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96" r:id="rId2"/>
    <p:sldId id="257" r:id="rId3"/>
    <p:sldId id="256" r:id="rId4"/>
    <p:sldId id="318" r:id="rId5"/>
    <p:sldId id="319" r:id="rId6"/>
    <p:sldId id="320" r:id="rId7"/>
    <p:sldId id="321" r:id="rId8"/>
    <p:sldId id="288" r:id="rId9"/>
    <p:sldId id="322" r:id="rId10"/>
    <p:sldId id="324" r:id="rId11"/>
    <p:sldId id="323" r:id="rId12"/>
    <p:sldId id="307" r:id="rId13"/>
  </p:sldIdLst>
  <p:sldSz cx="18288000" cy="10287000"/>
  <p:notesSz cx="6858000" cy="9144000"/>
  <p:embeddedFontLst>
    <p:embeddedFont>
      <p:font typeface="Cambria" panose="020405030504060302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3735"/>
    <a:srgbClr val="704C3E"/>
    <a:srgbClr val="FAA7A2"/>
    <a:srgbClr val="D9E7DC"/>
    <a:srgbClr val="D3E3D6"/>
    <a:srgbClr val="B68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CE242-3E0A-4F55-8E55-C53B3C2B7C63}" v="466" dt="2022-09-13T09:07:49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5" autoAdjust="0"/>
    <p:restoredTop sz="94622" autoAdjust="0"/>
  </p:normalViewPr>
  <p:slideViewPr>
    <p:cSldViewPr>
      <p:cViewPr varScale="1">
        <p:scale>
          <a:sx n="53" d="100"/>
          <a:sy n="53" d="100"/>
        </p:scale>
        <p:origin x="840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RI KHANG" userId="2b69f38f-e97b-4795-a559-774dc1ef1bed" providerId="ADAL" clId="{2B1CE242-3E0A-4F55-8E55-C53B3C2B7C63}"/>
    <pc:docChg chg="undo custSel addSld delSld modSld sldOrd">
      <pc:chgData name="TRAN TRI KHANG" userId="2b69f38f-e97b-4795-a559-774dc1ef1bed" providerId="ADAL" clId="{2B1CE242-3E0A-4F55-8E55-C53B3C2B7C63}" dt="2022-09-13T09:09:00.672" v="1138"/>
      <pc:docMkLst>
        <pc:docMk/>
      </pc:docMkLst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56"/>
        </pc:sldMkLst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57"/>
        </pc:sldMkLst>
      </pc:sldChg>
      <pc:sldChg chg="modSp mod modTransition modAnim">
        <pc:chgData name="TRAN TRI KHANG" userId="2b69f38f-e97b-4795-a559-774dc1ef1bed" providerId="ADAL" clId="{2B1CE242-3E0A-4F55-8E55-C53B3C2B7C63}" dt="2022-09-13T08:18:54.503" v="272" actId="207"/>
        <pc:sldMkLst>
          <pc:docMk/>
          <pc:sldMk cId="0" sldId="258"/>
        </pc:sldMkLst>
        <pc:spChg chg="mod">
          <ac:chgData name="TRAN TRI KHANG" userId="2b69f38f-e97b-4795-a559-774dc1ef1bed" providerId="ADAL" clId="{2B1CE242-3E0A-4F55-8E55-C53B3C2B7C63}" dt="2022-09-13T06:06:40.555" v="1" actId="11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0.353" v="271" actId="207"/>
          <ac:spMkLst>
            <pc:docMk/>
            <pc:sldMk cId="0" sldId="258"/>
            <ac:spMk id="12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4.503" v="272" actId="20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8:54.503" v="272" actId="207"/>
          <ac:spMkLst>
            <pc:docMk/>
            <pc:sldMk cId="0" sldId="258"/>
            <ac:spMk id="14" creationId="{00000000-0000-0000-0000-000000000000}"/>
          </ac:spMkLst>
        </pc:spChg>
      </pc:sldChg>
      <pc:sldChg chg="modSp mod modTransition">
        <pc:chgData name="TRAN TRI KHANG" userId="2b69f38f-e97b-4795-a559-774dc1ef1bed" providerId="ADAL" clId="{2B1CE242-3E0A-4F55-8E55-C53B3C2B7C63}" dt="2022-09-13T08:21:32.013" v="273" actId="1076"/>
        <pc:sldMkLst>
          <pc:docMk/>
          <pc:sldMk cId="0" sldId="259"/>
        </pc:sldMkLst>
        <pc:spChg chg="mod">
          <ac:chgData name="TRAN TRI KHANG" userId="2b69f38f-e97b-4795-a559-774dc1ef1bed" providerId="ADAL" clId="{2B1CE242-3E0A-4F55-8E55-C53B3C2B7C63}" dt="2022-09-13T06:09:36.708" v="16" actId="14100"/>
          <ac:spMkLst>
            <pc:docMk/>
            <pc:sldMk cId="0" sldId="259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21:32.013" v="273" actId="1076"/>
          <ac:spMkLst>
            <pc:docMk/>
            <pc:sldMk cId="0" sldId="259"/>
            <ac:spMk id="13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10:05.507" v="19" actId="207"/>
          <ac:graphicFrameMkLst>
            <pc:docMk/>
            <pc:sldMk cId="0" sldId="259"/>
            <ac:graphicFrameMk id="4" creationId="{00000000-0000-0000-0000-000000000000}"/>
          </ac:graphicFrameMkLst>
        </pc:graphicFrameChg>
      </pc:sldChg>
      <pc:sldChg chg="modSp mod modTransition">
        <pc:chgData name="TRAN TRI KHANG" userId="2b69f38f-e97b-4795-a559-774dc1ef1bed" providerId="ADAL" clId="{2B1CE242-3E0A-4F55-8E55-C53B3C2B7C63}" dt="2022-09-13T08:22:55.316" v="305" actId="20577"/>
        <pc:sldMkLst>
          <pc:docMk/>
          <pc:sldMk cId="0" sldId="260"/>
        </pc:sldMkLst>
        <pc:spChg chg="mod">
          <ac:chgData name="TRAN TRI KHANG" userId="2b69f38f-e97b-4795-a559-774dc1ef1bed" providerId="ADAL" clId="{2B1CE242-3E0A-4F55-8E55-C53B3C2B7C63}" dt="2022-09-13T08:22:55.316" v="305" actId="20577"/>
          <ac:spMkLst>
            <pc:docMk/>
            <pc:sldMk cId="0" sldId="260"/>
            <ac:spMk id="6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11:01.824" v="27" actId="1076"/>
          <ac:graphicFrameMkLst>
            <pc:docMk/>
            <pc:sldMk cId="0" sldId="260"/>
            <ac:graphicFrameMk id="4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1"/>
        </pc:sldMkLst>
        <pc:spChg chg="mod">
          <ac:chgData name="TRAN TRI KHANG" userId="2b69f38f-e97b-4795-a559-774dc1ef1bed" providerId="ADAL" clId="{2B1CE242-3E0A-4F55-8E55-C53B3C2B7C63}" dt="2022-09-13T06:15:26.935" v="65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15:46" v="69" actId="14100"/>
          <ac:spMkLst>
            <pc:docMk/>
            <pc:sldMk cId="0" sldId="261"/>
            <ac:spMk id="7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15:29.959" v="66" actId="1076"/>
          <ac:spMkLst>
            <pc:docMk/>
            <pc:sldMk cId="0" sldId="261"/>
            <ac:spMk id="8" creationId="{00000000-0000-0000-0000-000000000000}"/>
          </ac:spMkLst>
        </pc:spChg>
        <pc:picChg chg="mod">
          <ac:chgData name="TRAN TRI KHANG" userId="2b69f38f-e97b-4795-a559-774dc1ef1bed" providerId="ADAL" clId="{2B1CE242-3E0A-4F55-8E55-C53B3C2B7C63}" dt="2022-09-13T06:14:31.663" v="52" actId="1076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6:15:50.883" v="70" actId="14100"/>
          <ac:picMkLst>
            <pc:docMk/>
            <pc:sldMk cId="0" sldId="261"/>
            <ac:picMk id="5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45:21.218" v="740" actId="20577"/>
        <pc:sldMkLst>
          <pc:docMk/>
          <pc:sldMk cId="0" sldId="262"/>
        </pc:sldMkLst>
        <pc:spChg chg="mod">
          <ac:chgData name="TRAN TRI KHANG" userId="2b69f38f-e97b-4795-a559-774dc1ef1bed" providerId="ADAL" clId="{2B1CE242-3E0A-4F55-8E55-C53B3C2B7C63}" dt="2022-09-13T06:30:21.387" v="78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45:21.218" v="740" actId="20577"/>
          <ac:spMkLst>
            <pc:docMk/>
            <pc:sldMk cId="0" sldId="262"/>
            <ac:spMk id="12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6:29:51.693" v="73" actId="122"/>
          <ac:graphicFrameMkLst>
            <pc:docMk/>
            <pc:sldMk cId="0" sldId="262"/>
            <ac:graphicFrameMk id="4" creationId="{00000000-0000-0000-0000-000000000000}"/>
          </ac:graphicFrameMkLst>
        </pc:graphicFrameChg>
        <pc:graphicFrameChg chg="mod modGraphic">
          <ac:chgData name="TRAN TRI KHANG" userId="2b69f38f-e97b-4795-a559-774dc1ef1bed" providerId="ADAL" clId="{2B1CE242-3E0A-4F55-8E55-C53B3C2B7C63}" dt="2022-09-13T06:31:01.033" v="95" actId="1076"/>
          <ac:graphicFrameMkLst>
            <pc:docMk/>
            <pc:sldMk cId="0" sldId="262"/>
            <ac:graphicFrameMk id="10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3"/>
        </pc:sldMkLst>
        <pc:spChg chg="mod">
          <ac:chgData name="TRAN TRI KHANG" userId="2b69f38f-e97b-4795-a559-774dc1ef1bed" providerId="ADAL" clId="{2B1CE242-3E0A-4F55-8E55-C53B3C2B7C63}" dt="2022-09-13T06:32:00.153" v="107" actId="255"/>
          <ac:spMkLst>
            <pc:docMk/>
            <pc:sldMk cId="0" sldId="263"/>
            <ac:spMk id="5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6:31:41.912" v="104" actId="113"/>
          <ac:graphicFrameMkLst>
            <pc:docMk/>
            <pc:sldMk cId="0" sldId="263"/>
            <ac:graphicFrameMk id="3" creationId="{00000000-0000-0000-0000-000000000000}"/>
          </ac:graphicFrameMkLst>
        </pc:graphicFrameChg>
      </pc:sldChg>
      <pc:sldChg chg="addSp modSp mod modTransition">
        <pc:chgData name="TRAN TRI KHANG" userId="2b69f38f-e97b-4795-a559-774dc1ef1bed" providerId="ADAL" clId="{2B1CE242-3E0A-4F55-8E55-C53B3C2B7C63}" dt="2022-09-13T08:46:05.775" v="750" actId="1076"/>
        <pc:sldMkLst>
          <pc:docMk/>
          <pc:sldMk cId="0" sldId="264"/>
        </pc:sldMkLst>
        <pc:spChg chg="mod">
          <ac:chgData name="TRAN TRI KHANG" userId="2b69f38f-e97b-4795-a559-774dc1ef1bed" providerId="ADAL" clId="{2B1CE242-3E0A-4F55-8E55-C53B3C2B7C63}" dt="2022-09-13T08:45:56.810" v="745" actId="1076"/>
          <ac:spMkLst>
            <pc:docMk/>
            <pc:sldMk cId="0" sldId="264"/>
            <ac:spMk id="6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46:01.492" v="748" actId="20577"/>
          <ac:spMkLst>
            <pc:docMk/>
            <pc:sldMk cId="0" sldId="264"/>
            <ac:spMk id="16" creationId="{77A744EB-3F6F-E936-B56D-DC8501698E83}"/>
          </ac:spMkLst>
        </pc:spChg>
        <pc:picChg chg="mod">
          <ac:chgData name="TRAN TRI KHANG" userId="2b69f38f-e97b-4795-a559-774dc1ef1bed" providerId="ADAL" clId="{2B1CE242-3E0A-4F55-8E55-C53B3C2B7C63}" dt="2022-09-13T08:46:03.677" v="749" actId="1076"/>
          <ac:picMkLst>
            <pc:docMk/>
            <pc:sldMk cId="0" sldId="264"/>
            <ac:picMk id="11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46:05.775" v="750" actId="1076"/>
          <ac:picMkLst>
            <pc:docMk/>
            <pc:sldMk cId="0" sldId="264"/>
            <ac:picMk id="13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45:55.051" v="744" actId="1076"/>
          <ac:picMkLst>
            <pc:docMk/>
            <pc:sldMk cId="0" sldId="264"/>
            <ac:picMk id="15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5"/>
        </pc:sldMkLst>
        <pc:spChg chg="mod">
          <ac:chgData name="TRAN TRI KHANG" userId="2b69f38f-e97b-4795-a559-774dc1ef1bed" providerId="ADAL" clId="{2B1CE242-3E0A-4F55-8E55-C53B3C2B7C63}" dt="2022-09-13T06:33:23.676" v="130" actId="1076"/>
          <ac:spMkLst>
            <pc:docMk/>
            <pc:sldMk cId="0" sldId="265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6:33:46.816" v="134" actId="2711"/>
          <ac:spMkLst>
            <pc:docMk/>
            <pc:sldMk cId="0" sldId="265"/>
            <ac:spMk id="10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33:00.916" v="123" actId="572"/>
          <ac:graphicFrameMkLst>
            <pc:docMk/>
            <pc:sldMk cId="0" sldId="265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6:33:21.806" v="129" actId="1076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6:33:25.207" v="131" actId="1076"/>
          <ac:picMkLst>
            <pc:docMk/>
            <pc:sldMk cId="0" sldId="265"/>
            <ac:picMk id="5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66"/>
        </pc:sldMkLst>
        <pc:spChg chg="mod">
          <ac:chgData name="TRAN TRI KHANG" userId="2b69f38f-e97b-4795-a559-774dc1ef1bed" providerId="ADAL" clId="{2B1CE242-3E0A-4F55-8E55-C53B3C2B7C63}" dt="2022-09-13T06:33:59.758" v="135" actId="2711"/>
          <ac:spMkLst>
            <pc:docMk/>
            <pc:sldMk cId="0" sldId="266"/>
            <ac:spMk id="10" creationId="{00000000-0000-0000-0000-000000000000}"/>
          </ac:spMkLst>
        </pc:spChg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67"/>
        </pc:sldMkLst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8"/>
        </pc:sldMkLst>
        <pc:spChg chg="mod">
          <ac:chgData name="TRAN TRI KHANG" userId="2b69f38f-e97b-4795-a559-774dc1ef1bed" providerId="ADAL" clId="{2B1CE242-3E0A-4F55-8E55-C53B3C2B7C63}" dt="2022-09-13T06:36:03.685" v="158" actId="255"/>
          <ac:spMkLst>
            <pc:docMk/>
            <pc:sldMk cId="0" sldId="268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6:35:58.785" v="157" actId="113"/>
          <ac:graphicFrameMkLst>
            <pc:docMk/>
            <pc:sldMk cId="0" sldId="268"/>
            <ac:graphicFrameMk id="16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69"/>
        </pc:sldMkLst>
        <pc:spChg chg="mod">
          <ac:chgData name="TRAN TRI KHANG" userId="2b69f38f-e97b-4795-a559-774dc1ef1bed" providerId="ADAL" clId="{2B1CE242-3E0A-4F55-8E55-C53B3C2B7C63}" dt="2022-09-13T08:08:45.041" v="187" actId="2711"/>
          <ac:spMkLst>
            <pc:docMk/>
            <pc:sldMk cId="0" sldId="269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08:17.432" v="182" actId="113"/>
          <ac:graphicFrameMkLst>
            <pc:docMk/>
            <pc:sldMk cId="0" sldId="269"/>
            <ac:graphicFrameMk id="12" creationId="{00000000-0000-0000-0000-000000000000}"/>
          </ac:graphicFrameMkLst>
        </pc:graphicFrame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0"/>
        </pc:sldMkLst>
        <pc:spChg chg="mod">
          <ac:chgData name="TRAN TRI KHANG" userId="2b69f38f-e97b-4795-a559-774dc1ef1bed" providerId="ADAL" clId="{2B1CE242-3E0A-4F55-8E55-C53B3C2B7C63}" dt="2022-09-13T08:09:19.126" v="194" actId="14100"/>
          <ac:spMkLst>
            <pc:docMk/>
            <pc:sldMk cId="0" sldId="270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10:27.032" v="207" actId="207"/>
          <ac:graphicFrameMkLst>
            <pc:docMk/>
            <pc:sldMk cId="0" sldId="270"/>
            <ac:graphicFrameMk id="16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10:32.023" v="208" actId="1076"/>
          <ac:picMkLst>
            <pc:docMk/>
            <pc:sldMk cId="0" sldId="270"/>
            <ac:picMk id="3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10:34.668" v="209" actId="1076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10:41.067" v="210" actId="1076"/>
          <ac:picMkLst>
            <pc:docMk/>
            <pc:sldMk cId="0" sldId="270"/>
            <ac:picMk id="14" creationId="{00000000-0000-0000-0000-000000000000}"/>
          </ac:picMkLst>
        </pc:picChg>
      </pc:sldChg>
      <pc:sldChg chg="delSp 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1"/>
        </pc:sldMkLst>
        <pc:spChg chg="mod">
          <ac:chgData name="TRAN TRI KHANG" userId="2b69f38f-e97b-4795-a559-774dc1ef1bed" providerId="ADAL" clId="{2B1CE242-3E0A-4F55-8E55-C53B3C2B7C63}" dt="2022-09-13T08:11:38.745" v="213" actId="255"/>
          <ac:spMkLst>
            <pc:docMk/>
            <pc:sldMk cId="0" sldId="271"/>
            <ac:spMk id="9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8:14:14.110" v="235" actId="20577"/>
          <ac:graphicFrameMkLst>
            <pc:docMk/>
            <pc:sldMk cId="0" sldId="271"/>
            <ac:graphicFrameMk id="12" creationId="{00000000-0000-0000-0000-000000000000}"/>
          </ac:graphicFrameMkLst>
        </pc:graphicFrameChg>
        <pc:picChg chg="del">
          <ac:chgData name="TRAN TRI KHANG" userId="2b69f38f-e97b-4795-a559-774dc1ef1bed" providerId="ADAL" clId="{2B1CE242-3E0A-4F55-8E55-C53B3C2B7C63}" dt="2022-09-13T08:14:16.366" v="236" actId="478"/>
          <ac:picMkLst>
            <pc:docMk/>
            <pc:sldMk cId="0" sldId="271"/>
            <ac:picMk id="13" creationId="{00000000-0000-0000-0000-000000000000}"/>
          </ac:picMkLst>
        </pc:picChg>
      </pc:sldChg>
      <pc:sldChg chg="modSp mod 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72"/>
        </pc:sldMkLst>
        <pc:spChg chg="mod">
          <ac:chgData name="TRAN TRI KHANG" userId="2b69f38f-e97b-4795-a559-774dc1ef1bed" providerId="ADAL" clId="{2B1CE242-3E0A-4F55-8E55-C53B3C2B7C63}" dt="2022-09-13T08:15:00.835" v="241" actId="1076"/>
          <ac:spMkLst>
            <pc:docMk/>
            <pc:sldMk cId="0" sldId="272"/>
            <ac:spMk id="7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5:29.645" v="248" actId="255"/>
          <ac:spMkLst>
            <pc:docMk/>
            <pc:sldMk cId="0" sldId="272"/>
            <ac:spMk id="8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16:05.219" v="255" actId="123"/>
          <ac:spMkLst>
            <pc:docMk/>
            <pc:sldMk cId="0" sldId="272"/>
            <ac:spMk id="9" creationId="{00000000-0000-0000-0000-000000000000}"/>
          </ac:spMkLst>
        </pc:spChg>
        <pc:grpChg chg="mod">
          <ac:chgData name="TRAN TRI KHANG" userId="2b69f38f-e97b-4795-a559-774dc1ef1bed" providerId="ADAL" clId="{2B1CE242-3E0A-4F55-8E55-C53B3C2B7C63}" dt="2022-09-13T08:15:37.115" v="250" actId="1076"/>
          <ac:grpSpMkLst>
            <pc:docMk/>
            <pc:sldMk cId="0" sldId="272"/>
            <ac:grpSpMk id="4" creationId="{00000000-0000-0000-0000-000000000000}"/>
          </ac:grpSpMkLst>
        </pc:grpChg>
        <pc:picChg chg="mod">
          <ac:chgData name="TRAN TRI KHANG" userId="2b69f38f-e97b-4795-a559-774dc1ef1bed" providerId="ADAL" clId="{2B1CE242-3E0A-4F55-8E55-C53B3C2B7C63}" dt="2022-09-13T08:14:54.984" v="239" actId="1076"/>
          <ac:picMkLst>
            <pc:docMk/>
            <pc:sldMk cId="0" sldId="272"/>
            <ac:picMk id="12" creationId="{00000000-0000-0000-0000-000000000000}"/>
          </ac:picMkLst>
        </pc:picChg>
      </pc:sldChg>
      <pc:sldChg chg="modSp mod modTransition modAnim">
        <pc:chgData name="TRAN TRI KHANG" userId="2b69f38f-e97b-4795-a559-774dc1ef1bed" providerId="ADAL" clId="{2B1CE242-3E0A-4F55-8E55-C53B3C2B7C63}" dt="2022-09-13T08:17:29.434" v="270"/>
        <pc:sldMkLst>
          <pc:docMk/>
          <pc:sldMk cId="0" sldId="273"/>
        </pc:sldMkLst>
        <pc:spChg chg="mod">
          <ac:chgData name="TRAN TRI KHANG" userId="2b69f38f-e97b-4795-a559-774dc1ef1bed" providerId="ADAL" clId="{2B1CE242-3E0A-4F55-8E55-C53B3C2B7C63}" dt="2022-09-13T08:16:57.796" v="265" actId="1076"/>
          <ac:spMkLst>
            <pc:docMk/>
            <pc:sldMk cId="0" sldId="273"/>
            <ac:spMk id="7" creationId="{00000000-0000-0000-0000-000000000000}"/>
          </ac:spMkLst>
        </pc:spChg>
        <pc:graphicFrameChg chg="modGraphic">
          <ac:chgData name="TRAN TRI KHANG" userId="2b69f38f-e97b-4795-a559-774dc1ef1bed" providerId="ADAL" clId="{2B1CE242-3E0A-4F55-8E55-C53B3C2B7C63}" dt="2022-09-13T08:16:49.294" v="264" actId="20577"/>
          <ac:graphicFrameMkLst>
            <pc:docMk/>
            <pc:sldMk cId="0" sldId="273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16:15.539" v="256" actId="1076"/>
          <ac:picMkLst>
            <pc:docMk/>
            <pc:sldMk cId="0" sldId="273"/>
            <ac:picMk id="9" creationId="{00000000-0000-0000-0000-000000000000}"/>
          </ac:picMkLst>
        </pc:picChg>
      </pc:sldChg>
      <pc:sldChg chg="modTransition">
        <pc:chgData name="TRAN TRI KHANG" userId="2b69f38f-e97b-4795-a559-774dc1ef1bed" providerId="ADAL" clId="{2B1CE242-3E0A-4F55-8E55-C53B3C2B7C63}" dt="2022-09-13T08:17:29.434" v="270"/>
        <pc:sldMkLst>
          <pc:docMk/>
          <pc:sldMk cId="0" sldId="274"/>
        </pc:sldMkLst>
      </pc:sldChg>
      <pc:sldChg chg="addSp delSp modSp add mod modAnim">
        <pc:chgData name="TRAN TRI KHANG" userId="2b69f38f-e97b-4795-a559-774dc1ef1bed" providerId="ADAL" clId="{2B1CE242-3E0A-4F55-8E55-C53B3C2B7C63}" dt="2022-09-13T08:38:26.347" v="419"/>
        <pc:sldMkLst>
          <pc:docMk/>
          <pc:sldMk cId="3498558242" sldId="275"/>
        </pc:sldMkLst>
        <pc:spChg chg="del mod">
          <ac:chgData name="TRAN TRI KHANG" userId="2b69f38f-e97b-4795-a559-774dc1ef1bed" providerId="ADAL" clId="{2B1CE242-3E0A-4F55-8E55-C53B3C2B7C63}" dt="2022-09-13T08:26:03.192" v="313" actId="478"/>
          <ac:spMkLst>
            <pc:docMk/>
            <pc:sldMk cId="3498558242" sldId="275"/>
            <ac:spMk id="6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8:26:00.441" v="311" actId="478"/>
          <ac:spMkLst>
            <pc:docMk/>
            <pc:sldMk cId="3498558242" sldId="275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26:19.487" v="314" actId="1076"/>
          <ac:spMkLst>
            <pc:docMk/>
            <pc:sldMk cId="3498558242" sldId="275"/>
            <ac:spMk id="12" creationId="{00000000-0000-0000-0000-000000000000}"/>
          </ac:spMkLst>
        </pc:spChg>
        <pc:spChg chg="del mod">
          <ac:chgData name="TRAN TRI KHANG" userId="2b69f38f-e97b-4795-a559-774dc1ef1bed" providerId="ADAL" clId="{2B1CE242-3E0A-4F55-8E55-C53B3C2B7C63}" dt="2022-09-13T08:33:14.126" v="372" actId="478"/>
          <ac:spMkLst>
            <pc:docMk/>
            <pc:sldMk cId="3498558242" sldId="275"/>
            <ac:spMk id="13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33:23.985" v="375" actId="1076"/>
          <ac:spMkLst>
            <pc:docMk/>
            <pc:sldMk cId="3498558242" sldId="275"/>
            <ac:spMk id="15" creationId="{E5F74BC9-16ED-C93D-4783-594EC043F019}"/>
          </ac:spMkLst>
        </pc:spChg>
        <pc:spChg chg="add mod">
          <ac:chgData name="TRAN TRI KHANG" userId="2b69f38f-e97b-4795-a559-774dc1ef1bed" providerId="ADAL" clId="{2B1CE242-3E0A-4F55-8E55-C53B3C2B7C63}" dt="2022-09-13T08:33:29.311" v="377" actId="1076"/>
          <ac:spMkLst>
            <pc:docMk/>
            <pc:sldMk cId="3498558242" sldId="275"/>
            <ac:spMk id="17" creationId="{11D0DF63-EBBE-743A-84C5-5F665C585C62}"/>
          </ac:spMkLst>
        </pc:spChg>
        <pc:spChg chg="add mod">
          <ac:chgData name="TRAN TRI KHANG" userId="2b69f38f-e97b-4795-a559-774dc1ef1bed" providerId="ADAL" clId="{2B1CE242-3E0A-4F55-8E55-C53B3C2B7C63}" dt="2022-09-13T08:33:21.815" v="374" actId="1076"/>
          <ac:spMkLst>
            <pc:docMk/>
            <pc:sldMk cId="3498558242" sldId="275"/>
            <ac:spMk id="18" creationId="{8A73432E-B912-8737-5D84-6116C4EC24E7}"/>
          </ac:spMkLst>
        </pc:spChg>
        <pc:spChg chg="add mod">
          <ac:chgData name="TRAN TRI KHANG" userId="2b69f38f-e97b-4795-a559-774dc1ef1bed" providerId="ADAL" clId="{2B1CE242-3E0A-4F55-8E55-C53B3C2B7C63}" dt="2022-09-13T08:33:26.972" v="376" actId="1076"/>
          <ac:spMkLst>
            <pc:docMk/>
            <pc:sldMk cId="3498558242" sldId="275"/>
            <ac:spMk id="19" creationId="{5452E099-B7B1-912D-F20D-8F520D40D9D2}"/>
          </ac:spMkLst>
        </pc:spChg>
        <pc:spChg chg="add mod">
          <ac:chgData name="TRAN TRI KHANG" userId="2b69f38f-e97b-4795-a559-774dc1ef1bed" providerId="ADAL" clId="{2B1CE242-3E0A-4F55-8E55-C53B3C2B7C63}" dt="2022-09-13T08:33:09.004" v="370"/>
          <ac:spMkLst>
            <pc:docMk/>
            <pc:sldMk cId="3498558242" sldId="275"/>
            <ac:spMk id="20" creationId="{F6DFDD07-EA8E-8A79-F5D6-81A8475A54CD}"/>
          </ac:spMkLst>
        </pc:spChg>
        <pc:spChg chg="add mod">
          <ac:chgData name="TRAN TRI KHANG" userId="2b69f38f-e97b-4795-a559-774dc1ef1bed" providerId="ADAL" clId="{2B1CE242-3E0A-4F55-8E55-C53B3C2B7C63}" dt="2022-09-13T08:37:34.472" v="410" actId="5793"/>
          <ac:spMkLst>
            <pc:docMk/>
            <pc:sldMk cId="3498558242" sldId="275"/>
            <ac:spMk id="22" creationId="{967BEDAB-F7A0-F720-F031-88A94855DCB3}"/>
          </ac:spMkLst>
        </pc:spChg>
        <pc:spChg chg="add mod">
          <ac:chgData name="TRAN TRI KHANG" userId="2b69f38f-e97b-4795-a559-774dc1ef1bed" providerId="ADAL" clId="{2B1CE242-3E0A-4F55-8E55-C53B3C2B7C63}" dt="2022-09-13T08:37:51.547" v="414" actId="207"/>
          <ac:spMkLst>
            <pc:docMk/>
            <pc:sldMk cId="3498558242" sldId="275"/>
            <ac:spMk id="24" creationId="{294680C4-8395-DEEA-6908-B4D3563EE652}"/>
          </ac:spMkLst>
        </pc:spChg>
        <pc:spChg chg="add mod">
          <ac:chgData name="TRAN TRI KHANG" userId="2b69f38f-e97b-4795-a559-774dc1ef1bed" providerId="ADAL" clId="{2B1CE242-3E0A-4F55-8E55-C53B3C2B7C63}" dt="2022-09-13T08:38:09.885" v="417" actId="207"/>
          <ac:spMkLst>
            <pc:docMk/>
            <pc:sldMk cId="3498558242" sldId="275"/>
            <ac:spMk id="25" creationId="{7E6A38B5-1CF8-C589-18B5-C73F4C187E05}"/>
          </ac:spMkLst>
        </pc:spChg>
        <pc:graphicFrameChg chg="del">
          <ac:chgData name="TRAN TRI KHANG" userId="2b69f38f-e97b-4795-a559-774dc1ef1bed" providerId="ADAL" clId="{2B1CE242-3E0A-4F55-8E55-C53B3C2B7C63}" dt="2022-09-13T08:25:52.706" v="307" actId="478"/>
          <ac:graphicFrameMkLst>
            <pc:docMk/>
            <pc:sldMk cId="3498558242" sldId="275"/>
            <ac:graphicFrameMk id="4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29:11.183" v="352" actId="1076"/>
          <ac:picMkLst>
            <pc:docMk/>
            <pc:sldMk cId="3498558242" sldId="275"/>
            <ac:picMk id="3" creationId="{00000000-0000-0000-0000-000000000000}"/>
          </ac:picMkLst>
        </pc:picChg>
      </pc:sldChg>
      <pc:sldChg chg="add del">
        <pc:chgData name="TRAN TRI KHANG" userId="2b69f38f-e97b-4795-a559-774dc1ef1bed" providerId="ADAL" clId="{2B1CE242-3E0A-4F55-8E55-C53B3C2B7C63}" dt="2022-09-13T08:42:14.830" v="722" actId="47"/>
        <pc:sldMkLst>
          <pc:docMk/>
          <pc:sldMk cId="915973523" sldId="276"/>
        </pc:sldMkLst>
      </pc:sldChg>
      <pc:sldChg chg="addSp modSp add mod modAnim">
        <pc:chgData name="TRAN TRI KHANG" userId="2b69f38f-e97b-4795-a559-774dc1ef1bed" providerId="ADAL" clId="{2B1CE242-3E0A-4F55-8E55-C53B3C2B7C63}" dt="2022-09-13T08:42:10.784" v="721" actId="1076"/>
        <pc:sldMkLst>
          <pc:docMk/>
          <pc:sldMk cId="841705147" sldId="277"/>
        </pc:sldMkLst>
        <pc:spChg chg="add mod">
          <ac:chgData name="TRAN TRI KHANG" userId="2b69f38f-e97b-4795-a559-774dc1ef1bed" providerId="ADAL" clId="{2B1CE242-3E0A-4F55-8E55-C53B3C2B7C63}" dt="2022-09-13T08:41:14.726" v="714" actId="1076"/>
          <ac:spMkLst>
            <pc:docMk/>
            <pc:sldMk cId="841705147" sldId="277"/>
            <ac:spMk id="4" creationId="{1773C714-8753-5136-F809-F32B8E4116AC}"/>
          </ac:spMkLst>
        </pc:spChg>
        <pc:spChg chg="mod">
          <ac:chgData name="TRAN TRI KHANG" userId="2b69f38f-e97b-4795-a559-774dc1ef1bed" providerId="ADAL" clId="{2B1CE242-3E0A-4F55-8E55-C53B3C2B7C63}" dt="2022-09-13T08:39:11.818" v="455" actId="14100"/>
          <ac:spMkLst>
            <pc:docMk/>
            <pc:sldMk cId="841705147" sldId="277"/>
            <ac:spMk id="12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38:54.591" v="452" actId="20577"/>
          <ac:spMkLst>
            <pc:docMk/>
            <pc:sldMk cId="841705147" sldId="277"/>
            <ac:spMk id="15" creationId="{E5F74BC9-16ED-C93D-4783-594EC043F019}"/>
          </ac:spMkLst>
        </pc:spChg>
        <pc:spChg chg="mod">
          <ac:chgData name="TRAN TRI KHANG" userId="2b69f38f-e97b-4795-a559-774dc1ef1bed" providerId="ADAL" clId="{2B1CE242-3E0A-4F55-8E55-C53B3C2B7C63}" dt="2022-09-13T08:39:59.967" v="584" actId="20577"/>
          <ac:spMkLst>
            <pc:docMk/>
            <pc:sldMk cId="841705147" sldId="277"/>
            <ac:spMk id="17" creationId="{11D0DF63-EBBE-743A-84C5-5F665C585C62}"/>
          </ac:spMkLst>
        </pc:spChg>
        <pc:spChg chg="mod">
          <ac:chgData name="TRAN TRI KHANG" userId="2b69f38f-e97b-4795-a559-774dc1ef1bed" providerId="ADAL" clId="{2B1CE242-3E0A-4F55-8E55-C53B3C2B7C63}" dt="2022-09-13T08:41:09.709" v="712" actId="5793"/>
          <ac:spMkLst>
            <pc:docMk/>
            <pc:sldMk cId="841705147" sldId="277"/>
            <ac:spMk id="22" creationId="{967BEDAB-F7A0-F720-F031-88A94855DCB3}"/>
          </ac:spMkLst>
        </pc:spChg>
        <pc:spChg chg="mod">
          <ac:chgData name="TRAN TRI KHANG" userId="2b69f38f-e97b-4795-a559-774dc1ef1bed" providerId="ADAL" clId="{2B1CE242-3E0A-4F55-8E55-C53B3C2B7C63}" dt="2022-09-13T08:42:08.486" v="720" actId="1076"/>
          <ac:spMkLst>
            <pc:docMk/>
            <pc:sldMk cId="841705147" sldId="277"/>
            <ac:spMk id="24" creationId="{294680C4-8395-DEEA-6908-B4D3563EE652}"/>
          </ac:spMkLst>
        </pc:spChg>
        <pc:spChg chg="mod">
          <ac:chgData name="TRAN TRI KHANG" userId="2b69f38f-e97b-4795-a559-774dc1ef1bed" providerId="ADAL" clId="{2B1CE242-3E0A-4F55-8E55-C53B3C2B7C63}" dt="2022-09-13T08:42:10.784" v="721" actId="1076"/>
          <ac:spMkLst>
            <pc:docMk/>
            <pc:sldMk cId="841705147" sldId="277"/>
            <ac:spMk id="25" creationId="{7E6A38B5-1CF8-C589-18B5-C73F4C187E05}"/>
          </ac:spMkLst>
        </pc:spChg>
      </pc:sldChg>
      <pc:sldChg chg="addSp delSp modSp add del mod">
        <pc:chgData name="TRAN TRI KHANG" userId="2b69f38f-e97b-4795-a559-774dc1ef1bed" providerId="ADAL" clId="{2B1CE242-3E0A-4F55-8E55-C53B3C2B7C63}" dt="2022-09-13T08:44:11.401" v="738" actId="47"/>
        <pc:sldMkLst>
          <pc:docMk/>
          <pc:sldMk cId="2982772169" sldId="278"/>
        </pc:sldMkLst>
        <pc:spChg chg="del">
          <ac:chgData name="TRAN TRI KHANG" userId="2b69f38f-e97b-4795-a559-774dc1ef1bed" providerId="ADAL" clId="{2B1CE242-3E0A-4F55-8E55-C53B3C2B7C63}" dt="2022-09-13T08:42:59.366" v="724" actId="478"/>
          <ac:spMkLst>
            <pc:docMk/>
            <pc:sldMk cId="2982772169" sldId="278"/>
            <ac:spMk id="6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8:43:04.304" v="726" actId="478"/>
          <ac:spMkLst>
            <pc:docMk/>
            <pc:sldMk cId="2982772169" sldId="278"/>
            <ac:spMk id="11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43:47.939" v="737" actId="14100"/>
          <ac:spMkLst>
            <pc:docMk/>
            <pc:sldMk cId="2982772169" sldId="278"/>
            <ac:spMk id="13" creationId="{903D2097-5055-D94C-2D17-9D89F6FCAFD6}"/>
          </ac:spMkLst>
        </pc:spChg>
        <pc:graphicFrameChg chg="del">
          <ac:chgData name="TRAN TRI KHANG" userId="2b69f38f-e97b-4795-a559-774dc1ef1bed" providerId="ADAL" clId="{2B1CE242-3E0A-4F55-8E55-C53B3C2B7C63}" dt="2022-09-13T08:43:01.934" v="725" actId="478"/>
          <ac:graphicFrameMkLst>
            <pc:docMk/>
            <pc:sldMk cId="2982772169" sldId="278"/>
            <ac:graphicFrameMk id="4" creationId="{00000000-0000-0000-0000-000000000000}"/>
          </ac:graphicFrameMkLst>
        </pc:graphicFrameChg>
      </pc:sldChg>
      <pc:sldChg chg="addSp delSp modSp add mod">
        <pc:chgData name="TRAN TRI KHANG" userId="2b69f38f-e97b-4795-a559-774dc1ef1bed" providerId="ADAL" clId="{2B1CE242-3E0A-4F55-8E55-C53B3C2B7C63}" dt="2022-09-13T08:51:08.629" v="963" actId="478"/>
        <pc:sldMkLst>
          <pc:docMk/>
          <pc:sldMk cId="3811916868" sldId="278"/>
        </pc:sldMkLst>
        <pc:spChg chg="mod">
          <ac:chgData name="TRAN TRI KHANG" userId="2b69f38f-e97b-4795-a559-774dc1ef1bed" providerId="ADAL" clId="{2B1CE242-3E0A-4F55-8E55-C53B3C2B7C63}" dt="2022-09-13T08:50:24.231" v="961" actId="115"/>
          <ac:spMkLst>
            <pc:docMk/>
            <pc:sldMk cId="3811916868" sldId="278"/>
            <ac:spMk id="8" creationId="{00000000-0000-0000-0000-000000000000}"/>
          </ac:spMkLst>
        </pc:spChg>
        <pc:spChg chg="add del">
          <ac:chgData name="TRAN TRI KHANG" userId="2b69f38f-e97b-4795-a559-774dc1ef1bed" providerId="ADAL" clId="{2B1CE242-3E0A-4F55-8E55-C53B3C2B7C63}" dt="2022-09-13T08:48:17.665" v="869" actId="478"/>
          <ac:spMkLst>
            <pc:docMk/>
            <pc:sldMk cId="3811916868" sldId="278"/>
            <ac:spMk id="19" creationId="{4C1A8C7E-E65C-307E-3DC9-1A51A41D04FC}"/>
          </ac:spMkLst>
        </pc:spChg>
        <pc:spChg chg="add mod">
          <ac:chgData name="TRAN TRI KHANG" userId="2b69f38f-e97b-4795-a559-774dc1ef1bed" providerId="ADAL" clId="{2B1CE242-3E0A-4F55-8E55-C53B3C2B7C63}" dt="2022-09-13T08:49:37.366" v="928" actId="1076"/>
          <ac:spMkLst>
            <pc:docMk/>
            <pc:sldMk cId="3811916868" sldId="278"/>
            <ac:spMk id="20" creationId="{BBA7D527-3850-3023-D3E5-3B69F9BAF0C3}"/>
          </ac:spMkLst>
        </pc:spChg>
        <pc:spChg chg="add mod">
          <ac:chgData name="TRAN TRI KHANG" userId="2b69f38f-e97b-4795-a559-774dc1ef1bed" providerId="ADAL" clId="{2B1CE242-3E0A-4F55-8E55-C53B3C2B7C63}" dt="2022-09-13T08:49:48.063" v="930" actId="207"/>
          <ac:spMkLst>
            <pc:docMk/>
            <pc:sldMk cId="3811916868" sldId="278"/>
            <ac:spMk id="21" creationId="{3DE7EE03-E3C1-39A0-B8BE-7614C5849357}"/>
          </ac:spMkLst>
        </pc:spChg>
        <pc:spChg chg="add mod">
          <ac:chgData name="TRAN TRI KHANG" userId="2b69f38f-e97b-4795-a559-774dc1ef1bed" providerId="ADAL" clId="{2B1CE242-3E0A-4F55-8E55-C53B3C2B7C63}" dt="2022-09-13T08:49:58.809" v="942" actId="207"/>
          <ac:spMkLst>
            <pc:docMk/>
            <pc:sldMk cId="3811916868" sldId="278"/>
            <ac:spMk id="22" creationId="{4B1F45FE-2060-7A94-034A-F14C3DB1F5FE}"/>
          </ac:spMkLst>
        </pc:spChg>
        <pc:spChg chg="add mod">
          <ac:chgData name="TRAN TRI KHANG" userId="2b69f38f-e97b-4795-a559-774dc1ef1bed" providerId="ADAL" clId="{2B1CE242-3E0A-4F55-8E55-C53B3C2B7C63}" dt="2022-09-13T08:50:07.407" v="960" actId="20577"/>
          <ac:spMkLst>
            <pc:docMk/>
            <pc:sldMk cId="3811916868" sldId="278"/>
            <ac:spMk id="23" creationId="{6BCC0F56-B219-E538-B419-2DD4A05FE732}"/>
          </ac:spMkLst>
        </pc:spChg>
        <pc:cxnChg chg="add del">
          <ac:chgData name="TRAN TRI KHANG" userId="2b69f38f-e97b-4795-a559-774dc1ef1bed" providerId="ADAL" clId="{2B1CE242-3E0A-4F55-8E55-C53B3C2B7C63}" dt="2022-09-13T08:47:59.847" v="867" actId="478"/>
          <ac:cxnSpMkLst>
            <pc:docMk/>
            <pc:sldMk cId="3811916868" sldId="278"/>
            <ac:cxnSpMk id="18" creationId="{A7F815D2-E5E4-B01B-3205-97954BF8CAB8}"/>
          </ac:cxnSpMkLst>
        </pc:cxnChg>
        <pc:cxnChg chg="add del">
          <ac:chgData name="TRAN TRI KHANG" userId="2b69f38f-e97b-4795-a559-774dc1ef1bed" providerId="ADAL" clId="{2B1CE242-3E0A-4F55-8E55-C53B3C2B7C63}" dt="2022-09-13T08:51:08.629" v="963" actId="478"/>
          <ac:cxnSpMkLst>
            <pc:docMk/>
            <pc:sldMk cId="3811916868" sldId="278"/>
            <ac:cxnSpMk id="25" creationId="{F9E2DF41-982B-A8C3-8826-CF76C076EA94}"/>
          </ac:cxnSpMkLst>
        </pc:cxnChg>
      </pc:sldChg>
      <pc:sldChg chg="addSp delSp modSp add mod ord delAnim modAnim">
        <pc:chgData name="TRAN TRI KHANG" userId="2b69f38f-e97b-4795-a559-774dc1ef1bed" providerId="ADAL" clId="{2B1CE242-3E0A-4F55-8E55-C53B3C2B7C63}" dt="2022-09-13T08:53:39.052" v="997"/>
        <pc:sldMkLst>
          <pc:docMk/>
          <pc:sldMk cId="1515860134" sldId="279"/>
        </pc:sldMkLst>
        <pc:spChg chg="del">
          <ac:chgData name="TRAN TRI KHANG" userId="2b69f38f-e97b-4795-a559-774dc1ef1bed" providerId="ADAL" clId="{2B1CE242-3E0A-4F55-8E55-C53B3C2B7C63}" dt="2022-09-13T08:51:28.692" v="968" actId="478"/>
          <ac:spMkLst>
            <pc:docMk/>
            <pc:sldMk cId="1515860134" sldId="279"/>
            <ac:spMk id="6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3:06.638" v="989" actId="404"/>
          <ac:spMkLst>
            <pc:docMk/>
            <pc:sldMk cId="1515860134" sldId="279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3:03.145" v="986" actId="1076"/>
          <ac:spMkLst>
            <pc:docMk/>
            <pc:sldMk cId="1515860134" sldId="279"/>
            <ac:spMk id="11" creationId="{00000000-0000-0000-0000-000000000000}"/>
          </ac:spMkLst>
        </pc:spChg>
        <pc:spChg chg="add mod">
          <ac:chgData name="TRAN TRI KHANG" userId="2b69f38f-e97b-4795-a559-774dc1ef1bed" providerId="ADAL" clId="{2B1CE242-3E0A-4F55-8E55-C53B3C2B7C63}" dt="2022-09-13T08:53:24.840" v="994" actId="113"/>
          <ac:spMkLst>
            <pc:docMk/>
            <pc:sldMk cId="1515860134" sldId="279"/>
            <ac:spMk id="14" creationId="{05B251E0-6EF7-69E9-57EC-0BA13FB4BA40}"/>
          </ac:spMkLst>
        </pc:spChg>
        <pc:graphicFrameChg chg="del">
          <ac:chgData name="TRAN TRI KHANG" userId="2b69f38f-e97b-4795-a559-774dc1ef1bed" providerId="ADAL" clId="{2B1CE242-3E0A-4F55-8E55-C53B3C2B7C63}" dt="2022-09-13T08:51:34.204" v="970" actId="478"/>
          <ac:graphicFrameMkLst>
            <pc:docMk/>
            <pc:sldMk cId="1515860134" sldId="279"/>
            <ac:graphicFrameMk id="3" creationId="{00000000-0000-0000-0000-000000000000}"/>
          </ac:graphicFrameMkLst>
        </pc:graphicFrameChg>
        <pc:picChg chg="mod">
          <ac:chgData name="TRAN TRI KHANG" userId="2b69f38f-e97b-4795-a559-774dc1ef1bed" providerId="ADAL" clId="{2B1CE242-3E0A-4F55-8E55-C53B3C2B7C63}" dt="2022-09-13T08:53:01.052" v="985" actId="1076"/>
          <ac:picMkLst>
            <pc:docMk/>
            <pc:sldMk cId="1515860134" sldId="279"/>
            <ac:picMk id="2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1:26.042" v="967" actId="478"/>
          <ac:picMkLst>
            <pc:docMk/>
            <pc:sldMk cId="1515860134" sldId="279"/>
            <ac:picMk id="4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1:30.335" v="969" actId="478"/>
          <ac:picMkLst>
            <pc:docMk/>
            <pc:sldMk cId="1515860134" sldId="279"/>
            <ac:picMk id="5" creationId="{00000000-0000-0000-0000-000000000000}"/>
          </ac:picMkLst>
        </pc:picChg>
        <pc:picChg chg="mod">
          <ac:chgData name="TRAN TRI KHANG" userId="2b69f38f-e97b-4795-a559-774dc1ef1bed" providerId="ADAL" clId="{2B1CE242-3E0A-4F55-8E55-C53B3C2B7C63}" dt="2022-09-13T08:53:33.283" v="996" actId="1076"/>
          <ac:picMkLst>
            <pc:docMk/>
            <pc:sldMk cId="1515860134" sldId="279"/>
            <ac:picMk id="7" creationId="{00000000-0000-0000-0000-000000000000}"/>
          </ac:picMkLst>
        </pc:picChg>
        <pc:picChg chg="del">
          <ac:chgData name="TRAN TRI KHANG" userId="2b69f38f-e97b-4795-a559-774dc1ef1bed" providerId="ADAL" clId="{2B1CE242-3E0A-4F55-8E55-C53B3C2B7C63}" dt="2022-09-13T08:53:28.571" v="995" actId="478"/>
          <ac:picMkLst>
            <pc:docMk/>
            <pc:sldMk cId="1515860134" sldId="279"/>
            <ac:picMk id="12" creationId="{00000000-0000-0000-0000-000000000000}"/>
          </ac:picMkLst>
        </pc:picChg>
      </pc:sldChg>
      <pc:sldChg chg="modSp add mod modAnim">
        <pc:chgData name="TRAN TRI KHANG" userId="2b69f38f-e97b-4795-a559-774dc1ef1bed" providerId="ADAL" clId="{2B1CE242-3E0A-4F55-8E55-C53B3C2B7C63}" dt="2022-09-13T08:54:29.785" v="1013" actId="1076"/>
        <pc:sldMkLst>
          <pc:docMk/>
          <pc:sldMk cId="3328366376" sldId="280"/>
        </pc:sldMkLst>
        <pc:spChg chg="mod">
          <ac:chgData name="TRAN TRI KHANG" userId="2b69f38f-e97b-4795-a559-774dc1ef1bed" providerId="ADAL" clId="{2B1CE242-3E0A-4F55-8E55-C53B3C2B7C63}" dt="2022-09-13T08:54:22.126" v="1011" actId="20577"/>
          <ac:spMkLst>
            <pc:docMk/>
            <pc:sldMk cId="3328366376" sldId="280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4:29.785" v="1013" actId="1076"/>
          <ac:spMkLst>
            <pc:docMk/>
            <pc:sldMk cId="3328366376" sldId="280"/>
            <ac:spMk id="14" creationId="{05B251E0-6EF7-69E9-57EC-0BA13FB4BA40}"/>
          </ac:spMkLst>
        </pc:spChg>
      </pc:sldChg>
      <pc:sldChg chg="addSp delSp modSp add mod modAnim">
        <pc:chgData name="TRAN TRI KHANG" userId="2b69f38f-e97b-4795-a559-774dc1ef1bed" providerId="ADAL" clId="{2B1CE242-3E0A-4F55-8E55-C53B3C2B7C63}" dt="2022-09-13T08:57:20.799" v="1062"/>
        <pc:sldMkLst>
          <pc:docMk/>
          <pc:sldMk cId="820868446" sldId="281"/>
        </pc:sldMkLst>
        <pc:spChg chg="add del">
          <ac:chgData name="TRAN TRI KHANG" userId="2b69f38f-e97b-4795-a559-774dc1ef1bed" providerId="ADAL" clId="{2B1CE242-3E0A-4F55-8E55-C53B3C2B7C63}" dt="2022-09-13T08:56:26.814" v="1040" actId="22"/>
          <ac:spMkLst>
            <pc:docMk/>
            <pc:sldMk cId="820868446" sldId="281"/>
            <ac:spMk id="4" creationId="{F852F889-DEA7-A088-B931-E42385279044}"/>
          </ac:spMkLst>
        </pc:spChg>
        <pc:spChg chg="add mod">
          <ac:chgData name="TRAN TRI KHANG" userId="2b69f38f-e97b-4795-a559-774dc1ef1bed" providerId="ADAL" clId="{2B1CE242-3E0A-4F55-8E55-C53B3C2B7C63}" dt="2022-09-13T08:57:14.319" v="1061" actId="1076"/>
          <ac:spMkLst>
            <pc:docMk/>
            <pc:sldMk cId="820868446" sldId="281"/>
            <ac:spMk id="6" creationId="{AD9ABA09-669D-39ED-7C4E-1AB635344521}"/>
          </ac:spMkLst>
        </pc:spChg>
        <pc:spChg chg="mod">
          <ac:chgData name="TRAN TRI KHANG" userId="2b69f38f-e97b-4795-a559-774dc1ef1bed" providerId="ADAL" clId="{2B1CE242-3E0A-4F55-8E55-C53B3C2B7C63}" dt="2022-09-13T08:55:16.949" v="1023" actId="1076"/>
          <ac:spMkLst>
            <pc:docMk/>
            <pc:sldMk cId="820868446" sldId="281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6:21.500" v="1038" actId="21"/>
          <ac:spMkLst>
            <pc:docMk/>
            <pc:sldMk cId="820868446" sldId="281"/>
            <ac:spMk id="14" creationId="{05B251E0-6EF7-69E9-57EC-0BA13FB4BA40}"/>
          </ac:spMkLst>
        </pc:spChg>
        <pc:picChg chg="mod">
          <ac:chgData name="TRAN TRI KHANG" userId="2b69f38f-e97b-4795-a559-774dc1ef1bed" providerId="ADAL" clId="{2B1CE242-3E0A-4F55-8E55-C53B3C2B7C63}" dt="2022-09-13T08:55:26.123" v="1025" actId="1076"/>
          <ac:picMkLst>
            <pc:docMk/>
            <pc:sldMk cId="820868446" sldId="281"/>
            <ac:picMk id="8" creationId="{00000000-0000-0000-0000-000000000000}"/>
          </ac:picMkLst>
        </pc:picChg>
      </pc:sldChg>
      <pc:sldChg chg="delSp modSp add mod ord delAnim modAnim">
        <pc:chgData name="TRAN TRI KHANG" userId="2b69f38f-e97b-4795-a559-774dc1ef1bed" providerId="ADAL" clId="{2B1CE242-3E0A-4F55-8E55-C53B3C2B7C63}" dt="2022-09-13T09:09:00.672" v="1138"/>
        <pc:sldMkLst>
          <pc:docMk/>
          <pc:sldMk cId="1029247677" sldId="282"/>
        </pc:sldMkLst>
        <pc:spChg chg="del">
          <ac:chgData name="TRAN TRI KHANG" userId="2b69f38f-e97b-4795-a559-774dc1ef1bed" providerId="ADAL" clId="{2B1CE242-3E0A-4F55-8E55-C53B3C2B7C63}" dt="2022-09-13T08:59:03.137" v="1074" actId="478"/>
          <ac:spMkLst>
            <pc:docMk/>
            <pc:sldMk cId="1029247677" sldId="282"/>
            <ac:spMk id="6" creationId="{AD9ABA09-669D-39ED-7C4E-1AB635344521}"/>
          </ac:spMkLst>
        </pc:spChg>
        <pc:spChg chg="mod">
          <ac:chgData name="TRAN TRI KHANG" userId="2b69f38f-e97b-4795-a559-774dc1ef1bed" providerId="ADAL" clId="{2B1CE242-3E0A-4F55-8E55-C53B3C2B7C63}" dt="2022-09-13T08:58:50.436" v="1073" actId="20577"/>
          <ac:spMkLst>
            <pc:docMk/>
            <pc:sldMk cId="1029247677" sldId="282"/>
            <ac:spMk id="10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8:33.207" v="1069" actId="1076"/>
          <ac:spMkLst>
            <pc:docMk/>
            <pc:sldMk cId="1029247677" sldId="282"/>
            <ac:spMk id="11" creationId="{00000000-0000-0000-0000-000000000000}"/>
          </ac:spMkLst>
        </pc:spChg>
        <pc:spChg chg="mod">
          <ac:chgData name="TRAN TRI KHANG" userId="2b69f38f-e97b-4795-a559-774dc1ef1bed" providerId="ADAL" clId="{2B1CE242-3E0A-4F55-8E55-C53B3C2B7C63}" dt="2022-09-13T08:59:54.106" v="1093" actId="114"/>
          <ac:spMkLst>
            <pc:docMk/>
            <pc:sldMk cId="1029247677" sldId="282"/>
            <ac:spMk id="14" creationId="{05B251E0-6EF7-69E9-57EC-0BA13FB4BA40}"/>
          </ac:spMkLst>
        </pc:spChg>
      </pc:sldChg>
      <pc:sldChg chg="addSp delSp modSp add mod ord delAnim modAnim">
        <pc:chgData name="TRAN TRI KHANG" userId="2b69f38f-e97b-4795-a559-774dc1ef1bed" providerId="ADAL" clId="{2B1CE242-3E0A-4F55-8E55-C53B3C2B7C63}" dt="2022-09-13T09:08:58.794" v="1136"/>
        <pc:sldMkLst>
          <pc:docMk/>
          <pc:sldMk cId="442241259" sldId="283"/>
        </pc:sldMkLst>
        <pc:spChg chg="add mod">
          <ac:chgData name="TRAN TRI KHANG" userId="2b69f38f-e97b-4795-a559-774dc1ef1bed" providerId="ADAL" clId="{2B1CE242-3E0A-4F55-8E55-C53B3C2B7C63}" dt="2022-09-13T09:00:31.110" v="1098"/>
          <ac:spMkLst>
            <pc:docMk/>
            <pc:sldMk cId="442241259" sldId="283"/>
            <ac:spMk id="4" creationId="{A3961962-FC2B-51DB-0436-B54BEA7EEB1A}"/>
          </ac:spMkLst>
        </pc:spChg>
        <pc:spChg chg="mod">
          <ac:chgData name="TRAN TRI KHANG" userId="2b69f38f-e97b-4795-a559-774dc1ef1bed" providerId="ADAL" clId="{2B1CE242-3E0A-4F55-8E55-C53B3C2B7C63}" dt="2022-09-13T09:00:19.740" v="1096" actId="20577"/>
          <ac:spMkLst>
            <pc:docMk/>
            <pc:sldMk cId="442241259" sldId="283"/>
            <ac:spMk id="10" creationId="{00000000-0000-0000-0000-000000000000}"/>
          </ac:spMkLst>
        </pc:spChg>
        <pc:spChg chg="del">
          <ac:chgData name="TRAN TRI KHANG" userId="2b69f38f-e97b-4795-a559-774dc1ef1bed" providerId="ADAL" clId="{2B1CE242-3E0A-4F55-8E55-C53B3C2B7C63}" dt="2022-09-13T09:00:21.539" v="1097" actId="478"/>
          <ac:spMkLst>
            <pc:docMk/>
            <pc:sldMk cId="442241259" sldId="283"/>
            <ac:spMk id="14" creationId="{05B251E0-6EF7-69E9-57EC-0BA13FB4BA40}"/>
          </ac:spMkLst>
        </pc:spChg>
        <pc:graphicFrameChg chg="add mod modGraphic">
          <ac:chgData name="TRAN TRI KHANG" userId="2b69f38f-e97b-4795-a559-774dc1ef1bed" providerId="ADAL" clId="{2B1CE242-3E0A-4F55-8E55-C53B3C2B7C63}" dt="2022-09-13T09:06:34.006" v="1116" actId="1076"/>
          <ac:graphicFrameMkLst>
            <pc:docMk/>
            <pc:sldMk cId="442241259" sldId="283"/>
            <ac:graphicFrameMk id="3" creationId="{9DED6A16-AF70-7717-BF92-571454563603}"/>
          </ac:graphicFrameMkLst>
        </pc:graphicFrameChg>
        <pc:picChg chg="ord">
          <ac:chgData name="TRAN TRI KHANG" userId="2b69f38f-e97b-4795-a559-774dc1ef1bed" providerId="ADAL" clId="{2B1CE242-3E0A-4F55-8E55-C53B3C2B7C63}" dt="2022-09-13T09:06:37.540" v="1117" actId="166"/>
          <ac:picMkLst>
            <pc:docMk/>
            <pc:sldMk cId="442241259" sldId="283"/>
            <ac:picMk id="8" creationId="{00000000-0000-0000-0000-000000000000}"/>
          </ac:picMkLst>
        </pc:picChg>
      </pc:sldChg>
      <pc:sldChg chg="delSp modSp add mod ord">
        <pc:chgData name="TRAN TRI KHANG" userId="2b69f38f-e97b-4795-a559-774dc1ef1bed" providerId="ADAL" clId="{2B1CE242-3E0A-4F55-8E55-C53B3C2B7C63}" dt="2022-09-13T09:08:47.785" v="1134"/>
        <pc:sldMkLst>
          <pc:docMk/>
          <pc:sldMk cId="334244707" sldId="284"/>
        </pc:sldMkLst>
        <pc:spChg chg="del">
          <ac:chgData name="TRAN TRI KHANG" userId="2b69f38f-e97b-4795-a559-774dc1ef1bed" providerId="ADAL" clId="{2B1CE242-3E0A-4F55-8E55-C53B3C2B7C63}" dt="2022-09-13T09:07:24.632" v="1120" actId="478"/>
          <ac:spMkLst>
            <pc:docMk/>
            <pc:sldMk cId="334244707" sldId="284"/>
            <ac:spMk id="4" creationId="{A3961962-FC2B-51DB-0436-B54BEA7EEB1A}"/>
          </ac:spMkLst>
        </pc:spChg>
        <pc:spChg chg="mod">
          <ac:chgData name="TRAN TRI KHANG" userId="2b69f38f-e97b-4795-a559-774dc1ef1bed" providerId="ADAL" clId="{2B1CE242-3E0A-4F55-8E55-C53B3C2B7C63}" dt="2022-09-13T09:08:20.288" v="1132" actId="1076"/>
          <ac:spMkLst>
            <pc:docMk/>
            <pc:sldMk cId="334244707" sldId="284"/>
            <ac:spMk id="10" creationId="{00000000-0000-0000-0000-000000000000}"/>
          </ac:spMkLst>
        </pc:spChg>
        <pc:graphicFrameChg chg="mod modGraphic">
          <ac:chgData name="TRAN TRI KHANG" userId="2b69f38f-e97b-4795-a559-774dc1ef1bed" providerId="ADAL" clId="{2B1CE242-3E0A-4F55-8E55-C53B3C2B7C63}" dt="2022-09-13T09:08:16.030" v="1131" actId="14100"/>
          <ac:graphicFrameMkLst>
            <pc:docMk/>
            <pc:sldMk cId="334244707" sldId="284"/>
            <ac:graphicFrameMk id="3" creationId="{9DED6A16-AF70-7717-BF92-5714545636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22BC2-1557-4671-8EC1-596A3359D072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FC801-263B-46C3-BAAA-14A3EC1E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63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0979818956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339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0979818956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25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8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7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0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1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FC801-263B-46C3-BAAA-14A3EC1E139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9.svg"/><Relationship Id="rId5" Type="http://schemas.openxmlformats.org/officeDocument/2006/relationships/image" Target="NULL"/><Relationship Id="rId15" Type="http://schemas.openxmlformats.org/officeDocument/2006/relationships/image" Target="../media/image15.svg"/><Relationship Id="rId23" Type="http://schemas.openxmlformats.org/officeDocument/2006/relationships/image" Target="NULL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70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3" Type="http://schemas.openxmlformats.org/officeDocument/2006/relationships/image" Target="../media/image10.png"/><Relationship Id="rId21" Type="http://schemas.openxmlformats.org/officeDocument/2006/relationships/image" Target="../media/image14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Relationship Id="rId6" Type="http://schemas.openxmlformats.org/officeDocument/2006/relationships/image" Target="../media/image5.svg"/><Relationship Id="rId24" Type="http://schemas.openxmlformats.org/officeDocument/2006/relationships/image" Target="../media/image17.png"/><Relationship Id="rId15" Type="http://schemas.openxmlformats.org/officeDocument/2006/relationships/image" Target="../media/image32.svg"/><Relationship Id="rId5" Type="http://schemas.openxmlformats.org/officeDocument/2006/relationships/image" Target="../media/image190.svg"/><Relationship Id="rId23" Type="http://schemas.openxmlformats.org/officeDocument/2006/relationships/image" Target="../media/image16.png"/><Relationship Id="rId19" Type="http://schemas.openxmlformats.org/officeDocument/2006/relationships/image" Target="../media/image12.png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NULL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NULL"/><Relationship Id="rId3" Type="http://schemas.openxmlformats.org/officeDocument/2006/relationships/image" Target="../media/image24.png"/><Relationship Id="rId7" Type="http://schemas.openxmlformats.org/officeDocument/2006/relationships/image" Target="../media/image47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NULL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NUL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627637" y="400160"/>
            <a:ext cx="11962848" cy="27162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592034">
            <a:off x="1545777" y="4208033"/>
            <a:ext cx="632115" cy="335811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200740">
            <a:off x="4256616" y="4200053"/>
            <a:ext cx="887900" cy="165589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15110" y="6072742"/>
            <a:ext cx="523988" cy="569041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2007866" y="2171700"/>
            <a:ext cx="2922257" cy="9682176"/>
          </a:xfrm>
          <a:prstGeom prst="rect">
            <a:avLst/>
          </a:prstGeom>
        </p:spPr>
      </p:pic>
      <p:sp>
        <p:nvSpPr>
          <p:cNvPr id="13" name="Google Shape;74;p1"/>
          <p:cNvSpPr txBox="1"/>
          <p:nvPr/>
        </p:nvSpPr>
        <p:spPr>
          <a:xfrm>
            <a:off x="6629399" y="618647"/>
            <a:ext cx="10515600" cy="249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SzPts val="3600"/>
              <a:buFont typeface="Fira Sans Extra Condensed Medium"/>
              <a:buNone/>
            </a:pPr>
            <a:r>
              <a:rPr lang="en-US" sz="4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4400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Trải</a:t>
            </a:r>
            <a:r>
              <a:rPr lang="en-US" sz="4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gắn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kiện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môi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4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?</a:t>
            </a:r>
            <a:endParaRPr sz="4400" i="1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14" name="Google Shape;75;p1" descr="Tục ngữ “Đi một ngày đàng học một sàng khôn” - Gõ Tiếng Việt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29399" y="3577870"/>
            <a:ext cx="10515599" cy="612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6477000" y="3327524"/>
            <a:ext cx="10820400" cy="6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8" name="Google Shape;303;p54"/>
          <p:cNvSpPr txBox="1"/>
          <p:nvPr/>
        </p:nvSpPr>
        <p:spPr>
          <a:xfrm flipH="1">
            <a:off x="3048000" y="3086100"/>
            <a:ext cx="11277600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Mối quan hệ mật thiết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bén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Có sức thuyết phục cao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sp>
        <p:nvSpPr>
          <p:cNvPr id="10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282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14400" y="79414"/>
            <a:ext cx="19812000" cy="1455877"/>
          </a:xfrm>
          <a:prstGeom prst="rect">
            <a:avLst/>
          </a:prstGeom>
        </p:spPr>
      </p:pic>
      <p:sp>
        <p:nvSpPr>
          <p:cNvPr id="66" name="Google Shape;309;p55"/>
          <p:cNvSpPr txBox="1">
            <a:spLocks/>
          </p:cNvSpPr>
          <p:nvPr/>
        </p:nvSpPr>
        <p:spPr>
          <a:xfrm>
            <a:off x="990600" y="242371"/>
            <a:ext cx="16687799" cy="102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biệt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5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5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endParaRPr lang="en-US" sz="56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aphicFrame>
        <p:nvGraphicFramePr>
          <p:cNvPr id="67" name="Google Shape;310;p55"/>
          <p:cNvGraphicFramePr/>
          <p:nvPr>
            <p:extLst>
              <p:ext uri="{D42A27DB-BD31-4B8C-83A1-F6EECF244321}">
                <p14:modId xmlns:p14="http://schemas.microsoft.com/office/powerpoint/2010/main" val="1960973249"/>
              </p:ext>
            </p:extLst>
          </p:nvPr>
        </p:nvGraphicFramePr>
        <p:xfrm>
          <a:off x="194917" y="1535291"/>
          <a:ext cx="17898150" cy="8272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7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3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Đặc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điểm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Nghị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400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bàn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luận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Tầm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trọng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đối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như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đồng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: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chi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…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7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chân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được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thừa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rộng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rãi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gần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gũi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những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chung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giải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cảm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thụ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nhận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xét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quan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viết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Ý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kiến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đánh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giá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của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vấn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thể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vào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lẽ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bổ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89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Bằng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yếu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là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con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người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kiện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sự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việc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có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thực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cuộc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Nếu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lấy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từ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sách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báo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hoặc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nguồn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tin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Phạm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vi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trong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văn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học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Liên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với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phẩm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khác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cùng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chủ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đề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tài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,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dung…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- </a:t>
                      </a:r>
                      <a:r>
                        <a:rPr lang="en-US" sz="3000" u="none" strike="noStrike" cap="none" dirty="0" err="1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Ít</a:t>
                      </a:r>
                      <a:r>
                        <a:rPr lang="en-US" sz="3000" u="none" strike="noStrike" cap="none" dirty="0" smtClean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/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không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dẫn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chứng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đời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sống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xã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hội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.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3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Cách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sử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dụng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diễn</a:t>
                      </a:r>
                      <a:r>
                        <a:rPr lang="en-US" sz="3000" b="1" u="none" strike="noStrike" cap="non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b="1" u="none" strike="noStrike" cap="non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đạt</a:t>
                      </a:r>
                      <a:endParaRPr sz="3000" b="1" u="none" strike="noStrike" cap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sinh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hoạt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+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endParaRPr sz="3000" u="none" strike="noStrike" cap="none" dirty="0"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  <a:sym typeface="Cambria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Ngôn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ngữ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nghệ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r>
                        <a:rPr lang="en-US" sz="3000" u="none" strike="noStrike" cap="none" dirty="0" err="1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thuật</a:t>
                      </a:r>
                      <a:r>
                        <a:rPr lang="en-US" sz="3000" u="none" strike="noStrike" cap="none" dirty="0"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  <a:sym typeface="Cambria"/>
                        </a:rPr>
                        <a:t> </a:t>
                      </a:r>
                      <a:endParaRPr sz="5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2900" marR="182900" marT="91450" marB="914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7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flipH="1">
            <a:off x="12268200" y="3009900"/>
            <a:ext cx="6019800" cy="6977766"/>
            <a:chOff x="3290888" y="0"/>
            <a:chExt cx="5610226" cy="6780213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97513" y="1550988"/>
              <a:ext cx="282575" cy="103188"/>
            </a:xfrm>
            <a:custGeom>
              <a:avLst/>
              <a:gdLst>
                <a:gd name="T0" fmla="*/ 178 w 178"/>
                <a:gd name="T1" fmla="*/ 65 h 65"/>
                <a:gd name="T2" fmla="*/ 121 w 178"/>
                <a:gd name="T3" fmla="*/ 47 h 65"/>
                <a:gd name="T4" fmla="*/ 0 w 178"/>
                <a:gd name="T5" fmla="*/ 49 h 65"/>
                <a:gd name="T6" fmla="*/ 8 w 178"/>
                <a:gd name="T7" fmla="*/ 25 h 65"/>
                <a:gd name="T8" fmla="*/ 8 w 178"/>
                <a:gd name="T9" fmla="*/ 25 h 65"/>
                <a:gd name="T10" fmla="*/ 83 w 178"/>
                <a:gd name="T11" fmla="*/ 12 h 65"/>
                <a:gd name="T12" fmla="*/ 160 w 178"/>
                <a:gd name="T13" fmla="*/ 0 h 65"/>
                <a:gd name="T14" fmla="*/ 160 w 178"/>
                <a:gd name="T15" fmla="*/ 0 h 65"/>
                <a:gd name="T16" fmla="*/ 170 w 178"/>
                <a:gd name="T17" fmla="*/ 31 h 65"/>
                <a:gd name="T18" fmla="*/ 178 w 178"/>
                <a:gd name="T19" fmla="*/ 65 h 65"/>
                <a:gd name="T20" fmla="*/ 178 w 178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5">
                  <a:moveTo>
                    <a:pt x="178" y="65"/>
                  </a:moveTo>
                  <a:lnTo>
                    <a:pt x="121" y="47"/>
                  </a:lnTo>
                  <a:lnTo>
                    <a:pt x="0" y="49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3" y="1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31"/>
                  </a:lnTo>
                  <a:lnTo>
                    <a:pt x="178" y="65"/>
                  </a:lnTo>
                  <a:lnTo>
                    <a:pt x="178" y="65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731001" y="3003550"/>
              <a:ext cx="2009775" cy="2432050"/>
            </a:xfrm>
            <a:custGeom>
              <a:avLst/>
              <a:gdLst>
                <a:gd name="T0" fmla="*/ 807 w 1266"/>
                <a:gd name="T1" fmla="*/ 0 h 1532"/>
                <a:gd name="T2" fmla="*/ 1266 w 1266"/>
                <a:gd name="T3" fmla="*/ 413 h 1532"/>
                <a:gd name="T4" fmla="*/ 619 w 1266"/>
                <a:gd name="T5" fmla="*/ 1532 h 1532"/>
                <a:gd name="T6" fmla="*/ 0 w 1266"/>
                <a:gd name="T7" fmla="*/ 1188 h 1532"/>
                <a:gd name="T8" fmla="*/ 807 w 1266"/>
                <a:gd name="T9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6" h="1532">
                  <a:moveTo>
                    <a:pt x="807" y="0"/>
                  </a:moveTo>
                  <a:lnTo>
                    <a:pt x="1266" y="413"/>
                  </a:lnTo>
                  <a:lnTo>
                    <a:pt x="619" y="1532"/>
                  </a:lnTo>
                  <a:lnTo>
                    <a:pt x="0" y="118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5018088" y="3032125"/>
              <a:ext cx="1609725" cy="1741488"/>
            </a:xfrm>
            <a:custGeom>
              <a:avLst/>
              <a:gdLst>
                <a:gd name="T0" fmla="*/ 31 w 1014"/>
                <a:gd name="T1" fmla="*/ 43 h 1097"/>
                <a:gd name="T2" fmla="*/ 39 w 1014"/>
                <a:gd name="T3" fmla="*/ 22 h 1097"/>
                <a:gd name="T4" fmla="*/ 49 w 1014"/>
                <a:gd name="T5" fmla="*/ 6 h 1097"/>
                <a:gd name="T6" fmla="*/ 59 w 1014"/>
                <a:gd name="T7" fmla="*/ 2 h 1097"/>
                <a:gd name="T8" fmla="*/ 71 w 1014"/>
                <a:gd name="T9" fmla="*/ 2 h 1097"/>
                <a:gd name="T10" fmla="*/ 87 w 1014"/>
                <a:gd name="T11" fmla="*/ 12 h 1097"/>
                <a:gd name="T12" fmla="*/ 97 w 1014"/>
                <a:gd name="T13" fmla="*/ 22 h 1097"/>
                <a:gd name="T14" fmla="*/ 126 w 1014"/>
                <a:gd name="T15" fmla="*/ 63 h 1097"/>
                <a:gd name="T16" fmla="*/ 308 w 1014"/>
                <a:gd name="T17" fmla="*/ 352 h 1097"/>
                <a:gd name="T18" fmla="*/ 449 w 1014"/>
                <a:gd name="T19" fmla="*/ 567 h 1097"/>
                <a:gd name="T20" fmla="*/ 508 w 1014"/>
                <a:gd name="T21" fmla="*/ 652 h 1097"/>
                <a:gd name="T22" fmla="*/ 553 w 1014"/>
                <a:gd name="T23" fmla="*/ 704 h 1097"/>
                <a:gd name="T24" fmla="*/ 573 w 1014"/>
                <a:gd name="T25" fmla="*/ 722 h 1097"/>
                <a:gd name="T26" fmla="*/ 631 w 1014"/>
                <a:gd name="T27" fmla="*/ 759 h 1097"/>
                <a:gd name="T28" fmla="*/ 741 w 1014"/>
                <a:gd name="T29" fmla="*/ 818 h 1097"/>
                <a:gd name="T30" fmla="*/ 894 w 1014"/>
                <a:gd name="T31" fmla="*/ 890 h 1097"/>
                <a:gd name="T32" fmla="*/ 1014 w 1014"/>
                <a:gd name="T33" fmla="*/ 943 h 1097"/>
                <a:gd name="T34" fmla="*/ 945 w 1014"/>
                <a:gd name="T35" fmla="*/ 1097 h 1097"/>
                <a:gd name="T36" fmla="*/ 723 w 1014"/>
                <a:gd name="T37" fmla="*/ 996 h 1097"/>
                <a:gd name="T38" fmla="*/ 579 w 1014"/>
                <a:gd name="T39" fmla="*/ 925 h 1097"/>
                <a:gd name="T40" fmla="*/ 439 w 1014"/>
                <a:gd name="T41" fmla="*/ 846 h 1097"/>
                <a:gd name="T42" fmla="*/ 340 w 1014"/>
                <a:gd name="T43" fmla="*/ 779 h 1097"/>
                <a:gd name="T44" fmla="*/ 279 w 1014"/>
                <a:gd name="T45" fmla="*/ 731 h 1097"/>
                <a:gd name="T46" fmla="*/ 221 w 1014"/>
                <a:gd name="T47" fmla="*/ 678 h 1097"/>
                <a:gd name="T48" fmla="*/ 168 w 1014"/>
                <a:gd name="T49" fmla="*/ 621 h 1097"/>
                <a:gd name="T50" fmla="*/ 122 w 1014"/>
                <a:gd name="T51" fmla="*/ 557 h 1097"/>
                <a:gd name="T52" fmla="*/ 81 w 1014"/>
                <a:gd name="T53" fmla="*/ 490 h 1097"/>
                <a:gd name="T54" fmla="*/ 45 w 1014"/>
                <a:gd name="T55" fmla="*/ 415 h 1097"/>
                <a:gd name="T56" fmla="*/ 17 w 1014"/>
                <a:gd name="T57" fmla="*/ 336 h 1097"/>
                <a:gd name="T58" fmla="*/ 8 w 1014"/>
                <a:gd name="T59" fmla="*/ 293 h 1097"/>
                <a:gd name="T60" fmla="*/ 0 w 1014"/>
                <a:gd name="T61" fmla="*/ 247 h 1097"/>
                <a:gd name="T62" fmla="*/ 0 w 1014"/>
                <a:gd name="T63" fmla="*/ 202 h 1097"/>
                <a:gd name="T64" fmla="*/ 10 w 1014"/>
                <a:gd name="T65" fmla="*/ 122 h 1097"/>
                <a:gd name="T66" fmla="*/ 25 w 1014"/>
                <a:gd name="T67" fmla="*/ 65 h 1097"/>
                <a:gd name="T68" fmla="*/ 31 w 1014"/>
                <a:gd name="T69" fmla="*/ 43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097">
                  <a:moveTo>
                    <a:pt x="31" y="43"/>
                  </a:moveTo>
                  <a:lnTo>
                    <a:pt x="31" y="43"/>
                  </a:lnTo>
                  <a:lnTo>
                    <a:pt x="35" y="32"/>
                  </a:lnTo>
                  <a:lnTo>
                    <a:pt x="39" y="22"/>
                  </a:lnTo>
                  <a:lnTo>
                    <a:pt x="45" y="12"/>
                  </a:lnTo>
                  <a:lnTo>
                    <a:pt x="49" y="6"/>
                  </a:lnTo>
                  <a:lnTo>
                    <a:pt x="53" y="4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7" y="1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8" y="37"/>
                  </a:lnTo>
                  <a:lnTo>
                    <a:pt x="126" y="63"/>
                  </a:lnTo>
                  <a:lnTo>
                    <a:pt x="176" y="140"/>
                  </a:lnTo>
                  <a:lnTo>
                    <a:pt x="308" y="352"/>
                  </a:lnTo>
                  <a:lnTo>
                    <a:pt x="379" y="465"/>
                  </a:lnTo>
                  <a:lnTo>
                    <a:pt x="449" y="567"/>
                  </a:lnTo>
                  <a:lnTo>
                    <a:pt x="480" y="613"/>
                  </a:lnTo>
                  <a:lnTo>
                    <a:pt x="508" y="652"/>
                  </a:lnTo>
                  <a:lnTo>
                    <a:pt x="532" y="682"/>
                  </a:lnTo>
                  <a:lnTo>
                    <a:pt x="553" y="704"/>
                  </a:lnTo>
                  <a:lnTo>
                    <a:pt x="553" y="704"/>
                  </a:lnTo>
                  <a:lnTo>
                    <a:pt x="573" y="722"/>
                  </a:lnTo>
                  <a:lnTo>
                    <a:pt x="601" y="739"/>
                  </a:lnTo>
                  <a:lnTo>
                    <a:pt x="631" y="759"/>
                  </a:lnTo>
                  <a:lnTo>
                    <a:pt x="666" y="777"/>
                  </a:lnTo>
                  <a:lnTo>
                    <a:pt x="741" y="818"/>
                  </a:lnTo>
                  <a:lnTo>
                    <a:pt x="820" y="856"/>
                  </a:lnTo>
                  <a:lnTo>
                    <a:pt x="894" y="890"/>
                  </a:lnTo>
                  <a:lnTo>
                    <a:pt x="957" y="917"/>
                  </a:lnTo>
                  <a:lnTo>
                    <a:pt x="1014" y="943"/>
                  </a:lnTo>
                  <a:lnTo>
                    <a:pt x="945" y="1097"/>
                  </a:lnTo>
                  <a:lnTo>
                    <a:pt x="945" y="1097"/>
                  </a:lnTo>
                  <a:lnTo>
                    <a:pt x="799" y="1030"/>
                  </a:lnTo>
                  <a:lnTo>
                    <a:pt x="723" y="996"/>
                  </a:lnTo>
                  <a:lnTo>
                    <a:pt x="650" y="961"/>
                  </a:lnTo>
                  <a:lnTo>
                    <a:pt x="579" y="925"/>
                  </a:lnTo>
                  <a:lnTo>
                    <a:pt x="508" y="888"/>
                  </a:lnTo>
                  <a:lnTo>
                    <a:pt x="439" y="846"/>
                  </a:lnTo>
                  <a:lnTo>
                    <a:pt x="371" y="803"/>
                  </a:lnTo>
                  <a:lnTo>
                    <a:pt x="340" y="779"/>
                  </a:lnTo>
                  <a:lnTo>
                    <a:pt x="308" y="755"/>
                  </a:lnTo>
                  <a:lnTo>
                    <a:pt x="279" y="731"/>
                  </a:lnTo>
                  <a:lnTo>
                    <a:pt x="249" y="704"/>
                  </a:lnTo>
                  <a:lnTo>
                    <a:pt x="221" y="678"/>
                  </a:lnTo>
                  <a:lnTo>
                    <a:pt x="193" y="650"/>
                  </a:lnTo>
                  <a:lnTo>
                    <a:pt x="168" y="621"/>
                  </a:lnTo>
                  <a:lnTo>
                    <a:pt x="144" y="589"/>
                  </a:lnTo>
                  <a:lnTo>
                    <a:pt x="122" y="557"/>
                  </a:lnTo>
                  <a:lnTo>
                    <a:pt x="101" y="524"/>
                  </a:lnTo>
                  <a:lnTo>
                    <a:pt x="81" y="490"/>
                  </a:lnTo>
                  <a:lnTo>
                    <a:pt x="63" y="453"/>
                  </a:lnTo>
                  <a:lnTo>
                    <a:pt x="45" y="415"/>
                  </a:lnTo>
                  <a:lnTo>
                    <a:pt x="31" y="376"/>
                  </a:lnTo>
                  <a:lnTo>
                    <a:pt x="17" y="336"/>
                  </a:lnTo>
                  <a:lnTo>
                    <a:pt x="8" y="293"/>
                  </a:lnTo>
                  <a:lnTo>
                    <a:pt x="8" y="293"/>
                  </a:lnTo>
                  <a:lnTo>
                    <a:pt x="2" y="269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0" y="202"/>
                  </a:lnTo>
                  <a:lnTo>
                    <a:pt x="4" y="160"/>
                  </a:lnTo>
                  <a:lnTo>
                    <a:pt x="10" y="122"/>
                  </a:lnTo>
                  <a:lnTo>
                    <a:pt x="17" y="91"/>
                  </a:lnTo>
                  <a:lnTo>
                    <a:pt x="25" y="65"/>
                  </a:lnTo>
                  <a:lnTo>
                    <a:pt x="31" y="43"/>
                  </a:lnTo>
                  <a:lnTo>
                    <a:pt x="31" y="43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732338" y="3000375"/>
              <a:ext cx="1082675" cy="1349375"/>
            </a:xfrm>
            <a:custGeom>
              <a:avLst/>
              <a:gdLst>
                <a:gd name="T0" fmla="*/ 41 w 682"/>
                <a:gd name="T1" fmla="*/ 105 h 850"/>
                <a:gd name="T2" fmla="*/ 41 w 682"/>
                <a:gd name="T3" fmla="*/ 105 h 850"/>
                <a:gd name="T4" fmla="*/ 49 w 682"/>
                <a:gd name="T5" fmla="*/ 95 h 850"/>
                <a:gd name="T6" fmla="*/ 59 w 682"/>
                <a:gd name="T7" fmla="*/ 85 h 850"/>
                <a:gd name="T8" fmla="*/ 83 w 682"/>
                <a:gd name="T9" fmla="*/ 67 h 850"/>
                <a:gd name="T10" fmla="*/ 110 w 682"/>
                <a:gd name="T11" fmla="*/ 50 h 850"/>
                <a:gd name="T12" fmla="*/ 140 w 682"/>
                <a:gd name="T13" fmla="*/ 32 h 850"/>
                <a:gd name="T14" fmla="*/ 172 w 682"/>
                <a:gd name="T15" fmla="*/ 18 h 850"/>
                <a:gd name="T16" fmla="*/ 199 w 682"/>
                <a:gd name="T17" fmla="*/ 8 h 850"/>
                <a:gd name="T18" fmla="*/ 225 w 682"/>
                <a:gd name="T19" fmla="*/ 2 h 850"/>
                <a:gd name="T20" fmla="*/ 235 w 682"/>
                <a:gd name="T21" fmla="*/ 0 h 850"/>
                <a:gd name="T22" fmla="*/ 243 w 682"/>
                <a:gd name="T23" fmla="*/ 0 h 850"/>
                <a:gd name="T24" fmla="*/ 243 w 682"/>
                <a:gd name="T25" fmla="*/ 0 h 850"/>
                <a:gd name="T26" fmla="*/ 253 w 682"/>
                <a:gd name="T27" fmla="*/ 4 h 850"/>
                <a:gd name="T28" fmla="*/ 265 w 682"/>
                <a:gd name="T29" fmla="*/ 10 h 850"/>
                <a:gd name="T30" fmla="*/ 277 w 682"/>
                <a:gd name="T31" fmla="*/ 18 h 850"/>
                <a:gd name="T32" fmla="*/ 290 w 682"/>
                <a:gd name="T33" fmla="*/ 30 h 850"/>
                <a:gd name="T34" fmla="*/ 318 w 682"/>
                <a:gd name="T35" fmla="*/ 57 h 850"/>
                <a:gd name="T36" fmla="*/ 346 w 682"/>
                <a:gd name="T37" fmla="*/ 95 h 850"/>
                <a:gd name="T38" fmla="*/ 377 w 682"/>
                <a:gd name="T39" fmla="*/ 139 h 850"/>
                <a:gd name="T40" fmla="*/ 409 w 682"/>
                <a:gd name="T41" fmla="*/ 188 h 850"/>
                <a:gd name="T42" fmla="*/ 443 w 682"/>
                <a:gd name="T43" fmla="*/ 239 h 850"/>
                <a:gd name="T44" fmla="*/ 474 w 682"/>
                <a:gd name="T45" fmla="*/ 295 h 850"/>
                <a:gd name="T46" fmla="*/ 538 w 682"/>
                <a:gd name="T47" fmla="*/ 407 h 850"/>
                <a:gd name="T48" fmla="*/ 597 w 682"/>
                <a:gd name="T49" fmla="*/ 514 h 850"/>
                <a:gd name="T50" fmla="*/ 646 w 682"/>
                <a:gd name="T51" fmla="*/ 603 h 850"/>
                <a:gd name="T52" fmla="*/ 666 w 682"/>
                <a:gd name="T53" fmla="*/ 639 h 850"/>
                <a:gd name="T54" fmla="*/ 682 w 682"/>
                <a:gd name="T55" fmla="*/ 664 h 850"/>
                <a:gd name="T56" fmla="*/ 682 w 682"/>
                <a:gd name="T57" fmla="*/ 664 h 850"/>
                <a:gd name="T58" fmla="*/ 650 w 682"/>
                <a:gd name="T59" fmla="*/ 692 h 850"/>
                <a:gd name="T60" fmla="*/ 571 w 682"/>
                <a:gd name="T61" fmla="*/ 753 h 850"/>
                <a:gd name="T62" fmla="*/ 528 w 682"/>
                <a:gd name="T63" fmla="*/ 787 h 850"/>
                <a:gd name="T64" fmla="*/ 486 w 682"/>
                <a:gd name="T65" fmla="*/ 817 h 850"/>
                <a:gd name="T66" fmla="*/ 451 w 682"/>
                <a:gd name="T67" fmla="*/ 840 h 850"/>
                <a:gd name="T68" fmla="*/ 437 w 682"/>
                <a:gd name="T69" fmla="*/ 846 h 850"/>
                <a:gd name="T70" fmla="*/ 427 w 682"/>
                <a:gd name="T71" fmla="*/ 850 h 850"/>
                <a:gd name="T72" fmla="*/ 427 w 682"/>
                <a:gd name="T73" fmla="*/ 850 h 850"/>
                <a:gd name="T74" fmla="*/ 423 w 682"/>
                <a:gd name="T75" fmla="*/ 850 h 850"/>
                <a:gd name="T76" fmla="*/ 415 w 682"/>
                <a:gd name="T77" fmla="*/ 844 h 850"/>
                <a:gd name="T78" fmla="*/ 395 w 682"/>
                <a:gd name="T79" fmla="*/ 827 h 850"/>
                <a:gd name="T80" fmla="*/ 368 w 682"/>
                <a:gd name="T81" fmla="*/ 797 h 850"/>
                <a:gd name="T82" fmla="*/ 336 w 682"/>
                <a:gd name="T83" fmla="*/ 757 h 850"/>
                <a:gd name="T84" fmla="*/ 300 w 682"/>
                <a:gd name="T85" fmla="*/ 710 h 850"/>
                <a:gd name="T86" fmla="*/ 263 w 682"/>
                <a:gd name="T87" fmla="*/ 655 h 850"/>
                <a:gd name="T88" fmla="*/ 223 w 682"/>
                <a:gd name="T89" fmla="*/ 597 h 850"/>
                <a:gd name="T90" fmla="*/ 184 w 682"/>
                <a:gd name="T91" fmla="*/ 536 h 850"/>
                <a:gd name="T92" fmla="*/ 144 w 682"/>
                <a:gd name="T93" fmla="*/ 475 h 850"/>
                <a:gd name="T94" fmla="*/ 108 w 682"/>
                <a:gd name="T95" fmla="*/ 415 h 850"/>
                <a:gd name="T96" fmla="*/ 75 w 682"/>
                <a:gd name="T97" fmla="*/ 356 h 850"/>
                <a:gd name="T98" fmla="*/ 45 w 682"/>
                <a:gd name="T99" fmla="*/ 303 h 850"/>
                <a:gd name="T100" fmla="*/ 23 w 682"/>
                <a:gd name="T101" fmla="*/ 255 h 850"/>
                <a:gd name="T102" fmla="*/ 8 w 682"/>
                <a:gd name="T103" fmla="*/ 216 h 850"/>
                <a:gd name="T104" fmla="*/ 2 w 682"/>
                <a:gd name="T105" fmla="*/ 200 h 850"/>
                <a:gd name="T106" fmla="*/ 0 w 682"/>
                <a:gd name="T107" fmla="*/ 186 h 850"/>
                <a:gd name="T108" fmla="*/ 0 w 682"/>
                <a:gd name="T109" fmla="*/ 176 h 850"/>
                <a:gd name="T110" fmla="*/ 2 w 682"/>
                <a:gd name="T111" fmla="*/ 168 h 850"/>
                <a:gd name="T112" fmla="*/ 2 w 682"/>
                <a:gd name="T113" fmla="*/ 168 h 850"/>
                <a:gd name="T114" fmla="*/ 41 w 682"/>
                <a:gd name="T115" fmla="*/ 105 h 850"/>
                <a:gd name="T116" fmla="*/ 41 w 682"/>
                <a:gd name="T117" fmla="*/ 105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2" h="850">
                  <a:moveTo>
                    <a:pt x="41" y="105"/>
                  </a:moveTo>
                  <a:lnTo>
                    <a:pt x="41" y="105"/>
                  </a:lnTo>
                  <a:lnTo>
                    <a:pt x="49" y="95"/>
                  </a:lnTo>
                  <a:lnTo>
                    <a:pt x="59" y="85"/>
                  </a:lnTo>
                  <a:lnTo>
                    <a:pt x="83" y="67"/>
                  </a:lnTo>
                  <a:lnTo>
                    <a:pt x="110" y="50"/>
                  </a:lnTo>
                  <a:lnTo>
                    <a:pt x="140" y="32"/>
                  </a:lnTo>
                  <a:lnTo>
                    <a:pt x="172" y="18"/>
                  </a:lnTo>
                  <a:lnTo>
                    <a:pt x="199" y="8"/>
                  </a:lnTo>
                  <a:lnTo>
                    <a:pt x="225" y="2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53" y="4"/>
                  </a:lnTo>
                  <a:lnTo>
                    <a:pt x="265" y="10"/>
                  </a:lnTo>
                  <a:lnTo>
                    <a:pt x="277" y="18"/>
                  </a:lnTo>
                  <a:lnTo>
                    <a:pt x="290" y="30"/>
                  </a:lnTo>
                  <a:lnTo>
                    <a:pt x="318" y="57"/>
                  </a:lnTo>
                  <a:lnTo>
                    <a:pt x="346" y="95"/>
                  </a:lnTo>
                  <a:lnTo>
                    <a:pt x="377" y="139"/>
                  </a:lnTo>
                  <a:lnTo>
                    <a:pt x="409" y="188"/>
                  </a:lnTo>
                  <a:lnTo>
                    <a:pt x="443" y="239"/>
                  </a:lnTo>
                  <a:lnTo>
                    <a:pt x="474" y="295"/>
                  </a:lnTo>
                  <a:lnTo>
                    <a:pt x="538" y="407"/>
                  </a:lnTo>
                  <a:lnTo>
                    <a:pt x="597" y="514"/>
                  </a:lnTo>
                  <a:lnTo>
                    <a:pt x="646" y="603"/>
                  </a:lnTo>
                  <a:lnTo>
                    <a:pt x="666" y="639"/>
                  </a:lnTo>
                  <a:lnTo>
                    <a:pt x="682" y="664"/>
                  </a:lnTo>
                  <a:lnTo>
                    <a:pt x="682" y="664"/>
                  </a:lnTo>
                  <a:lnTo>
                    <a:pt x="650" y="692"/>
                  </a:lnTo>
                  <a:lnTo>
                    <a:pt x="571" y="753"/>
                  </a:lnTo>
                  <a:lnTo>
                    <a:pt x="528" y="787"/>
                  </a:lnTo>
                  <a:lnTo>
                    <a:pt x="486" y="817"/>
                  </a:lnTo>
                  <a:lnTo>
                    <a:pt x="451" y="840"/>
                  </a:lnTo>
                  <a:lnTo>
                    <a:pt x="437" y="846"/>
                  </a:lnTo>
                  <a:lnTo>
                    <a:pt x="427" y="850"/>
                  </a:lnTo>
                  <a:lnTo>
                    <a:pt x="427" y="850"/>
                  </a:lnTo>
                  <a:lnTo>
                    <a:pt x="423" y="850"/>
                  </a:lnTo>
                  <a:lnTo>
                    <a:pt x="415" y="844"/>
                  </a:lnTo>
                  <a:lnTo>
                    <a:pt x="395" y="827"/>
                  </a:lnTo>
                  <a:lnTo>
                    <a:pt x="368" y="797"/>
                  </a:lnTo>
                  <a:lnTo>
                    <a:pt x="336" y="757"/>
                  </a:lnTo>
                  <a:lnTo>
                    <a:pt x="300" y="710"/>
                  </a:lnTo>
                  <a:lnTo>
                    <a:pt x="263" y="655"/>
                  </a:lnTo>
                  <a:lnTo>
                    <a:pt x="223" y="597"/>
                  </a:lnTo>
                  <a:lnTo>
                    <a:pt x="184" y="536"/>
                  </a:lnTo>
                  <a:lnTo>
                    <a:pt x="144" y="475"/>
                  </a:lnTo>
                  <a:lnTo>
                    <a:pt x="108" y="415"/>
                  </a:lnTo>
                  <a:lnTo>
                    <a:pt x="75" y="356"/>
                  </a:lnTo>
                  <a:lnTo>
                    <a:pt x="45" y="303"/>
                  </a:lnTo>
                  <a:lnTo>
                    <a:pt x="23" y="255"/>
                  </a:lnTo>
                  <a:lnTo>
                    <a:pt x="8" y="216"/>
                  </a:lnTo>
                  <a:lnTo>
                    <a:pt x="2" y="200"/>
                  </a:lnTo>
                  <a:lnTo>
                    <a:pt x="0" y="186"/>
                  </a:lnTo>
                  <a:lnTo>
                    <a:pt x="0" y="17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41" y="105"/>
                  </a:lnTo>
                  <a:lnTo>
                    <a:pt x="41" y="10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199063" y="3475038"/>
              <a:ext cx="384175" cy="874713"/>
            </a:xfrm>
            <a:custGeom>
              <a:avLst/>
              <a:gdLst>
                <a:gd name="T0" fmla="*/ 242 w 242"/>
                <a:gd name="T1" fmla="*/ 484 h 551"/>
                <a:gd name="T2" fmla="*/ 242 w 242"/>
                <a:gd name="T3" fmla="*/ 484 h 551"/>
                <a:gd name="T4" fmla="*/ 208 w 242"/>
                <a:gd name="T5" fmla="*/ 508 h 551"/>
                <a:gd name="T6" fmla="*/ 176 w 242"/>
                <a:gd name="T7" fmla="*/ 530 h 551"/>
                <a:gd name="T8" fmla="*/ 151 w 242"/>
                <a:gd name="T9" fmla="*/ 543 h 551"/>
                <a:gd name="T10" fmla="*/ 141 w 242"/>
                <a:gd name="T11" fmla="*/ 549 h 551"/>
                <a:gd name="T12" fmla="*/ 133 w 242"/>
                <a:gd name="T13" fmla="*/ 551 h 551"/>
                <a:gd name="T14" fmla="*/ 133 w 242"/>
                <a:gd name="T15" fmla="*/ 551 h 551"/>
                <a:gd name="T16" fmla="*/ 129 w 242"/>
                <a:gd name="T17" fmla="*/ 551 h 551"/>
                <a:gd name="T18" fmla="*/ 121 w 242"/>
                <a:gd name="T19" fmla="*/ 547 h 551"/>
                <a:gd name="T20" fmla="*/ 103 w 242"/>
                <a:gd name="T21" fmla="*/ 530 h 551"/>
                <a:gd name="T22" fmla="*/ 78 w 242"/>
                <a:gd name="T23" fmla="*/ 502 h 551"/>
                <a:gd name="T24" fmla="*/ 50 w 242"/>
                <a:gd name="T25" fmla="*/ 466 h 551"/>
                <a:gd name="T26" fmla="*/ 50 w 242"/>
                <a:gd name="T27" fmla="*/ 466 h 551"/>
                <a:gd name="T28" fmla="*/ 42 w 242"/>
                <a:gd name="T29" fmla="*/ 381 h 551"/>
                <a:gd name="T30" fmla="*/ 24 w 242"/>
                <a:gd name="T31" fmla="*/ 221 h 551"/>
                <a:gd name="T32" fmla="*/ 0 w 242"/>
                <a:gd name="T33" fmla="*/ 0 h 551"/>
                <a:gd name="T34" fmla="*/ 0 w 242"/>
                <a:gd name="T35" fmla="*/ 0 h 551"/>
                <a:gd name="T36" fmla="*/ 2 w 242"/>
                <a:gd name="T37" fmla="*/ 27 h 551"/>
                <a:gd name="T38" fmla="*/ 6 w 242"/>
                <a:gd name="T39" fmla="*/ 57 h 551"/>
                <a:gd name="T40" fmla="*/ 12 w 242"/>
                <a:gd name="T41" fmla="*/ 95 h 551"/>
                <a:gd name="T42" fmla="*/ 22 w 242"/>
                <a:gd name="T43" fmla="*/ 138 h 551"/>
                <a:gd name="T44" fmla="*/ 34 w 242"/>
                <a:gd name="T45" fmla="*/ 186 h 551"/>
                <a:gd name="T46" fmla="*/ 52 w 242"/>
                <a:gd name="T47" fmla="*/ 231 h 551"/>
                <a:gd name="T48" fmla="*/ 62 w 242"/>
                <a:gd name="T49" fmla="*/ 255 h 551"/>
                <a:gd name="T50" fmla="*/ 74 w 242"/>
                <a:gd name="T51" fmla="*/ 276 h 551"/>
                <a:gd name="T52" fmla="*/ 74 w 242"/>
                <a:gd name="T53" fmla="*/ 276 h 551"/>
                <a:gd name="T54" fmla="*/ 89 w 242"/>
                <a:gd name="T55" fmla="*/ 304 h 551"/>
                <a:gd name="T56" fmla="*/ 109 w 242"/>
                <a:gd name="T57" fmla="*/ 332 h 551"/>
                <a:gd name="T58" fmla="*/ 129 w 242"/>
                <a:gd name="T59" fmla="*/ 358 h 551"/>
                <a:gd name="T60" fmla="*/ 151 w 242"/>
                <a:gd name="T61" fmla="*/ 385 h 551"/>
                <a:gd name="T62" fmla="*/ 198 w 242"/>
                <a:gd name="T63" fmla="*/ 439 h 551"/>
                <a:gd name="T64" fmla="*/ 242 w 242"/>
                <a:gd name="T65" fmla="*/ 484 h 551"/>
                <a:gd name="T66" fmla="*/ 242 w 242"/>
                <a:gd name="T67" fmla="*/ 484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2" h="551">
                  <a:moveTo>
                    <a:pt x="242" y="484"/>
                  </a:moveTo>
                  <a:lnTo>
                    <a:pt x="242" y="484"/>
                  </a:lnTo>
                  <a:lnTo>
                    <a:pt x="208" y="508"/>
                  </a:lnTo>
                  <a:lnTo>
                    <a:pt x="176" y="530"/>
                  </a:lnTo>
                  <a:lnTo>
                    <a:pt x="151" y="543"/>
                  </a:lnTo>
                  <a:lnTo>
                    <a:pt x="141" y="549"/>
                  </a:lnTo>
                  <a:lnTo>
                    <a:pt x="133" y="551"/>
                  </a:lnTo>
                  <a:lnTo>
                    <a:pt x="133" y="551"/>
                  </a:lnTo>
                  <a:lnTo>
                    <a:pt x="129" y="551"/>
                  </a:lnTo>
                  <a:lnTo>
                    <a:pt x="121" y="547"/>
                  </a:lnTo>
                  <a:lnTo>
                    <a:pt x="103" y="530"/>
                  </a:lnTo>
                  <a:lnTo>
                    <a:pt x="78" y="502"/>
                  </a:lnTo>
                  <a:lnTo>
                    <a:pt x="50" y="466"/>
                  </a:lnTo>
                  <a:lnTo>
                    <a:pt x="50" y="466"/>
                  </a:lnTo>
                  <a:lnTo>
                    <a:pt x="42" y="381"/>
                  </a:lnTo>
                  <a:lnTo>
                    <a:pt x="24" y="2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7"/>
                  </a:lnTo>
                  <a:lnTo>
                    <a:pt x="6" y="57"/>
                  </a:lnTo>
                  <a:lnTo>
                    <a:pt x="12" y="95"/>
                  </a:lnTo>
                  <a:lnTo>
                    <a:pt x="22" y="138"/>
                  </a:lnTo>
                  <a:lnTo>
                    <a:pt x="34" y="186"/>
                  </a:lnTo>
                  <a:lnTo>
                    <a:pt x="52" y="231"/>
                  </a:lnTo>
                  <a:lnTo>
                    <a:pt x="62" y="255"/>
                  </a:lnTo>
                  <a:lnTo>
                    <a:pt x="74" y="276"/>
                  </a:lnTo>
                  <a:lnTo>
                    <a:pt x="74" y="276"/>
                  </a:lnTo>
                  <a:lnTo>
                    <a:pt x="89" y="304"/>
                  </a:lnTo>
                  <a:lnTo>
                    <a:pt x="109" y="332"/>
                  </a:lnTo>
                  <a:lnTo>
                    <a:pt x="129" y="358"/>
                  </a:lnTo>
                  <a:lnTo>
                    <a:pt x="151" y="385"/>
                  </a:lnTo>
                  <a:lnTo>
                    <a:pt x="198" y="439"/>
                  </a:lnTo>
                  <a:lnTo>
                    <a:pt x="242" y="484"/>
                  </a:lnTo>
                  <a:lnTo>
                    <a:pt x="242" y="484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3686176" y="2916238"/>
              <a:ext cx="1755775" cy="3260725"/>
            </a:xfrm>
            <a:custGeom>
              <a:avLst/>
              <a:gdLst>
                <a:gd name="T0" fmla="*/ 570 w 1106"/>
                <a:gd name="T1" fmla="*/ 16 h 2054"/>
                <a:gd name="T2" fmla="*/ 516 w 1106"/>
                <a:gd name="T3" fmla="*/ 2 h 2054"/>
                <a:gd name="T4" fmla="*/ 473 w 1106"/>
                <a:gd name="T5" fmla="*/ 4 h 2054"/>
                <a:gd name="T6" fmla="*/ 437 w 1106"/>
                <a:gd name="T7" fmla="*/ 21 h 2054"/>
                <a:gd name="T8" fmla="*/ 421 w 1106"/>
                <a:gd name="T9" fmla="*/ 33 h 2054"/>
                <a:gd name="T10" fmla="*/ 362 w 1106"/>
                <a:gd name="T11" fmla="*/ 29 h 2054"/>
                <a:gd name="T12" fmla="*/ 251 w 1106"/>
                <a:gd name="T13" fmla="*/ 55 h 2054"/>
                <a:gd name="T14" fmla="*/ 129 w 1106"/>
                <a:gd name="T15" fmla="*/ 95 h 2054"/>
                <a:gd name="T16" fmla="*/ 71 w 1106"/>
                <a:gd name="T17" fmla="*/ 124 h 2054"/>
                <a:gd name="T18" fmla="*/ 48 w 1106"/>
                <a:gd name="T19" fmla="*/ 162 h 2054"/>
                <a:gd name="T20" fmla="*/ 10 w 1106"/>
                <a:gd name="T21" fmla="*/ 275 h 2054"/>
                <a:gd name="T22" fmla="*/ 0 w 1106"/>
                <a:gd name="T23" fmla="*/ 407 h 2054"/>
                <a:gd name="T24" fmla="*/ 14 w 1106"/>
                <a:gd name="T25" fmla="*/ 553 h 2054"/>
                <a:gd name="T26" fmla="*/ 54 w 1106"/>
                <a:gd name="T27" fmla="*/ 767 h 2054"/>
                <a:gd name="T28" fmla="*/ 143 w 1106"/>
                <a:gd name="T29" fmla="*/ 1093 h 2054"/>
                <a:gd name="T30" fmla="*/ 228 w 1106"/>
                <a:gd name="T31" fmla="*/ 1398 h 2054"/>
                <a:gd name="T32" fmla="*/ 259 w 1106"/>
                <a:gd name="T33" fmla="*/ 1566 h 2054"/>
                <a:gd name="T34" fmla="*/ 263 w 1106"/>
                <a:gd name="T35" fmla="*/ 1635 h 2054"/>
                <a:gd name="T36" fmla="*/ 277 w 1106"/>
                <a:gd name="T37" fmla="*/ 1872 h 2054"/>
                <a:gd name="T38" fmla="*/ 295 w 1106"/>
                <a:gd name="T39" fmla="*/ 1977 h 2054"/>
                <a:gd name="T40" fmla="*/ 321 w 1106"/>
                <a:gd name="T41" fmla="*/ 2044 h 2054"/>
                <a:gd name="T42" fmla="*/ 336 w 1106"/>
                <a:gd name="T43" fmla="*/ 2054 h 2054"/>
                <a:gd name="T44" fmla="*/ 354 w 1106"/>
                <a:gd name="T45" fmla="*/ 2044 h 2054"/>
                <a:gd name="T46" fmla="*/ 368 w 1106"/>
                <a:gd name="T47" fmla="*/ 2026 h 2054"/>
                <a:gd name="T48" fmla="*/ 414 w 1106"/>
                <a:gd name="T49" fmla="*/ 1983 h 2054"/>
                <a:gd name="T50" fmla="*/ 473 w 1106"/>
                <a:gd name="T51" fmla="*/ 1939 h 2054"/>
                <a:gd name="T52" fmla="*/ 502 w 1106"/>
                <a:gd name="T53" fmla="*/ 1908 h 2054"/>
                <a:gd name="T54" fmla="*/ 518 w 1106"/>
                <a:gd name="T55" fmla="*/ 1862 h 2054"/>
                <a:gd name="T56" fmla="*/ 544 w 1106"/>
                <a:gd name="T57" fmla="*/ 1779 h 2054"/>
                <a:gd name="T58" fmla="*/ 574 w 1106"/>
                <a:gd name="T59" fmla="*/ 1736 h 2054"/>
                <a:gd name="T60" fmla="*/ 621 w 1106"/>
                <a:gd name="T61" fmla="*/ 1698 h 2054"/>
                <a:gd name="T62" fmla="*/ 783 w 1106"/>
                <a:gd name="T63" fmla="*/ 1609 h 2054"/>
                <a:gd name="T64" fmla="*/ 1106 w 1106"/>
                <a:gd name="T65" fmla="*/ 1445 h 2054"/>
                <a:gd name="T66" fmla="*/ 1076 w 1106"/>
                <a:gd name="T67" fmla="*/ 1360 h 2054"/>
                <a:gd name="T68" fmla="*/ 1042 w 1106"/>
                <a:gd name="T69" fmla="*/ 1228 h 2054"/>
                <a:gd name="T70" fmla="*/ 1013 w 1106"/>
                <a:gd name="T71" fmla="*/ 994 h 2054"/>
                <a:gd name="T72" fmla="*/ 1001 w 1106"/>
                <a:gd name="T73" fmla="*/ 717 h 2054"/>
                <a:gd name="T74" fmla="*/ 995 w 1106"/>
                <a:gd name="T75" fmla="*/ 387 h 2054"/>
                <a:gd name="T76" fmla="*/ 977 w 1106"/>
                <a:gd name="T77" fmla="*/ 227 h 2054"/>
                <a:gd name="T78" fmla="*/ 955 w 1106"/>
                <a:gd name="T79" fmla="*/ 156 h 2054"/>
                <a:gd name="T80" fmla="*/ 942 w 1106"/>
                <a:gd name="T81" fmla="*/ 112 h 2054"/>
                <a:gd name="T82" fmla="*/ 924 w 1106"/>
                <a:gd name="T83" fmla="*/ 75 h 2054"/>
                <a:gd name="T84" fmla="*/ 894 w 1106"/>
                <a:gd name="T85" fmla="*/ 49 h 2054"/>
                <a:gd name="T86" fmla="*/ 843 w 1106"/>
                <a:gd name="T87" fmla="*/ 27 h 2054"/>
                <a:gd name="T88" fmla="*/ 791 w 1106"/>
                <a:gd name="T89" fmla="*/ 18 h 2054"/>
                <a:gd name="T90" fmla="*/ 702 w 1106"/>
                <a:gd name="T91" fmla="*/ 20 h 2054"/>
                <a:gd name="T92" fmla="*/ 603 w 1106"/>
                <a:gd name="T93" fmla="*/ 20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6" h="2054">
                  <a:moveTo>
                    <a:pt x="580" y="16"/>
                  </a:moveTo>
                  <a:lnTo>
                    <a:pt x="580" y="16"/>
                  </a:lnTo>
                  <a:lnTo>
                    <a:pt x="570" y="16"/>
                  </a:lnTo>
                  <a:lnTo>
                    <a:pt x="554" y="12"/>
                  </a:lnTo>
                  <a:lnTo>
                    <a:pt x="536" y="8"/>
                  </a:lnTo>
                  <a:lnTo>
                    <a:pt x="516" y="2"/>
                  </a:lnTo>
                  <a:lnTo>
                    <a:pt x="495" y="0"/>
                  </a:lnTo>
                  <a:lnTo>
                    <a:pt x="485" y="2"/>
                  </a:lnTo>
                  <a:lnTo>
                    <a:pt x="473" y="4"/>
                  </a:lnTo>
                  <a:lnTo>
                    <a:pt x="461" y="8"/>
                  </a:lnTo>
                  <a:lnTo>
                    <a:pt x="449" y="14"/>
                  </a:lnTo>
                  <a:lnTo>
                    <a:pt x="437" y="21"/>
                  </a:lnTo>
                  <a:lnTo>
                    <a:pt x="427" y="31"/>
                  </a:lnTo>
                  <a:lnTo>
                    <a:pt x="427" y="31"/>
                  </a:lnTo>
                  <a:lnTo>
                    <a:pt x="421" y="33"/>
                  </a:lnTo>
                  <a:lnTo>
                    <a:pt x="414" y="33"/>
                  </a:lnTo>
                  <a:lnTo>
                    <a:pt x="388" y="31"/>
                  </a:lnTo>
                  <a:lnTo>
                    <a:pt x="362" y="29"/>
                  </a:lnTo>
                  <a:lnTo>
                    <a:pt x="348" y="29"/>
                  </a:lnTo>
                  <a:lnTo>
                    <a:pt x="348" y="29"/>
                  </a:lnTo>
                  <a:lnTo>
                    <a:pt x="251" y="55"/>
                  </a:lnTo>
                  <a:lnTo>
                    <a:pt x="206" y="69"/>
                  </a:lnTo>
                  <a:lnTo>
                    <a:pt x="164" y="81"/>
                  </a:lnTo>
                  <a:lnTo>
                    <a:pt x="129" y="95"/>
                  </a:lnTo>
                  <a:lnTo>
                    <a:pt x="101" y="107"/>
                  </a:lnTo>
                  <a:lnTo>
                    <a:pt x="79" y="118"/>
                  </a:lnTo>
                  <a:lnTo>
                    <a:pt x="71" y="124"/>
                  </a:lnTo>
                  <a:lnTo>
                    <a:pt x="67" y="130"/>
                  </a:lnTo>
                  <a:lnTo>
                    <a:pt x="67" y="130"/>
                  </a:lnTo>
                  <a:lnTo>
                    <a:pt x="48" y="162"/>
                  </a:lnTo>
                  <a:lnTo>
                    <a:pt x="32" y="197"/>
                  </a:lnTo>
                  <a:lnTo>
                    <a:pt x="20" y="235"/>
                  </a:lnTo>
                  <a:lnTo>
                    <a:pt x="10" y="275"/>
                  </a:lnTo>
                  <a:lnTo>
                    <a:pt x="4" y="316"/>
                  </a:lnTo>
                  <a:lnTo>
                    <a:pt x="2" y="360"/>
                  </a:lnTo>
                  <a:lnTo>
                    <a:pt x="0" y="407"/>
                  </a:lnTo>
                  <a:lnTo>
                    <a:pt x="2" y="454"/>
                  </a:lnTo>
                  <a:lnTo>
                    <a:pt x="6" y="504"/>
                  </a:lnTo>
                  <a:lnTo>
                    <a:pt x="14" y="553"/>
                  </a:lnTo>
                  <a:lnTo>
                    <a:pt x="22" y="607"/>
                  </a:lnTo>
                  <a:lnTo>
                    <a:pt x="30" y="658"/>
                  </a:lnTo>
                  <a:lnTo>
                    <a:pt x="54" y="767"/>
                  </a:lnTo>
                  <a:lnTo>
                    <a:pt x="81" y="876"/>
                  </a:lnTo>
                  <a:lnTo>
                    <a:pt x="111" y="986"/>
                  </a:lnTo>
                  <a:lnTo>
                    <a:pt x="143" y="1093"/>
                  </a:lnTo>
                  <a:lnTo>
                    <a:pt x="174" y="1200"/>
                  </a:lnTo>
                  <a:lnTo>
                    <a:pt x="202" y="1301"/>
                  </a:lnTo>
                  <a:lnTo>
                    <a:pt x="228" y="1398"/>
                  </a:lnTo>
                  <a:lnTo>
                    <a:pt x="247" y="1485"/>
                  </a:lnTo>
                  <a:lnTo>
                    <a:pt x="253" y="1526"/>
                  </a:lnTo>
                  <a:lnTo>
                    <a:pt x="259" y="1566"/>
                  </a:lnTo>
                  <a:lnTo>
                    <a:pt x="263" y="1601"/>
                  </a:lnTo>
                  <a:lnTo>
                    <a:pt x="263" y="1635"/>
                  </a:lnTo>
                  <a:lnTo>
                    <a:pt x="263" y="1635"/>
                  </a:lnTo>
                  <a:lnTo>
                    <a:pt x="265" y="1710"/>
                  </a:lnTo>
                  <a:lnTo>
                    <a:pt x="269" y="1791"/>
                  </a:lnTo>
                  <a:lnTo>
                    <a:pt x="277" y="1872"/>
                  </a:lnTo>
                  <a:lnTo>
                    <a:pt x="283" y="1910"/>
                  </a:lnTo>
                  <a:lnTo>
                    <a:pt x="289" y="1945"/>
                  </a:lnTo>
                  <a:lnTo>
                    <a:pt x="295" y="1977"/>
                  </a:lnTo>
                  <a:lnTo>
                    <a:pt x="303" y="2005"/>
                  </a:lnTo>
                  <a:lnTo>
                    <a:pt x="313" y="2026"/>
                  </a:lnTo>
                  <a:lnTo>
                    <a:pt x="321" y="2044"/>
                  </a:lnTo>
                  <a:lnTo>
                    <a:pt x="326" y="2048"/>
                  </a:lnTo>
                  <a:lnTo>
                    <a:pt x="332" y="2052"/>
                  </a:lnTo>
                  <a:lnTo>
                    <a:pt x="336" y="2054"/>
                  </a:lnTo>
                  <a:lnTo>
                    <a:pt x="342" y="2054"/>
                  </a:lnTo>
                  <a:lnTo>
                    <a:pt x="348" y="2050"/>
                  </a:lnTo>
                  <a:lnTo>
                    <a:pt x="354" y="2044"/>
                  </a:lnTo>
                  <a:lnTo>
                    <a:pt x="360" y="2038"/>
                  </a:lnTo>
                  <a:lnTo>
                    <a:pt x="368" y="2026"/>
                  </a:lnTo>
                  <a:lnTo>
                    <a:pt x="368" y="2026"/>
                  </a:lnTo>
                  <a:lnTo>
                    <a:pt x="380" y="2012"/>
                  </a:lnTo>
                  <a:lnTo>
                    <a:pt x="396" y="1997"/>
                  </a:lnTo>
                  <a:lnTo>
                    <a:pt x="414" y="1983"/>
                  </a:lnTo>
                  <a:lnTo>
                    <a:pt x="433" y="1969"/>
                  </a:lnTo>
                  <a:lnTo>
                    <a:pt x="453" y="1953"/>
                  </a:lnTo>
                  <a:lnTo>
                    <a:pt x="473" y="1939"/>
                  </a:lnTo>
                  <a:lnTo>
                    <a:pt x="489" y="1923"/>
                  </a:lnTo>
                  <a:lnTo>
                    <a:pt x="502" y="1908"/>
                  </a:lnTo>
                  <a:lnTo>
                    <a:pt x="502" y="1908"/>
                  </a:lnTo>
                  <a:lnTo>
                    <a:pt x="508" y="1898"/>
                  </a:lnTo>
                  <a:lnTo>
                    <a:pt x="512" y="1886"/>
                  </a:lnTo>
                  <a:lnTo>
                    <a:pt x="518" y="1862"/>
                  </a:lnTo>
                  <a:lnTo>
                    <a:pt x="524" y="1836"/>
                  </a:lnTo>
                  <a:lnTo>
                    <a:pt x="532" y="1807"/>
                  </a:lnTo>
                  <a:lnTo>
                    <a:pt x="544" y="1779"/>
                  </a:lnTo>
                  <a:lnTo>
                    <a:pt x="552" y="1763"/>
                  </a:lnTo>
                  <a:lnTo>
                    <a:pt x="562" y="1749"/>
                  </a:lnTo>
                  <a:lnTo>
                    <a:pt x="574" y="1736"/>
                  </a:lnTo>
                  <a:lnTo>
                    <a:pt x="586" y="1722"/>
                  </a:lnTo>
                  <a:lnTo>
                    <a:pt x="603" y="1710"/>
                  </a:lnTo>
                  <a:lnTo>
                    <a:pt x="621" y="1698"/>
                  </a:lnTo>
                  <a:lnTo>
                    <a:pt x="621" y="1698"/>
                  </a:lnTo>
                  <a:lnTo>
                    <a:pt x="700" y="1653"/>
                  </a:lnTo>
                  <a:lnTo>
                    <a:pt x="783" y="1609"/>
                  </a:lnTo>
                  <a:lnTo>
                    <a:pt x="942" y="1526"/>
                  </a:lnTo>
                  <a:lnTo>
                    <a:pt x="1060" y="1469"/>
                  </a:lnTo>
                  <a:lnTo>
                    <a:pt x="1106" y="1445"/>
                  </a:lnTo>
                  <a:lnTo>
                    <a:pt x="1106" y="1445"/>
                  </a:lnTo>
                  <a:lnTo>
                    <a:pt x="1090" y="1403"/>
                  </a:lnTo>
                  <a:lnTo>
                    <a:pt x="1076" y="1360"/>
                  </a:lnTo>
                  <a:lnTo>
                    <a:pt x="1064" y="1317"/>
                  </a:lnTo>
                  <a:lnTo>
                    <a:pt x="1052" y="1273"/>
                  </a:lnTo>
                  <a:lnTo>
                    <a:pt x="1042" y="1228"/>
                  </a:lnTo>
                  <a:lnTo>
                    <a:pt x="1034" y="1182"/>
                  </a:lnTo>
                  <a:lnTo>
                    <a:pt x="1021" y="1089"/>
                  </a:lnTo>
                  <a:lnTo>
                    <a:pt x="1013" y="994"/>
                  </a:lnTo>
                  <a:lnTo>
                    <a:pt x="1005" y="901"/>
                  </a:lnTo>
                  <a:lnTo>
                    <a:pt x="1003" y="808"/>
                  </a:lnTo>
                  <a:lnTo>
                    <a:pt x="1001" y="717"/>
                  </a:lnTo>
                  <a:lnTo>
                    <a:pt x="999" y="543"/>
                  </a:lnTo>
                  <a:lnTo>
                    <a:pt x="997" y="462"/>
                  </a:lnTo>
                  <a:lnTo>
                    <a:pt x="995" y="387"/>
                  </a:lnTo>
                  <a:lnTo>
                    <a:pt x="989" y="318"/>
                  </a:lnTo>
                  <a:lnTo>
                    <a:pt x="983" y="255"/>
                  </a:lnTo>
                  <a:lnTo>
                    <a:pt x="977" y="227"/>
                  </a:lnTo>
                  <a:lnTo>
                    <a:pt x="971" y="201"/>
                  </a:lnTo>
                  <a:lnTo>
                    <a:pt x="963" y="178"/>
                  </a:lnTo>
                  <a:lnTo>
                    <a:pt x="955" y="156"/>
                  </a:lnTo>
                  <a:lnTo>
                    <a:pt x="955" y="156"/>
                  </a:lnTo>
                  <a:lnTo>
                    <a:pt x="947" y="134"/>
                  </a:lnTo>
                  <a:lnTo>
                    <a:pt x="942" y="112"/>
                  </a:lnTo>
                  <a:lnTo>
                    <a:pt x="934" y="93"/>
                  </a:lnTo>
                  <a:lnTo>
                    <a:pt x="930" y="83"/>
                  </a:lnTo>
                  <a:lnTo>
                    <a:pt x="924" y="75"/>
                  </a:lnTo>
                  <a:lnTo>
                    <a:pt x="916" y="65"/>
                  </a:lnTo>
                  <a:lnTo>
                    <a:pt x="906" y="57"/>
                  </a:lnTo>
                  <a:lnTo>
                    <a:pt x="894" y="49"/>
                  </a:lnTo>
                  <a:lnTo>
                    <a:pt x="880" y="41"/>
                  </a:lnTo>
                  <a:lnTo>
                    <a:pt x="862" y="35"/>
                  </a:lnTo>
                  <a:lnTo>
                    <a:pt x="843" y="27"/>
                  </a:lnTo>
                  <a:lnTo>
                    <a:pt x="819" y="21"/>
                  </a:lnTo>
                  <a:lnTo>
                    <a:pt x="791" y="18"/>
                  </a:lnTo>
                  <a:lnTo>
                    <a:pt x="791" y="18"/>
                  </a:lnTo>
                  <a:lnTo>
                    <a:pt x="781" y="16"/>
                  </a:lnTo>
                  <a:lnTo>
                    <a:pt x="764" y="18"/>
                  </a:lnTo>
                  <a:lnTo>
                    <a:pt x="702" y="20"/>
                  </a:lnTo>
                  <a:lnTo>
                    <a:pt x="669" y="21"/>
                  </a:lnTo>
                  <a:lnTo>
                    <a:pt x="635" y="21"/>
                  </a:lnTo>
                  <a:lnTo>
                    <a:pt x="603" y="20"/>
                  </a:lnTo>
                  <a:lnTo>
                    <a:pt x="580" y="16"/>
                  </a:lnTo>
                  <a:lnTo>
                    <a:pt x="580" y="16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3714751" y="3490913"/>
              <a:ext cx="1676400" cy="2686050"/>
            </a:xfrm>
            <a:custGeom>
              <a:avLst/>
              <a:gdLst>
                <a:gd name="T0" fmla="*/ 12 w 1056"/>
                <a:gd name="T1" fmla="*/ 296 h 1692"/>
                <a:gd name="T2" fmla="*/ 63 w 1056"/>
                <a:gd name="T3" fmla="*/ 514 h 1692"/>
                <a:gd name="T4" fmla="*/ 184 w 1056"/>
                <a:gd name="T5" fmla="*/ 939 h 1692"/>
                <a:gd name="T6" fmla="*/ 229 w 1056"/>
                <a:gd name="T7" fmla="*/ 1123 h 1692"/>
                <a:gd name="T8" fmla="*/ 245 w 1056"/>
                <a:gd name="T9" fmla="*/ 1273 h 1692"/>
                <a:gd name="T10" fmla="*/ 251 w 1056"/>
                <a:gd name="T11" fmla="*/ 1429 h 1692"/>
                <a:gd name="T12" fmla="*/ 271 w 1056"/>
                <a:gd name="T13" fmla="*/ 1583 h 1692"/>
                <a:gd name="T14" fmla="*/ 295 w 1056"/>
                <a:gd name="T15" fmla="*/ 1664 h 1692"/>
                <a:gd name="T16" fmla="*/ 314 w 1056"/>
                <a:gd name="T17" fmla="*/ 1690 h 1692"/>
                <a:gd name="T18" fmla="*/ 330 w 1056"/>
                <a:gd name="T19" fmla="*/ 1688 h 1692"/>
                <a:gd name="T20" fmla="*/ 350 w 1056"/>
                <a:gd name="T21" fmla="*/ 1664 h 1692"/>
                <a:gd name="T22" fmla="*/ 378 w 1056"/>
                <a:gd name="T23" fmla="*/ 1635 h 1692"/>
                <a:gd name="T24" fmla="*/ 435 w 1056"/>
                <a:gd name="T25" fmla="*/ 1591 h 1692"/>
                <a:gd name="T26" fmla="*/ 484 w 1056"/>
                <a:gd name="T27" fmla="*/ 1546 h 1692"/>
                <a:gd name="T28" fmla="*/ 494 w 1056"/>
                <a:gd name="T29" fmla="*/ 1524 h 1692"/>
                <a:gd name="T30" fmla="*/ 514 w 1056"/>
                <a:gd name="T31" fmla="*/ 1445 h 1692"/>
                <a:gd name="T32" fmla="*/ 544 w 1056"/>
                <a:gd name="T33" fmla="*/ 1387 h 1692"/>
                <a:gd name="T34" fmla="*/ 585 w 1056"/>
                <a:gd name="T35" fmla="*/ 1348 h 1692"/>
                <a:gd name="T36" fmla="*/ 666 w 1056"/>
                <a:gd name="T37" fmla="*/ 1300 h 1692"/>
                <a:gd name="T38" fmla="*/ 975 w 1056"/>
                <a:gd name="T39" fmla="*/ 1138 h 1692"/>
                <a:gd name="T40" fmla="*/ 1034 w 1056"/>
                <a:gd name="T41" fmla="*/ 1095 h 1692"/>
                <a:gd name="T42" fmla="*/ 933 w 1056"/>
                <a:gd name="T43" fmla="*/ 1085 h 1692"/>
                <a:gd name="T44" fmla="*/ 793 w 1056"/>
                <a:gd name="T45" fmla="*/ 1093 h 1692"/>
                <a:gd name="T46" fmla="*/ 744 w 1056"/>
                <a:gd name="T47" fmla="*/ 1103 h 1692"/>
                <a:gd name="T48" fmla="*/ 653 w 1056"/>
                <a:gd name="T49" fmla="*/ 1138 h 1692"/>
                <a:gd name="T50" fmla="*/ 532 w 1056"/>
                <a:gd name="T51" fmla="*/ 1219 h 1692"/>
                <a:gd name="T52" fmla="*/ 459 w 1056"/>
                <a:gd name="T53" fmla="*/ 1291 h 1692"/>
                <a:gd name="T54" fmla="*/ 390 w 1056"/>
                <a:gd name="T55" fmla="*/ 1354 h 1692"/>
                <a:gd name="T56" fmla="*/ 364 w 1056"/>
                <a:gd name="T57" fmla="*/ 1362 h 1692"/>
                <a:gd name="T58" fmla="*/ 350 w 1056"/>
                <a:gd name="T59" fmla="*/ 1354 h 1692"/>
                <a:gd name="T60" fmla="*/ 350 w 1056"/>
                <a:gd name="T61" fmla="*/ 1328 h 1692"/>
                <a:gd name="T62" fmla="*/ 362 w 1056"/>
                <a:gd name="T63" fmla="*/ 1289 h 1692"/>
                <a:gd name="T64" fmla="*/ 403 w 1056"/>
                <a:gd name="T65" fmla="*/ 1225 h 1692"/>
                <a:gd name="T66" fmla="*/ 455 w 1056"/>
                <a:gd name="T67" fmla="*/ 1160 h 1692"/>
                <a:gd name="T68" fmla="*/ 463 w 1056"/>
                <a:gd name="T69" fmla="*/ 1134 h 1692"/>
                <a:gd name="T70" fmla="*/ 457 w 1056"/>
                <a:gd name="T71" fmla="*/ 1121 h 1692"/>
                <a:gd name="T72" fmla="*/ 437 w 1056"/>
                <a:gd name="T73" fmla="*/ 1113 h 1692"/>
                <a:gd name="T74" fmla="*/ 382 w 1056"/>
                <a:gd name="T75" fmla="*/ 1117 h 1692"/>
                <a:gd name="T76" fmla="*/ 358 w 1056"/>
                <a:gd name="T77" fmla="*/ 1105 h 1692"/>
                <a:gd name="T78" fmla="*/ 344 w 1056"/>
                <a:gd name="T79" fmla="*/ 1071 h 1692"/>
                <a:gd name="T80" fmla="*/ 338 w 1056"/>
                <a:gd name="T81" fmla="*/ 1006 h 1692"/>
                <a:gd name="T82" fmla="*/ 344 w 1056"/>
                <a:gd name="T83" fmla="*/ 919 h 1692"/>
                <a:gd name="T84" fmla="*/ 368 w 1056"/>
                <a:gd name="T85" fmla="*/ 850 h 1692"/>
                <a:gd name="T86" fmla="*/ 382 w 1056"/>
                <a:gd name="T87" fmla="*/ 842 h 1692"/>
                <a:gd name="T88" fmla="*/ 441 w 1056"/>
                <a:gd name="T89" fmla="*/ 838 h 1692"/>
                <a:gd name="T90" fmla="*/ 593 w 1056"/>
                <a:gd name="T91" fmla="*/ 850 h 1692"/>
                <a:gd name="T92" fmla="*/ 937 w 1056"/>
                <a:gd name="T93" fmla="*/ 907 h 1692"/>
                <a:gd name="T94" fmla="*/ 1034 w 1056"/>
                <a:gd name="T95" fmla="*/ 933 h 1692"/>
                <a:gd name="T96" fmla="*/ 1042 w 1056"/>
                <a:gd name="T97" fmla="*/ 939 h 1692"/>
                <a:gd name="T98" fmla="*/ 1028 w 1056"/>
                <a:gd name="T99" fmla="*/ 881 h 1692"/>
                <a:gd name="T100" fmla="*/ 1016 w 1056"/>
                <a:gd name="T101" fmla="*/ 822 h 1692"/>
                <a:gd name="T102" fmla="*/ 633 w 1056"/>
                <a:gd name="T103" fmla="*/ 741 h 1692"/>
                <a:gd name="T104" fmla="*/ 587 w 1056"/>
                <a:gd name="T105" fmla="*/ 727 h 1692"/>
                <a:gd name="T106" fmla="*/ 542 w 1056"/>
                <a:gd name="T107" fmla="*/ 690 h 1692"/>
                <a:gd name="T108" fmla="*/ 437 w 1056"/>
                <a:gd name="T109" fmla="*/ 555 h 1692"/>
                <a:gd name="T110" fmla="*/ 399 w 1056"/>
                <a:gd name="T111" fmla="*/ 484 h 1692"/>
                <a:gd name="T112" fmla="*/ 386 w 1056"/>
                <a:gd name="T113" fmla="*/ 423 h 1692"/>
                <a:gd name="T114" fmla="*/ 382 w 1056"/>
                <a:gd name="T115" fmla="*/ 379 h 1692"/>
                <a:gd name="T116" fmla="*/ 340 w 1056"/>
                <a:gd name="T117" fmla="*/ 179 h 1692"/>
                <a:gd name="T118" fmla="*/ 293 w 1056"/>
                <a:gd name="T119" fmla="*/ 0 h 1692"/>
                <a:gd name="T120" fmla="*/ 150 w 1056"/>
                <a:gd name="T121" fmla="*/ 102 h 1692"/>
                <a:gd name="T122" fmla="*/ 0 w 1056"/>
                <a:gd name="T123" fmla="*/ 227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6" h="1692">
                  <a:moveTo>
                    <a:pt x="0" y="227"/>
                  </a:moveTo>
                  <a:lnTo>
                    <a:pt x="0" y="227"/>
                  </a:lnTo>
                  <a:lnTo>
                    <a:pt x="12" y="296"/>
                  </a:lnTo>
                  <a:lnTo>
                    <a:pt x="28" y="369"/>
                  </a:lnTo>
                  <a:lnTo>
                    <a:pt x="45" y="440"/>
                  </a:lnTo>
                  <a:lnTo>
                    <a:pt x="63" y="514"/>
                  </a:lnTo>
                  <a:lnTo>
                    <a:pt x="105" y="660"/>
                  </a:lnTo>
                  <a:lnTo>
                    <a:pt x="146" y="802"/>
                  </a:lnTo>
                  <a:lnTo>
                    <a:pt x="184" y="939"/>
                  </a:lnTo>
                  <a:lnTo>
                    <a:pt x="202" y="1004"/>
                  </a:lnTo>
                  <a:lnTo>
                    <a:pt x="216" y="1065"/>
                  </a:lnTo>
                  <a:lnTo>
                    <a:pt x="229" y="1123"/>
                  </a:lnTo>
                  <a:lnTo>
                    <a:pt x="237" y="1178"/>
                  </a:lnTo>
                  <a:lnTo>
                    <a:pt x="243" y="1227"/>
                  </a:lnTo>
                  <a:lnTo>
                    <a:pt x="245" y="1273"/>
                  </a:lnTo>
                  <a:lnTo>
                    <a:pt x="245" y="1273"/>
                  </a:lnTo>
                  <a:lnTo>
                    <a:pt x="247" y="1348"/>
                  </a:lnTo>
                  <a:lnTo>
                    <a:pt x="251" y="1429"/>
                  </a:lnTo>
                  <a:lnTo>
                    <a:pt x="259" y="1510"/>
                  </a:lnTo>
                  <a:lnTo>
                    <a:pt x="265" y="1548"/>
                  </a:lnTo>
                  <a:lnTo>
                    <a:pt x="271" y="1583"/>
                  </a:lnTo>
                  <a:lnTo>
                    <a:pt x="277" y="1615"/>
                  </a:lnTo>
                  <a:lnTo>
                    <a:pt x="285" y="1643"/>
                  </a:lnTo>
                  <a:lnTo>
                    <a:pt x="295" y="1664"/>
                  </a:lnTo>
                  <a:lnTo>
                    <a:pt x="303" y="1682"/>
                  </a:lnTo>
                  <a:lnTo>
                    <a:pt x="308" y="1686"/>
                  </a:lnTo>
                  <a:lnTo>
                    <a:pt x="314" y="1690"/>
                  </a:lnTo>
                  <a:lnTo>
                    <a:pt x="318" y="1692"/>
                  </a:lnTo>
                  <a:lnTo>
                    <a:pt x="324" y="1692"/>
                  </a:lnTo>
                  <a:lnTo>
                    <a:pt x="330" y="1688"/>
                  </a:lnTo>
                  <a:lnTo>
                    <a:pt x="336" y="1682"/>
                  </a:lnTo>
                  <a:lnTo>
                    <a:pt x="342" y="1676"/>
                  </a:lnTo>
                  <a:lnTo>
                    <a:pt x="350" y="1664"/>
                  </a:lnTo>
                  <a:lnTo>
                    <a:pt x="350" y="1664"/>
                  </a:lnTo>
                  <a:lnTo>
                    <a:pt x="362" y="1650"/>
                  </a:lnTo>
                  <a:lnTo>
                    <a:pt x="378" y="1635"/>
                  </a:lnTo>
                  <a:lnTo>
                    <a:pt x="396" y="1621"/>
                  </a:lnTo>
                  <a:lnTo>
                    <a:pt x="415" y="1607"/>
                  </a:lnTo>
                  <a:lnTo>
                    <a:pt x="435" y="1591"/>
                  </a:lnTo>
                  <a:lnTo>
                    <a:pt x="455" y="1577"/>
                  </a:lnTo>
                  <a:lnTo>
                    <a:pt x="471" y="1561"/>
                  </a:lnTo>
                  <a:lnTo>
                    <a:pt x="484" y="1546"/>
                  </a:lnTo>
                  <a:lnTo>
                    <a:pt x="484" y="1546"/>
                  </a:lnTo>
                  <a:lnTo>
                    <a:pt x="490" y="1536"/>
                  </a:lnTo>
                  <a:lnTo>
                    <a:pt x="494" y="1524"/>
                  </a:lnTo>
                  <a:lnTo>
                    <a:pt x="500" y="1500"/>
                  </a:lnTo>
                  <a:lnTo>
                    <a:pt x="506" y="1474"/>
                  </a:lnTo>
                  <a:lnTo>
                    <a:pt x="514" y="1445"/>
                  </a:lnTo>
                  <a:lnTo>
                    <a:pt x="526" y="1417"/>
                  </a:lnTo>
                  <a:lnTo>
                    <a:pt x="534" y="1401"/>
                  </a:lnTo>
                  <a:lnTo>
                    <a:pt x="544" y="1387"/>
                  </a:lnTo>
                  <a:lnTo>
                    <a:pt x="556" y="1374"/>
                  </a:lnTo>
                  <a:lnTo>
                    <a:pt x="568" y="1360"/>
                  </a:lnTo>
                  <a:lnTo>
                    <a:pt x="585" y="1348"/>
                  </a:lnTo>
                  <a:lnTo>
                    <a:pt x="603" y="1336"/>
                  </a:lnTo>
                  <a:lnTo>
                    <a:pt x="603" y="1336"/>
                  </a:lnTo>
                  <a:lnTo>
                    <a:pt x="666" y="1300"/>
                  </a:lnTo>
                  <a:lnTo>
                    <a:pt x="732" y="1265"/>
                  </a:lnTo>
                  <a:lnTo>
                    <a:pt x="860" y="1196"/>
                  </a:lnTo>
                  <a:lnTo>
                    <a:pt x="975" y="1138"/>
                  </a:lnTo>
                  <a:lnTo>
                    <a:pt x="1056" y="1099"/>
                  </a:lnTo>
                  <a:lnTo>
                    <a:pt x="1056" y="1099"/>
                  </a:lnTo>
                  <a:lnTo>
                    <a:pt x="1034" y="1095"/>
                  </a:lnTo>
                  <a:lnTo>
                    <a:pt x="1007" y="1091"/>
                  </a:lnTo>
                  <a:lnTo>
                    <a:pt x="973" y="1087"/>
                  </a:lnTo>
                  <a:lnTo>
                    <a:pt x="933" y="1085"/>
                  </a:lnTo>
                  <a:lnTo>
                    <a:pt x="890" y="1083"/>
                  </a:lnTo>
                  <a:lnTo>
                    <a:pt x="842" y="1085"/>
                  </a:lnTo>
                  <a:lnTo>
                    <a:pt x="793" y="1093"/>
                  </a:lnTo>
                  <a:lnTo>
                    <a:pt x="793" y="1093"/>
                  </a:lnTo>
                  <a:lnTo>
                    <a:pt x="767" y="1097"/>
                  </a:lnTo>
                  <a:lnTo>
                    <a:pt x="744" y="1103"/>
                  </a:lnTo>
                  <a:lnTo>
                    <a:pt x="720" y="1111"/>
                  </a:lnTo>
                  <a:lnTo>
                    <a:pt x="698" y="1119"/>
                  </a:lnTo>
                  <a:lnTo>
                    <a:pt x="653" y="1138"/>
                  </a:lnTo>
                  <a:lnTo>
                    <a:pt x="611" y="1162"/>
                  </a:lnTo>
                  <a:lnTo>
                    <a:pt x="570" y="1190"/>
                  </a:lnTo>
                  <a:lnTo>
                    <a:pt x="532" y="1219"/>
                  </a:lnTo>
                  <a:lnTo>
                    <a:pt x="494" y="1253"/>
                  </a:lnTo>
                  <a:lnTo>
                    <a:pt x="459" y="1291"/>
                  </a:lnTo>
                  <a:lnTo>
                    <a:pt x="459" y="1291"/>
                  </a:lnTo>
                  <a:lnTo>
                    <a:pt x="427" y="1324"/>
                  </a:lnTo>
                  <a:lnTo>
                    <a:pt x="399" y="1346"/>
                  </a:lnTo>
                  <a:lnTo>
                    <a:pt x="390" y="1354"/>
                  </a:lnTo>
                  <a:lnTo>
                    <a:pt x="380" y="1358"/>
                  </a:lnTo>
                  <a:lnTo>
                    <a:pt x="370" y="1362"/>
                  </a:lnTo>
                  <a:lnTo>
                    <a:pt x="364" y="1362"/>
                  </a:lnTo>
                  <a:lnTo>
                    <a:pt x="358" y="1362"/>
                  </a:lnTo>
                  <a:lnTo>
                    <a:pt x="354" y="1358"/>
                  </a:lnTo>
                  <a:lnTo>
                    <a:pt x="350" y="1354"/>
                  </a:lnTo>
                  <a:lnTo>
                    <a:pt x="350" y="1346"/>
                  </a:lnTo>
                  <a:lnTo>
                    <a:pt x="348" y="1338"/>
                  </a:lnTo>
                  <a:lnTo>
                    <a:pt x="350" y="1328"/>
                  </a:lnTo>
                  <a:lnTo>
                    <a:pt x="356" y="1302"/>
                  </a:lnTo>
                  <a:lnTo>
                    <a:pt x="356" y="1302"/>
                  </a:lnTo>
                  <a:lnTo>
                    <a:pt x="362" y="1289"/>
                  </a:lnTo>
                  <a:lnTo>
                    <a:pt x="368" y="1275"/>
                  </a:lnTo>
                  <a:lnTo>
                    <a:pt x="386" y="1249"/>
                  </a:lnTo>
                  <a:lnTo>
                    <a:pt x="403" y="1225"/>
                  </a:lnTo>
                  <a:lnTo>
                    <a:pt x="423" y="1202"/>
                  </a:lnTo>
                  <a:lnTo>
                    <a:pt x="441" y="1180"/>
                  </a:lnTo>
                  <a:lnTo>
                    <a:pt x="455" y="1160"/>
                  </a:lnTo>
                  <a:lnTo>
                    <a:pt x="459" y="1150"/>
                  </a:lnTo>
                  <a:lnTo>
                    <a:pt x="461" y="1142"/>
                  </a:lnTo>
                  <a:lnTo>
                    <a:pt x="463" y="1134"/>
                  </a:lnTo>
                  <a:lnTo>
                    <a:pt x="461" y="1127"/>
                  </a:lnTo>
                  <a:lnTo>
                    <a:pt x="461" y="1127"/>
                  </a:lnTo>
                  <a:lnTo>
                    <a:pt x="457" y="1121"/>
                  </a:lnTo>
                  <a:lnTo>
                    <a:pt x="451" y="1117"/>
                  </a:lnTo>
                  <a:lnTo>
                    <a:pt x="445" y="1115"/>
                  </a:lnTo>
                  <a:lnTo>
                    <a:pt x="437" y="1113"/>
                  </a:lnTo>
                  <a:lnTo>
                    <a:pt x="419" y="1115"/>
                  </a:lnTo>
                  <a:lnTo>
                    <a:pt x="401" y="1117"/>
                  </a:lnTo>
                  <a:lnTo>
                    <a:pt x="382" y="1117"/>
                  </a:lnTo>
                  <a:lnTo>
                    <a:pt x="374" y="1115"/>
                  </a:lnTo>
                  <a:lnTo>
                    <a:pt x="366" y="1111"/>
                  </a:lnTo>
                  <a:lnTo>
                    <a:pt x="358" y="1105"/>
                  </a:lnTo>
                  <a:lnTo>
                    <a:pt x="352" y="1097"/>
                  </a:lnTo>
                  <a:lnTo>
                    <a:pt x="348" y="1085"/>
                  </a:lnTo>
                  <a:lnTo>
                    <a:pt x="344" y="1071"/>
                  </a:lnTo>
                  <a:lnTo>
                    <a:pt x="344" y="1071"/>
                  </a:lnTo>
                  <a:lnTo>
                    <a:pt x="340" y="1038"/>
                  </a:lnTo>
                  <a:lnTo>
                    <a:pt x="338" y="1006"/>
                  </a:lnTo>
                  <a:lnTo>
                    <a:pt x="338" y="976"/>
                  </a:lnTo>
                  <a:lnTo>
                    <a:pt x="340" y="947"/>
                  </a:lnTo>
                  <a:lnTo>
                    <a:pt x="344" y="919"/>
                  </a:lnTo>
                  <a:lnTo>
                    <a:pt x="350" y="895"/>
                  </a:lnTo>
                  <a:lnTo>
                    <a:pt x="358" y="871"/>
                  </a:lnTo>
                  <a:lnTo>
                    <a:pt x="368" y="850"/>
                  </a:lnTo>
                  <a:lnTo>
                    <a:pt x="368" y="850"/>
                  </a:lnTo>
                  <a:lnTo>
                    <a:pt x="374" y="846"/>
                  </a:lnTo>
                  <a:lnTo>
                    <a:pt x="382" y="842"/>
                  </a:lnTo>
                  <a:lnTo>
                    <a:pt x="392" y="840"/>
                  </a:lnTo>
                  <a:lnTo>
                    <a:pt x="405" y="838"/>
                  </a:lnTo>
                  <a:lnTo>
                    <a:pt x="441" y="838"/>
                  </a:lnTo>
                  <a:lnTo>
                    <a:pt x="484" y="840"/>
                  </a:lnTo>
                  <a:lnTo>
                    <a:pt x="536" y="844"/>
                  </a:lnTo>
                  <a:lnTo>
                    <a:pt x="593" y="850"/>
                  </a:lnTo>
                  <a:lnTo>
                    <a:pt x="714" y="866"/>
                  </a:lnTo>
                  <a:lnTo>
                    <a:pt x="835" y="887"/>
                  </a:lnTo>
                  <a:lnTo>
                    <a:pt x="937" y="907"/>
                  </a:lnTo>
                  <a:lnTo>
                    <a:pt x="981" y="917"/>
                  </a:lnTo>
                  <a:lnTo>
                    <a:pt x="1013" y="925"/>
                  </a:lnTo>
                  <a:lnTo>
                    <a:pt x="1034" y="933"/>
                  </a:lnTo>
                  <a:lnTo>
                    <a:pt x="1038" y="935"/>
                  </a:lnTo>
                  <a:lnTo>
                    <a:pt x="1042" y="939"/>
                  </a:lnTo>
                  <a:lnTo>
                    <a:pt x="1042" y="939"/>
                  </a:lnTo>
                  <a:lnTo>
                    <a:pt x="1042" y="941"/>
                  </a:lnTo>
                  <a:lnTo>
                    <a:pt x="1042" y="941"/>
                  </a:lnTo>
                  <a:lnTo>
                    <a:pt x="1028" y="881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1016" y="822"/>
                  </a:lnTo>
                  <a:lnTo>
                    <a:pt x="829" y="784"/>
                  </a:lnTo>
                  <a:lnTo>
                    <a:pt x="688" y="755"/>
                  </a:lnTo>
                  <a:lnTo>
                    <a:pt x="633" y="741"/>
                  </a:lnTo>
                  <a:lnTo>
                    <a:pt x="599" y="733"/>
                  </a:lnTo>
                  <a:lnTo>
                    <a:pt x="599" y="733"/>
                  </a:lnTo>
                  <a:lnTo>
                    <a:pt x="587" y="727"/>
                  </a:lnTo>
                  <a:lnTo>
                    <a:pt x="573" y="719"/>
                  </a:lnTo>
                  <a:lnTo>
                    <a:pt x="558" y="705"/>
                  </a:lnTo>
                  <a:lnTo>
                    <a:pt x="542" y="690"/>
                  </a:lnTo>
                  <a:lnTo>
                    <a:pt x="506" y="652"/>
                  </a:lnTo>
                  <a:lnTo>
                    <a:pt x="471" y="605"/>
                  </a:lnTo>
                  <a:lnTo>
                    <a:pt x="437" y="555"/>
                  </a:lnTo>
                  <a:lnTo>
                    <a:pt x="423" y="531"/>
                  </a:lnTo>
                  <a:lnTo>
                    <a:pt x="409" y="508"/>
                  </a:lnTo>
                  <a:lnTo>
                    <a:pt x="399" y="484"/>
                  </a:lnTo>
                  <a:lnTo>
                    <a:pt x="392" y="462"/>
                  </a:lnTo>
                  <a:lnTo>
                    <a:pt x="388" y="440"/>
                  </a:lnTo>
                  <a:lnTo>
                    <a:pt x="386" y="423"/>
                  </a:lnTo>
                  <a:lnTo>
                    <a:pt x="386" y="423"/>
                  </a:lnTo>
                  <a:lnTo>
                    <a:pt x="386" y="405"/>
                  </a:lnTo>
                  <a:lnTo>
                    <a:pt x="382" y="379"/>
                  </a:lnTo>
                  <a:lnTo>
                    <a:pt x="372" y="320"/>
                  </a:lnTo>
                  <a:lnTo>
                    <a:pt x="358" y="251"/>
                  </a:lnTo>
                  <a:lnTo>
                    <a:pt x="340" y="179"/>
                  </a:lnTo>
                  <a:lnTo>
                    <a:pt x="308" y="55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65" y="19"/>
                  </a:lnTo>
                  <a:lnTo>
                    <a:pt x="196" y="69"/>
                  </a:lnTo>
                  <a:lnTo>
                    <a:pt x="150" y="102"/>
                  </a:lnTo>
                  <a:lnTo>
                    <a:pt x="101" y="142"/>
                  </a:lnTo>
                  <a:lnTo>
                    <a:pt x="49" y="183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4232276" y="2370138"/>
              <a:ext cx="850900" cy="1141413"/>
            </a:xfrm>
            <a:custGeom>
              <a:avLst/>
              <a:gdLst>
                <a:gd name="T0" fmla="*/ 26 w 536"/>
                <a:gd name="T1" fmla="*/ 0 h 719"/>
                <a:gd name="T2" fmla="*/ 26 w 536"/>
                <a:gd name="T3" fmla="*/ 29 h 719"/>
                <a:gd name="T4" fmla="*/ 40 w 536"/>
                <a:gd name="T5" fmla="*/ 124 h 719"/>
                <a:gd name="T6" fmla="*/ 62 w 536"/>
                <a:gd name="T7" fmla="*/ 235 h 719"/>
                <a:gd name="T8" fmla="*/ 71 w 536"/>
                <a:gd name="T9" fmla="*/ 302 h 719"/>
                <a:gd name="T10" fmla="*/ 70 w 536"/>
                <a:gd name="T11" fmla="*/ 330 h 719"/>
                <a:gd name="T12" fmla="*/ 64 w 536"/>
                <a:gd name="T13" fmla="*/ 336 h 719"/>
                <a:gd name="T14" fmla="*/ 46 w 536"/>
                <a:gd name="T15" fmla="*/ 350 h 719"/>
                <a:gd name="T16" fmla="*/ 4 w 536"/>
                <a:gd name="T17" fmla="*/ 373 h 719"/>
                <a:gd name="T18" fmla="*/ 0 w 536"/>
                <a:gd name="T19" fmla="*/ 377 h 719"/>
                <a:gd name="T20" fmla="*/ 0 w 536"/>
                <a:gd name="T21" fmla="*/ 393 h 719"/>
                <a:gd name="T22" fmla="*/ 8 w 536"/>
                <a:gd name="T23" fmla="*/ 425 h 719"/>
                <a:gd name="T24" fmla="*/ 36 w 536"/>
                <a:gd name="T25" fmla="*/ 478 h 719"/>
                <a:gd name="T26" fmla="*/ 83 w 536"/>
                <a:gd name="T27" fmla="*/ 537 h 719"/>
                <a:gd name="T28" fmla="*/ 147 w 536"/>
                <a:gd name="T29" fmla="*/ 599 h 719"/>
                <a:gd name="T30" fmla="*/ 222 w 536"/>
                <a:gd name="T31" fmla="*/ 654 h 719"/>
                <a:gd name="T32" fmla="*/ 285 w 536"/>
                <a:gd name="T33" fmla="*/ 686 h 719"/>
                <a:gd name="T34" fmla="*/ 331 w 536"/>
                <a:gd name="T35" fmla="*/ 704 h 719"/>
                <a:gd name="T36" fmla="*/ 376 w 536"/>
                <a:gd name="T37" fmla="*/ 713 h 719"/>
                <a:gd name="T38" fmla="*/ 423 w 536"/>
                <a:gd name="T39" fmla="*/ 719 h 719"/>
                <a:gd name="T40" fmla="*/ 447 w 536"/>
                <a:gd name="T41" fmla="*/ 719 h 719"/>
                <a:gd name="T42" fmla="*/ 483 w 536"/>
                <a:gd name="T43" fmla="*/ 713 h 719"/>
                <a:gd name="T44" fmla="*/ 511 w 536"/>
                <a:gd name="T45" fmla="*/ 696 h 719"/>
                <a:gd name="T46" fmla="*/ 528 w 536"/>
                <a:gd name="T47" fmla="*/ 666 h 719"/>
                <a:gd name="T48" fmla="*/ 536 w 536"/>
                <a:gd name="T49" fmla="*/ 626 h 719"/>
                <a:gd name="T50" fmla="*/ 532 w 536"/>
                <a:gd name="T51" fmla="*/ 575 h 719"/>
                <a:gd name="T52" fmla="*/ 516 w 536"/>
                <a:gd name="T53" fmla="*/ 514 h 719"/>
                <a:gd name="T54" fmla="*/ 489 w 536"/>
                <a:gd name="T55" fmla="*/ 443 h 719"/>
                <a:gd name="T56" fmla="*/ 447 w 536"/>
                <a:gd name="T57" fmla="*/ 362 h 719"/>
                <a:gd name="T58" fmla="*/ 400 w 536"/>
                <a:gd name="T59" fmla="*/ 352 h 719"/>
                <a:gd name="T60" fmla="*/ 352 w 536"/>
                <a:gd name="T61" fmla="*/ 338 h 719"/>
                <a:gd name="T62" fmla="*/ 346 w 536"/>
                <a:gd name="T63" fmla="*/ 334 h 719"/>
                <a:gd name="T64" fmla="*/ 323 w 536"/>
                <a:gd name="T65" fmla="*/ 298 h 719"/>
                <a:gd name="T66" fmla="*/ 307 w 536"/>
                <a:gd name="T67" fmla="*/ 263 h 719"/>
                <a:gd name="T68" fmla="*/ 299 w 536"/>
                <a:gd name="T69" fmla="*/ 227 h 719"/>
                <a:gd name="T70" fmla="*/ 295 w 536"/>
                <a:gd name="T71" fmla="*/ 168 h 719"/>
                <a:gd name="T72" fmla="*/ 301 w 536"/>
                <a:gd name="T73" fmla="*/ 126 h 719"/>
                <a:gd name="T74" fmla="*/ 273 w 536"/>
                <a:gd name="T75" fmla="*/ 120 h 719"/>
                <a:gd name="T76" fmla="*/ 222 w 536"/>
                <a:gd name="T77" fmla="*/ 106 h 719"/>
                <a:gd name="T78" fmla="*/ 151 w 536"/>
                <a:gd name="T79" fmla="*/ 77 h 719"/>
                <a:gd name="T80" fmla="*/ 75 w 536"/>
                <a:gd name="T81" fmla="*/ 33 h 719"/>
                <a:gd name="T82" fmla="*/ 26 w 536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6" h="719">
                  <a:moveTo>
                    <a:pt x="26" y="0"/>
                  </a:moveTo>
                  <a:lnTo>
                    <a:pt x="26" y="0"/>
                  </a:lnTo>
                  <a:lnTo>
                    <a:pt x="26" y="12"/>
                  </a:lnTo>
                  <a:lnTo>
                    <a:pt x="26" y="29"/>
                  </a:lnTo>
                  <a:lnTo>
                    <a:pt x="30" y="73"/>
                  </a:lnTo>
                  <a:lnTo>
                    <a:pt x="40" y="124"/>
                  </a:lnTo>
                  <a:lnTo>
                    <a:pt x="52" y="180"/>
                  </a:lnTo>
                  <a:lnTo>
                    <a:pt x="62" y="235"/>
                  </a:lnTo>
                  <a:lnTo>
                    <a:pt x="70" y="282"/>
                  </a:lnTo>
                  <a:lnTo>
                    <a:pt x="71" y="302"/>
                  </a:lnTo>
                  <a:lnTo>
                    <a:pt x="71" y="318"/>
                  </a:lnTo>
                  <a:lnTo>
                    <a:pt x="70" y="330"/>
                  </a:lnTo>
                  <a:lnTo>
                    <a:pt x="68" y="334"/>
                  </a:lnTo>
                  <a:lnTo>
                    <a:pt x="64" y="336"/>
                  </a:lnTo>
                  <a:lnTo>
                    <a:pt x="64" y="336"/>
                  </a:lnTo>
                  <a:lnTo>
                    <a:pt x="46" y="350"/>
                  </a:lnTo>
                  <a:lnTo>
                    <a:pt x="26" y="362"/>
                  </a:lnTo>
                  <a:lnTo>
                    <a:pt x="4" y="373"/>
                  </a:lnTo>
                  <a:lnTo>
                    <a:pt x="4" y="373"/>
                  </a:lnTo>
                  <a:lnTo>
                    <a:pt x="0" y="377"/>
                  </a:lnTo>
                  <a:lnTo>
                    <a:pt x="0" y="385"/>
                  </a:lnTo>
                  <a:lnTo>
                    <a:pt x="0" y="393"/>
                  </a:lnTo>
                  <a:lnTo>
                    <a:pt x="0" y="403"/>
                  </a:lnTo>
                  <a:lnTo>
                    <a:pt x="8" y="425"/>
                  </a:lnTo>
                  <a:lnTo>
                    <a:pt x="20" y="451"/>
                  </a:lnTo>
                  <a:lnTo>
                    <a:pt x="36" y="478"/>
                  </a:lnTo>
                  <a:lnTo>
                    <a:pt x="58" y="508"/>
                  </a:lnTo>
                  <a:lnTo>
                    <a:pt x="83" y="537"/>
                  </a:lnTo>
                  <a:lnTo>
                    <a:pt x="113" y="569"/>
                  </a:lnTo>
                  <a:lnTo>
                    <a:pt x="147" y="599"/>
                  </a:lnTo>
                  <a:lnTo>
                    <a:pt x="182" y="626"/>
                  </a:lnTo>
                  <a:lnTo>
                    <a:pt x="222" y="654"/>
                  </a:lnTo>
                  <a:lnTo>
                    <a:pt x="263" y="676"/>
                  </a:lnTo>
                  <a:lnTo>
                    <a:pt x="285" y="686"/>
                  </a:lnTo>
                  <a:lnTo>
                    <a:pt x="307" y="696"/>
                  </a:lnTo>
                  <a:lnTo>
                    <a:pt x="331" y="704"/>
                  </a:lnTo>
                  <a:lnTo>
                    <a:pt x="352" y="710"/>
                  </a:lnTo>
                  <a:lnTo>
                    <a:pt x="376" y="713"/>
                  </a:lnTo>
                  <a:lnTo>
                    <a:pt x="400" y="717"/>
                  </a:lnTo>
                  <a:lnTo>
                    <a:pt x="423" y="719"/>
                  </a:lnTo>
                  <a:lnTo>
                    <a:pt x="447" y="719"/>
                  </a:lnTo>
                  <a:lnTo>
                    <a:pt x="447" y="719"/>
                  </a:lnTo>
                  <a:lnTo>
                    <a:pt x="467" y="717"/>
                  </a:lnTo>
                  <a:lnTo>
                    <a:pt x="483" y="713"/>
                  </a:lnTo>
                  <a:lnTo>
                    <a:pt x="497" y="706"/>
                  </a:lnTo>
                  <a:lnTo>
                    <a:pt x="511" y="696"/>
                  </a:lnTo>
                  <a:lnTo>
                    <a:pt x="520" y="682"/>
                  </a:lnTo>
                  <a:lnTo>
                    <a:pt x="528" y="666"/>
                  </a:lnTo>
                  <a:lnTo>
                    <a:pt x="532" y="646"/>
                  </a:lnTo>
                  <a:lnTo>
                    <a:pt x="536" y="626"/>
                  </a:lnTo>
                  <a:lnTo>
                    <a:pt x="534" y="601"/>
                  </a:lnTo>
                  <a:lnTo>
                    <a:pt x="532" y="575"/>
                  </a:lnTo>
                  <a:lnTo>
                    <a:pt x="526" y="545"/>
                  </a:lnTo>
                  <a:lnTo>
                    <a:pt x="516" y="514"/>
                  </a:lnTo>
                  <a:lnTo>
                    <a:pt x="505" y="480"/>
                  </a:lnTo>
                  <a:lnTo>
                    <a:pt x="489" y="443"/>
                  </a:lnTo>
                  <a:lnTo>
                    <a:pt x="469" y="403"/>
                  </a:lnTo>
                  <a:lnTo>
                    <a:pt x="447" y="362"/>
                  </a:lnTo>
                  <a:lnTo>
                    <a:pt x="447" y="362"/>
                  </a:lnTo>
                  <a:lnTo>
                    <a:pt x="400" y="352"/>
                  </a:lnTo>
                  <a:lnTo>
                    <a:pt x="366" y="342"/>
                  </a:lnTo>
                  <a:lnTo>
                    <a:pt x="352" y="338"/>
                  </a:lnTo>
                  <a:lnTo>
                    <a:pt x="346" y="334"/>
                  </a:lnTo>
                  <a:lnTo>
                    <a:pt x="346" y="334"/>
                  </a:lnTo>
                  <a:lnTo>
                    <a:pt x="333" y="316"/>
                  </a:lnTo>
                  <a:lnTo>
                    <a:pt x="323" y="298"/>
                  </a:lnTo>
                  <a:lnTo>
                    <a:pt x="313" y="280"/>
                  </a:lnTo>
                  <a:lnTo>
                    <a:pt x="307" y="263"/>
                  </a:lnTo>
                  <a:lnTo>
                    <a:pt x="301" y="245"/>
                  </a:lnTo>
                  <a:lnTo>
                    <a:pt x="299" y="227"/>
                  </a:lnTo>
                  <a:lnTo>
                    <a:pt x="295" y="195"/>
                  </a:lnTo>
                  <a:lnTo>
                    <a:pt x="295" y="168"/>
                  </a:lnTo>
                  <a:lnTo>
                    <a:pt x="297" y="146"/>
                  </a:lnTo>
                  <a:lnTo>
                    <a:pt x="301" y="126"/>
                  </a:lnTo>
                  <a:lnTo>
                    <a:pt x="301" y="126"/>
                  </a:lnTo>
                  <a:lnTo>
                    <a:pt x="273" y="120"/>
                  </a:lnTo>
                  <a:lnTo>
                    <a:pt x="247" y="114"/>
                  </a:lnTo>
                  <a:lnTo>
                    <a:pt x="222" y="106"/>
                  </a:lnTo>
                  <a:lnTo>
                    <a:pt x="198" y="97"/>
                  </a:lnTo>
                  <a:lnTo>
                    <a:pt x="151" y="77"/>
                  </a:lnTo>
                  <a:lnTo>
                    <a:pt x="111" y="55"/>
                  </a:lnTo>
                  <a:lnTo>
                    <a:pt x="75" y="33"/>
                  </a:lnTo>
                  <a:lnTo>
                    <a:pt x="50" y="16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29351" y="4968875"/>
              <a:ext cx="2119313" cy="1481138"/>
            </a:xfrm>
            <a:custGeom>
              <a:avLst/>
              <a:gdLst>
                <a:gd name="T0" fmla="*/ 987 w 1335"/>
                <a:gd name="T1" fmla="*/ 543 h 933"/>
                <a:gd name="T2" fmla="*/ 1015 w 1335"/>
                <a:gd name="T3" fmla="*/ 530 h 933"/>
                <a:gd name="T4" fmla="*/ 1111 w 1335"/>
                <a:gd name="T5" fmla="*/ 480 h 933"/>
                <a:gd name="T6" fmla="*/ 1171 w 1335"/>
                <a:gd name="T7" fmla="*/ 447 h 933"/>
                <a:gd name="T8" fmla="*/ 1228 w 1335"/>
                <a:gd name="T9" fmla="*/ 409 h 933"/>
                <a:gd name="T10" fmla="*/ 1280 w 1335"/>
                <a:gd name="T11" fmla="*/ 364 h 933"/>
                <a:gd name="T12" fmla="*/ 1317 w 1335"/>
                <a:gd name="T13" fmla="*/ 312 h 933"/>
                <a:gd name="T14" fmla="*/ 1329 w 1335"/>
                <a:gd name="T15" fmla="*/ 284 h 933"/>
                <a:gd name="T16" fmla="*/ 1335 w 1335"/>
                <a:gd name="T17" fmla="*/ 255 h 933"/>
                <a:gd name="T18" fmla="*/ 1335 w 1335"/>
                <a:gd name="T19" fmla="*/ 239 h 933"/>
                <a:gd name="T20" fmla="*/ 1333 w 1335"/>
                <a:gd name="T21" fmla="*/ 211 h 933"/>
                <a:gd name="T22" fmla="*/ 1325 w 1335"/>
                <a:gd name="T23" fmla="*/ 186 h 933"/>
                <a:gd name="T24" fmla="*/ 1305 w 1335"/>
                <a:gd name="T25" fmla="*/ 150 h 933"/>
                <a:gd name="T26" fmla="*/ 1266 w 1335"/>
                <a:gd name="T27" fmla="*/ 110 h 933"/>
                <a:gd name="T28" fmla="*/ 1216 w 1335"/>
                <a:gd name="T29" fmla="*/ 77 h 933"/>
                <a:gd name="T30" fmla="*/ 1161 w 1335"/>
                <a:gd name="T31" fmla="*/ 49 h 933"/>
                <a:gd name="T32" fmla="*/ 1102 w 1335"/>
                <a:gd name="T33" fmla="*/ 27 h 933"/>
                <a:gd name="T34" fmla="*/ 997 w 1335"/>
                <a:gd name="T35" fmla="*/ 0 h 933"/>
                <a:gd name="T36" fmla="*/ 987 w 1335"/>
                <a:gd name="T37" fmla="*/ 0 h 933"/>
                <a:gd name="T38" fmla="*/ 955 w 1335"/>
                <a:gd name="T39" fmla="*/ 4 h 933"/>
                <a:gd name="T40" fmla="*/ 892 w 1335"/>
                <a:gd name="T41" fmla="*/ 29 h 933"/>
                <a:gd name="T42" fmla="*/ 779 w 1335"/>
                <a:gd name="T43" fmla="*/ 89 h 933"/>
                <a:gd name="T44" fmla="*/ 574 w 1335"/>
                <a:gd name="T45" fmla="*/ 211 h 933"/>
                <a:gd name="T46" fmla="*/ 281 w 1335"/>
                <a:gd name="T47" fmla="*/ 397 h 933"/>
                <a:gd name="T48" fmla="*/ 48 w 1335"/>
                <a:gd name="T49" fmla="*/ 543 h 933"/>
                <a:gd name="T50" fmla="*/ 32 w 1335"/>
                <a:gd name="T51" fmla="*/ 555 h 933"/>
                <a:gd name="T52" fmla="*/ 10 w 1335"/>
                <a:gd name="T53" fmla="*/ 581 h 933"/>
                <a:gd name="T54" fmla="*/ 2 w 1335"/>
                <a:gd name="T55" fmla="*/ 609 h 933"/>
                <a:gd name="T56" fmla="*/ 4 w 1335"/>
                <a:gd name="T57" fmla="*/ 640 h 933"/>
                <a:gd name="T58" fmla="*/ 16 w 1335"/>
                <a:gd name="T59" fmla="*/ 674 h 933"/>
                <a:gd name="T60" fmla="*/ 36 w 1335"/>
                <a:gd name="T61" fmla="*/ 708 h 933"/>
                <a:gd name="T62" fmla="*/ 77 w 1335"/>
                <a:gd name="T63" fmla="*/ 761 h 933"/>
                <a:gd name="T64" fmla="*/ 148 w 1335"/>
                <a:gd name="T65" fmla="*/ 826 h 933"/>
                <a:gd name="T66" fmla="*/ 227 w 1335"/>
                <a:gd name="T67" fmla="*/ 880 h 933"/>
                <a:gd name="T68" fmla="*/ 301 w 1335"/>
                <a:gd name="T69" fmla="*/ 919 h 933"/>
                <a:gd name="T70" fmla="*/ 344 w 1335"/>
                <a:gd name="T71" fmla="*/ 931 h 933"/>
                <a:gd name="T72" fmla="*/ 366 w 1335"/>
                <a:gd name="T73" fmla="*/ 933 h 933"/>
                <a:gd name="T74" fmla="*/ 374 w 1335"/>
                <a:gd name="T75" fmla="*/ 929 h 933"/>
                <a:gd name="T76" fmla="*/ 534 w 1335"/>
                <a:gd name="T77" fmla="*/ 836 h 933"/>
                <a:gd name="T78" fmla="*/ 738 w 1335"/>
                <a:gd name="T79" fmla="*/ 708 h 933"/>
                <a:gd name="T80" fmla="*/ 987 w 1335"/>
                <a:gd name="T81" fmla="*/ 543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5" h="933">
                  <a:moveTo>
                    <a:pt x="987" y="543"/>
                  </a:moveTo>
                  <a:lnTo>
                    <a:pt x="987" y="543"/>
                  </a:lnTo>
                  <a:lnTo>
                    <a:pt x="999" y="538"/>
                  </a:lnTo>
                  <a:lnTo>
                    <a:pt x="1015" y="530"/>
                  </a:lnTo>
                  <a:lnTo>
                    <a:pt x="1058" y="508"/>
                  </a:lnTo>
                  <a:lnTo>
                    <a:pt x="1111" y="480"/>
                  </a:lnTo>
                  <a:lnTo>
                    <a:pt x="1141" y="464"/>
                  </a:lnTo>
                  <a:lnTo>
                    <a:pt x="1171" y="447"/>
                  </a:lnTo>
                  <a:lnTo>
                    <a:pt x="1200" y="429"/>
                  </a:lnTo>
                  <a:lnTo>
                    <a:pt x="1228" y="409"/>
                  </a:lnTo>
                  <a:lnTo>
                    <a:pt x="1256" y="387"/>
                  </a:lnTo>
                  <a:lnTo>
                    <a:pt x="1280" y="364"/>
                  </a:lnTo>
                  <a:lnTo>
                    <a:pt x="1299" y="338"/>
                  </a:lnTo>
                  <a:lnTo>
                    <a:pt x="1317" y="312"/>
                  </a:lnTo>
                  <a:lnTo>
                    <a:pt x="1323" y="298"/>
                  </a:lnTo>
                  <a:lnTo>
                    <a:pt x="1329" y="284"/>
                  </a:lnTo>
                  <a:lnTo>
                    <a:pt x="1333" y="269"/>
                  </a:lnTo>
                  <a:lnTo>
                    <a:pt x="1335" y="255"/>
                  </a:lnTo>
                  <a:lnTo>
                    <a:pt x="1335" y="255"/>
                  </a:lnTo>
                  <a:lnTo>
                    <a:pt x="1335" y="239"/>
                  </a:lnTo>
                  <a:lnTo>
                    <a:pt x="1335" y="225"/>
                  </a:lnTo>
                  <a:lnTo>
                    <a:pt x="1333" y="211"/>
                  </a:lnTo>
                  <a:lnTo>
                    <a:pt x="1329" y="199"/>
                  </a:lnTo>
                  <a:lnTo>
                    <a:pt x="1325" y="186"/>
                  </a:lnTo>
                  <a:lnTo>
                    <a:pt x="1319" y="174"/>
                  </a:lnTo>
                  <a:lnTo>
                    <a:pt x="1305" y="150"/>
                  </a:lnTo>
                  <a:lnTo>
                    <a:pt x="1287" y="130"/>
                  </a:lnTo>
                  <a:lnTo>
                    <a:pt x="1266" y="110"/>
                  </a:lnTo>
                  <a:lnTo>
                    <a:pt x="1242" y="93"/>
                  </a:lnTo>
                  <a:lnTo>
                    <a:pt x="1216" y="77"/>
                  </a:lnTo>
                  <a:lnTo>
                    <a:pt x="1189" y="63"/>
                  </a:lnTo>
                  <a:lnTo>
                    <a:pt x="1161" y="49"/>
                  </a:lnTo>
                  <a:lnTo>
                    <a:pt x="1131" y="39"/>
                  </a:lnTo>
                  <a:lnTo>
                    <a:pt x="1102" y="27"/>
                  </a:lnTo>
                  <a:lnTo>
                    <a:pt x="1046" y="12"/>
                  </a:lnTo>
                  <a:lnTo>
                    <a:pt x="997" y="0"/>
                  </a:lnTo>
                  <a:lnTo>
                    <a:pt x="997" y="0"/>
                  </a:lnTo>
                  <a:lnTo>
                    <a:pt x="987" y="0"/>
                  </a:lnTo>
                  <a:lnTo>
                    <a:pt x="973" y="0"/>
                  </a:lnTo>
                  <a:lnTo>
                    <a:pt x="955" y="4"/>
                  </a:lnTo>
                  <a:lnTo>
                    <a:pt x="937" y="12"/>
                  </a:lnTo>
                  <a:lnTo>
                    <a:pt x="892" y="29"/>
                  </a:lnTo>
                  <a:lnTo>
                    <a:pt x="839" y="55"/>
                  </a:lnTo>
                  <a:lnTo>
                    <a:pt x="779" y="89"/>
                  </a:lnTo>
                  <a:lnTo>
                    <a:pt x="714" y="124"/>
                  </a:lnTo>
                  <a:lnTo>
                    <a:pt x="574" y="211"/>
                  </a:lnTo>
                  <a:lnTo>
                    <a:pt x="425" y="304"/>
                  </a:lnTo>
                  <a:lnTo>
                    <a:pt x="281" y="397"/>
                  </a:lnTo>
                  <a:lnTo>
                    <a:pt x="152" y="480"/>
                  </a:lnTo>
                  <a:lnTo>
                    <a:pt x="48" y="543"/>
                  </a:lnTo>
                  <a:lnTo>
                    <a:pt x="48" y="543"/>
                  </a:lnTo>
                  <a:lnTo>
                    <a:pt x="32" y="555"/>
                  </a:lnTo>
                  <a:lnTo>
                    <a:pt x="20" y="567"/>
                  </a:lnTo>
                  <a:lnTo>
                    <a:pt x="10" y="581"/>
                  </a:lnTo>
                  <a:lnTo>
                    <a:pt x="4" y="595"/>
                  </a:lnTo>
                  <a:lnTo>
                    <a:pt x="2" y="609"/>
                  </a:lnTo>
                  <a:lnTo>
                    <a:pt x="0" y="625"/>
                  </a:lnTo>
                  <a:lnTo>
                    <a:pt x="4" y="640"/>
                  </a:lnTo>
                  <a:lnTo>
                    <a:pt x="8" y="656"/>
                  </a:lnTo>
                  <a:lnTo>
                    <a:pt x="16" y="674"/>
                  </a:lnTo>
                  <a:lnTo>
                    <a:pt x="24" y="692"/>
                  </a:lnTo>
                  <a:lnTo>
                    <a:pt x="36" y="708"/>
                  </a:lnTo>
                  <a:lnTo>
                    <a:pt x="48" y="725"/>
                  </a:lnTo>
                  <a:lnTo>
                    <a:pt x="77" y="761"/>
                  </a:lnTo>
                  <a:lnTo>
                    <a:pt x="111" y="793"/>
                  </a:lnTo>
                  <a:lnTo>
                    <a:pt x="148" y="826"/>
                  </a:lnTo>
                  <a:lnTo>
                    <a:pt x="188" y="854"/>
                  </a:lnTo>
                  <a:lnTo>
                    <a:pt x="227" y="880"/>
                  </a:lnTo>
                  <a:lnTo>
                    <a:pt x="265" y="901"/>
                  </a:lnTo>
                  <a:lnTo>
                    <a:pt x="301" y="919"/>
                  </a:lnTo>
                  <a:lnTo>
                    <a:pt x="330" y="929"/>
                  </a:lnTo>
                  <a:lnTo>
                    <a:pt x="344" y="931"/>
                  </a:lnTo>
                  <a:lnTo>
                    <a:pt x="356" y="933"/>
                  </a:lnTo>
                  <a:lnTo>
                    <a:pt x="366" y="933"/>
                  </a:lnTo>
                  <a:lnTo>
                    <a:pt x="374" y="929"/>
                  </a:lnTo>
                  <a:lnTo>
                    <a:pt x="374" y="929"/>
                  </a:lnTo>
                  <a:lnTo>
                    <a:pt x="445" y="891"/>
                  </a:lnTo>
                  <a:lnTo>
                    <a:pt x="534" y="836"/>
                  </a:lnTo>
                  <a:lnTo>
                    <a:pt x="635" y="773"/>
                  </a:lnTo>
                  <a:lnTo>
                    <a:pt x="738" y="708"/>
                  </a:lnTo>
                  <a:lnTo>
                    <a:pt x="914" y="593"/>
                  </a:lnTo>
                  <a:lnTo>
                    <a:pt x="987" y="543"/>
                  </a:lnTo>
                  <a:lnTo>
                    <a:pt x="987" y="543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7877176" y="5708650"/>
              <a:ext cx="1023938" cy="782638"/>
            </a:xfrm>
            <a:custGeom>
              <a:avLst/>
              <a:gdLst>
                <a:gd name="T0" fmla="*/ 81 w 645"/>
                <a:gd name="T1" fmla="*/ 20 h 493"/>
                <a:gd name="T2" fmla="*/ 103 w 645"/>
                <a:gd name="T3" fmla="*/ 28 h 493"/>
                <a:gd name="T4" fmla="*/ 115 w 645"/>
                <a:gd name="T5" fmla="*/ 34 h 493"/>
                <a:gd name="T6" fmla="*/ 131 w 645"/>
                <a:gd name="T7" fmla="*/ 30 h 493"/>
                <a:gd name="T8" fmla="*/ 160 w 645"/>
                <a:gd name="T9" fmla="*/ 14 h 493"/>
                <a:gd name="T10" fmla="*/ 172 w 645"/>
                <a:gd name="T11" fmla="*/ 8 h 493"/>
                <a:gd name="T12" fmla="*/ 208 w 645"/>
                <a:gd name="T13" fmla="*/ 2 h 493"/>
                <a:gd name="T14" fmla="*/ 285 w 645"/>
                <a:gd name="T15" fmla="*/ 0 h 493"/>
                <a:gd name="T16" fmla="*/ 404 w 645"/>
                <a:gd name="T17" fmla="*/ 8 h 493"/>
                <a:gd name="T18" fmla="*/ 499 w 645"/>
                <a:gd name="T19" fmla="*/ 26 h 493"/>
                <a:gd name="T20" fmla="*/ 524 w 645"/>
                <a:gd name="T21" fmla="*/ 36 h 493"/>
                <a:gd name="T22" fmla="*/ 550 w 645"/>
                <a:gd name="T23" fmla="*/ 56 h 493"/>
                <a:gd name="T24" fmla="*/ 594 w 645"/>
                <a:gd name="T25" fmla="*/ 101 h 493"/>
                <a:gd name="T26" fmla="*/ 623 w 645"/>
                <a:gd name="T27" fmla="*/ 155 h 493"/>
                <a:gd name="T28" fmla="*/ 641 w 645"/>
                <a:gd name="T29" fmla="*/ 210 h 493"/>
                <a:gd name="T30" fmla="*/ 645 w 645"/>
                <a:gd name="T31" fmla="*/ 269 h 493"/>
                <a:gd name="T32" fmla="*/ 641 w 645"/>
                <a:gd name="T33" fmla="*/ 325 h 493"/>
                <a:gd name="T34" fmla="*/ 627 w 645"/>
                <a:gd name="T35" fmla="*/ 376 h 493"/>
                <a:gd name="T36" fmla="*/ 603 w 645"/>
                <a:gd name="T37" fmla="*/ 420 h 493"/>
                <a:gd name="T38" fmla="*/ 588 w 645"/>
                <a:gd name="T39" fmla="*/ 435 h 493"/>
                <a:gd name="T40" fmla="*/ 556 w 645"/>
                <a:gd name="T41" fmla="*/ 463 h 493"/>
                <a:gd name="T42" fmla="*/ 528 w 645"/>
                <a:gd name="T43" fmla="*/ 481 h 493"/>
                <a:gd name="T44" fmla="*/ 499 w 645"/>
                <a:gd name="T45" fmla="*/ 491 h 493"/>
                <a:gd name="T46" fmla="*/ 469 w 645"/>
                <a:gd name="T47" fmla="*/ 493 h 493"/>
                <a:gd name="T48" fmla="*/ 437 w 645"/>
                <a:gd name="T49" fmla="*/ 489 h 493"/>
                <a:gd name="T50" fmla="*/ 366 w 645"/>
                <a:gd name="T51" fmla="*/ 469 h 493"/>
                <a:gd name="T52" fmla="*/ 323 w 645"/>
                <a:gd name="T53" fmla="*/ 453 h 493"/>
                <a:gd name="T54" fmla="*/ 226 w 645"/>
                <a:gd name="T55" fmla="*/ 422 h 493"/>
                <a:gd name="T56" fmla="*/ 125 w 645"/>
                <a:gd name="T57" fmla="*/ 394 h 493"/>
                <a:gd name="T58" fmla="*/ 62 w 645"/>
                <a:gd name="T59" fmla="*/ 368 h 493"/>
                <a:gd name="T60" fmla="*/ 28 w 645"/>
                <a:gd name="T61" fmla="*/ 350 h 493"/>
                <a:gd name="T62" fmla="*/ 8 w 645"/>
                <a:gd name="T63" fmla="*/ 331 h 493"/>
                <a:gd name="T64" fmla="*/ 2 w 645"/>
                <a:gd name="T65" fmla="*/ 319 h 493"/>
                <a:gd name="T66" fmla="*/ 0 w 645"/>
                <a:gd name="T67" fmla="*/ 289 h 493"/>
                <a:gd name="T68" fmla="*/ 8 w 645"/>
                <a:gd name="T69" fmla="*/ 248 h 493"/>
                <a:gd name="T70" fmla="*/ 36 w 645"/>
                <a:gd name="T71" fmla="*/ 147 h 493"/>
                <a:gd name="T72" fmla="*/ 66 w 645"/>
                <a:gd name="T73" fmla="*/ 60 h 493"/>
                <a:gd name="T74" fmla="*/ 81 w 645"/>
                <a:gd name="T75" fmla="*/ 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5" h="493">
                  <a:moveTo>
                    <a:pt x="81" y="20"/>
                  </a:moveTo>
                  <a:lnTo>
                    <a:pt x="81" y="20"/>
                  </a:lnTo>
                  <a:lnTo>
                    <a:pt x="93" y="24"/>
                  </a:lnTo>
                  <a:lnTo>
                    <a:pt x="103" y="28"/>
                  </a:lnTo>
                  <a:lnTo>
                    <a:pt x="109" y="32"/>
                  </a:lnTo>
                  <a:lnTo>
                    <a:pt x="115" y="34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43" y="24"/>
                  </a:lnTo>
                  <a:lnTo>
                    <a:pt x="160" y="14"/>
                  </a:lnTo>
                  <a:lnTo>
                    <a:pt x="160" y="14"/>
                  </a:lnTo>
                  <a:lnTo>
                    <a:pt x="172" y="8"/>
                  </a:lnTo>
                  <a:lnTo>
                    <a:pt x="188" y="4"/>
                  </a:lnTo>
                  <a:lnTo>
                    <a:pt x="208" y="2"/>
                  </a:lnTo>
                  <a:lnTo>
                    <a:pt x="232" y="0"/>
                  </a:lnTo>
                  <a:lnTo>
                    <a:pt x="285" y="0"/>
                  </a:lnTo>
                  <a:lnTo>
                    <a:pt x="344" y="4"/>
                  </a:lnTo>
                  <a:lnTo>
                    <a:pt x="404" y="8"/>
                  </a:lnTo>
                  <a:lnTo>
                    <a:pt x="455" y="16"/>
                  </a:lnTo>
                  <a:lnTo>
                    <a:pt x="499" y="26"/>
                  </a:lnTo>
                  <a:lnTo>
                    <a:pt x="512" y="30"/>
                  </a:lnTo>
                  <a:lnTo>
                    <a:pt x="524" y="36"/>
                  </a:lnTo>
                  <a:lnTo>
                    <a:pt x="524" y="36"/>
                  </a:lnTo>
                  <a:lnTo>
                    <a:pt x="550" y="56"/>
                  </a:lnTo>
                  <a:lnTo>
                    <a:pt x="574" y="77"/>
                  </a:lnTo>
                  <a:lnTo>
                    <a:pt x="594" y="101"/>
                  </a:lnTo>
                  <a:lnTo>
                    <a:pt x="609" y="127"/>
                  </a:lnTo>
                  <a:lnTo>
                    <a:pt x="623" y="155"/>
                  </a:lnTo>
                  <a:lnTo>
                    <a:pt x="633" y="182"/>
                  </a:lnTo>
                  <a:lnTo>
                    <a:pt x="641" y="210"/>
                  </a:lnTo>
                  <a:lnTo>
                    <a:pt x="645" y="240"/>
                  </a:lnTo>
                  <a:lnTo>
                    <a:pt x="645" y="269"/>
                  </a:lnTo>
                  <a:lnTo>
                    <a:pt x="645" y="297"/>
                  </a:lnTo>
                  <a:lnTo>
                    <a:pt x="641" y="325"/>
                  </a:lnTo>
                  <a:lnTo>
                    <a:pt x="635" y="350"/>
                  </a:lnTo>
                  <a:lnTo>
                    <a:pt x="627" y="376"/>
                  </a:lnTo>
                  <a:lnTo>
                    <a:pt x="615" y="398"/>
                  </a:lnTo>
                  <a:lnTo>
                    <a:pt x="603" y="420"/>
                  </a:lnTo>
                  <a:lnTo>
                    <a:pt x="588" y="435"/>
                  </a:lnTo>
                  <a:lnTo>
                    <a:pt x="588" y="435"/>
                  </a:lnTo>
                  <a:lnTo>
                    <a:pt x="572" y="451"/>
                  </a:lnTo>
                  <a:lnTo>
                    <a:pt x="556" y="463"/>
                  </a:lnTo>
                  <a:lnTo>
                    <a:pt x="542" y="473"/>
                  </a:lnTo>
                  <a:lnTo>
                    <a:pt x="528" y="481"/>
                  </a:lnTo>
                  <a:lnTo>
                    <a:pt x="512" y="487"/>
                  </a:lnTo>
                  <a:lnTo>
                    <a:pt x="499" y="491"/>
                  </a:lnTo>
                  <a:lnTo>
                    <a:pt x="483" y="493"/>
                  </a:lnTo>
                  <a:lnTo>
                    <a:pt x="469" y="493"/>
                  </a:lnTo>
                  <a:lnTo>
                    <a:pt x="453" y="493"/>
                  </a:lnTo>
                  <a:lnTo>
                    <a:pt x="437" y="489"/>
                  </a:lnTo>
                  <a:lnTo>
                    <a:pt x="404" y="481"/>
                  </a:lnTo>
                  <a:lnTo>
                    <a:pt x="366" y="469"/>
                  </a:lnTo>
                  <a:lnTo>
                    <a:pt x="323" y="453"/>
                  </a:lnTo>
                  <a:lnTo>
                    <a:pt x="323" y="453"/>
                  </a:lnTo>
                  <a:lnTo>
                    <a:pt x="275" y="437"/>
                  </a:lnTo>
                  <a:lnTo>
                    <a:pt x="226" y="422"/>
                  </a:lnTo>
                  <a:lnTo>
                    <a:pt x="174" y="408"/>
                  </a:lnTo>
                  <a:lnTo>
                    <a:pt x="125" y="394"/>
                  </a:lnTo>
                  <a:lnTo>
                    <a:pt x="79" y="378"/>
                  </a:lnTo>
                  <a:lnTo>
                    <a:pt x="62" y="368"/>
                  </a:lnTo>
                  <a:lnTo>
                    <a:pt x="44" y="360"/>
                  </a:lnTo>
                  <a:lnTo>
                    <a:pt x="28" y="350"/>
                  </a:lnTo>
                  <a:lnTo>
                    <a:pt x="16" y="340"/>
                  </a:lnTo>
                  <a:lnTo>
                    <a:pt x="8" y="331"/>
                  </a:lnTo>
                  <a:lnTo>
                    <a:pt x="2" y="319"/>
                  </a:lnTo>
                  <a:lnTo>
                    <a:pt x="2" y="319"/>
                  </a:lnTo>
                  <a:lnTo>
                    <a:pt x="0" y="307"/>
                  </a:lnTo>
                  <a:lnTo>
                    <a:pt x="0" y="289"/>
                  </a:lnTo>
                  <a:lnTo>
                    <a:pt x="4" y="269"/>
                  </a:lnTo>
                  <a:lnTo>
                    <a:pt x="8" y="248"/>
                  </a:lnTo>
                  <a:lnTo>
                    <a:pt x="20" y="198"/>
                  </a:lnTo>
                  <a:lnTo>
                    <a:pt x="36" y="147"/>
                  </a:lnTo>
                  <a:lnTo>
                    <a:pt x="52" y="99"/>
                  </a:lnTo>
                  <a:lnTo>
                    <a:pt x="66" y="60"/>
                  </a:lnTo>
                  <a:lnTo>
                    <a:pt x="81" y="2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7880351" y="2971800"/>
              <a:ext cx="828675" cy="674688"/>
            </a:xfrm>
            <a:custGeom>
              <a:avLst/>
              <a:gdLst>
                <a:gd name="T0" fmla="*/ 388 w 522"/>
                <a:gd name="T1" fmla="*/ 346 h 425"/>
                <a:gd name="T2" fmla="*/ 0 w 522"/>
                <a:gd name="T3" fmla="*/ 0 h 425"/>
                <a:gd name="T4" fmla="*/ 77 w 522"/>
                <a:gd name="T5" fmla="*/ 30 h 425"/>
                <a:gd name="T6" fmla="*/ 522 w 522"/>
                <a:gd name="T7" fmla="*/ 425 h 425"/>
                <a:gd name="T8" fmla="*/ 388 w 522"/>
                <a:gd name="T9" fmla="*/ 3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2" h="425">
                  <a:moveTo>
                    <a:pt x="388" y="346"/>
                  </a:moveTo>
                  <a:lnTo>
                    <a:pt x="0" y="0"/>
                  </a:lnTo>
                  <a:lnTo>
                    <a:pt x="77" y="30"/>
                  </a:lnTo>
                  <a:lnTo>
                    <a:pt x="522" y="425"/>
                  </a:lnTo>
                  <a:lnTo>
                    <a:pt x="388" y="346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558088" y="2971800"/>
              <a:ext cx="963613" cy="769938"/>
            </a:xfrm>
            <a:custGeom>
              <a:avLst/>
              <a:gdLst>
                <a:gd name="T0" fmla="*/ 203 w 607"/>
                <a:gd name="T1" fmla="*/ 0 h 485"/>
                <a:gd name="T2" fmla="*/ 203 w 607"/>
                <a:gd name="T3" fmla="*/ 0 h 485"/>
                <a:gd name="T4" fmla="*/ 170 w 607"/>
                <a:gd name="T5" fmla="*/ 50 h 485"/>
                <a:gd name="T6" fmla="*/ 96 w 607"/>
                <a:gd name="T7" fmla="*/ 160 h 485"/>
                <a:gd name="T8" fmla="*/ 59 w 607"/>
                <a:gd name="T9" fmla="*/ 218 h 485"/>
                <a:gd name="T10" fmla="*/ 25 w 607"/>
                <a:gd name="T11" fmla="*/ 269 h 485"/>
                <a:gd name="T12" fmla="*/ 6 w 607"/>
                <a:gd name="T13" fmla="*/ 307 h 485"/>
                <a:gd name="T14" fmla="*/ 2 w 607"/>
                <a:gd name="T15" fmla="*/ 317 h 485"/>
                <a:gd name="T16" fmla="*/ 0 w 607"/>
                <a:gd name="T17" fmla="*/ 319 h 485"/>
                <a:gd name="T18" fmla="*/ 2 w 607"/>
                <a:gd name="T19" fmla="*/ 321 h 485"/>
                <a:gd name="T20" fmla="*/ 2 w 607"/>
                <a:gd name="T21" fmla="*/ 321 h 485"/>
                <a:gd name="T22" fmla="*/ 29 w 607"/>
                <a:gd name="T23" fmla="*/ 327 h 485"/>
                <a:gd name="T24" fmla="*/ 96 w 607"/>
                <a:gd name="T25" fmla="*/ 346 h 485"/>
                <a:gd name="T26" fmla="*/ 288 w 607"/>
                <a:gd name="T27" fmla="*/ 404 h 485"/>
                <a:gd name="T28" fmla="*/ 563 w 607"/>
                <a:gd name="T29" fmla="*/ 485 h 485"/>
                <a:gd name="T30" fmla="*/ 607 w 607"/>
                <a:gd name="T31" fmla="*/ 352 h 485"/>
                <a:gd name="T32" fmla="*/ 607 w 607"/>
                <a:gd name="T33" fmla="*/ 352 h 485"/>
                <a:gd name="T34" fmla="*/ 401 w 607"/>
                <a:gd name="T35" fmla="*/ 176 h 485"/>
                <a:gd name="T36" fmla="*/ 203 w 607"/>
                <a:gd name="T37" fmla="*/ 0 h 485"/>
                <a:gd name="T38" fmla="*/ 203 w 607"/>
                <a:gd name="T39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7" h="485">
                  <a:moveTo>
                    <a:pt x="203" y="0"/>
                  </a:moveTo>
                  <a:lnTo>
                    <a:pt x="203" y="0"/>
                  </a:lnTo>
                  <a:lnTo>
                    <a:pt x="170" y="50"/>
                  </a:lnTo>
                  <a:lnTo>
                    <a:pt x="96" y="160"/>
                  </a:lnTo>
                  <a:lnTo>
                    <a:pt x="59" y="218"/>
                  </a:lnTo>
                  <a:lnTo>
                    <a:pt x="25" y="269"/>
                  </a:lnTo>
                  <a:lnTo>
                    <a:pt x="6" y="307"/>
                  </a:lnTo>
                  <a:lnTo>
                    <a:pt x="2" y="317"/>
                  </a:lnTo>
                  <a:lnTo>
                    <a:pt x="0" y="319"/>
                  </a:lnTo>
                  <a:lnTo>
                    <a:pt x="2" y="321"/>
                  </a:lnTo>
                  <a:lnTo>
                    <a:pt x="2" y="321"/>
                  </a:lnTo>
                  <a:lnTo>
                    <a:pt x="29" y="327"/>
                  </a:lnTo>
                  <a:lnTo>
                    <a:pt x="96" y="346"/>
                  </a:lnTo>
                  <a:lnTo>
                    <a:pt x="288" y="404"/>
                  </a:lnTo>
                  <a:lnTo>
                    <a:pt x="563" y="485"/>
                  </a:lnTo>
                  <a:lnTo>
                    <a:pt x="607" y="352"/>
                  </a:lnTo>
                  <a:lnTo>
                    <a:pt x="607" y="352"/>
                  </a:lnTo>
                  <a:lnTo>
                    <a:pt x="401" y="176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468938" y="2952750"/>
              <a:ext cx="3240088" cy="2260600"/>
            </a:xfrm>
            <a:custGeom>
              <a:avLst/>
              <a:gdLst>
                <a:gd name="T0" fmla="*/ 0 w 2041"/>
                <a:gd name="T1" fmla="*/ 1264 h 1424"/>
                <a:gd name="T2" fmla="*/ 762 w 2041"/>
                <a:gd name="T3" fmla="*/ 0 h 1424"/>
                <a:gd name="T4" fmla="*/ 1923 w 2041"/>
                <a:gd name="T5" fmla="*/ 364 h 1424"/>
                <a:gd name="T6" fmla="*/ 2041 w 2041"/>
                <a:gd name="T7" fmla="*/ 437 h 1424"/>
                <a:gd name="T8" fmla="*/ 430 w 2041"/>
                <a:gd name="T9" fmla="*/ 1424 h 1424"/>
                <a:gd name="T10" fmla="*/ 34 w 2041"/>
                <a:gd name="T11" fmla="*/ 1331 h 1424"/>
                <a:gd name="T12" fmla="*/ 0 w 2041"/>
                <a:gd name="T13" fmla="*/ 126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1" h="1424">
                  <a:moveTo>
                    <a:pt x="0" y="1264"/>
                  </a:moveTo>
                  <a:lnTo>
                    <a:pt x="762" y="0"/>
                  </a:lnTo>
                  <a:lnTo>
                    <a:pt x="1923" y="364"/>
                  </a:lnTo>
                  <a:lnTo>
                    <a:pt x="2041" y="437"/>
                  </a:lnTo>
                  <a:lnTo>
                    <a:pt x="430" y="1424"/>
                  </a:lnTo>
                  <a:lnTo>
                    <a:pt x="34" y="1331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BBB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576888" y="3087688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576888" y="3051175"/>
              <a:ext cx="1104900" cy="1831975"/>
            </a:xfrm>
            <a:custGeom>
              <a:avLst/>
              <a:gdLst>
                <a:gd name="T0" fmla="*/ 6 w 696"/>
                <a:gd name="T1" fmla="*/ 1154 h 1154"/>
                <a:gd name="T2" fmla="*/ 0 w 696"/>
                <a:gd name="T3" fmla="*/ 1150 h 1154"/>
                <a:gd name="T4" fmla="*/ 690 w 696"/>
                <a:gd name="T5" fmla="*/ 0 h 1154"/>
                <a:gd name="T6" fmla="*/ 696 w 696"/>
                <a:gd name="T7" fmla="*/ 4 h 1154"/>
                <a:gd name="T8" fmla="*/ 6 w 696"/>
                <a:gd name="T9" fmla="*/ 1154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4">
                  <a:moveTo>
                    <a:pt x="6" y="1154"/>
                  </a:moveTo>
                  <a:lnTo>
                    <a:pt x="0" y="1150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4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576888" y="3025775"/>
              <a:ext cx="1104900" cy="1833563"/>
            </a:xfrm>
            <a:custGeom>
              <a:avLst/>
              <a:gdLst>
                <a:gd name="T0" fmla="*/ 6 w 696"/>
                <a:gd name="T1" fmla="*/ 1155 h 1155"/>
                <a:gd name="T2" fmla="*/ 0 w 696"/>
                <a:gd name="T3" fmla="*/ 1151 h 1155"/>
                <a:gd name="T4" fmla="*/ 690 w 696"/>
                <a:gd name="T5" fmla="*/ 0 h 1155"/>
                <a:gd name="T6" fmla="*/ 696 w 696"/>
                <a:gd name="T7" fmla="*/ 4 h 1155"/>
                <a:gd name="T8" fmla="*/ 6 w 696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1155">
                  <a:moveTo>
                    <a:pt x="6" y="1155"/>
                  </a:moveTo>
                  <a:lnTo>
                    <a:pt x="0" y="1151"/>
                  </a:lnTo>
                  <a:lnTo>
                    <a:pt x="690" y="0"/>
                  </a:lnTo>
                  <a:lnTo>
                    <a:pt x="696" y="4"/>
                  </a:lnTo>
                  <a:lnTo>
                    <a:pt x="6" y="1155"/>
                  </a:lnTo>
                  <a:close/>
                </a:path>
              </a:pathLst>
            </a:custGeom>
            <a:solidFill>
              <a:srgbClr val="B1B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678613" y="2952750"/>
              <a:ext cx="2030413" cy="776288"/>
            </a:xfrm>
            <a:custGeom>
              <a:avLst/>
              <a:gdLst>
                <a:gd name="T0" fmla="*/ 0 w 1279"/>
                <a:gd name="T1" fmla="*/ 0 h 489"/>
                <a:gd name="T2" fmla="*/ 1161 w 1279"/>
                <a:gd name="T3" fmla="*/ 364 h 489"/>
                <a:gd name="T4" fmla="*/ 1279 w 1279"/>
                <a:gd name="T5" fmla="*/ 437 h 489"/>
                <a:gd name="T6" fmla="*/ 1202 w 1279"/>
                <a:gd name="T7" fmla="*/ 489 h 489"/>
                <a:gd name="T8" fmla="*/ 33 w 1279"/>
                <a:gd name="T9" fmla="*/ 89 h 489"/>
                <a:gd name="T10" fmla="*/ 0 w 1279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9" h="489">
                  <a:moveTo>
                    <a:pt x="0" y="0"/>
                  </a:moveTo>
                  <a:lnTo>
                    <a:pt x="1161" y="364"/>
                  </a:lnTo>
                  <a:lnTo>
                    <a:pt x="1279" y="437"/>
                  </a:lnTo>
                  <a:lnTo>
                    <a:pt x="1202" y="489"/>
                  </a:lnTo>
                  <a:lnTo>
                    <a:pt x="33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5522913" y="3094038"/>
              <a:ext cx="3217863" cy="2511425"/>
            </a:xfrm>
            <a:custGeom>
              <a:avLst/>
              <a:gdLst>
                <a:gd name="T0" fmla="*/ 2027 w 2027"/>
                <a:gd name="T1" fmla="*/ 356 h 1582"/>
                <a:gd name="T2" fmla="*/ 2027 w 2027"/>
                <a:gd name="T3" fmla="*/ 356 h 1582"/>
                <a:gd name="T4" fmla="*/ 1999 w 2027"/>
                <a:gd name="T5" fmla="*/ 348 h 1582"/>
                <a:gd name="T6" fmla="*/ 1948 w 2027"/>
                <a:gd name="T7" fmla="*/ 337 h 1582"/>
                <a:gd name="T8" fmla="*/ 1792 w 2027"/>
                <a:gd name="T9" fmla="*/ 295 h 1582"/>
                <a:gd name="T10" fmla="*/ 1361 w 2027"/>
                <a:gd name="T11" fmla="*/ 174 h 1582"/>
                <a:gd name="T12" fmla="*/ 761 w 2027"/>
                <a:gd name="T13" fmla="*/ 0 h 1582"/>
                <a:gd name="T14" fmla="*/ 0 w 2027"/>
                <a:gd name="T15" fmla="*/ 1242 h 1582"/>
                <a:gd name="T16" fmla="*/ 1327 w 2027"/>
                <a:gd name="T17" fmla="*/ 1582 h 1582"/>
                <a:gd name="T18" fmla="*/ 2027 w 2027"/>
                <a:gd name="T19" fmla="*/ 356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7" h="1582">
                  <a:moveTo>
                    <a:pt x="2027" y="356"/>
                  </a:moveTo>
                  <a:lnTo>
                    <a:pt x="2027" y="356"/>
                  </a:lnTo>
                  <a:lnTo>
                    <a:pt x="1999" y="348"/>
                  </a:lnTo>
                  <a:lnTo>
                    <a:pt x="1948" y="337"/>
                  </a:lnTo>
                  <a:lnTo>
                    <a:pt x="1792" y="295"/>
                  </a:lnTo>
                  <a:lnTo>
                    <a:pt x="1361" y="174"/>
                  </a:lnTo>
                  <a:lnTo>
                    <a:pt x="761" y="0"/>
                  </a:lnTo>
                  <a:lnTo>
                    <a:pt x="0" y="1242"/>
                  </a:lnTo>
                  <a:lnTo>
                    <a:pt x="1327" y="1582"/>
                  </a:lnTo>
                  <a:lnTo>
                    <a:pt x="2027" y="356"/>
                  </a:lnTo>
                  <a:close/>
                </a:path>
              </a:pathLst>
            </a:custGeom>
            <a:solidFill>
              <a:srgbClr val="8C8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288213" y="3584575"/>
              <a:ext cx="1452563" cy="2171700"/>
            </a:xfrm>
            <a:custGeom>
              <a:avLst/>
              <a:gdLst>
                <a:gd name="T0" fmla="*/ 915 w 915"/>
                <a:gd name="T1" fmla="*/ 47 h 1368"/>
                <a:gd name="T2" fmla="*/ 915 w 915"/>
                <a:gd name="T3" fmla="*/ 47 h 1368"/>
                <a:gd name="T4" fmla="*/ 891 w 915"/>
                <a:gd name="T5" fmla="*/ 41 h 1368"/>
                <a:gd name="T6" fmla="*/ 852 w 915"/>
                <a:gd name="T7" fmla="*/ 32 h 1368"/>
                <a:gd name="T8" fmla="*/ 731 w 915"/>
                <a:gd name="T9" fmla="*/ 0 h 1368"/>
                <a:gd name="T10" fmla="*/ 731 w 915"/>
                <a:gd name="T11" fmla="*/ 0 h 1368"/>
                <a:gd name="T12" fmla="*/ 0 w 915"/>
                <a:gd name="T13" fmla="*/ 1338 h 1368"/>
                <a:gd name="T14" fmla="*/ 160 w 915"/>
                <a:gd name="T15" fmla="*/ 1368 h 1368"/>
                <a:gd name="T16" fmla="*/ 915 w 915"/>
                <a:gd name="T17" fmla="*/ 47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5" h="1368">
                  <a:moveTo>
                    <a:pt x="915" y="47"/>
                  </a:moveTo>
                  <a:lnTo>
                    <a:pt x="915" y="47"/>
                  </a:lnTo>
                  <a:lnTo>
                    <a:pt x="891" y="41"/>
                  </a:lnTo>
                  <a:lnTo>
                    <a:pt x="852" y="32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0" y="1338"/>
                  </a:lnTo>
                  <a:lnTo>
                    <a:pt x="160" y="1368"/>
                  </a:lnTo>
                  <a:lnTo>
                    <a:pt x="915" y="47"/>
                  </a:lnTo>
                  <a:close/>
                </a:path>
              </a:pathLst>
            </a:custGeom>
            <a:solidFill>
              <a:srgbClr val="6A6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4311651" y="5141913"/>
              <a:ext cx="3998913" cy="1333500"/>
            </a:xfrm>
            <a:custGeom>
              <a:avLst/>
              <a:gdLst>
                <a:gd name="T0" fmla="*/ 49 w 2519"/>
                <a:gd name="T1" fmla="*/ 371 h 840"/>
                <a:gd name="T2" fmla="*/ 16 w 2519"/>
                <a:gd name="T3" fmla="*/ 452 h 840"/>
                <a:gd name="T4" fmla="*/ 0 w 2519"/>
                <a:gd name="T5" fmla="*/ 527 h 840"/>
                <a:gd name="T6" fmla="*/ 6 w 2519"/>
                <a:gd name="T7" fmla="*/ 603 h 840"/>
                <a:gd name="T8" fmla="*/ 41 w 2519"/>
                <a:gd name="T9" fmla="*/ 676 h 840"/>
                <a:gd name="T10" fmla="*/ 77 w 2519"/>
                <a:gd name="T11" fmla="*/ 707 h 840"/>
                <a:gd name="T12" fmla="*/ 130 w 2519"/>
                <a:gd name="T13" fmla="*/ 735 h 840"/>
                <a:gd name="T14" fmla="*/ 285 w 2519"/>
                <a:gd name="T15" fmla="*/ 777 h 840"/>
                <a:gd name="T16" fmla="*/ 474 w 2519"/>
                <a:gd name="T17" fmla="*/ 796 h 840"/>
                <a:gd name="T18" fmla="*/ 658 w 2519"/>
                <a:gd name="T19" fmla="*/ 788 h 840"/>
                <a:gd name="T20" fmla="*/ 759 w 2519"/>
                <a:gd name="T21" fmla="*/ 765 h 840"/>
                <a:gd name="T22" fmla="*/ 816 w 2519"/>
                <a:gd name="T23" fmla="*/ 737 h 840"/>
                <a:gd name="T24" fmla="*/ 852 w 2519"/>
                <a:gd name="T25" fmla="*/ 701 h 840"/>
                <a:gd name="T26" fmla="*/ 888 w 2519"/>
                <a:gd name="T27" fmla="*/ 650 h 840"/>
                <a:gd name="T28" fmla="*/ 951 w 2519"/>
                <a:gd name="T29" fmla="*/ 599 h 840"/>
                <a:gd name="T30" fmla="*/ 1018 w 2519"/>
                <a:gd name="T31" fmla="*/ 569 h 840"/>
                <a:gd name="T32" fmla="*/ 1085 w 2519"/>
                <a:gd name="T33" fmla="*/ 555 h 840"/>
                <a:gd name="T34" fmla="*/ 1170 w 2519"/>
                <a:gd name="T35" fmla="*/ 557 h 840"/>
                <a:gd name="T36" fmla="*/ 1572 w 2519"/>
                <a:gd name="T37" fmla="*/ 628 h 840"/>
                <a:gd name="T38" fmla="*/ 2009 w 2519"/>
                <a:gd name="T39" fmla="*/ 713 h 840"/>
                <a:gd name="T40" fmla="*/ 2165 w 2519"/>
                <a:gd name="T41" fmla="*/ 749 h 840"/>
                <a:gd name="T42" fmla="*/ 2268 w 2519"/>
                <a:gd name="T43" fmla="*/ 790 h 840"/>
                <a:gd name="T44" fmla="*/ 2361 w 2519"/>
                <a:gd name="T45" fmla="*/ 838 h 840"/>
                <a:gd name="T46" fmla="*/ 2397 w 2519"/>
                <a:gd name="T47" fmla="*/ 836 h 840"/>
                <a:gd name="T48" fmla="*/ 2434 w 2519"/>
                <a:gd name="T49" fmla="*/ 792 h 840"/>
                <a:gd name="T50" fmla="*/ 2464 w 2519"/>
                <a:gd name="T51" fmla="*/ 737 h 840"/>
                <a:gd name="T52" fmla="*/ 2497 w 2519"/>
                <a:gd name="T53" fmla="*/ 644 h 840"/>
                <a:gd name="T54" fmla="*/ 2515 w 2519"/>
                <a:gd name="T55" fmla="*/ 549 h 840"/>
                <a:gd name="T56" fmla="*/ 2517 w 2519"/>
                <a:gd name="T57" fmla="*/ 462 h 840"/>
                <a:gd name="T58" fmla="*/ 2509 w 2519"/>
                <a:gd name="T59" fmla="*/ 393 h 840"/>
                <a:gd name="T60" fmla="*/ 2490 w 2519"/>
                <a:gd name="T61" fmla="*/ 351 h 840"/>
                <a:gd name="T62" fmla="*/ 2468 w 2519"/>
                <a:gd name="T63" fmla="*/ 340 h 840"/>
                <a:gd name="T64" fmla="*/ 2254 w 2519"/>
                <a:gd name="T65" fmla="*/ 270 h 840"/>
                <a:gd name="T66" fmla="*/ 1894 w 2519"/>
                <a:gd name="T67" fmla="*/ 174 h 840"/>
                <a:gd name="T68" fmla="*/ 1483 w 2519"/>
                <a:gd name="T69" fmla="*/ 79 h 840"/>
                <a:gd name="T70" fmla="*/ 1113 w 2519"/>
                <a:gd name="T71" fmla="*/ 13 h 840"/>
                <a:gd name="T72" fmla="*/ 977 w 2519"/>
                <a:gd name="T73" fmla="*/ 0 h 840"/>
                <a:gd name="T74" fmla="*/ 884 w 2519"/>
                <a:gd name="T75" fmla="*/ 5 h 840"/>
                <a:gd name="T76" fmla="*/ 700 w 2519"/>
                <a:gd name="T77" fmla="*/ 43 h 840"/>
                <a:gd name="T78" fmla="*/ 437 w 2519"/>
                <a:gd name="T79" fmla="*/ 83 h 840"/>
                <a:gd name="T80" fmla="*/ 302 w 2519"/>
                <a:gd name="T81" fmla="*/ 112 h 840"/>
                <a:gd name="T82" fmla="*/ 231 w 2519"/>
                <a:gd name="T83" fmla="*/ 146 h 840"/>
                <a:gd name="T84" fmla="*/ 182 w 2519"/>
                <a:gd name="T85" fmla="*/ 185 h 840"/>
                <a:gd name="T86" fmla="*/ 101 w 2519"/>
                <a:gd name="T87" fmla="*/ 28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19" h="840">
                  <a:moveTo>
                    <a:pt x="65" y="342"/>
                  </a:moveTo>
                  <a:lnTo>
                    <a:pt x="65" y="342"/>
                  </a:lnTo>
                  <a:lnTo>
                    <a:pt x="49" y="371"/>
                  </a:lnTo>
                  <a:lnTo>
                    <a:pt x="31" y="409"/>
                  </a:lnTo>
                  <a:lnTo>
                    <a:pt x="23" y="429"/>
                  </a:lnTo>
                  <a:lnTo>
                    <a:pt x="16" y="452"/>
                  </a:lnTo>
                  <a:lnTo>
                    <a:pt x="8" y="476"/>
                  </a:lnTo>
                  <a:lnTo>
                    <a:pt x="4" y="502"/>
                  </a:lnTo>
                  <a:lnTo>
                    <a:pt x="0" y="527"/>
                  </a:lnTo>
                  <a:lnTo>
                    <a:pt x="0" y="553"/>
                  </a:lnTo>
                  <a:lnTo>
                    <a:pt x="0" y="579"/>
                  </a:lnTo>
                  <a:lnTo>
                    <a:pt x="6" y="603"/>
                  </a:lnTo>
                  <a:lnTo>
                    <a:pt x="14" y="628"/>
                  </a:lnTo>
                  <a:lnTo>
                    <a:pt x="25" y="652"/>
                  </a:lnTo>
                  <a:lnTo>
                    <a:pt x="41" y="676"/>
                  </a:lnTo>
                  <a:lnTo>
                    <a:pt x="63" y="697"/>
                  </a:lnTo>
                  <a:lnTo>
                    <a:pt x="63" y="697"/>
                  </a:lnTo>
                  <a:lnTo>
                    <a:pt x="77" y="707"/>
                  </a:lnTo>
                  <a:lnTo>
                    <a:pt x="91" y="717"/>
                  </a:lnTo>
                  <a:lnTo>
                    <a:pt x="108" y="725"/>
                  </a:lnTo>
                  <a:lnTo>
                    <a:pt x="130" y="735"/>
                  </a:lnTo>
                  <a:lnTo>
                    <a:pt x="176" y="751"/>
                  </a:lnTo>
                  <a:lnTo>
                    <a:pt x="227" y="765"/>
                  </a:lnTo>
                  <a:lnTo>
                    <a:pt x="285" y="777"/>
                  </a:lnTo>
                  <a:lnTo>
                    <a:pt x="346" y="786"/>
                  </a:lnTo>
                  <a:lnTo>
                    <a:pt x="409" y="792"/>
                  </a:lnTo>
                  <a:lnTo>
                    <a:pt x="474" y="796"/>
                  </a:lnTo>
                  <a:lnTo>
                    <a:pt x="538" y="796"/>
                  </a:lnTo>
                  <a:lnTo>
                    <a:pt x="599" y="794"/>
                  </a:lnTo>
                  <a:lnTo>
                    <a:pt x="658" y="788"/>
                  </a:lnTo>
                  <a:lnTo>
                    <a:pt x="712" y="779"/>
                  </a:lnTo>
                  <a:lnTo>
                    <a:pt x="735" y="773"/>
                  </a:lnTo>
                  <a:lnTo>
                    <a:pt x="759" y="765"/>
                  </a:lnTo>
                  <a:lnTo>
                    <a:pt x="781" y="757"/>
                  </a:lnTo>
                  <a:lnTo>
                    <a:pt x="799" y="747"/>
                  </a:lnTo>
                  <a:lnTo>
                    <a:pt x="816" y="737"/>
                  </a:lnTo>
                  <a:lnTo>
                    <a:pt x="830" y="727"/>
                  </a:lnTo>
                  <a:lnTo>
                    <a:pt x="842" y="713"/>
                  </a:lnTo>
                  <a:lnTo>
                    <a:pt x="852" y="701"/>
                  </a:lnTo>
                  <a:lnTo>
                    <a:pt x="852" y="701"/>
                  </a:lnTo>
                  <a:lnTo>
                    <a:pt x="868" y="674"/>
                  </a:lnTo>
                  <a:lnTo>
                    <a:pt x="888" y="650"/>
                  </a:lnTo>
                  <a:lnTo>
                    <a:pt x="907" y="630"/>
                  </a:lnTo>
                  <a:lnTo>
                    <a:pt x="927" y="614"/>
                  </a:lnTo>
                  <a:lnTo>
                    <a:pt x="951" y="599"/>
                  </a:lnTo>
                  <a:lnTo>
                    <a:pt x="973" y="587"/>
                  </a:lnTo>
                  <a:lnTo>
                    <a:pt x="996" y="577"/>
                  </a:lnTo>
                  <a:lnTo>
                    <a:pt x="1018" y="569"/>
                  </a:lnTo>
                  <a:lnTo>
                    <a:pt x="1042" y="563"/>
                  </a:lnTo>
                  <a:lnTo>
                    <a:pt x="1064" y="559"/>
                  </a:lnTo>
                  <a:lnTo>
                    <a:pt x="1085" y="555"/>
                  </a:lnTo>
                  <a:lnTo>
                    <a:pt x="1105" y="555"/>
                  </a:lnTo>
                  <a:lnTo>
                    <a:pt x="1141" y="555"/>
                  </a:lnTo>
                  <a:lnTo>
                    <a:pt x="1170" y="557"/>
                  </a:lnTo>
                  <a:lnTo>
                    <a:pt x="1170" y="557"/>
                  </a:lnTo>
                  <a:lnTo>
                    <a:pt x="1309" y="581"/>
                  </a:lnTo>
                  <a:lnTo>
                    <a:pt x="1572" y="628"/>
                  </a:lnTo>
                  <a:lnTo>
                    <a:pt x="1724" y="656"/>
                  </a:lnTo>
                  <a:lnTo>
                    <a:pt x="1873" y="686"/>
                  </a:lnTo>
                  <a:lnTo>
                    <a:pt x="2009" y="713"/>
                  </a:lnTo>
                  <a:lnTo>
                    <a:pt x="2122" y="737"/>
                  </a:lnTo>
                  <a:lnTo>
                    <a:pt x="2122" y="737"/>
                  </a:lnTo>
                  <a:lnTo>
                    <a:pt x="2165" y="749"/>
                  </a:lnTo>
                  <a:lnTo>
                    <a:pt x="2205" y="763"/>
                  </a:lnTo>
                  <a:lnTo>
                    <a:pt x="2238" y="777"/>
                  </a:lnTo>
                  <a:lnTo>
                    <a:pt x="2268" y="790"/>
                  </a:lnTo>
                  <a:lnTo>
                    <a:pt x="2314" y="814"/>
                  </a:lnTo>
                  <a:lnTo>
                    <a:pt x="2349" y="832"/>
                  </a:lnTo>
                  <a:lnTo>
                    <a:pt x="2361" y="838"/>
                  </a:lnTo>
                  <a:lnTo>
                    <a:pt x="2375" y="840"/>
                  </a:lnTo>
                  <a:lnTo>
                    <a:pt x="2387" y="840"/>
                  </a:lnTo>
                  <a:lnTo>
                    <a:pt x="2397" y="836"/>
                  </a:lnTo>
                  <a:lnTo>
                    <a:pt x="2408" y="826"/>
                  </a:lnTo>
                  <a:lnTo>
                    <a:pt x="2420" y="812"/>
                  </a:lnTo>
                  <a:lnTo>
                    <a:pt x="2434" y="792"/>
                  </a:lnTo>
                  <a:lnTo>
                    <a:pt x="2448" y="767"/>
                  </a:lnTo>
                  <a:lnTo>
                    <a:pt x="2448" y="767"/>
                  </a:lnTo>
                  <a:lnTo>
                    <a:pt x="2464" y="737"/>
                  </a:lnTo>
                  <a:lnTo>
                    <a:pt x="2478" y="707"/>
                  </a:lnTo>
                  <a:lnTo>
                    <a:pt x="2488" y="676"/>
                  </a:lnTo>
                  <a:lnTo>
                    <a:pt x="2497" y="644"/>
                  </a:lnTo>
                  <a:lnTo>
                    <a:pt x="2505" y="612"/>
                  </a:lnTo>
                  <a:lnTo>
                    <a:pt x="2511" y="581"/>
                  </a:lnTo>
                  <a:lnTo>
                    <a:pt x="2515" y="549"/>
                  </a:lnTo>
                  <a:lnTo>
                    <a:pt x="2517" y="519"/>
                  </a:lnTo>
                  <a:lnTo>
                    <a:pt x="2519" y="490"/>
                  </a:lnTo>
                  <a:lnTo>
                    <a:pt x="2517" y="462"/>
                  </a:lnTo>
                  <a:lnTo>
                    <a:pt x="2515" y="438"/>
                  </a:lnTo>
                  <a:lnTo>
                    <a:pt x="2513" y="415"/>
                  </a:lnTo>
                  <a:lnTo>
                    <a:pt x="2509" y="393"/>
                  </a:lnTo>
                  <a:lnTo>
                    <a:pt x="2503" y="377"/>
                  </a:lnTo>
                  <a:lnTo>
                    <a:pt x="2497" y="361"/>
                  </a:lnTo>
                  <a:lnTo>
                    <a:pt x="2490" y="351"/>
                  </a:lnTo>
                  <a:lnTo>
                    <a:pt x="2490" y="351"/>
                  </a:lnTo>
                  <a:lnTo>
                    <a:pt x="2482" y="346"/>
                  </a:lnTo>
                  <a:lnTo>
                    <a:pt x="2468" y="340"/>
                  </a:lnTo>
                  <a:lnTo>
                    <a:pt x="2418" y="320"/>
                  </a:lnTo>
                  <a:lnTo>
                    <a:pt x="2347" y="296"/>
                  </a:lnTo>
                  <a:lnTo>
                    <a:pt x="2254" y="270"/>
                  </a:lnTo>
                  <a:lnTo>
                    <a:pt x="2145" y="239"/>
                  </a:lnTo>
                  <a:lnTo>
                    <a:pt x="2025" y="207"/>
                  </a:lnTo>
                  <a:lnTo>
                    <a:pt x="1894" y="174"/>
                  </a:lnTo>
                  <a:lnTo>
                    <a:pt x="1758" y="140"/>
                  </a:lnTo>
                  <a:lnTo>
                    <a:pt x="1619" y="108"/>
                  </a:lnTo>
                  <a:lnTo>
                    <a:pt x="1483" y="79"/>
                  </a:lnTo>
                  <a:lnTo>
                    <a:pt x="1350" y="53"/>
                  </a:lnTo>
                  <a:lnTo>
                    <a:pt x="1226" y="29"/>
                  </a:lnTo>
                  <a:lnTo>
                    <a:pt x="1113" y="13"/>
                  </a:lnTo>
                  <a:lnTo>
                    <a:pt x="1064" y="7"/>
                  </a:lnTo>
                  <a:lnTo>
                    <a:pt x="1018" y="3"/>
                  </a:lnTo>
                  <a:lnTo>
                    <a:pt x="977" y="0"/>
                  </a:lnTo>
                  <a:lnTo>
                    <a:pt x="939" y="0"/>
                  </a:lnTo>
                  <a:lnTo>
                    <a:pt x="909" y="1"/>
                  </a:lnTo>
                  <a:lnTo>
                    <a:pt x="884" y="5"/>
                  </a:lnTo>
                  <a:lnTo>
                    <a:pt x="884" y="5"/>
                  </a:lnTo>
                  <a:lnTo>
                    <a:pt x="787" y="27"/>
                  </a:lnTo>
                  <a:lnTo>
                    <a:pt x="700" y="43"/>
                  </a:lnTo>
                  <a:lnTo>
                    <a:pt x="623" y="57"/>
                  </a:lnTo>
                  <a:lnTo>
                    <a:pt x="553" y="67"/>
                  </a:lnTo>
                  <a:lnTo>
                    <a:pt x="437" y="83"/>
                  </a:lnTo>
                  <a:lnTo>
                    <a:pt x="387" y="90"/>
                  </a:lnTo>
                  <a:lnTo>
                    <a:pt x="342" y="100"/>
                  </a:lnTo>
                  <a:lnTo>
                    <a:pt x="302" y="112"/>
                  </a:lnTo>
                  <a:lnTo>
                    <a:pt x="265" y="126"/>
                  </a:lnTo>
                  <a:lnTo>
                    <a:pt x="247" y="136"/>
                  </a:lnTo>
                  <a:lnTo>
                    <a:pt x="231" y="146"/>
                  </a:lnTo>
                  <a:lnTo>
                    <a:pt x="213" y="158"/>
                  </a:lnTo>
                  <a:lnTo>
                    <a:pt x="197" y="170"/>
                  </a:lnTo>
                  <a:lnTo>
                    <a:pt x="182" y="185"/>
                  </a:lnTo>
                  <a:lnTo>
                    <a:pt x="166" y="201"/>
                  </a:lnTo>
                  <a:lnTo>
                    <a:pt x="134" y="239"/>
                  </a:lnTo>
                  <a:lnTo>
                    <a:pt x="101" y="286"/>
                  </a:lnTo>
                  <a:lnTo>
                    <a:pt x="65" y="342"/>
                  </a:lnTo>
                  <a:lnTo>
                    <a:pt x="65" y="342"/>
                  </a:lnTo>
                  <a:close/>
                </a:path>
              </a:pathLst>
            </a:custGeom>
            <a:solidFill>
              <a:srgbClr val="445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4735513" y="5141913"/>
              <a:ext cx="3529013" cy="592138"/>
            </a:xfrm>
            <a:custGeom>
              <a:avLst/>
              <a:gdLst>
                <a:gd name="T0" fmla="*/ 2223 w 2223"/>
                <a:gd name="T1" fmla="*/ 351 h 373"/>
                <a:gd name="T2" fmla="*/ 2201 w 2223"/>
                <a:gd name="T3" fmla="*/ 340 h 373"/>
                <a:gd name="T4" fmla="*/ 2080 w 2223"/>
                <a:gd name="T5" fmla="*/ 296 h 373"/>
                <a:gd name="T6" fmla="*/ 1878 w 2223"/>
                <a:gd name="T7" fmla="*/ 239 h 373"/>
                <a:gd name="T8" fmla="*/ 1627 w 2223"/>
                <a:gd name="T9" fmla="*/ 174 h 373"/>
                <a:gd name="T10" fmla="*/ 1352 w 2223"/>
                <a:gd name="T11" fmla="*/ 108 h 373"/>
                <a:gd name="T12" fmla="*/ 1083 w 2223"/>
                <a:gd name="T13" fmla="*/ 53 h 373"/>
                <a:gd name="T14" fmla="*/ 846 w 2223"/>
                <a:gd name="T15" fmla="*/ 13 h 373"/>
                <a:gd name="T16" fmla="*/ 751 w 2223"/>
                <a:gd name="T17" fmla="*/ 3 h 373"/>
                <a:gd name="T18" fmla="*/ 672 w 2223"/>
                <a:gd name="T19" fmla="*/ 0 h 373"/>
                <a:gd name="T20" fmla="*/ 617 w 2223"/>
                <a:gd name="T21" fmla="*/ 5 h 373"/>
                <a:gd name="T22" fmla="*/ 490 w 2223"/>
                <a:gd name="T23" fmla="*/ 33 h 373"/>
                <a:gd name="T24" fmla="*/ 217 w 2223"/>
                <a:gd name="T25" fmla="*/ 88 h 373"/>
                <a:gd name="T26" fmla="*/ 97 w 2223"/>
                <a:gd name="T27" fmla="*/ 116 h 373"/>
                <a:gd name="T28" fmla="*/ 47 w 2223"/>
                <a:gd name="T29" fmla="*/ 136 h 373"/>
                <a:gd name="T30" fmla="*/ 0 w 2223"/>
                <a:gd name="T31" fmla="*/ 160 h 373"/>
                <a:gd name="T32" fmla="*/ 19 w 2223"/>
                <a:gd name="T33" fmla="*/ 158 h 373"/>
                <a:gd name="T34" fmla="*/ 124 w 2223"/>
                <a:gd name="T35" fmla="*/ 140 h 373"/>
                <a:gd name="T36" fmla="*/ 441 w 2223"/>
                <a:gd name="T37" fmla="*/ 77 h 373"/>
                <a:gd name="T38" fmla="*/ 619 w 2223"/>
                <a:gd name="T39" fmla="*/ 47 h 373"/>
                <a:gd name="T40" fmla="*/ 666 w 2223"/>
                <a:gd name="T41" fmla="*/ 43 h 373"/>
                <a:gd name="T42" fmla="*/ 725 w 2223"/>
                <a:gd name="T43" fmla="*/ 51 h 373"/>
                <a:gd name="T44" fmla="*/ 1131 w 2223"/>
                <a:gd name="T45" fmla="*/ 126 h 373"/>
                <a:gd name="T46" fmla="*/ 1596 w 2223"/>
                <a:gd name="T47" fmla="*/ 213 h 373"/>
                <a:gd name="T48" fmla="*/ 1698 w 2223"/>
                <a:gd name="T49" fmla="*/ 233 h 373"/>
                <a:gd name="T50" fmla="*/ 1829 w 2223"/>
                <a:gd name="T51" fmla="*/ 259 h 373"/>
                <a:gd name="T52" fmla="*/ 1908 w 2223"/>
                <a:gd name="T53" fmla="*/ 284 h 373"/>
                <a:gd name="T54" fmla="*/ 1960 w 2223"/>
                <a:gd name="T55" fmla="*/ 310 h 373"/>
                <a:gd name="T56" fmla="*/ 2001 w 2223"/>
                <a:gd name="T57" fmla="*/ 340 h 373"/>
                <a:gd name="T58" fmla="*/ 2041 w 2223"/>
                <a:gd name="T59" fmla="*/ 361 h 373"/>
                <a:gd name="T60" fmla="*/ 2074 w 2223"/>
                <a:gd name="T61" fmla="*/ 371 h 373"/>
                <a:gd name="T62" fmla="*/ 2108 w 2223"/>
                <a:gd name="T63" fmla="*/ 371 h 373"/>
                <a:gd name="T64" fmla="*/ 2147 w 2223"/>
                <a:gd name="T65" fmla="*/ 367 h 373"/>
                <a:gd name="T66" fmla="*/ 2201 w 2223"/>
                <a:gd name="T67" fmla="*/ 363 h 373"/>
                <a:gd name="T68" fmla="*/ 2213 w 2223"/>
                <a:gd name="T69" fmla="*/ 361 h 373"/>
                <a:gd name="T70" fmla="*/ 2223 w 2223"/>
                <a:gd name="T71" fmla="*/ 35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3" h="373">
                  <a:moveTo>
                    <a:pt x="2223" y="351"/>
                  </a:moveTo>
                  <a:lnTo>
                    <a:pt x="2223" y="351"/>
                  </a:lnTo>
                  <a:lnTo>
                    <a:pt x="2215" y="346"/>
                  </a:lnTo>
                  <a:lnTo>
                    <a:pt x="2201" y="340"/>
                  </a:lnTo>
                  <a:lnTo>
                    <a:pt x="2151" y="320"/>
                  </a:lnTo>
                  <a:lnTo>
                    <a:pt x="2080" y="296"/>
                  </a:lnTo>
                  <a:lnTo>
                    <a:pt x="1987" y="270"/>
                  </a:lnTo>
                  <a:lnTo>
                    <a:pt x="1878" y="239"/>
                  </a:lnTo>
                  <a:lnTo>
                    <a:pt x="1758" y="207"/>
                  </a:lnTo>
                  <a:lnTo>
                    <a:pt x="1627" y="174"/>
                  </a:lnTo>
                  <a:lnTo>
                    <a:pt x="1491" y="140"/>
                  </a:lnTo>
                  <a:lnTo>
                    <a:pt x="1352" y="108"/>
                  </a:lnTo>
                  <a:lnTo>
                    <a:pt x="1216" y="79"/>
                  </a:lnTo>
                  <a:lnTo>
                    <a:pt x="1083" y="53"/>
                  </a:lnTo>
                  <a:lnTo>
                    <a:pt x="959" y="29"/>
                  </a:lnTo>
                  <a:lnTo>
                    <a:pt x="846" y="13"/>
                  </a:lnTo>
                  <a:lnTo>
                    <a:pt x="797" y="7"/>
                  </a:lnTo>
                  <a:lnTo>
                    <a:pt x="751" y="3"/>
                  </a:lnTo>
                  <a:lnTo>
                    <a:pt x="710" y="0"/>
                  </a:lnTo>
                  <a:lnTo>
                    <a:pt x="672" y="0"/>
                  </a:lnTo>
                  <a:lnTo>
                    <a:pt x="642" y="1"/>
                  </a:lnTo>
                  <a:lnTo>
                    <a:pt x="617" y="5"/>
                  </a:lnTo>
                  <a:lnTo>
                    <a:pt x="617" y="5"/>
                  </a:lnTo>
                  <a:lnTo>
                    <a:pt x="490" y="33"/>
                  </a:lnTo>
                  <a:lnTo>
                    <a:pt x="383" y="55"/>
                  </a:lnTo>
                  <a:lnTo>
                    <a:pt x="217" y="88"/>
                  </a:lnTo>
                  <a:lnTo>
                    <a:pt x="152" y="102"/>
                  </a:lnTo>
                  <a:lnTo>
                    <a:pt x="97" y="116"/>
                  </a:lnTo>
                  <a:lnTo>
                    <a:pt x="71" y="126"/>
                  </a:lnTo>
                  <a:lnTo>
                    <a:pt x="47" y="136"/>
                  </a:lnTo>
                  <a:lnTo>
                    <a:pt x="23" y="14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9" y="158"/>
                  </a:lnTo>
                  <a:lnTo>
                    <a:pt x="47" y="154"/>
                  </a:lnTo>
                  <a:lnTo>
                    <a:pt x="124" y="140"/>
                  </a:lnTo>
                  <a:lnTo>
                    <a:pt x="332" y="98"/>
                  </a:lnTo>
                  <a:lnTo>
                    <a:pt x="441" y="77"/>
                  </a:lnTo>
                  <a:lnTo>
                    <a:pt x="540" y="59"/>
                  </a:lnTo>
                  <a:lnTo>
                    <a:pt x="619" y="47"/>
                  </a:lnTo>
                  <a:lnTo>
                    <a:pt x="646" y="43"/>
                  </a:lnTo>
                  <a:lnTo>
                    <a:pt x="666" y="43"/>
                  </a:lnTo>
                  <a:lnTo>
                    <a:pt x="666" y="43"/>
                  </a:lnTo>
                  <a:lnTo>
                    <a:pt x="725" y="51"/>
                  </a:lnTo>
                  <a:lnTo>
                    <a:pt x="830" y="71"/>
                  </a:lnTo>
                  <a:lnTo>
                    <a:pt x="1131" y="126"/>
                  </a:lnTo>
                  <a:lnTo>
                    <a:pt x="1457" y="189"/>
                  </a:lnTo>
                  <a:lnTo>
                    <a:pt x="1596" y="213"/>
                  </a:lnTo>
                  <a:lnTo>
                    <a:pt x="1698" y="233"/>
                  </a:lnTo>
                  <a:lnTo>
                    <a:pt x="1698" y="233"/>
                  </a:lnTo>
                  <a:lnTo>
                    <a:pt x="1772" y="245"/>
                  </a:lnTo>
                  <a:lnTo>
                    <a:pt x="1829" y="259"/>
                  </a:lnTo>
                  <a:lnTo>
                    <a:pt x="1874" y="270"/>
                  </a:lnTo>
                  <a:lnTo>
                    <a:pt x="1908" y="284"/>
                  </a:lnTo>
                  <a:lnTo>
                    <a:pt x="1938" y="296"/>
                  </a:lnTo>
                  <a:lnTo>
                    <a:pt x="1960" y="310"/>
                  </a:lnTo>
                  <a:lnTo>
                    <a:pt x="2001" y="340"/>
                  </a:lnTo>
                  <a:lnTo>
                    <a:pt x="2001" y="340"/>
                  </a:lnTo>
                  <a:lnTo>
                    <a:pt x="2023" y="351"/>
                  </a:lnTo>
                  <a:lnTo>
                    <a:pt x="2041" y="361"/>
                  </a:lnTo>
                  <a:lnTo>
                    <a:pt x="2058" y="367"/>
                  </a:lnTo>
                  <a:lnTo>
                    <a:pt x="2074" y="371"/>
                  </a:lnTo>
                  <a:lnTo>
                    <a:pt x="2092" y="373"/>
                  </a:lnTo>
                  <a:lnTo>
                    <a:pt x="2108" y="371"/>
                  </a:lnTo>
                  <a:lnTo>
                    <a:pt x="2147" y="367"/>
                  </a:lnTo>
                  <a:lnTo>
                    <a:pt x="2147" y="367"/>
                  </a:lnTo>
                  <a:lnTo>
                    <a:pt x="2181" y="363"/>
                  </a:lnTo>
                  <a:lnTo>
                    <a:pt x="2201" y="363"/>
                  </a:lnTo>
                  <a:lnTo>
                    <a:pt x="2207" y="363"/>
                  </a:lnTo>
                  <a:lnTo>
                    <a:pt x="2213" y="361"/>
                  </a:lnTo>
                  <a:lnTo>
                    <a:pt x="2219" y="357"/>
                  </a:lnTo>
                  <a:lnTo>
                    <a:pt x="2223" y="351"/>
                  </a:lnTo>
                  <a:lnTo>
                    <a:pt x="2223" y="351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443413" y="5784850"/>
              <a:ext cx="3825875" cy="690563"/>
            </a:xfrm>
            <a:custGeom>
              <a:avLst/>
              <a:gdLst>
                <a:gd name="T0" fmla="*/ 0 w 2410"/>
                <a:gd name="T1" fmla="*/ 306 h 435"/>
                <a:gd name="T2" fmla="*/ 33 w 2410"/>
                <a:gd name="T3" fmla="*/ 324 h 435"/>
                <a:gd name="T4" fmla="*/ 122 w 2410"/>
                <a:gd name="T5" fmla="*/ 354 h 435"/>
                <a:gd name="T6" fmla="*/ 231 w 2410"/>
                <a:gd name="T7" fmla="*/ 375 h 435"/>
                <a:gd name="T8" fmla="*/ 352 w 2410"/>
                <a:gd name="T9" fmla="*/ 389 h 435"/>
                <a:gd name="T10" fmla="*/ 474 w 2410"/>
                <a:gd name="T11" fmla="*/ 391 h 435"/>
                <a:gd name="T12" fmla="*/ 587 w 2410"/>
                <a:gd name="T13" fmla="*/ 381 h 435"/>
                <a:gd name="T14" fmla="*/ 660 w 2410"/>
                <a:gd name="T15" fmla="*/ 366 h 435"/>
                <a:gd name="T16" fmla="*/ 702 w 2410"/>
                <a:gd name="T17" fmla="*/ 350 h 435"/>
                <a:gd name="T18" fmla="*/ 735 w 2410"/>
                <a:gd name="T19" fmla="*/ 332 h 435"/>
                <a:gd name="T20" fmla="*/ 761 w 2410"/>
                <a:gd name="T21" fmla="*/ 308 h 435"/>
                <a:gd name="T22" fmla="*/ 769 w 2410"/>
                <a:gd name="T23" fmla="*/ 296 h 435"/>
                <a:gd name="T24" fmla="*/ 805 w 2410"/>
                <a:gd name="T25" fmla="*/ 245 h 435"/>
                <a:gd name="T26" fmla="*/ 844 w 2410"/>
                <a:gd name="T27" fmla="*/ 209 h 435"/>
                <a:gd name="T28" fmla="*/ 890 w 2410"/>
                <a:gd name="T29" fmla="*/ 182 h 435"/>
                <a:gd name="T30" fmla="*/ 935 w 2410"/>
                <a:gd name="T31" fmla="*/ 164 h 435"/>
                <a:gd name="T32" fmla="*/ 981 w 2410"/>
                <a:gd name="T33" fmla="*/ 154 h 435"/>
                <a:gd name="T34" fmla="*/ 1022 w 2410"/>
                <a:gd name="T35" fmla="*/ 150 h 435"/>
                <a:gd name="T36" fmla="*/ 1087 w 2410"/>
                <a:gd name="T37" fmla="*/ 152 h 435"/>
                <a:gd name="T38" fmla="*/ 1226 w 2410"/>
                <a:gd name="T39" fmla="*/ 176 h 435"/>
                <a:gd name="T40" fmla="*/ 1641 w 2410"/>
                <a:gd name="T41" fmla="*/ 251 h 435"/>
                <a:gd name="T42" fmla="*/ 1926 w 2410"/>
                <a:gd name="T43" fmla="*/ 308 h 435"/>
                <a:gd name="T44" fmla="*/ 2039 w 2410"/>
                <a:gd name="T45" fmla="*/ 332 h 435"/>
                <a:gd name="T46" fmla="*/ 2122 w 2410"/>
                <a:gd name="T47" fmla="*/ 358 h 435"/>
                <a:gd name="T48" fmla="*/ 2185 w 2410"/>
                <a:gd name="T49" fmla="*/ 385 h 435"/>
                <a:gd name="T50" fmla="*/ 2266 w 2410"/>
                <a:gd name="T51" fmla="*/ 427 h 435"/>
                <a:gd name="T52" fmla="*/ 2292 w 2410"/>
                <a:gd name="T53" fmla="*/ 435 h 435"/>
                <a:gd name="T54" fmla="*/ 2314 w 2410"/>
                <a:gd name="T55" fmla="*/ 431 h 435"/>
                <a:gd name="T56" fmla="*/ 2337 w 2410"/>
                <a:gd name="T57" fmla="*/ 407 h 435"/>
                <a:gd name="T58" fmla="*/ 2365 w 2410"/>
                <a:gd name="T59" fmla="*/ 362 h 435"/>
                <a:gd name="T60" fmla="*/ 2379 w 2410"/>
                <a:gd name="T61" fmla="*/ 336 h 435"/>
                <a:gd name="T62" fmla="*/ 2403 w 2410"/>
                <a:gd name="T63" fmla="*/ 281 h 435"/>
                <a:gd name="T64" fmla="*/ 2410 w 2410"/>
                <a:gd name="T65" fmla="*/ 251 h 435"/>
                <a:gd name="T66" fmla="*/ 2260 w 2410"/>
                <a:gd name="T67" fmla="*/ 302 h 435"/>
                <a:gd name="T68" fmla="*/ 2223 w 2410"/>
                <a:gd name="T69" fmla="*/ 310 h 435"/>
                <a:gd name="T70" fmla="*/ 2175 w 2410"/>
                <a:gd name="T71" fmla="*/ 308 h 435"/>
                <a:gd name="T72" fmla="*/ 2122 w 2410"/>
                <a:gd name="T73" fmla="*/ 300 h 435"/>
                <a:gd name="T74" fmla="*/ 2058 w 2410"/>
                <a:gd name="T75" fmla="*/ 283 h 435"/>
                <a:gd name="T76" fmla="*/ 1918 w 2410"/>
                <a:gd name="T77" fmla="*/ 231 h 435"/>
                <a:gd name="T78" fmla="*/ 1756 w 2410"/>
                <a:gd name="T79" fmla="*/ 154 h 435"/>
                <a:gd name="T80" fmla="*/ 1710 w 2410"/>
                <a:gd name="T81" fmla="*/ 132 h 435"/>
                <a:gd name="T82" fmla="*/ 1602 w 2410"/>
                <a:gd name="T83" fmla="*/ 95 h 435"/>
                <a:gd name="T84" fmla="*/ 1473 w 2410"/>
                <a:gd name="T85" fmla="*/ 63 h 435"/>
                <a:gd name="T86" fmla="*/ 1339 w 2410"/>
                <a:gd name="T87" fmla="*/ 39 h 435"/>
                <a:gd name="T88" fmla="*/ 1204 w 2410"/>
                <a:gd name="T89" fmla="*/ 20 h 435"/>
                <a:gd name="T90" fmla="*/ 1026 w 2410"/>
                <a:gd name="T91" fmla="*/ 2 h 435"/>
                <a:gd name="T92" fmla="*/ 937 w 2410"/>
                <a:gd name="T93" fmla="*/ 0 h 435"/>
                <a:gd name="T94" fmla="*/ 882 w 2410"/>
                <a:gd name="T95" fmla="*/ 2 h 435"/>
                <a:gd name="T96" fmla="*/ 866 w 2410"/>
                <a:gd name="T97" fmla="*/ 6 h 435"/>
                <a:gd name="T98" fmla="*/ 836 w 2410"/>
                <a:gd name="T99" fmla="*/ 18 h 435"/>
                <a:gd name="T100" fmla="*/ 795 w 2410"/>
                <a:gd name="T101" fmla="*/ 41 h 435"/>
                <a:gd name="T102" fmla="*/ 702 w 2410"/>
                <a:gd name="T103" fmla="*/ 118 h 435"/>
                <a:gd name="T104" fmla="*/ 613 w 2410"/>
                <a:gd name="T105" fmla="*/ 184 h 435"/>
                <a:gd name="T106" fmla="*/ 607 w 2410"/>
                <a:gd name="T107" fmla="*/ 186 h 435"/>
                <a:gd name="T108" fmla="*/ 571 w 2410"/>
                <a:gd name="T109" fmla="*/ 194 h 435"/>
                <a:gd name="T110" fmla="*/ 494 w 2410"/>
                <a:gd name="T111" fmla="*/ 203 h 435"/>
                <a:gd name="T112" fmla="*/ 283 w 2410"/>
                <a:gd name="T113" fmla="*/ 221 h 435"/>
                <a:gd name="T114" fmla="*/ 176 w 2410"/>
                <a:gd name="T115" fmla="*/ 233 h 435"/>
                <a:gd name="T116" fmla="*/ 83 w 2410"/>
                <a:gd name="T117" fmla="*/ 251 h 435"/>
                <a:gd name="T118" fmla="*/ 33 w 2410"/>
                <a:gd name="T119" fmla="*/ 269 h 435"/>
                <a:gd name="T120" fmla="*/ 12 w 2410"/>
                <a:gd name="T121" fmla="*/ 281 h 435"/>
                <a:gd name="T122" fmla="*/ 0 w 2410"/>
                <a:gd name="T123" fmla="*/ 296 h 435"/>
                <a:gd name="T124" fmla="*/ 0 w 2410"/>
                <a:gd name="T125" fmla="*/ 30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0" h="435">
                  <a:moveTo>
                    <a:pt x="0" y="306"/>
                  </a:moveTo>
                  <a:lnTo>
                    <a:pt x="0" y="306"/>
                  </a:lnTo>
                  <a:lnTo>
                    <a:pt x="16" y="314"/>
                  </a:lnTo>
                  <a:lnTo>
                    <a:pt x="33" y="324"/>
                  </a:lnTo>
                  <a:lnTo>
                    <a:pt x="75" y="340"/>
                  </a:lnTo>
                  <a:lnTo>
                    <a:pt x="122" y="354"/>
                  </a:lnTo>
                  <a:lnTo>
                    <a:pt x="174" y="366"/>
                  </a:lnTo>
                  <a:lnTo>
                    <a:pt x="231" y="375"/>
                  </a:lnTo>
                  <a:lnTo>
                    <a:pt x="290" y="383"/>
                  </a:lnTo>
                  <a:lnTo>
                    <a:pt x="352" y="389"/>
                  </a:lnTo>
                  <a:lnTo>
                    <a:pt x="413" y="391"/>
                  </a:lnTo>
                  <a:lnTo>
                    <a:pt x="474" y="391"/>
                  </a:lnTo>
                  <a:lnTo>
                    <a:pt x="532" y="387"/>
                  </a:lnTo>
                  <a:lnTo>
                    <a:pt x="587" y="381"/>
                  </a:lnTo>
                  <a:lnTo>
                    <a:pt x="637" y="372"/>
                  </a:lnTo>
                  <a:lnTo>
                    <a:pt x="660" y="366"/>
                  </a:lnTo>
                  <a:lnTo>
                    <a:pt x="682" y="358"/>
                  </a:lnTo>
                  <a:lnTo>
                    <a:pt x="702" y="350"/>
                  </a:lnTo>
                  <a:lnTo>
                    <a:pt x="720" y="342"/>
                  </a:lnTo>
                  <a:lnTo>
                    <a:pt x="735" y="332"/>
                  </a:lnTo>
                  <a:lnTo>
                    <a:pt x="749" y="320"/>
                  </a:lnTo>
                  <a:lnTo>
                    <a:pt x="761" y="308"/>
                  </a:lnTo>
                  <a:lnTo>
                    <a:pt x="769" y="296"/>
                  </a:lnTo>
                  <a:lnTo>
                    <a:pt x="769" y="296"/>
                  </a:lnTo>
                  <a:lnTo>
                    <a:pt x="785" y="269"/>
                  </a:lnTo>
                  <a:lnTo>
                    <a:pt x="805" y="245"/>
                  </a:lnTo>
                  <a:lnTo>
                    <a:pt x="824" y="225"/>
                  </a:lnTo>
                  <a:lnTo>
                    <a:pt x="844" y="209"/>
                  </a:lnTo>
                  <a:lnTo>
                    <a:pt x="868" y="194"/>
                  </a:lnTo>
                  <a:lnTo>
                    <a:pt x="890" y="182"/>
                  </a:lnTo>
                  <a:lnTo>
                    <a:pt x="913" y="172"/>
                  </a:lnTo>
                  <a:lnTo>
                    <a:pt x="935" y="164"/>
                  </a:lnTo>
                  <a:lnTo>
                    <a:pt x="959" y="158"/>
                  </a:lnTo>
                  <a:lnTo>
                    <a:pt x="981" y="154"/>
                  </a:lnTo>
                  <a:lnTo>
                    <a:pt x="1002" y="150"/>
                  </a:lnTo>
                  <a:lnTo>
                    <a:pt x="1022" y="150"/>
                  </a:lnTo>
                  <a:lnTo>
                    <a:pt x="1058" y="150"/>
                  </a:lnTo>
                  <a:lnTo>
                    <a:pt x="1087" y="152"/>
                  </a:lnTo>
                  <a:lnTo>
                    <a:pt x="1087" y="152"/>
                  </a:lnTo>
                  <a:lnTo>
                    <a:pt x="1226" y="176"/>
                  </a:lnTo>
                  <a:lnTo>
                    <a:pt x="1489" y="223"/>
                  </a:lnTo>
                  <a:lnTo>
                    <a:pt x="1641" y="251"/>
                  </a:lnTo>
                  <a:lnTo>
                    <a:pt x="1790" y="281"/>
                  </a:lnTo>
                  <a:lnTo>
                    <a:pt x="1926" y="308"/>
                  </a:lnTo>
                  <a:lnTo>
                    <a:pt x="2039" y="332"/>
                  </a:lnTo>
                  <a:lnTo>
                    <a:pt x="2039" y="332"/>
                  </a:lnTo>
                  <a:lnTo>
                    <a:pt x="2082" y="344"/>
                  </a:lnTo>
                  <a:lnTo>
                    <a:pt x="2122" y="358"/>
                  </a:lnTo>
                  <a:lnTo>
                    <a:pt x="2155" y="372"/>
                  </a:lnTo>
                  <a:lnTo>
                    <a:pt x="2185" y="385"/>
                  </a:lnTo>
                  <a:lnTo>
                    <a:pt x="2231" y="409"/>
                  </a:lnTo>
                  <a:lnTo>
                    <a:pt x="2266" y="427"/>
                  </a:lnTo>
                  <a:lnTo>
                    <a:pt x="2278" y="433"/>
                  </a:lnTo>
                  <a:lnTo>
                    <a:pt x="2292" y="435"/>
                  </a:lnTo>
                  <a:lnTo>
                    <a:pt x="2304" y="435"/>
                  </a:lnTo>
                  <a:lnTo>
                    <a:pt x="2314" y="431"/>
                  </a:lnTo>
                  <a:lnTo>
                    <a:pt x="2325" y="421"/>
                  </a:lnTo>
                  <a:lnTo>
                    <a:pt x="2337" y="407"/>
                  </a:lnTo>
                  <a:lnTo>
                    <a:pt x="2351" y="387"/>
                  </a:lnTo>
                  <a:lnTo>
                    <a:pt x="2365" y="362"/>
                  </a:lnTo>
                  <a:lnTo>
                    <a:pt x="2365" y="362"/>
                  </a:lnTo>
                  <a:lnTo>
                    <a:pt x="2379" y="336"/>
                  </a:lnTo>
                  <a:lnTo>
                    <a:pt x="2391" y="308"/>
                  </a:lnTo>
                  <a:lnTo>
                    <a:pt x="2403" y="281"/>
                  </a:lnTo>
                  <a:lnTo>
                    <a:pt x="2410" y="251"/>
                  </a:lnTo>
                  <a:lnTo>
                    <a:pt x="2410" y="251"/>
                  </a:lnTo>
                  <a:lnTo>
                    <a:pt x="2260" y="302"/>
                  </a:lnTo>
                  <a:lnTo>
                    <a:pt x="2260" y="302"/>
                  </a:lnTo>
                  <a:lnTo>
                    <a:pt x="2242" y="308"/>
                  </a:lnTo>
                  <a:lnTo>
                    <a:pt x="2223" y="310"/>
                  </a:lnTo>
                  <a:lnTo>
                    <a:pt x="2201" y="310"/>
                  </a:lnTo>
                  <a:lnTo>
                    <a:pt x="2175" y="308"/>
                  </a:lnTo>
                  <a:lnTo>
                    <a:pt x="2149" y="304"/>
                  </a:lnTo>
                  <a:lnTo>
                    <a:pt x="2122" y="300"/>
                  </a:lnTo>
                  <a:lnTo>
                    <a:pt x="2090" y="292"/>
                  </a:lnTo>
                  <a:lnTo>
                    <a:pt x="2058" y="283"/>
                  </a:lnTo>
                  <a:lnTo>
                    <a:pt x="1991" y="261"/>
                  </a:lnTo>
                  <a:lnTo>
                    <a:pt x="1918" y="231"/>
                  </a:lnTo>
                  <a:lnTo>
                    <a:pt x="1839" y="196"/>
                  </a:lnTo>
                  <a:lnTo>
                    <a:pt x="1756" y="154"/>
                  </a:lnTo>
                  <a:lnTo>
                    <a:pt x="1756" y="154"/>
                  </a:lnTo>
                  <a:lnTo>
                    <a:pt x="1710" y="132"/>
                  </a:lnTo>
                  <a:lnTo>
                    <a:pt x="1659" y="114"/>
                  </a:lnTo>
                  <a:lnTo>
                    <a:pt x="1602" y="95"/>
                  </a:lnTo>
                  <a:lnTo>
                    <a:pt x="1538" y="79"/>
                  </a:lnTo>
                  <a:lnTo>
                    <a:pt x="1473" y="63"/>
                  </a:lnTo>
                  <a:lnTo>
                    <a:pt x="1406" y="51"/>
                  </a:lnTo>
                  <a:lnTo>
                    <a:pt x="1339" y="39"/>
                  </a:lnTo>
                  <a:lnTo>
                    <a:pt x="1271" y="28"/>
                  </a:lnTo>
                  <a:lnTo>
                    <a:pt x="1204" y="20"/>
                  </a:lnTo>
                  <a:lnTo>
                    <a:pt x="1141" y="12"/>
                  </a:lnTo>
                  <a:lnTo>
                    <a:pt x="1026" y="2"/>
                  </a:lnTo>
                  <a:lnTo>
                    <a:pt x="979" y="0"/>
                  </a:lnTo>
                  <a:lnTo>
                    <a:pt x="937" y="0"/>
                  </a:lnTo>
                  <a:lnTo>
                    <a:pt x="906" y="0"/>
                  </a:lnTo>
                  <a:lnTo>
                    <a:pt x="882" y="2"/>
                  </a:lnTo>
                  <a:lnTo>
                    <a:pt x="882" y="2"/>
                  </a:lnTo>
                  <a:lnTo>
                    <a:pt x="866" y="6"/>
                  </a:lnTo>
                  <a:lnTo>
                    <a:pt x="850" y="10"/>
                  </a:lnTo>
                  <a:lnTo>
                    <a:pt x="836" y="18"/>
                  </a:lnTo>
                  <a:lnTo>
                    <a:pt x="820" y="24"/>
                  </a:lnTo>
                  <a:lnTo>
                    <a:pt x="795" y="41"/>
                  </a:lnTo>
                  <a:lnTo>
                    <a:pt x="767" y="63"/>
                  </a:lnTo>
                  <a:lnTo>
                    <a:pt x="702" y="118"/>
                  </a:lnTo>
                  <a:lnTo>
                    <a:pt x="662" y="150"/>
                  </a:lnTo>
                  <a:lnTo>
                    <a:pt x="613" y="184"/>
                  </a:lnTo>
                  <a:lnTo>
                    <a:pt x="613" y="184"/>
                  </a:lnTo>
                  <a:lnTo>
                    <a:pt x="607" y="186"/>
                  </a:lnTo>
                  <a:lnTo>
                    <a:pt x="597" y="190"/>
                  </a:lnTo>
                  <a:lnTo>
                    <a:pt x="571" y="194"/>
                  </a:lnTo>
                  <a:lnTo>
                    <a:pt x="536" y="200"/>
                  </a:lnTo>
                  <a:lnTo>
                    <a:pt x="494" y="203"/>
                  </a:lnTo>
                  <a:lnTo>
                    <a:pt x="393" y="211"/>
                  </a:lnTo>
                  <a:lnTo>
                    <a:pt x="283" y="221"/>
                  </a:lnTo>
                  <a:lnTo>
                    <a:pt x="227" y="227"/>
                  </a:lnTo>
                  <a:lnTo>
                    <a:pt x="176" y="233"/>
                  </a:lnTo>
                  <a:lnTo>
                    <a:pt x="126" y="241"/>
                  </a:lnTo>
                  <a:lnTo>
                    <a:pt x="83" y="251"/>
                  </a:lnTo>
                  <a:lnTo>
                    <a:pt x="47" y="263"/>
                  </a:lnTo>
                  <a:lnTo>
                    <a:pt x="33" y="269"/>
                  </a:lnTo>
                  <a:lnTo>
                    <a:pt x="22" y="275"/>
                  </a:lnTo>
                  <a:lnTo>
                    <a:pt x="12" y="281"/>
                  </a:lnTo>
                  <a:lnTo>
                    <a:pt x="4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E4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717926" y="715963"/>
              <a:ext cx="2016125" cy="2127250"/>
            </a:xfrm>
            <a:custGeom>
              <a:avLst/>
              <a:gdLst>
                <a:gd name="T0" fmla="*/ 1090 w 1270"/>
                <a:gd name="T1" fmla="*/ 148 h 1340"/>
                <a:gd name="T2" fmla="*/ 1131 w 1270"/>
                <a:gd name="T3" fmla="*/ 201 h 1340"/>
                <a:gd name="T4" fmla="*/ 1194 w 1270"/>
                <a:gd name="T5" fmla="*/ 332 h 1340"/>
                <a:gd name="T6" fmla="*/ 1212 w 1270"/>
                <a:gd name="T7" fmla="*/ 405 h 1340"/>
                <a:gd name="T8" fmla="*/ 1218 w 1270"/>
                <a:gd name="T9" fmla="*/ 478 h 1340"/>
                <a:gd name="T10" fmla="*/ 1212 w 1270"/>
                <a:gd name="T11" fmla="*/ 561 h 1340"/>
                <a:gd name="T12" fmla="*/ 1192 w 1270"/>
                <a:gd name="T13" fmla="*/ 676 h 1340"/>
                <a:gd name="T14" fmla="*/ 1192 w 1270"/>
                <a:gd name="T15" fmla="*/ 719 h 1340"/>
                <a:gd name="T16" fmla="*/ 1208 w 1270"/>
                <a:gd name="T17" fmla="*/ 763 h 1340"/>
                <a:gd name="T18" fmla="*/ 1248 w 1270"/>
                <a:gd name="T19" fmla="*/ 830 h 1340"/>
                <a:gd name="T20" fmla="*/ 1266 w 1270"/>
                <a:gd name="T21" fmla="*/ 886 h 1340"/>
                <a:gd name="T22" fmla="*/ 1268 w 1270"/>
                <a:gd name="T23" fmla="*/ 957 h 1340"/>
                <a:gd name="T24" fmla="*/ 1260 w 1270"/>
                <a:gd name="T25" fmla="*/ 1012 h 1340"/>
                <a:gd name="T26" fmla="*/ 1224 w 1270"/>
                <a:gd name="T27" fmla="*/ 1093 h 1340"/>
                <a:gd name="T28" fmla="*/ 1155 w 1270"/>
                <a:gd name="T29" fmla="*/ 1192 h 1340"/>
                <a:gd name="T30" fmla="*/ 1062 w 1270"/>
                <a:gd name="T31" fmla="*/ 1295 h 1340"/>
                <a:gd name="T32" fmla="*/ 1038 w 1270"/>
                <a:gd name="T33" fmla="*/ 1322 h 1340"/>
                <a:gd name="T34" fmla="*/ 1009 w 1270"/>
                <a:gd name="T35" fmla="*/ 1340 h 1340"/>
                <a:gd name="T36" fmla="*/ 975 w 1270"/>
                <a:gd name="T37" fmla="*/ 1338 h 1340"/>
                <a:gd name="T38" fmla="*/ 939 w 1270"/>
                <a:gd name="T39" fmla="*/ 1330 h 1340"/>
                <a:gd name="T40" fmla="*/ 751 w 1270"/>
                <a:gd name="T41" fmla="*/ 1311 h 1340"/>
                <a:gd name="T42" fmla="*/ 579 w 1270"/>
                <a:gd name="T43" fmla="*/ 1279 h 1340"/>
                <a:gd name="T44" fmla="*/ 449 w 1270"/>
                <a:gd name="T45" fmla="*/ 1239 h 1340"/>
                <a:gd name="T46" fmla="*/ 374 w 1270"/>
                <a:gd name="T47" fmla="*/ 1206 h 1340"/>
                <a:gd name="T48" fmla="*/ 293 w 1270"/>
                <a:gd name="T49" fmla="*/ 1152 h 1340"/>
                <a:gd name="T50" fmla="*/ 243 w 1270"/>
                <a:gd name="T51" fmla="*/ 1101 h 1340"/>
                <a:gd name="T52" fmla="*/ 219 w 1270"/>
                <a:gd name="T53" fmla="*/ 1054 h 1340"/>
                <a:gd name="T54" fmla="*/ 204 w 1270"/>
                <a:gd name="T55" fmla="*/ 984 h 1340"/>
                <a:gd name="T56" fmla="*/ 186 w 1270"/>
                <a:gd name="T57" fmla="*/ 957 h 1340"/>
                <a:gd name="T58" fmla="*/ 144 w 1270"/>
                <a:gd name="T59" fmla="*/ 939 h 1340"/>
                <a:gd name="T60" fmla="*/ 121 w 1270"/>
                <a:gd name="T61" fmla="*/ 935 h 1340"/>
                <a:gd name="T62" fmla="*/ 45 w 1270"/>
                <a:gd name="T63" fmla="*/ 704 h 1340"/>
                <a:gd name="T64" fmla="*/ 10 w 1270"/>
                <a:gd name="T65" fmla="*/ 571 h 1340"/>
                <a:gd name="T66" fmla="*/ 0 w 1270"/>
                <a:gd name="T67" fmla="*/ 478 h 1340"/>
                <a:gd name="T68" fmla="*/ 18 w 1270"/>
                <a:gd name="T69" fmla="*/ 387 h 1340"/>
                <a:gd name="T70" fmla="*/ 61 w 1270"/>
                <a:gd name="T71" fmla="*/ 302 h 1340"/>
                <a:gd name="T72" fmla="*/ 123 w 1270"/>
                <a:gd name="T73" fmla="*/ 227 h 1340"/>
                <a:gd name="T74" fmla="*/ 202 w 1270"/>
                <a:gd name="T75" fmla="*/ 158 h 1340"/>
                <a:gd name="T76" fmla="*/ 293 w 1270"/>
                <a:gd name="T77" fmla="*/ 101 h 1340"/>
                <a:gd name="T78" fmla="*/ 394 w 1270"/>
                <a:gd name="T79" fmla="*/ 53 h 1340"/>
                <a:gd name="T80" fmla="*/ 498 w 1270"/>
                <a:gd name="T81" fmla="*/ 20 h 1340"/>
                <a:gd name="T82" fmla="*/ 607 w 1270"/>
                <a:gd name="T83" fmla="*/ 2 h 1340"/>
                <a:gd name="T84" fmla="*/ 714 w 1270"/>
                <a:gd name="T85" fmla="*/ 0 h 1340"/>
                <a:gd name="T86" fmla="*/ 783 w 1270"/>
                <a:gd name="T87" fmla="*/ 8 h 1340"/>
                <a:gd name="T88" fmla="*/ 900 w 1270"/>
                <a:gd name="T89" fmla="*/ 37 h 1340"/>
                <a:gd name="T90" fmla="*/ 981 w 1270"/>
                <a:gd name="T91" fmla="*/ 69 h 1340"/>
                <a:gd name="T92" fmla="*/ 1046 w 1270"/>
                <a:gd name="T93" fmla="*/ 107 h 1340"/>
                <a:gd name="T94" fmla="*/ 1074 w 1270"/>
                <a:gd name="T95" fmla="*/ 134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0" h="1340">
                  <a:moveTo>
                    <a:pt x="1074" y="134"/>
                  </a:moveTo>
                  <a:lnTo>
                    <a:pt x="1074" y="134"/>
                  </a:lnTo>
                  <a:lnTo>
                    <a:pt x="1090" y="148"/>
                  </a:lnTo>
                  <a:lnTo>
                    <a:pt x="1103" y="164"/>
                  </a:lnTo>
                  <a:lnTo>
                    <a:pt x="1117" y="182"/>
                  </a:lnTo>
                  <a:lnTo>
                    <a:pt x="1131" y="201"/>
                  </a:lnTo>
                  <a:lnTo>
                    <a:pt x="1155" y="241"/>
                  </a:lnTo>
                  <a:lnTo>
                    <a:pt x="1177" y="286"/>
                  </a:lnTo>
                  <a:lnTo>
                    <a:pt x="1194" y="332"/>
                  </a:lnTo>
                  <a:lnTo>
                    <a:pt x="1200" y="358"/>
                  </a:lnTo>
                  <a:lnTo>
                    <a:pt x="1206" y="381"/>
                  </a:lnTo>
                  <a:lnTo>
                    <a:pt x="1212" y="405"/>
                  </a:lnTo>
                  <a:lnTo>
                    <a:pt x="1214" y="431"/>
                  </a:lnTo>
                  <a:lnTo>
                    <a:pt x="1216" y="455"/>
                  </a:lnTo>
                  <a:lnTo>
                    <a:pt x="1218" y="478"/>
                  </a:lnTo>
                  <a:lnTo>
                    <a:pt x="1218" y="478"/>
                  </a:lnTo>
                  <a:lnTo>
                    <a:pt x="1216" y="524"/>
                  </a:lnTo>
                  <a:lnTo>
                    <a:pt x="1212" y="561"/>
                  </a:lnTo>
                  <a:lnTo>
                    <a:pt x="1206" y="597"/>
                  </a:lnTo>
                  <a:lnTo>
                    <a:pt x="1202" y="627"/>
                  </a:lnTo>
                  <a:lnTo>
                    <a:pt x="1192" y="676"/>
                  </a:lnTo>
                  <a:lnTo>
                    <a:pt x="1190" y="698"/>
                  </a:lnTo>
                  <a:lnTo>
                    <a:pt x="1192" y="719"/>
                  </a:lnTo>
                  <a:lnTo>
                    <a:pt x="1192" y="719"/>
                  </a:lnTo>
                  <a:lnTo>
                    <a:pt x="1194" y="729"/>
                  </a:lnTo>
                  <a:lnTo>
                    <a:pt x="1196" y="739"/>
                  </a:lnTo>
                  <a:lnTo>
                    <a:pt x="1208" y="763"/>
                  </a:lnTo>
                  <a:lnTo>
                    <a:pt x="1224" y="787"/>
                  </a:lnTo>
                  <a:lnTo>
                    <a:pt x="1240" y="814"/>
                  </a:lnTo>
                  <a:lnTo>
                    <a:pt x="1248" y="830"/>
                  </a:lnTo>
                  <a:lnTo>
                    <a:pt x="1254" y="848"/>
                  </a:lnTo>
                  <a:lnTo>
                    <a:pt x="1260" y="866"/>
                  </a:lnTo>
                  <a:lnTo>
                    <a:pt x="1266" y="886"/>
                  </a:lnTo>
                  <a:lnTo>
                    <a:pt x="1268" y="907"/>
                  </a:lnTo>
                  <a:lnTo>
                    <a:pt x="1270" y="931"/>
                  </a:lnTo>
                  <a:lnTo>
                    <a:pt x="1268" y="957"/>
                  </a:lnTo>
                  <a:lnTo>
                    <a:pt x="1266" y="982"/>
                  </a:lnTo>
                  <a:lnTo>
                    <a:pt x="1266" y="982"/>
                  </a:lnTo>
                  <a:lnTo>
                    <a:pt x="1260" y="1012"/>
                  </a:lnTo>
                  <a:lnTo>
                    <a:pt x="1250" y="1040"/>
                  </a:lnTo>
                  <a:lnTo>
                    <a:pt x="1238" y="1067"/>
                  </a:lnTo>
                  <a:lnTo>
                    <a:pt x="1224" y="1093"/>
                  </a:lnTo>
                  <a:lnTo>
                    <a:pt x="1208" y="1119"/>
                  </a:lnTo>
                  <a:lnTo>
                    <a:pt x="1190" y="1145"/>
                  </a:lnTo>
                  <a:lnTo>
                    <a:pt x="1155" y="1192"/>
                  </a:lnTo>
                  <a:lnTo>
                    <a:pt x="1119" y="1234"/>
                  </a:lnTo>
                  <a:lnTo>
                    <a:pt x="1086" y="1267"/>
                  </a:lnTo>
                  <a:lnTo>
                    <a:pt x="1062" y="1295"/>
                  </a:lnTo>
                  <a:lnTo>
                    <a:pt x="1046" y="1313"/>
                  </a:lnTo>
                  <a:lnTo>
                    <a:pt x="1046" y="1313"/>
                  </a:lnTo>
                  <a:lnTo>
                    <a:pt x="1038" y="1322"/>
                  </a:lnTo>
                  <a:lnTo>
                    <a:pt x="1028" y="1330"/>
                  </a:lnTo>
                  <a:lnTo>
                    <a:pt x="1018" y="1336"/>
                  </a:lnTo>
                  <a:lnTo>
                    <a:pt x="1009" y="1340"/>
                  </a:lnTo>
                  <a:lnTo>
                    <a:pt x="997" y="1340"/>
                  </a:lnTo>
                  <a:lnTo>
                    <a:pt x="985" y="1340"/>
                  </a:lnTo>
                  <a:lnTo>
                    <a:pt x="975" y="1338"/>
                  </a:lnTo>
                  <a:lnTo>
                    <a:pt x="963" y="1334"/>
                  </a:lnTo>
                  <a:lnTo>
                    <a:pt x="963" y="1334"/>
                  </a:lnTo>
                  <a:lnTo>
                    <a:pt x="939" y="1330"/>
                  </a:lnTo>
                  <a:lnTo>
                    <a:pt x="892" y="1324"/>
                  </a:lnTo>
                  <a:lnTo>
                    <a:pt x="829" y="1319"/>
                  </a:lnTo>
                  <a:lnTo>
                    <a:pt x="751" y="1311"/>
                  </a:lnTo>
                  <a:lnTo>
                    <a:pt x="666" y="1297"/>
                  </a:lnTo>
                  <a:lnTo>
                    <a:pt x="623" y="1289"/>
                  </a:lnTo>
                  <a:lnTo>
                    <a:pt x="579" y="1279"/>
                  </a:lnTo>
                  <a:lnTo>
                    <a:pt x="534" y="1267"/>
                  </a:lnTo>
                  <a:lnTo>
                    <a:pt x="490" y="1255"/>
                  </a:lnTo>
                  <a:lnTo>
                    <a:pt x="449" y="1239"/>
                  </a:lnTo>
                  <a:lnTo>
                    <a:pt x="409" y="1224"/>
                  </a:lnTo>
                  <a:lnTo>
                    <a:pt x="409" y="1224"/>
                  </a:lnTo>
                  <a:lnTo>
                    <a:pt x="374" y="1206"/>
                  </a:lnTo>
                  <a:lnTo>
                    <a:pt x="342" y="1188"/>
                  </a:lnTo>
                  <a:lnTo>
                    <a:pt x="314" y="1170"/>
                  </a:lnTo>
                  <a:lnTo>
                    <a:pt x="293" y="1152"/>
                  </a:lnTo>
                  <a:lnTo>
                    <a:pt x="273" y="1135"/>
                  </a:lnTo>
                  <a:lnTo>
                    <a:pt x="257" y="1117"/>
                  </a:lnTo>
                  <a:lnTo>
                    <a:pt x="243" y="1101"/>
                  </a:lnTo>
                  <a:lnTo>
                    <a:pt x="233" y="1085"/>
                  </a:lnTo>
                  <a:lnTo>
                    <a:pt x="225" y="1069"/>
                  </a:lnTo>
                  <a:lnTo>
                    <a:pt x="219" y="1054"/>
                  </a:lnTo>
                  <a:lnTo>
                    <a:pt x="212" y="1026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0" y="976"/>
                  </a:lnTo>
                  <a:lnTo>
                    <a:pt x="196" y="969"/>
                  </a:lnTo>
                  <a:lnTo>
                    <a:pt x="186" y="957"/>
                  </a:lnTo>
                  <a:lnTo>
                    <a:pt x="172" y="949"/>
                  </a:lnTo>
                  <a:lnTo>
                    <a:pt x="158" y="943"/>
                  </a:lnTo>
                  <a:lnTo>
                    <a:pt x="144" y="939"/>
                  </a:lnTo>
                  <a:lnTo>
                    <a:pt x="132" y="937"/>
                  </a:lnTo>
                  <a:lnTo>
                    <a:pt x="121" y="935"/>
                  </a:lnTo>
                  <a:lnTo>
                    <a:pt x="121" y="935"/>
                  </a:lnTo>
                  <a:lnTo>
                    <a:pt x="109" y="903"/>
                  </a:lnTo>
                  <a:lnTo>
                    <a:pt x="81" y="820"/>
                  </a:lnTo>
                  <a:lnTo>
                    <a:pt x="45" y="704"/>
                  </a:lnTo>
                  <a:lnTo>
                    <a:pt x="28" y="638"/>
                  </a:lnTo>
                  <a:lnTo>
                    <a:pt x="10" y="571"/>
                  </a:lnTo>
                  <a:lnTo>
                    <a:pt x="10" y="571"/>
                  </a:lnTo>
                  <a:lnTo>
                    <a:pt x="4" y="540"/>
                  </a:lnTo>
                  <a:lnTo>
                    <a:pt x="0" y="508"/>
                  </a:lnTo>
                  <a:lnTo>
                    <a:pt x="0" y="478"/>
                  </a:lnTo>
                  <a:lnTo>
                    <a:pt x="4" y="447"/>
                  </a:lnTo>
                  <a:lnTo>
                    <a:pt x="10" y="417"/>
                  </a:lnTo>
                  <a:lnTo>
                    <a:pt x="18" y="387"/>
                  </a:lnTo>
                  <a:lnTo>
                    <a:pt x="30" y="360"/>
                  </a:lnTo>
                  <a:lnTo>
                    <a:pt x="43" y="330"/>
                  </a:lnTo>
                  <a:lnTo>
                    <a:pt x="61" y="302"/>
                  </a:lnTo>
                  <a:lnTo>
                    <a:pt x="79" y="277"/>
                  </a:lnTo>
                  <a:lnTo>
                    <a:pt x="99" y="251"/>
                  </a:lnTo>
                  <a:lnTo>
                    <a:pt x="123" y="227"/>
                  </a:lnTo>
                  <a:lnTo>
                    <a:pt x="146" y="201"/>
                  </a:lnTo>
                  <a:lnTo>
                    <a:pt x="172" y="180"/>
                  </a:lnTo>
                  <a:lnTo>
                    <a:pt x="202" y="158"/>
                  </a:lnTo>
                  <a:lnTo>
                    <a:pt x="229" y="138"/>
                  </a:lnTo>
                  <a:lnTo>
                    <a:pt x="261" y="118"/>
                  </a:lnTo>
                  <a:lnTo>
                    <a:pt x="293" y="101"/>
                  </a:lnTo>
                  <a:lnTo>
                    <a:pt x="324" y="83"/>
                  </a:lnTo>
                  <a:lnTo>
                    <a:pt x="358" y="67"/>
                  </a:lnTo>
                  <a:lnTo>
                    <a:pt x="394" y="53"/>
                  </a:lnTo>
                  <a:lnTo>
                    <a:pt x="427" y="41"/>
                  </a:lnTo>
                  <a:lnTo>
                    <a:pt x="463" y="29"/>
                  </a:lnTo>
                  <a:lnTo>
                    <a:pt x="498" y="20"/>
                  </a:lnTo>
                  <a:lnTo>
                    <a:pt x="536" y="14"/>
                  </a:lnTo>
                  <a:lnTo>
                    <a:pt x="571" y="6"/>
                  </a:lnTo>
                  <a:lnTo>
                    <a:pt x="607" y="2"/>
                  </a:lnTo>
                  <a:lnTo>
                    <a:pt x="643" y="0"/>
                  </a:lnTo>
                  <a:lnTo>
                    <a:pt x="678" y="0"/>
                  </a:lnTo>
                  <a:lnTo>
                    <a:pt x="714" y="0"/>
                  </a:lnTo>
                  <a:lnTo>
                    <a:pt x="749" y="4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827" y="18"/>
                  </a:lnTo>
                  <a:lnTo>
                    <a:pt x="864" y="27"/>
                  </a:lnTo>
                  <a:lnTo>
                    <a:pt x="900" y="37"/>
                  </a:lnTo>
                  <a:lnTo>
                    <a:pt x="929" y="47"/>
                  </a:lnTo>
                  <a:lnTo>
                    <a:pt x="957" y="57"/>
                  </a:lnTo>
                  <a:lnTo>
                    <a:pt x="981" y="69"/>
                  </a:lnTo>
                  <a:lnTo>
                    <a:pt x="1003" y="79"/>
                  </a:lnTo>
                  <a:lnTo>
                    <a:pt x="1018" y="89"/>
                  </a:lnTo>
                  <a:lnTo>
                    <a:pt x="1046" y="107"/>
                  </a:lnTo>
                  <a:lnTo>
                    <a:pt x="1062" y="120"/>
                  </a:lnTo>
                  <a:lnTo>
                    <a:pt x="1072" y="130"/>
                  </a:lnTo>
                  <a:lnTo>
                    <a:pt x="1074" y="134"/>
                  </a:lnTo>
                  <a:lnTo>
                    <a:pt x="1074" y="134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4048126" y="2293938"/>
              <a:ext cx="1562100" cy="549275"/>
            </a:xfrm>
            <a:custGeom>
              <a:avLst/>
              <a:gdLst>
                <a:gd name="T0" fmla="*/ 984 w 984"/>
                <a:gd name="T1" fmla="*/ 149 h 346"/>
                <a:gd name="T2" fmla="*/ 939 w 984"/>
                <a:gd name="T3" fmla="*/ 208 h 346"/>
                <a:gd name="T4" fmla="*/ 860 w 984"/>
                <a:gd name="T5" fmla="*/ 295 h 346"/>
                <a:gd name="T6" fmla="*/ 838 w 984"/>
                <a:gd name="T7" fmla="*/ 319 h 346"/>
                <a:gd name="T8" fmla="*/ 830 w 984"/>
                <a:gd name="T9" fmla="*/ 328 h 346"/>
                <a:gd name="T10" fmla="*/ 810 w 984"/>
                <a:gd name="T11" fmla="*/ 342 h 346"/>
                <a:gd name="T12" fmla="*/ 789 w 984"/>
                <a:gd name="T13" fmla="*/ 346 h 346"/>
                <a:gd name="T14" fmla="*/ 767 w 984"/>
                <a:gd name="T15" fmla="*/ 344 h 346"/>
                <a:gd name="T16" fmla="*/ 755 w 984"/>
                <a:gd name="T17" fmla="*/ 340 h 346"/>
                <a:gd name="T18" fmla="*/ 684 w 984"/>
                <a:gd name="T19" fmla="*/ 330 h 346"/>
                <a:gd name="T20" fmla="*/ 543 w 984"/>
                <a:gd name="T21" fmla="*/ 317 h 346"/>
                <a:gd name="T22" fmla="*/ 415 w 984"/>
                <a:gd name="T23" fmla="*/ 295 h 346"/>
                <a:gd name="T24" fmla="*/ 326 w 984"/>
                <a:gd name="T25" fmla="*/ 273 h 346"/>
                <a:gd name="T26" fmla="*/ 241 w 984"/>
                <a:gd name="T27" fmla="*/ 245 h 346"/>
                <a:gd name="T28" fmla="*/ 201 w 984"/>
                <a:gd name="T29" fmla="*/ 230 h 346"/>
                <a:gd name="T30" fmla="*/ 146 w 984"/>
                <a:gd name="T31" fmla="*/ 200 h 346"/>
                <a:gd name="T32" fmla="*/ 100 w 984"/>
                <a:gd name="T33" fmla="*/ 172 h 346"/>
                <a:gd name="T34" fmla="*/ 67 w 984"/>
                <a:gd name="T35" fmla="*/ 143 h 346"/>
                <a:gd name="T36" fmla="*/ 43 w 984"/>
                <a:gd name="T37" fmla="*/ 115 h 346"/>
                <a:gd name="T38" fmla="*/ 25 w 984"/>
                <a:gd name="T39" fmla="*/ 89 h 346"/>
                <a:gd name="T40" fmla="*/ 6 w 984"/>
                <a:gd name="T41" fmla="*/ 40 h 346"/>
                <a:gd name="T42" fmla="*/ 69 w 984"/>
                <a:gd name="T43" fmla="*/ 0 h 346"/>
                <a:gd name="T44" fmla="*/ 83 w 984"/>
                <a:gd name="T45" fmla="*/ 22 h 346"/>
                <a:gd name="T46" fmla="*/ 124 w 984"/>
                <a:gd name="T47" fmla="*/ 77 h 346"/>
                <a:gd name="T48" fmla="*/ 170 w 984"/>
                <a:gd name="T49" fmla="*/ 125 h 346"/>
                <a:gd name="T50" fmla="*/ 209 w 984"/>
                <a:gd name="T51" fmla="*/ 156 h 346"/>
                <a:gd name="T52" fmla="*/ 255 w 984"/>
                <a:gd name="T53" fmla="*/ 184 h 346"/>
                <a:gd name="T54" fmla="*/ 278 w 984"/>
                <a:gd name="T55" fmla="*/ 196 h 346"/>
                <a:gd name="T56" fmla="*/ 397 w 984"/>
                <a:gd name="T57" fmla="*/ 236 h 346"/>
                <a:gd name="T58" fmla="*/ 532 w 984"/>
                <a:gd name="T59" fmla="*/ 267 h 346"/>
                <a:gd name="T60" fmla="*/ 650 w 984"/>
                <a:gd name="T61" fmla="*/ 291 h 346"/>
                <a:gd name="T62" fmla="*/ 725 w 984"/>
                <a:gd name="T63" fmla="*/ 303 h 346"/>
                <a:gd name="T64" fmla="*/ 763 w 984"/>
                <a:gd name="T65" fmla="*/ 303 h 346"/>
                <a:gd name="T66" fmla="*/ 793 w 984"/>
                <a:gd name="T67" fmla="*/ 293 h 346"/>
                <a:gd name="T68" fmla="*/ 824 w 984"/>
                <a:gd name="T69" fmla="*/ 281 h 346"/>
                <a:gd name="T70" fmla="*/ 834 w 984"/>
                <a:gd name="T71" fmla="*/ 279 h 346"/>
                <a:gd name="T72" fmla="*/ 850 w 984"/>
                <a:gd name="T73" fmla="*/ 275 h 346"/>
                <a:gd name="T74" fmla="*/ 868 w 984"/>
                <a:gd name="T75" fmla="*/ 261 h 346"/>
                <a:gd name="T76" fmla="*/ 929 w 984"/>
                <a:gd name="T77" fmla="*/ 202 h 346"/>
                <a:gd name="T78" fmla="*/ 984 w 984"/>
                <a:gd name="T79" fmla="*/ 14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346">
                  <a:moveTo>
                    <a:pt x="984" y="149"/>
                  </a:moveTo>
                  <a:lnTo>
                    <a:pt x="984" y="149"/>
                  </a:lnTo>
                  <a:lnTo>
                    <a:pt x="961" y="180"/>
                  </a:lnTo>
                  <a:lnTo>
                    <a:pt x="939" y="208"/>
                  </a:lnTo>
                  <a:lnTo>
                    <a:pt x="893" y="257"/>
                  </a:lnTo>
                  <a:lnTo>
                    <a:pt x="860" y="295"/>
                  </a:lnTo>
                  <a:lnTo>
                    <a:pt x="846" y="309"/>
                  </a:lnTo>
                  <a:lnTo>
                    <a:pt x="838" y="319"/>
                  </a:lnTo>
                  <a:lnTo>
                    <a:pt x="838" y="319"/>
                  </a:lnTo>
                  <a:lnTo>
                    <a:pt x="830" y="328"/>
                  </a:lnTo>
                  <a:lnTo>
                    <a:pt x="820" y="336"/>
                  </a:lnTo>
                  <a:lnTo>
                    <a:pt x="810" y="342"/>
                  </a:lnTo>
                  <a:lnTo>
                    <a:pt x="801" y="346"/>
                  </a:lnTo>
                  <a:lnTo>
                    <a:pt x="789" y="346"/>
                  </a:lnTo>
                  <a:lnTo>
                    <a:pt x="777" y="346"/>
                  </a:lnTo>
                  <a:lnTo>
                    <a:pt x="767" y="344"/>
                  </a:lnTo>
                  <a:lnTo>
                    <a:pt x="755" y="340"/>
                  </a:lnTo>
                  <a:lnTo>
                    <a:pt x="755" y="340"/>
                  </a:lnTo>
                  <a:lnTo>
                    <a:pt x="731" y="336"/>
                  </a:lnTo>
                  <a:lnTo>
                    <a:pt x="684" y="330"/>
                  </a:lnTo>
                  <a:lnTo>
                    <a:pt x="621" y="325"/>
                  </a:lnTo>
                  <a:lnTo>
                    <a:pt x="543" y="317"/>
                  </a:lnTo>
                  <a:lnTo>
                    <a:pt x="458" y="303"/>
                  </a:lnTo>
                  <a:lnTo>
                    <a:pt x="415" y="295"/>
                  </a:lnTo>
                  <a:lnTo>
                    <a:pt x="371" y="285"/>
                  </a:lnTo>
                  <a:lnTo>
                    <a:pt x="326" y="273"/>
                  </a:lnTo>
                  <a:lnTo>
                    <a:pt x="282" y="261"/>
                  </a:lnTo>
                  <a:lnTo>
                    <a:pt x="241" y="245"/>
                  </a:lnTo>
                  <a:lnTo>
                    <a:pt x="201" y="230"/>
                  </a:lnTo>
                  <a:lnTo>
                    <a:pt x="201" y="230"/>
                  </a:lnTo>
                  <a:lnTo>
                    <a:pt x="172" y="216"/>
                  </a:lnTo>
                  <a:lnTo>
                    <a:pt x="146" y="200"/>
                  </a:lnTo>
                  <a:lnTo>
                    <a:pt x="122" y="186"/>
                  </a:lnTo>
                  <a:lnTo>
                    <a:pt x="100" y="172"/>
                  </a:lnTo>
                  <a:lnTo>
                    <a:pt x="83" y="156"/>
                  </a:lnTo>
                  <a:lnTo>
                    <a:pt x="67" y="143"/>
                  </a:lnTo>
                  <a:lnTo>
                    <a:pt x="53" y="129"/>
                  </a:lnTo>
                  <a:lnTo>
                    <a:pt x="43" y="115"/>
                  </a:lnTo>
                  <a:lnTo>
                    <a:pt x="33" y="101"/>
                  </a:lnTo>
                  <a:lnTo>
                    <a:pt x="25" y="89"/>
                  </a:lnTo>
                  <a:lnTo>
                    <a:pt x="13" y="64"/>
                  </a:lnTo>
                  <a:lnTo>
                    <a:pt x="6" y="40"/>
                  </a:lnTo>
                  <a:lnTo>
                    <a:pt x="0" y="2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83" y="22"/>
                  </a:lnTo>
                  <a:lnTo>
                    <a:pt x="100" y="48"/>
                  </a:lnTo>
                  <a:lnTo>
                    <a:pt x="124" y="77"/>
                  </a:lnTo>
                  <a:lnTo>
                    <a:pt x="154" y="109"/>
                  </a:lnTo>
                  <a:lnTo>
                    <a:pt x="170" y="125"/>
                  </a:lnTo>
                  <a:lnTo>
                    <a:pt x="189" y="141"/>
                  </a:lnTo>
                  <a:lnTo>
                    <a:pt x="209" y="156"/>
                  </a:lnTo>
                  <a:lnTo>
                    <a:pt x="231" y="170"/>
                  </a:lnTo>
                  <a:lnTo>
                    <a:pt x="255" y="184"/>
                  </a:lnTo>
                  <a:lnTo>
                    <a:pt x="278" y="196"/>
                  </a:lnTo>
                  <a:lnTo>
                    <a:pt x="278" y="196"/>
                  </a:lnTo>
                  <a:lnTo>
                    <a:pt x="334" y="216"/>
                  </a:lnTo>
                  <a:lnTo>
                    <a:pt x="397" y="236"/>
                  </a:lnTo>
                  <a:lnTo>
                    <a:pt x="464" y="251"/>
                  </a:lnTo>
                  <a:lnTo>
                    <a:pt x="532" y="267"/>
                  </a:lnTo>
                  <a:lnTo>
                    <a:pt x="595" y="281"/>
                  </a:lnTo>
                  <a:lnTo>
                    <a:pt x="650" y="291"/>
                  </a:lnTo>
                  <a:lnTo>
                    <a:pt x="725" y="303"/>
                  </a:lnTo>
                  <a:lnTo>
                    <a:pt x="725" y="303"/>
                  </a:lnTo>
                  <a:lnTo>
                    <a:pt x="745" y="305"/>
                  </a:lnTo>
                  <a:lnTo>
                    <a:pt x="763" y="303"/>
                  </a:lnTo>
                  <a:lnTo>
                    <a:pt x="779" y="299"/>
                  </a:lnTo>
                  <a:lnTo>
                    <a:pt x="793" y="293"/>
                  </a:lnTo>
                  <a:lnTo>
                    <a:pt x="814" y="283"/>
                  </a:lnTo>
                  <a:lnTo>
                    <a:pt x="824" y="281"/>
                  </a:lnTo>
                  <a:lnTo>
                    <a:pt x="834" y="279"/>
                  </a:lnTo>
                  <a:lnTo>
                    <a:pt x="834" y="279"/>
                  </a:lnTo>
                  <a:lnTo>
                    <a:pt x="842" y="279"/>
                  </a:lnTo>
                  <a:lnTo>
                    <a:pt x="850" y="275"/>
                  </a:lnTo>
                  <a:lnTo>
                    <a:pt x="858" y="269"/>
                  </a:lnTo>
                  <a:lnTo>
                    <a:pt x="868" y="261"/>
                  </a:lnTo>
                  <a:lnTo>
                    <a:pt x="893" y="238"/>
                  </a:lnTo>
                  <a:lnTo>
                    <a:pt x="929" y="202"/>
                  </a:lnTo>
                  <a:lnTo>
                    <a:pt x="929" y="202"/>
                  </a:lnTo>
                  <a:lnTo>
                    <a:pt x="984" y="149"/>
                  </a:lnTo>
                  <a:lnTo>
                    <a:pt x="984" y="149"/>
                  </a:lnTo>
                  <a:close/>
                </a:path>
              </a:pathLst>
            </a:custGeom>
            <a:solidFill>
              <a:srgbClr val="FCC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290888" y="0"/>
              <a:ext cx="2549525" cy="2689225"/>
            </a:xfrm>
            <a:custGeom>
              <a:avLst/>
              <a:gdLst>
                <a:gd name="T0" fmla="*/ 142 w 1606"/>
                <a:gd name="T1" fmla="*/ 518 h 1694"/>
                <a:gd name="T2" fmla="*/ 257 w 1606"/>
                <a:gd name="T3" fmla="*/ 330 h 1694"/>
                <a:gd name="T4" fmla="*/ 233 w 1606"/>
                <a:gd name="T5" fmla="*/ 439 h 1694"/>
                <a:gd name="T6" fmla="*/ 289 w 1606"/>
                <a:gd name="T7" fmla="*/ 354 h 1694"/>
                <a:gd name="T8" fmla="*/ 477 w 1606"/>
                <a:gd name="T9" fmla="*/ 259 h 1694"/>
                <a:gd name="T10" fmla="*/ 641 w 1606"/>
                <a:gd name="T11" fmla="*/ 231 h 1694"/>
                <a:gd name="T12" fmla="*/ 809 w 1606"/>
                <a:gd name="T13" fmla="*/ 217 h 1694"/>
                <a:gd name="T14" fmla="*/ 985 w 1606"/>
                <a:gd name="T15" fmla="*/ 117 h 1694"/>
                <a:gd name="T16" fmla="*/ 1102 w 1606"/>
                <a:gd name="T17" fmla="*/ 2 h 1694"/>
                <a:gd name="T18" fmla="*/ 1052 w 1606"/>
                <a:gd name="T19" fmla="*/ 140 h 1694"/>
                <a:gd name="T20" fmla="*/ 1159 w 1606"/>
                <a:gd name="T21" fmla="*/ 59 h 1694"/>
                <a:gd name="T22" fmla="*/ 1121 w 1606"/>
                <a:gd name="T23" fmla="*/ 257 h 1694"/>
                <a:gd name="T24" fmla="*/ 1220 w 1606"/>
                <a:gd name="T25" fmla="*/ 271 h 1694"/>
                <a:gd name="T26" fmla="*/ 1458 w 1606"/>
                <a:gd name="T27" fmla="*/ 352 h 1694"/>
                <a:gd name="T28" fmla="*/ 1594 w 1606"/>
                <a:gd name="T29" fmla="*/ 488 h 1694"/>
                <a:gd name="T30" fmla="*/ 1525 w 1606"/>
                <a:gd name="T31" fmla="*/ 459 h 1694"/>
                <a:gd name="T32" fmla="*/ 1452 w 1606"/>
                <a:gd name="T33" fmla="*/ 445 h 1694"/>
                <a:gd name="T34" fmla="*/ 1580 w 1606"/>
                <a:gd name="T35" fmla="*/ 573 h 1694"/>
                <a:gd name="T36" fmla="*/ 1598 w 1606"/>
                <a:gd name="T37" fmla="*/ 619 h 1694"/>
                <a:gd name="T38" fmla="*/ 1485 w 1606"/>
                <a:gd name="T39" fmla="*/ 548 h 1694"/>
                <a:gd name="T40" fmla="*/ 1511 w 1606"/>
                <a:gd name="T41" fmla="*/ 585 h 1694"/>
                <a:gd name="T42" fmla="*/ 1543 w 1606"/>
                <a:gd name="T43" fmla="*/ 830 h 1694"/>
                <a:gd name="T44" fmla="*/ 1351 w 1606"/>
                <a:gd name="T45" fmla="*/ 702 h 1694"/>
                <a:gd name="T46" fmla="*/ 1262 w 1606"/>
                <a:gd name="T47" fmla="*/ 650 h 1694"/>
                <a:gd name="T48" fmla="*/ 1200 w 1606"/>
                <a:gd name="T49" fmla="*/ 834 h 1694"/>
                <a:gd name="T50" fmla="*/ 1133 w 1606"/>
                <a:gd name="T51" fmla="*/ 915 h 1694"/>
                <a:gd name="T52" fmla="*/ 1139 w 1606"/>
                <a:gd name="T53" fmla="*/ 757 h 1694"/>
                <a:gd name="T54" fmla="*/ 1056 w 1606"/>
                <a:gd name="T55" fmla="*/ 619 h 1694"/>
                <a:gd name="T56" fmla="*/ 842 w 1606"/>
                <a:gd name="T57" fmla="*/ 732 h 1694"/>
                <a:gd name="T58" fmla="*/ 639 w 1606"/>
                <a:gd name="T59" fmla="*/ 880 h 1694"/>
                <a:gd name="T60" fmla="*/ 615 w 1606"/>
                <a:gd name="T61" fmla="*/ 969 h 1694"/>
                <a:gd name="T62" fmla="*/ 645 w 1606"/>
                <a:gd name="T63" fmla="*/ 1240 h 1694"/>
                <a:gd name="T64" fmla="*/ 625 w 1606"/>
                <a:gd name="T65" fmla="*/ 1390 h 1694"/>
                <a:gd name="T66" fmla="*/ 629 w 1606"/>
                <a:gd name="T67" fmla="*/ 1463 h 1694"/>
                <a:gd name="T68" fmla="*/ 581 w 1606"/>
                <a:gd name="T69" fmla="*/ 1301 h 1694"/>
                <a:gd name="T70" fmla="*/ 560 w 1606"/>
                <a:gd name="T71" fmla="*/ 1125 h 1694"/>
                <a:gd name="T72" fmla="*/ 471 w 1606"/>
                <a:gd name="T73" fmla="*/ 1060 h 1694"/>
                <a:gd name="T74" fmla="*/ 346 w 1606"/>
                <a:gd name="T75" fmla="*/ 1121 h 1694"/>
                <a:gd name="T76" fmla="*/ 303 w 1606"/>
                <a:gd name="T77" fmla="*/ 1202 h 1694"/>
                <a:gd name="T78" fmla="*/ 326 w 1606"/>
                <a:gd name="T79" fmla="*/ 1315 h 1694"/>
                <a:gd name="T80" fmla="*/ 411 w 1606"/>
                <a:gd name="T81" fmla="*/ 1390 h 1694"/>
                <a:gd name="T82" fmla="*/ 483 w 1606"/>
                <a:gd name="T83" fmla="*/ 1422 h 1694"/>
                <a:gd name="T84" fmla="*/ 506 w 1606"/>
                <a:gd name="T85" fmla="*/ 1514 h 1694"/>
                <a:gd name="T86" fmla="*/ 570 w 1606"/>
                <a:gd name="T87" fmla="*/ 1623 h 1694"/>
                <a:gd name="T88" fmla="*/ 455 w 1606"/>
                <a:gd name="T89" fmla="*/ 1546 h 1694"/>
                <a:gd name="T90" fmla="*/ 415 w 1606"/>
                <a:gd name="T91" fmla="*/ 1651 h 1694"/>
                <a:gd name="T92" fmla="*/ 382 w 1606"/>
                <a:gd name="T93" fmla="*/ 1637 h 1694"/>
                <a:gd name="T94" fmla="*/ 382 w 1606"/>
                <a:gd name="T95" fmla="*/ 1564 h 1694"/>
                <a:gd name="T96" fmla="*/ 297 w 1606"/>
                <a:gd name="T97" fmla="*/ 1607 h 1694"/>
                <a:gd name="T98" fmla="*/ 320 w 1606"/>
                <a:gd name="T99" fmla="*/ 1491 h 1694"/>
                <a:gd name="T100" fmla="*/ 241 w 1606"/>
                <a:gd name="T101" fmla="*/ 1501 h 1694"/>
                <a:gd name="T102" fmla="*/ 115 w 1606"/>
                <a:gd name="T103" fmla="*/ 1455 h 1694"/>
                <a:gd name="T104" fmla="*/ 194 w 1606"/>
                <a:gd name="T105" fmla="*/ 1427 h 1694"/>
                <a:gd name="T106" fmla="*/ 216 w 1606"/>
                <a:gd name="T107" fmla="*/ 1342 h 1694"/>
                <a:gd name="T108" fmla="*/ 89 w 1606"/>
                <a:gd name="T109" fmla="*/ 1135 h 1694"/>
                <a:gd name="T110" fmla="*/ 8 w 1606"/>
                <a:gd name="T111" fmla="*/ 973 h 1694"/>
                <a:gd name="T112" fmla="*/ 34 w 1606"/>
                <a:gd name="T113" fmla="*/ 787 h 1694"/>
                <a:gd name="T114" fmla="*/ 119 w 1606"/>
                <a:gd name="T115" fmla="*/ 684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6" h="1694">
                  <a:moveTo>
                    <a:pt x="119" y="684"/>
                  </a:moveTo>
                  <a:lnTo>
                    <a:pt x="119" y="684"/>
                  </a:lnTo>
                  <a:lnTo>
                    <a:pt x="117" y="648"/>
                  </a:lnTo>
                  <a:lnTo>
                    <a:pt x="119" y="615"/>
                  </a:lnTo>
                  <a:lnTo>
                    <a:pt x="123" y="581"/>
                  </a:lnTo>
                  <a:lnTo>
                    <a:pt x="131" y="550"/>
                  </a:lnTo>
                  <a:lnTo>
                    <a:pt x="142" y="518"/>
                  </a:lnTo>
                  <a:lnTo>
                    <a:pt x="154" y="488"/>
                  </a:lnTo>
                  <a:lnTo>
                    <a:pt x="166" y="461"/>
                  </a:lnTo>
                  <a:lnTo>
                    <a:pt x="180" y="435"/>
                  </a:lnTo>
                  <a:lnTo>
                    <a:pt x="210" y="389"/>
                  </a:lnTo>
                  <a:lnTo>
                    <a:pt x="233" y="356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51" y="344"/>
                  </a:lnTo>
                  <a:lnTo>
                    <a:pt x="245" y="362"/>
                  </a:lnTo>
                  <a:lnTo>
                    <a:pt x="237" y="403"/>
                  </a:lnTo>
                  <a:lnTo>
                    <a:pt x="233" y="437"/>
                  </a:lnTo>
                  <a:lnTo>
                    <a:pt x="233" y="443"/>
                  </a:lnTo>
                  <a:lnTo>
                    <a:pt x="233" y="439"/>
                  </a:lnTo>
                  <a:lnTo>
                    <a:pt x="233" y="439"/>
                  </a:lnTo>
                  <a:lnTo>
                    <a:pt x="237" y="427"/>
                  </a:lnTo>
                  <a:lnTo>
                    <a:pt x="243" y="409"/>
                  </a:lnTo>
                  <a:lnTo>
                    <a:pt x="255" y="389"/>
                  </a:lnTo>
                  <a:lnTo>
                    <a:pt x="263" y="380"/>
                  </a:lnTo>
                  <a:lnTo>
                    <a:pt x="275" y="368"/>
                  </a:lnTo>
                  <a:lnTo>
                    <a:pt x="289" y="354"/>
                  </a:lnTo>
                  <a:lnTo>
                    <a:pt x="305" y="342"/>
                  </a:lnTo>
                  <a:lnTo>
                    <a:pt x="324" y="328"/>
                  </a:lnTo>
                  <a:lnTo>
                    <a:pt x="346" y="314"/>
                  </a:lnTo>
                  <a:lnTo>
                    <a:pt x="374" y="301"/>
                  </a:lnTo>
                  <a:lnTo>
                    <a:pt x="403" y="287"/>
                  </a:lnTo>
                  <a:lnTo>
                    <a:pt x="437" y="273"/>
                  </a:lnTo>
                  <a:lnTo>
                    <a:pt x="477" y="259"/>
                  </a:lnTo>
                  <a:lnTo>
                    <a:pt x="477" y="259"/>
                  </a:lnTo>
                  <a:lnTo>
                    <a:pt x="516" y="247"/>
                  </a:lnTo>
                  <a:lnTo>
                    <a:pt x="548" y="239"/>
                  </a:lnTo>
                  <a:lnTo>
                    <a:pt x="577" y="233"/>
                  </a:lnTo>
                  <a:lnTo>
                    <a:pt x="601" y="231"/>
                  </a:lnTo>
                  <a:lnTo>
                    <a:pt x="621" y="231"/>
                  </a:lnTo>
                  <a:lnTo>
                    <a:pt x="641" y="231"/>
                  </a:lnTo>
                  <a:lnTo>
                    <a:pt x="670" y="235"/>
                  </a:lnTo>
                  <a:lnTo>
                    <a:pt x="702" y="239"/>
                  </a:lnTo>
                  <a:lnTo>
                    <a:pt x="718" y="239"/>
                  </a:lnTo>
                  <a:lnTo>
                    <a:pt x="736" y="237"/>
                  </a:lnTo>
                  <a:lnTo>
                    <a:pt x="755" y="233"/>
                  </a:lnTo>
                  <a:lnTo>
                    <a:pt x="781" y="227"/>
                  </a:lnTo>
                  <a:lnTo>
                    <a:pt x="809" y="217"/>
                  </a:lnTo>
                  <a:lnTo>
                    <a:pt x="840" y="206"/>
                  </a:lnTo>
                  <a:lnTo>
                    <a:pt x="840" y="206"/>
                  </a:lnTo>
                  <a:lnTo>
                    <a:pt x="876" y="190"/>
                  </a:lnTo>
                  <a:lnTo>
                    <a:pt x="906" y="172"/>
                  </a:lnTo>
                  <a:lnTo>
                    <a:pt x="935" y="154"/>
                  </a:lnTo>
                  <a:lnTo>
                    <a:pt x="961" y="136"/>
                  </a:lnTo>
                  <a:lnTo>
                    <a:pt x="985" y="117"/>
                  </a:lnTo>
                  <a:lnTo>
                    <a:pt x="1007" y="99"/>
                  </a:lnTo>
                  <a:lnTo>
                    <a:pt x="1044" y="65"/>
                  </a:lnTo>
                  <a:lnTo>
                    <a:pt x="1070" y="36"/>
                  </a:lnTo>
                  <a:lnTo>
                    <a:pt x="1090" y="14"/>
                  </a:lnTo>
                  <a:lnTo>
                    <a:pt x="1100" y="2"/>
                  </a:lnTo>
                  <a:lnTo>
                    <a:pt x="1102" y="0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0" y="14"/>
                  </a:lnTo>
                  <a:lnTo>
                    <a:pt x="1092" y="34"/>
                  </a:lnTo>
                  <a:lnTo>
                    <a:pt x="1072" y="85"/>
                  </a:lnTo>
                  <a:lnTo>
                    <a:pt x="1054" y="127"/>
                  </a:lnTo>
                  <a:lnTo>
                    <a:pt x="1052" y="138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052" y="140"/>
                  </a:lnTo>
                  <a:lnTo>
                    <a:pt x="1161" y="10"/>
                  </a:lnTo>
                  <a:lnTo>
                    <a:pt x="1161" y="10"/>
                  </a:lnTo>
                  <a:lnTo>
                    <a:pt x="1161" y="12"/>
                  </a:lnTo>
                  <a:lnTo>
                    <a:pt x="1161" y="24"/>
                  </a:lnTo>
                  <a:lnTo>
                    <a:pt x="1159" y="59"/>
                  </a:lnTo>
                  <a:lnTo>
                    <a:pt x="1149" y="130"/>
                  </a:lnTo>
                  <a:lnTo>
                    <a:pt x="1149" y="130"/>
                  </a:lnTo>
                  <a:lnTo>
                    <a:pt x="1143" y="172"/>
                  </a:lnTo>
                  <a:lnTo>
                    <a:pt x="1137" y="204"/>
                  </a:lnTo>
                  <a:lnTo>
                    <a:pt x="1131" y="227"/>
                  </a:lnTo>
                  <a:lnTo>
                    <a:pt x="1127" y="245"/>
                  </a:lnTo>
                  <a:lnTo>
                    <a:pt x="1121" y="257"/>
                  </a:lnTo>
                  <a:lnTo>
                    <a:pt x="1117" y="265"/>
                  </a:lnTo>
                  <a:lnTo>
                    <a:pt x="1115" y="269"/>
                  </a:lnTo>
                  <a:lnTo>
                    <a:pt x="1115" y="269"/>
                  </a:lnTo>
                  <a:lnTo>
                    <a:pt x="1133" y="267"/>
                  </a:lnTo>
                  <a:lnTo>
                    <a:pt x="1155" y="267"/>
                  </a:lnTo>
                  <a:lnTo>
                    <a:pt x="1185" y="267"/>
                  </a:lnTo>
                  <a:lnTo>
                    <a:pt x="1220" y="271"/>
                  </a:lnTo>
                  <a:lnTo>
                    <a:pt x="1266" y="281"/>
                  </a:lnTo>
                  <a:lnTo>
                    <a:pt x="1317" y="293"/>
                  </a:lnTo>
                  <a:lnTo>
                    <a:pt x="1374" y="312"/>
                  </a:lnTo>
                  <a:lnTo>
                    <a:pt x="1374" y="312"/>
                  </a:lnTo>
                  <a:lnTo>
                    <a:pt x="1404" y="324"/>
                  </a:lnTo>
                  <a:lnTo>
                    <a:pt x="1432" y="338"/>
                  </a:lnTo>
                  <a:lnTo>
                    <a:pt x="1458" y="352"/>
                  </a:lnTo>
                  <a:lnTo>
                    <a:pt x="1479" y="368"/>
                  </a:lnTo>
                  <a:lnTo>
                    <a:pt x="1501" y="384"/>
                  </a:lnTo>
                  <a:lnTo>
                    <a:pt x="1519" y="399"/>
                  </a:lnTo>
                  <a:lnTo>
                    <a:pt x="1550" y="431"/>
                  </a:lnTo>
                  <a:lnTo>
                    <a:pt x="1574" y="457"/>
                  </a:lnTo>
                  <a:lnTo>
                    <a:pt x="1588" y="476"/>
                  </a:lnTo>
                  <a:lnTo>
                    <a:pt x="1594" y="488"/>
                  </a:lnTo>
                  <a:lnTo>
                    <a:pt x="1594" y="490"/>
                  </a:lnTo>
                  <a:lnTo>
                    <a:pt x="1592" y="488"/>
                  </a:lnTo>
                  <a:lnTo>
                    <a:pt x="1592" y="488"/>
                  </a:lnTo>
                  <a:lnTo>
                    <a:pt x="1586" y="482"/>
                  </a:lnTo>
                  <a:lnTo>
                    <a:pt x="1578" y="478"/>
                  </a:lnTo>
                  <a:lnTo>
                    <a:pt x="1554" y="469"/>
                  </a:lnTo>
                  <a:lnTo>
                    <a:pt x="1525" y="459"/>
                  </a:lnTo>
                  <a:lnTo>
                    <a:pt x="1491" y="449"/>
                  </a:lnTo>
                  <a:lnTo>
                    <a:pt x="1432" y="431"/>
                  </a:lnTo>
                  <a:lnTo>
                    <a:pt x="1404" y="425"/>
                  </a:lnTo>
                  <a:lnTo>
                    <a:pt x="1404" y="425"/>
                  </a:lnTo>
                  <a:lnTo>
                    <a:pt x="1412" y="427"/>
                  </a:lnTo>
                  <a:lnTo>
                    <a:pt x="1436" y="437"/>
                  </a:lnTo>
                  <a:lnTo>
                    <a:pt x="1452" y="445"/>
                  </a:lnTo>
                  <a:lnTo>
                    <a:pt x="1469" y="457"/>
                  </a:lnTo>
                  <a:lnTo>
                    <a:pt x="1493" y="475"/>
                  </a:lnTo>
                  <a:lnTo>
                    <a:pt x="1517" y="496"/>
                  </a:lnTo>
                  <a:lnTo>
                    <a:pt x="1517" y="496"/>
                  </a:lnTo>
                  <a:lnTo>
                    <a:pt x="1543" y="522"/>
                  </a:lnTo>
                  <a:lnTo>
                    <a:pt x="1562" y="548"/>
                  </a:lnTo>
                  <a:lnTo>
                    <a:pt x="1580" y="573"/>
                  </a:lnTo>
                  <a:lnTo>
                    <a:pt x="1592" y="595"/>
                  </a:lnTo>
                  <a:lnTo>
                    <a:pt x="1602" y="613"/>
                  </a:lnTo>
                  <a:lnTo>
                    <a:pt x="1606" y="625"/>
                  </a:lnTo>
                  <a:lnTo>
                    <a:pt x="1606" y="627"/>
                  </a:lnTo>
                  <a:lnTo>
                    <a:pt x="1604" y="627"/>
                  </a:lnTo>
                  <a:lnTo>
                    <a:pt x="1598" y="619"/>
                  </a:lnTo>
                  <a:lnTo>
                    <a:pt x="1598" y="619"/>
                  </a:lnTo>
                  <a:lnTo>
                    <a:pt x="1594" y="613"/>
                  </a:lnTo>
                  <a:lnTo>
                    <a:pt x="1588" y="607"/>
                  </a:lnTo>
                  <a:lnTo>
                    <a:pt x="1570" y="593"/>
                  </a:lnTo>
                  <a:lnTo>
                    <a:pt x="1550" y="581"/>
                  </a:lnTo>
                  <a:lnTo>
                    <a:pt x="1529" y="569"/>
                  </a:lnTo>
                  <a:lnTo>
                    <a:pt x="1495" y="552"/>
                  </a:lnTo>
                  <a:lnTo>
                    <a:pt x="1485" y="548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85" y="546"/>
                  </a:lnTo>
                  <a:lnTo>
                    <a:pt x="1491" y="550"/>
                  </a:lnTo>
                  <a:lnTo>
                    <a:pt x="1497" y="558"/>
                  </a:lnTo>
                  <a:lnTo>
                    <a:pt x="1505" y="569"/>
                  </a:lnTo>
                  <a:lnTo>
                    <a:pt x="1511" y="585"/>
                  </a:lnTo>
                  <a:lnTo>
                    <a:pt x="1525" y="633"/>
                  </a:lnTo>
                  <a:lnTo>
                    <a:pt x="1541" y="700"/>
                  </a:lnTo>
                  <a:lnTo>
                    <a:pt x="1541" y="700"/>
                  </a:lnTo>
                  <a:lnTo>
                    <a:pt x="1546" y="737"/>
                  </a:lnTo>
                  <a:lnTo>
                    <a:pt x="1548" y="773"/>
                  </a:lnTo>
                  <a:lnTo>
                    <a:pt x="1546" y="803"/>
                  </a:lnTo>
                  <a:lnTo>
                    <a:pt x="1543" y="830"/>
                  </a:lnTo>
                  <a:lnTo>
                    <a:pt x="1537" y="852"/>
                  </a:lnTo>
                  <a:lnTo>
                    <a:pt x="1531" y="868"/>
                  </a:lnTo>
                  <a:lnTo>
                    <a:pt x="1527" y="884"/>
                  </a:lnTo>
                  <a:lnTo>
                    <a:pt x="1527" y="884"/>
                  </a:lnTo>
                  <a:lnTo>
                    <a:pt x="1487" y="842"/>
                  </a:lnTo>
                  <a:lnTo>
                    <a:pt x="1400" y="751"/>
                  </a:lnTo>
                  <a:lnTo>
                    <a:pt x="1351" y="702"/>
                  </a:lnTo>
                  <a:lnTo>
                    <a:pt x="1307" y="660"/>
                  </a:lnTo>
                  <a:lnTo>
                    <a:pt x="1274" y="631"/>
                  </a:lnTo>
                  <a:lnTo>
                    <a:pt x="1262" y="623"/>
                  </a:lnTo>
                  <a:lnTo>
                    <a:pt x="1256" y="621"/>
                  </a:lnTo>
                  <a:lnTo>
                    <a:pt x="1256" y="621"/>
                  </a:lnTo>
                  <a:lnTo>
                    <a:pt x="1260" y="635"/>
                  </a:lnTo>
                  <a:lnTo>
                    <a:pt x="1262" y="650"/>
                  </a:lnTo>
                  <a:lnTo>
                    <a:pt x="1262" y="678"/>
                  </a:lnTo>
                  <a:lnTo>
                    <a:pt x="1258" y="708"/>
                  </a:lnTo>
                  <a:lnTo>
                    <a:pt x="1252" y="735"/>
                  </a:lnTo>
                  <a:lnTo>
                    <a:pt x="1242" y="763"/>
                  </a:lnTo>
                  <a:lnTo>
                    <a:pt x="1230" y="789"/>
                  </a:lnTo>
                  <a:lnTo>
                    <a:pt x="1216" y="813"/>
                  </a:lnTo>
                  <a:lnTo>
                    <a:pt x="1200" y="834"/>
                  </a:lnTo>
                  <a:lnTo>
                    <a:pt x="1187" y="856"/>
                  </a:lnTo>
                  <a:lnTo>
                    <a:pt x="1173" y="874"/>
                  </a:lnTo>
                  <a:lnTo>
                    <a:pt x="1147" y="902"/>
                  </a:lnTo>
                  <a:lnTo>
                    <a:pt x="1133" y="915"/>
                  </a:lnTo>
                  <a:lnTo>
                    <a:pt x="1131" y="917"/>
                  </a:lnTo>
                  <a:lnTo>
                    <a:pt x="1133" y="915"/>
                  </a:lnTo>
                  <a:lnTo>
                    <a:pt x="1133" y="915"/>
                  </a:lnTo>
                  <a:lnTo>
                    <a:pt x="1137" y="909"/>
                  </a:lnTo>
                  <a:lnTo>
                    <a:pt x="1141" y="900"/>
                  </a:lnTo>
                  <a:lnTo>
                    <a:pt x="1147" y="878"/>
                  </a:lnTo>
                  <a:lnTo>
                    <a:pt x="1151" y="848"/>
                  </a:lnTo>
                  <a:lnTo>
                    <a:pt x="1149" y="815"/>
                  </a:lnTo>
                  <a:lnTo>
                    <a:pt x="1145" y="777"/>
                  </a:lnTo>
                  <a:lnTo>
                    <a:pt x="1139" y="757"/>
                  </a:lnTo>
                  <a:lnTo>
                    <a:pt x="1133" y="737"/>
                  </a:lnTo>
                  <a:lnTo>
                    <a:pt x="1127" y="720"/>
                  </a:lnTo>
                  <a:lnTo>
                    <a:pt x="1117" y="702"/>
                  </a:lnTo>
                  <a:lnTo>
                    <a:pt x="1107" y="684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56" y="619"/>
                  </a:lnTo>
                  <a:lnTo>
                    <a:pt x="1034" y="597"/>
                  </a:lnTo>
                  <a:lnTo>
                    <a:pt x="1026" y="591"/>
                  </a:lnTo>
                  <a:lnTo>
                    <a:pt x="1024" y="591"/>
                  </a:lnTo>
                  <a:lnTo>
                    <a:pt x="1024" y="591"/>
                  </a:lnTo>
                  <a:lnTo>
                    <a:pt x="985" y="625"/>
                  </a:lnTo>
                  <a:lnTo>
                    <a:pt x="928" y="668"/>
                  </a:lnTo>
                  <a:lnTo>
                    <a:pt x="842" y="732"/>
                  </a:lnTo>
                  <a:lnTo>
                    <a:pt x="842" y="732"/>
                  </a:lnTo>
                  <a:lnTo>
                    <a:pt x="795" y="767"/>
                  </a:lnTo>
                  <a:lnTo>
                    <a:pt x="753" y="795"/>
                  </a:lnTo>
                  <a:lnTo>
                    <a:pt x="688" y="836"/>
                  </a:lnTo>
                  <a:lnTo>
                    <a:pt x="664" y="852"/>
                  </a:lnTo>
                  <a:lnTo>
                    <a:pt x="647" y="870"/>
                  </a:lnTo>
                  <a:lnTo>
                    <a:pt x="639" y="880"/>
                  </a:lnTo>
                  <a:lnTo>
                    <a:pt x="633" y="888"/>
                  </a:lnTo>
                  <a:lnTo>
                    <a:pt x="627" y="900"/>
                  </a:lnTo>
                  <a:lnTo>
                    <a:pt x="623" y="909"/>
                  </a:lnTo>
                  <a:lnTo>
                    <a:pt x="623" y="909"/>
                  </a:lnTo>
                  <a:lnTo>
                    <a:pt x="619" y="923"/>
                  </a:lnTo>
                  <a:lnTo>
                    <a:pt x="617" y="937"/>
                  </a:lnTo>
                  <a:lnTo>
                    <a:pt x="615" y="969"/>
                  </a:lnTo>
                  <a:lnTo>
                    <a:pt x="617" y="1004"/>
                  </a:lnTo>
                  <a:lnTo>
                    <a:pt x="621" y="1042"/>
                  </a:lnTo>
                  <a:lnTo>
                    <a:pt x="633" y="1119"/>
                  </a:lnTo>
                  <a:lnTo>
                    <a:pt x="643" y="1188"/>
                  </a:lnTo>
                  <a:lnTo>
                    <a:pt x="643" y="1188"/>
                  </a:lnTo>
                  <a:lnTo>
                    <a:pt x="645" y="1216"/>
                  </a:lnTo>
                  <a:lnTo>
                    <a:pt x="645" y="1240"/>
                  </a:lnTo>
                  <a:lnTo>
                    <a:pt x="641" y="1259"/>
                  </a:lnTo>
                  <a:lnTo>
                    <a:pt x="639" y="1277"/>
                  </a:lnTo>
                  <a:lnTo>
                    <a:pt x="629" y="1315"/>
                  </a:lnTo>
                  <a:lnTo>
                    <a:pt x="627" y="1337"/>
                  </a:lnTo>
                  <a:lnTo>
                    <a:pt x="625" y="1362"/>
                  </a:lnTo>
                  <a:lnTo>
                    <a:pt x="625" y="1362"/>
                  </a:lnTo>
                  <a:lnTo>
                    <a:pt x="625" y="1390"/>
                  </a:lnTo>
                  <a:lnTo>
                    <a:pt x="627" y="1414"/>
                  </a:lnTo>
                  <a:lnTo>
                    <a:pt x="633" y="1449"/>
                  </a:lnTo>
                  <a:lnTo>
                    <a:pt x="637" y="1467"/>
                  </a:lnTo>
                  <a:lnTo>
                    <a:pt x="637" y="1467"/>
                  </a:lnTo>
                  <a:lnTo>
                    <a:pt x="635" y="1467"/>
                  </a:lnTo>
                  <a:lnTo>
                    <a:pt x="629" y="1463"/>
                  </a:lnTo>
                  <a:lnTo>
                    <a:pt x="629" y="1463"/>
                  </a:lnTo>
                  <a:lnTo>
                    <a:pt x="621" y="1451"/>
                  </a:lnTo>
                  <a:lnTo>
                    <a:pt x="613" y="1435"/>
                  </a:lnTo>
                  <a:lnTo>
                    <a:pt x="603" y="1414"/>
                  </a:lnTo>
                  <a:lnTo>
                    <a:pt x="595" y="1390"/>
                  </a:lnTo>
                  <a:lnTo>
                    <a:pt x="587" y="1362"/>
                  </a:lnTo>
                  <a:lnTo>
                    <a:pt x="583" y="1333"/>
                  </a:lnTo>
                  <a:lnTo>
                    <a:pt x="581" y="1301"/>
                  </a:lnTo>
                  <a:lnTo>
                    <a:pt x="583" y="1269"/>
                  </a:lnTo>
                  <a:lnTo>
                    <a:pt x="583" y="1269"/>
                  </a:lnTo>
                  <a:lnTo>
                    <a:pt x="585" y="1240"/>
                  </a:lnTo>
                  <a:lnTo>
                    <a:pt x="583" y="1208"/>
                  </a:lnTo>
                  <a:lnTo>
                    <a:pt x="577" y="1178"/>
                  </a:lnTo>
                  <a:lnTo>
                    <a:pt x="570" y="1151"/>
                  </a:lnTo>
                  <a:lnTo>
                    <a:pt x="560" y="1125"/>
                  </a:lnTo>
                  <a:lnTo>
                    <a:pt x="548" y="1103"/>
                  </a:lnTo>
                  <a:lnTo>
                    <a:pt x="536" y="1085"/>
                  </a:lnTo>
                  <a:lnTo>
                    <a:pt x="522" y="1074"/>
                  </a:lnTo>
                  <a:lnTo>
                    <a:pt x="522" y="1074"/>
                  </a:lnTo>
                  <a:lnTo>
                    <a:pt x="508" y="1068"/>
                  </a:lnTo>
                  <a:lnTo>
                    <a:pt x="490" y="1062"/>
                  </a:lnTo>
                  <a:lnTo>
                    <a:pt x="471" y="1060"/>
                  </a:lnTo>
                  <a:lnTo>
                    <a:pt x="447" y="1064"/>
                  </a:lnTo>
                  <a:lnTo>
                    <a:pt x="423" y="1070"/>
                  </a:lnTo>
                  <a:lnTo>
                    <a:pt x="398" y="1081"/>
                  </a:lnTo>
                  <a:lnTo>
                    <a:pt x="386" y="1089"/>
                  </a:lnTo>
                  <a:lnTo>
                    <a:pt x="372" y="1097"/>
                  </a:lnTo>
                  <a:lnTo>
                    <a:pt x="360" y="1109"/>
                  </a:lnTo>
                  <a:lnTo>
                    <a:pt x="346" y="1121"/>
                  </a:lnTo>
                  <a:lnTo>
                    <a:pt x="346" y="1121"/>
                  </a:lnTo>
                  <a:lnTo>
                    <a:pt x="336" y="1133"/>
                  </a:lnTo>
                  <a:lnTo>
                    <a:pt x="326" y="1147"/>
                  </a:lnTo>
                  <a:lnTo>
                    <a:pt x="318" y="1161"/>
                  </a:lnTo>
                  <a:lnTo>
                    <a:pt x="310" y="1174"/>
                  </a:lnTo>
                  <a:lnTo>
                    <a:pt x="307" y="1188"/>
                  </a:lnTo>
                  <a:lnTo>
                    <a:pt x="303" y="1202"/>
                  </a:lnTo>
                  <a:lnTo>
                    <a:pt x="303" y="1216"/>
                  </a:lnTo>
                  <a:lnTo>
                    <a:pt x="301" y="1230"/>
                  </a:lnTo>
                  <a:lnTo>
                    <a:pt x="303" y="1246"/>
                  </a:lnTo>
                  <a:lnTo>
                    <a:pt x="305" y="1259"/>
                  </a:lnTo>
                  <a:lnTo>
                    <a:pt x="309" y="1273"/>
                  </a:lnTo>
                  <a:lnTo>
                    <a:pt x="312" y="1287"/>
                  </a:lnTo>
                  <a:lnTo>
                    <a:pt x="326" y="1315"/>
                  </a:lnTo>
                  <a:lnTo>
                    <a:pt x="344" y="1340"/>
                  </a:lnTo>
                  <a:lnTo>
                    <a:pt x="344" y="1340"/>
                  </a:lnTo>
                  <a:lnTo>
                    <a:pt x="354" y="1354"/>
                  </a:lnTo>
                  <a:lnTo>
                    <a:pt x="364" y="1364"/>
                  </a:lnTo>
                  <a:lnTo>
                    <a:pt x="376" y="1372"/>
                  </a:lnTo>
                  <a:lnTo>
                    <a:pt x="388" y="1380"/>
                  </a:lnTo>
                  <a:lnTo>
                    <a:pt x="411" y="1390"/>
                  </a:lnTo>
                  <a:lnTo>
                    <a:pt x="433" y="1396"/>
                  </a:lnTo>
                  <a:lnTo>
                    <a:pt x="453" y="1402"/>
                  </a:lnTo>
                  <a:lnTo>
                    <a:pt x="469" y="1406"/>
                  </a:lnTo>
                  <a:lnTo>
                    <a:pt x="475" y="1410"/>
                  </a:lnTo>
                  <a:lnTo>
                    <a:pt x="479" y="1412"/>
                  </a:lnTo>
                  <a:lnTo>
                    <a:pt x="481" y="1416"/>
                  </a:lnTo>
                  <a:lnTo>
                    <a:pt x="483" y="1422"/>
                  </a:lnTo>
                  <a:lnTo>
                    <a:pt x="483" y="1422"/>
                  </a:lnTo>
                  <a:lnTo>
                    <a:pt x="481" y="1439"/>
                  </a:lnTo>
                  <a:lnTo>
                    <a:pt x="483" y="1455"/>
                  </a:lnTo>
                  <a:lnTo>
                    <a:pt x="485" y="1471"/>
                  </a:lnTo>
                  <a:lnTo>
                    <a:pt x="490" y="1487"/>
                  </a:lnTo>
                  <a:lnTo>
                    <a:pt x="498" y="1501"/>
                  </a:lnTo>
                  <a:lnTo>
                    <a:pt x="506" y="1514"/>
                  </a:lnTo>
                  <a:lnTo>
                    <a:pt x="524" y="1542"/>
                  </a:lnTo>
                  <a:lnTo>
                    <a:pt x="542" y="1566"/>
                  </a:lnTo>
                  <a:lnTo>
                    <a:pt x="558" y="1586"/>
                  </a:lnTo>
                  <a:lnTo>
                    <a:pt x="564" y="1596"/>
                  </a:lnTo>
                  <a:lnTo>
                    <a:pt x="568" y="1605"/>
                  </a:lnTo>
                  <a:lnTo>
                    <a:pt x="572" y="1615"/>
                  </a:lnTo>
                  <a:lnTo>
                    <a:pt x="570" y="1623"/>
                  </a:lnTo>
                  <a:lnTo>
                    <a:pt x="570" y="1623"/>
                  </a:lnTo>
                  <a:lnTo>
                    <a:pt x="512" y="1580"/>
                  </a:lnTo>
                  <a:lnTo>
                    <a:pt x="471" y="1552"/>
                  </a:lnTo>
                  <a:lnTo>
                    <a:pt x="459" y="1546"/>
                  </a:lnTo>
                  <a:lnTo>
                    <a:pt x="455" y="1544"/>
                  </a:lnTo>
                  <a:lnTo>
                    <a:pt x="455" y="1546"/>
                  </a:lnTo>
                  <a:lnTo>
                    <a:pt x="455" y="1546"/>
                  </a:lnTo>
                  <a:lnTo>
                    <a:pt x="455" y="1560"/>
                  </a:lnTo>
                  <a:lnTo>
                    <a:pt x="455" y="1576"/>
                  </a:lnTo>
                  <a:lnTo>
                    <a:pt x="451" y="1590"/>
                  </a:lnTo>
                  <a:lnTo>
                    <a:pt x="447" y="1603"/>
                  </a:lnTo>
                  <a:lnTo>
                    <a:pt x="439" y="1617"/>
                  </a:lnTo>
                  <a:lnTo>
                    <a:pt x="431" y="1629"/>
                  </a:lnTo>
                  <a:lnTo>
                    <a:pt x="415" y="1651"/>
                  </a:lnTo>
                  <a:lnTo>
                    <a:pt x="396" y="1669"/>
                  </a:lnTo>
                  <a:lnTo>
                    <a:pt x="380" y="1683"/>
                  </a:lnTo>
                  <a:lnTo>
                    <a:pt x="364" y="1694"/>
                  </a:lnTo>
                  <a:lnTo>
                    <a:pt x="364" y="1694"/>
                  </a:lnTo>
                  <a:lnTo>
                    <a:pt x="370" y="1681"/>
                  </a:lnTo>
                  <a:lnTo>
                    <a:pt x="376" y="1661"/>
                  </a:lnTo>
                  <a:lnTo>
                    <a:pt x="382" y="1637"/>
                  </a:lnTo>
                  <a:lnTo>
                    <a:pt x="386" y="1609"/>
                  </a:lnTo>
                  <a:lnTo>
                    <a:pt x="392" y="1568"/>
                  </a:lnTo>
                  <a:lnTo>
                    <a:pt x="392" y="1556"/>
                  </a:lnTo>
                  <a:lnTo>
                    <a:pt x="392" y="1554"/>
                  </a:lnTo>
                  <a:lnTo>
                    <a:pt x="390" y="1556"/>
                  </a:lnTo>
                  <a:lnTo>
                    <a:pt x="390" y="1556"/>
                  </a:lnTo>
                  <a:lnTo>
                    <a:pt x="382" y="1564"/>
                  </a:lnTo>
                  <a:lnTo>
                    <a:pt x="368" y="1574"/>
                  </a:lnTo>
                  <a:lnTo>
                    <a:pt x="328" y="1596"/>
                  </a:lnTo>
                  <a:lnTo>
                    <a:pt x="297" y="1611"/>
                  </a:lnTo>
                  <a:lnTo>
                    <a:pt x="289" y="1613"/>
                  </a:lnTo>
                  <a:lnTo>
                    <a:pt x="293" y="1611"/>
                  </a:lnTo>
                  <a:lnTo>
                    <a:pt x="293" y="1611"/>
                  </a:lnTo>
                  <a:lnTo>
                    <a:pt x="297" y="1607"/>
                  </a:lnTo>
                  <a:lnTo>
                    <a:pt x="301" y="1601"/>
                  </a:lnTo>
                  <a:lnTo>
                    <a:pt x="309" y="1588"/>
                  </a:lnTo>
                  <a:lnTo>
                    <a:pt x="314" y="1568"/>
                  </a:lnTo>
                  <a:lnTo>
                    <a:pt x="318" y="1548"/>
                  </a:lnTo>
                  <a:lnTo>
                    <a:pt x="320" y="1528"/>
                  </a:lnTo>
                  <a:lnTo>
                    <a:pt x="322" y="1509"/>
                  </a:lnTo>
                  <a:lnTo>
                    <a:pt x="320" y="1491"/>
                  </a:lnTo>
                  <a:lnTo>
                    <a:pt x="318" y="1477"/>
                  </a:lnTo>
                  <a:lnTo>
                    <a:pt x="318" y="1477"/>
                  </a:lnTo>
                  <a:lnTo>
                    <a:pt x="307" y="1487"/>
                  </a:lnTo>
                  <a:lnTo>
                    <a:pt x="291" y="1495"/>
                  </a:lnTo>
                  <a:lnTo>
                    <a:pt x="275" y="1499"/>
                  </a:lnTo>
                  <a:lnTo>
                    <a:pt x="259" y="1501"/>
                  </a:lnTo>
                  <a:lnTo>
                    <a:pt x="241" y="1501"/>
                  </a:lnTo>
                  <a:lnTo>
                    <a:pt x="223" y="1497"/>
                  </a:lnTo>
                  <a:lnTo>
                    <a:pt x="208" y="1493"/>
                  </a:lnTo>
                  <a:lnTo>
                    <a:pt x="190" y="1489"/>
                  </a:lnTo>
                  <a:lnTo>
                    <a:pt x="158" y="1477"/>
                  </a:lnTo>
                  <a:lnTo>
                    <a:pt x="134" y="1465"/>
                  </a:lnTo>
                  <a:lnTo>
                    <a:pt x="115" y="1455"/>
                  </a:lnTo>
                  <a:lnTo>
                    <a:pt x="115" y="1455"/>
                  </a:lnTo>
                  <a:lnTo>
                    <a:pt x="125" y="1457"/>
                  </a:lnTo>
                  <a:lnTo>
                    <a:pt x="138" y="1455"/>
                  </a:lnTo>
                  <a:lnTo>
                    <a:pt x="156" y="1451"/>
                  </a:lnTo>
                  <a:lnTo>
                    <a:pt x="166" y="1447"/>
                  </a:lnTo>
                  <a:lnTo>
                    <a:pt x="176" y="1441"/>
                  </a:lnTo>
                  <a:lnTo>
                    <a:pt x="186" y="1435"/>
                  </a:lnTo>
                  <a:lnTo>
                    <a:pt x="194" y="1427"/>
                  </a:lnTo>
                  <a:lnTo>
                    <a:pt x="202" y="1420"/>
                  </a:lnTo>
                  <a:lnTo>
                    <a:pt x="210" y="1408"/>
                  </a:lnTo>
                  <a:lnTo>
                    <a:pt x="214" y="1394"/>
                  </a:lnTo>
                  <a:lnTo>
                    <a:pt x="218" y="1380"/>
                  </a:lnTo>
                  <a:lnTo>
                    <a:pt x="218" y="1362"/>
                  </a:lnTo>
                  <a:lnTo>
                    <a:pt x="216" y="1342"/>
                  </a:lnTo>
                  <a:lnTo>
                    <a:pt x="216" y="1342"/>
                  </a:lnTo>
                  <a:lnTo>
                    <a:pt x="212" y="1323"/>
                  </a:lnTo>
                  <a:lnTo>
                    <a:pt x="204" y="1303"/>
                  </a:lnTo>
                  <a:lnTo>
                    <a:pt x="196" y="1283"/>
                  </a:lnTo>
                  <a:lnTo>
                    <a:pt x="184" y="1263"/>
                  </a:lnTo>
                  <a:lnTo>
                    <a:pt x="156" y="1222"/>
                  </a:lnTo>
                  <a:lnTo>
                    <a:pt x="123" y="1180"/>
                  </a:lnTo>
                  <a:lnTo>
                    <a:pt x="89" y="1135"/>
                  </a:lnTo>
                  <a:lnTo>
                    <a:pt x="73" y="1111"/>
                  </a:lnTo>
                  <a:lnTo>
                    <a:pt x="57" y="1087"/>
                  </a:lnTo>
                  <a:lnTo>
                    <a:pt x="44" y="1060"/>
                  </a:lnTo>
                  <a:lnTo>
                    <a:pt x="30" y="1032"/>
                  </a:lnTo>
                  <a:lnTo>
                    <a:pt x="18" y="1004"/>
                  </a:lnTo>
                  <a:lnTo>
                    <a:pt x="8" y="973"/>
                  </a:lnTo>
                  <a:lnTo>
                    <a:pt x="8" y="973"/>
                  </a:lnTo>
                  <a:lnTo>
                    <a:pt x="2" y="943"/>
                  </a:lnTo>
                  <a:lnTo>
                    <a:pt x="0" y="913"/>
                  </a:lnTo>
                  <a:lnTo>
                    <a:pt x="2" y="884"/>
                  </a:lnTo>
                  <a:lnTo>
                    <a:pt x="6" y="858"/>
                  </a:lnTo>
                  <a:lnTo>
                    <a:pt x="14" y="832"/>
                  </a:lnTo>
                  <a:lnTo>
                    <a:pt x="24" y="809"/>
                  </a:lnTo>
                  <a:lnTo>
                    <a:pt x="34" y="787"/>
                  </a:lnTo>
                  <a:lnTo>
                    <a:pt x="47" y="765"/>
                  </a:lnTo>
                  <a:lnTo>
                    <a:pt x="59" y="747"/>
                  </a:lnTo>
                  <a:lnTo>
                    <a:pt x="71" y="732"/>
                  </a:lnTo>
                  <a:lnTo>
                    <a:pt x="95" y="706"/>
                  </a:lnTo>
                  <a:lnTo>
                    <a:pt x="111" y="690"/>
                  </a:lnTo>
                  <a:lnTo>
                    <a:pt x="119" y="684"/>
                  </a:lnTo>
                  <a:lnTo>
                    <a:pt x="119" y="684"/>
                  </a:lnTo>
                  <a:close/>
                </a:path>
              </a:pathLst>
            </a:custGeom>
            <a:solidFill>
              <a:srgbClr val="955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4170363" y="423863"/>
              <a:ext cx="1670050" cy="1905000"/>
            </a:xfrm>
            <a:custGeom>
              <a:avLst/>
              <a:gdLst>
                <a:gd name="T0" fmla="*/ 631 w 1052"/>
                <a:gd name="T1" fmla="*/ 0 h 1200"/>
                <a:gd name="T2" fmla="*/ 820 w 1052"/>
                <a:gd name="T3" fmla="*/ 45 h 1200"/>
                <a:gd name="T4" fmla="*/ 947 w 1052"/>
                <a:gd name="T5" fmla="*/ 117 h 1200"/>
                <a:gd name="T6" fmla="*/ 1040 w 1052"/>
                <a:gd name="T7" fmla="*/ 221 h 1200"/>
                <a:gd name="T8" fmla="*/ 1024 w 1052"/>
                <a:gd name="T9" fmla="*/ 211 h 1200"/>
                <a:gd name="T10" fmla="*/ 850 w 1052"/>
                <a:gd name="T11" fmla="*/ 158 h 1200"/>
                <a:gd name="T12" fmla="*/ 915 w 1052"/>
                <a:gd name="T13" fmla="*/ 190 h 1200"/>
                <a:gd name="T14" fmla="*/ 1008 w 1052"/>
                <a:gd name="T15" fmla="*/ 281 h 1200"/>
                <a:gd name="T16" fmla="*/ 1052 w 1052"/>
                <a:gd name="T17" fmla="*/ 360 h 1200"/>
                <a:gd name="T18" fmla="*/ 1034 w 1052"/>
                <a:gd name="T19" fmla="*/ 340 h 1200"/>
                <a:gd name="T20" fmla="*/ 931 w 1052"/>
                <a:gd name="T21" fmla="*/ 281 h 1200"/>
                <a:gd name="T22" fmla="*/ 943 w 1052"/>
                <a:gd name="T23" fmla="*/ 291 h 1200"/>
                <a:gd name="T24" fmla="*/ 987 w 1052"/>
                <a:gd name="T25" fmla="*/ 433 h 1200"/>
                <a:gd name="T26" fmla="*/ 983 w 1052"/>
                <a:gd name="T27" fmla="*/ 585 h 1200"/>
                <a:gd name="T28" fmla="*/ 846 w 1052"/>
                <a:gd name="T29" fmla="*/ 484 h 1200"/>
                <a:gd name="T30" fmla="*/ 702 w 1052"/>
                <a:gd name="T31" fmla="*/ 354 h 1200"/>
                <a:gd name="T32" fmla="*/ 704 w 1052"/>
                <a:gd name="T33" fmla="*/ 441 h 1200"/>
                <a:gd name="T34" fmla="*/ 646 w 1052"/>
                <a:gd name="T35" fmla="*/ 567 h 1200"/>
                <a:gd name="T36" fmla="*/ 577 w 1052"/>
                <a:gd name="T37" fmla="*/ 650 h 1200"/>
                <a:gd name="T38" fmla="*/ 593 w 1052"/>
                <a:gd name="T39" fmla="*/ 611 h 1200"/>
                <a:gd name="T40" fmla="*/ 579 w 1052"/>
                <a:gd name="T41" fmla="*/ 470 h 1200"/>
                <a:gd name="T42" fmla="*/ 542 w 1052"/>
                <a:gd name="T43" fmla="*/ 401 h 1200"/>
                <a:gd name="T44" fmla="*/ 470 w 1052"/>
                <a:gd name="T45" fmla="*/ 324 h 1200"/>
                <a:gd name="T46" fmla="*/ 241 w 1052"/>
                <a:gd name="T47" fmla="*/ 500 h 1200"/>
                <a:gd name="T48" fmla="*/ 85 w 1052"/>
                <a:gd name="T49" fmla="*/ 613 h 1200"/>
                <a:gd name="T50" fmla="*/ 65 w 1052"/>
                <a:gd name="T51" fmla="*/ 656 h 1200"/>
                <a:gd name="T52" fmla="*/ 79 w 1052"/>
                <a:gd name="T53" fmla="*/ 852 h 1200"/>
                <a:gd name="T54" fmla="*/ 87 w 1052"/>
                <a:gd name="T55" fmla="*/ 992 h 1200"/>
                <a:gd name="T56" fmla="*/ 71 w 1052"/>
                <a:gd name="T57" fmla="*/ 1095 h 1200"/>
                <a:gd name="T58" fmla="*/ 83 w 1052"/>
                <a:gd name="T59" fmla="*/ 1198 h 1200"/>
                <a:gd name="T60" fmla="*/ 77 w 1052"/>
                <a:gd name="T61" fmla="*/ 1190 h 1200"/>
                <a:gd name="T62" fmla="*/ 55 w 1052"/>
                <a:gd name="T63" fmla="*/ 1095 h 1200"/>
                <a:gd name="T64" fmla="*/ 59 w 1052"/>
                <a:gd name="T65" fmla="*/ 909 h 1200"/>
                <a:gd name="T66" fmla="*/ 6 w 1052"/>
                <a:gd name="T67" fmla="*/ 617 h 1200"/>
                <a:gd name="T68" fmla="*/ 8 w 1052"/>
                <a:gd name="T69" fmla="*/ 478 h 1200"/>
                <a:gd name="T70" fmla="*/ 45 w 1052"/>
                <a:gd name="T71" fmla="*/ 552 h 1200"/>
                <a:gd name="T72" fmla="*/ 142 w 1052"/>
                <a:gd name="T73" fmla="*/ 291 h 1200"/>
                <a:gd name="T74" fmla="*/ 217 w 1052"/>
                <a:gd name="T75" fmla="*/ 190 h 1200"/>
                <a:gd name="T76" fmla="*/ 219 w 1052"/>
                <a:gd name="T77" fmla="*/ 231 h 1200"/>
                <a:gd name="T78" fmla="*/ 168 w 1052"/>
                <a:gd name="T79" fmla="*/ 468 h 1200"/>
                <a:gd name="T80" fmla="*/ 259 w 1052"/>
                <a:gd name="T81" fmla="*/ 423 h 1200"/>
                <a:gd name="T82" fmla="*/ 377 w 1052"/>
                <a:gd name="T83" fmla="*/ 298 h 1200"/>
                <a:gd name="T84" fmla="*/ 437 w 1052"/>
                <a:gd name="T85" fmla="*/ 211 h 1200"/>
                <a:gd name="T86" fmla="*/ 518 w 1052"/>
                <a:gd name="T87" fmla="*/ 287 h 1200"/>
                <a:gd name="T88" fmla="*/ 623 w 1052"/>
                <a:gd name="T89" fmla="*/ 480 h 1200"/>
                <a:gd name="T90" fmla="*/ 648 w 1052"/>
                <a:gd name="T91" fmla="*/ 461 h 1200"/>
                <a:gd name="T92" fmla="*/ 656 w 1052"/>
                <a:gd name="T93" fmla="*/ 362 h 1200"/>
                <a:gd name="T94" fmla="*/ 646 w 1052"/>
                <a:gd name="T95" fmla="*/ 310 h 1200"/>
                <a:gd name="T96" fmla="*/ 639 w 1052"/>
                <a:gd name="T97" fmla="*/ 235 h 1200"/>
                <a:gd name="T98" fmla="*/ 747 w 1052"/>
                <a:gd name="T99" fmla="*/ 316 h 1200"/>
                <a:gd name="T100" fmla="*/ 937 w 1052"/>
                <a:gd name="T101" fmla="*/ 520 h 1200"/>
                <a:gd name="T102" fmla="*/ 945 w 1052"/>
                <a:gd name="T103" fmla="*/ 524 h 1200"/>
                <a:gd name="T104" fmla="*/ 925 w 1052"/>
                <a:gd name="T105" fmla="*/ 399 h 1200"/>
                <a:gd name="T106" fmla="*/ 880 w 1052"/>
                <a:gd name="T107" fmla="*/ 306 h 1200"/>
                <a:gd name="T108" fmla="*/ 795 w 1052"/>
                <a:gd name="T109" fmla="*/ 233 h 1200"/>
                <a:gd name="T110" fmla="*/ 838 w 1052"/>
                <a:gd name="T111" fmla="*/ 235 h 1200"/>
                <a:gd name="T112" fmla="*/ 880 w 1052"/>
                <a:gd name="T113" fmla="*/ 217 h 1200"/>
                <a:gd name="T114" fmla="*/ 898 w 1052"/>
                <a:gd name="T115" fmla="*/ 126 h 1200"/>
                <a:gd name="T116" fmla="*/ 815 w 1052"/>
                <a:gd name="T117" fmla="*/ 75 h 1200"/>
                <a:gd name="T118" fmla="*/ 650 w 1052"/>
                <a:gd name="T119" fmla="*/ 2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2" h="1200">
                  <a:moveTo>
                    <a:pt x="561" y="2"/>
                  </a:moveTo>
                  <a:lnTo>
                    <a:pt x="561" y="2"/>
                  </a:lnTo>
                  <a:lnTo>
                    <a:pt x="579" y="0"/>
                  </a:lnTo>
                  <a:lnTo>
                    <a:pt x="601" y="0"/>
                  </a:lnTo>
                  <a:lnTo>
                    <a:pt x="631" y="0"/>
                  </a:lnTo>
                  <a:lnTo>
                    <a:pt x="666" y="4"/>
                  </a:lnTo>
                  <a:lnTo>
                    <a:pt x="712" y="14"/>
                  </a:lnTo>
                  <a:lnTo>
                    <a:pt x="763" y="26"/>
                  </a:lnTo>
                  <a:lnTo>
                    <a:pt x="820" y="45"/>
                  </a:lnTo>
                  <a:lnTo>
                    <a:pt x="820" y="45"/>
                  </a:lnTo>
                  <a:lnTo>
                    <a:pt x="850" y="57"/>
                  </a:lnTo>
                  <a:lnTo>
                    <a:pt x="878" y="71"/>
                  </a:lnTo>
                  <a:lnTo>
                    <a:pt x="904" y="85"/>
                  </a:lnTo>
                  <a:lnTo>
                    <a:pt x="925" y="101"/>
                  </a:lnTo>
                  <a:lnTo>
                    <a:pt x="947" y="117"/>
                  </a:lnTo>
                  <a:lnTo>
                    <a:pt x="965" y="132"/>
                  </a:lnTo>
                  <a:lnTo>
                    <a:pt x="996" y="164"/>
                  </a:lnTo>
                  <a:lnTo>
                    <a:pt x="1020" y="190"/>
                  </a:lnTo>
                  <a:lnTo>
                    <a:pt x="1034" y="209"/>
                  </a:lnTo>
                  <a:lnTo>
                    <a:pt x="1040" y="221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8" y="221"/>
                  </a:lnTo>
                  <a:lnTo>
                    <a:pt x="1032" y="215"/>
                  </a:lnTo>
                  <a:lnTo>
                    <a:pt x="1024" y="211"/>
                  </a:lnTo>
                  <a:lnTo>
                    <a:pt x="1000" y="202"/>
                  </a:lnTo>
                  <a:lnTo>
                    <a:pt x="971" y="192"/>
                  </a:lnTo>
                  <a:lnTo>
                    <a:pt x="937" y="182"/>
                  </a:lnTo>
                  <a:lnTo>
                    <a:pt x="878" y="164"/>
                  </a:lnTo>
                  <a:lnTo>
                    <a:pt x="850" y="158"/>
                  </a:lnTo>
                  <a:lnTo>
                    <a:pt x="850" y="158"/>
                  </a:lnTo>
                  <a:lnTo>
                    <a:pt x="858" y="160"/>
                  </a:lnTo>
                  <a:lnTo>
                    <a:pt x="882" y="170"/>
                  </a:lnTo>
                  <a:lnTo>
                    <a:pt x="898" y="178"/>
                  </a:lnTo>
                  <a:lnTo>
                    <a:pt x="915" y="190"/>
                  </a:lnTo>
                  <a:lnTo>
                    <a:pt x="939" y="208"/>
                  </a:lnTo>
                  <a:lnTo>
                    <a:pt x="963" y="229"/>
                  </a:lnTo>
                  <a:lnTo>
                    <a:pt x="963" y="229"/>
                  </a:lnTo>
                  <a:lnTo>
                    <a:pt x="989" y="255"/>
                  </a:lnTo>
                  <a:lnTo>
                    <a:pt x="1008" y="281"/>
                  </a:lnTo>
                  <a:lnTo>
                    <a:pt x="1026" y="306"/>
                  </a:lnTo>
                  <a:lnTo>
                    <a:pt x="1038" y="328"/>
                  </a:lnTo>
                  <a:lnTo>
                    <a:pt x="1048" y="346"/>
                  </a:lnTo>
                  <a:lnTo>
                    <a:pt x="1052" y="358"/>
                  </a:lnTo>
                  <a:lnTo>
                    <a:pt x="1052" y="360"/>
                  </a:lnTo>
                  <a:lnTo>
                    <a:pt x="1050" y="360"/>
                  </a:lnTo>
                  <a:lnTo>
                    <a:pt x="1044" y="352"/>
                  </a:lnTo>
                  <a:lnTo>
                    <a:pt x="1044" y="352"/>
                  </a:lnTo>
                  <a:lnTo>
                    <a:pt x="1040" y="346"/>
                  </a:lnTo>
                  <a:lnTo>
                    <a:pt x="1034" y="340"/>
                  </a:lnTo>
                  <a:lnTo>
                    <a:pt x="1016" y="326"/>
                  </a:lnTo>
                  <a:lnTo>
                    <a:pt x="996" y="314"/>
                  </a:lnTo>
                  <a:lnTo>
                    <a:pt x="975" y="302"/>
                  </a:lnTo>
                  <a:lnTo>
                    <a:pt x="941" y="285"/>
                  </a:lnTo>
                  <a:lnTo>
                    <a:pt x="931" y="281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1" y="279"/>
                  </a:lnTo>
                  <a:lnTo>
                    <a:pt x="937" y="283"/>
                  </a:lnTo>
                  <a:lnTo>
                    <a:pt x="943" y="291"/>
                  </a:lnTo>
                  <a:lnTo>
                    <a:pt x="951" y="302"/>
                  </a:lnTo>
                  <a:lnTo>
                    <a:pt x="957" y="318"/>
                  </a:lnTo>
                  <a:lnTo>
                    <a:pt x="971" y="366"/>
                  </a:lnTo>
                  <a:lnTo>
                    <a:pt x="987" y="433"/>
                  </a:lnTo>
                  <a:lnTo>
                    <a:pt x="987" y="433"/>
                  </a:lnTo>
                  <a:lnTo>
                    <a:pt x="992" y="470"/>
                  </a:lnTo>
                  <a:lnTo>
                    <a:pt x="994" y="506"/>
                  </a:lnTo>
                  <a:lnTo>
                    <a:pt x="992" y="536"/>
                  </a:lnTo>
                  <a:lnTo>
                    <a:pt x="989" y="563"/>
                  </a:lnTo>
                  <a:lnTo>
                    <a:pt x="983" y="585"/>
                  </a:lnTo>
                  <a:lnTo>
                    <a:pt x="977" y="601"/>
                  </a:lnTo>
                  <a:lnTo>
                    <a:pt x="973" y="617"/>
                  </a:lnTo>
                  <a:lnTo>
                    <a:pt x="973" y="617"/>
                  </a:lnTo>
                  <a:lnTo>
                    <a:pt x="933" y="575"/>
                  </a:lnTo>
                  <a:lnTo>
                    <a:pt x="846" y="484"/>
                  </a:lnTo>
                  <a:lnTo>
                    <a:pt x="797" y="435"/>
                  </a:lnTo>
                  <a:lnTo>
                    <a:pt x="753" y="393"/>
                  </a:lnTo>
                  <a:lnTo>
                    <a:pt x="720" y="364"/>
                  </a:lnTo>
                  <a:lnTo>
                    <a:pt x="708" y="356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706" y="368"/>
                  </a:lnTo>
                  <a:lnTo>
                    <a:pt x="708" y="383"/>
                  </a:lnTo>
                  <a:lnTo>
                    <a:pt x="708" y="411"/>
                  </a:lnTo>
                  <a:lnTo>
                    <a:pt x="704" y="441"/>
                  </a:lnTo>
                  <a:lnTo>
                    <a:pt x="698" y="468"/>
                  </a:lnTo>
                  <a:lnTo>
                    <a:pt x="688" y="496"/>
                  </a:lnTo>
                  <a:lnTo>
                    <a:pt x="676" y="522"/>
                  </a:lnTo>
                  <a:lnTo>
                    <a:pt x="662" y="546"/>
                  </a:lnTo>
                  <a:lnTo>
                    <a:pt x="646" y="567"/>
                  </a:lnTo>
                  <a:lnTo>
                    <a:pt x="633" y="589"/>
                  </a:lnTo>
                  <a:lnTo>
                    <a:pt x="619" y="607"/>
                  </a:lnTo>
                  <a:lnTo>
                    <a:pt x="593" y="635"/>
                  </a:lnTo>
                  <a:lnTo>
                    <a:pt x="579" y="648"/>
                  </a:lnTo>
                  <a:lnTo>
                    <a:pt x="577" y="650"/>
                  </a:lnTo>
                  <a:lnTo>
                    <a:pt x="579" y="648"/>
                  </a:lnTo>
                  <a:lnTo>
                    <a:pt x="579" y="648"/>
                  </a:lnTo>
                  <a:lnTo>
                    <a:pt x="583" y="642"/>
                  </a:lnTo>
                  <a:lnTo>
                    <a:pt x="587" y="633"/>
                  </a:lnTo>
                  <a:lnTo>
                    <a:pt x="593" y="611"/>
                  </a:lnTo>
                  <a:lnTo>
                    <a:pt x="597" y="581"/>
                  </a:lnTo>
                  <a:lnTo>
                    <a:pt x="595" y="548"/>
                  </a:lnTo>
                  <a:lnTo>
                    <a:pt x="591" y="510"/>
                  </a:lnTo>
                  <a:lnTo>
                    <a:pt x="585" y="490"/>
                  </a:lnTo>
                  <a:lnTo>
                    <a:pt x="579" y="470"/>
                  </a:lnTo>
                  <a:lnTo>
                    <a:pt x="573" y="453"/>
                  </a:lnTo>
                  <a:lnTo>
                    <a:pt x="563" y="435"/>
                  </a:lnTo>
                  <a:lnTo>
                    <a:pt x="553" y="417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02" y="352"/>
                  </a:lnTo>
                  <a:lnTo>
                    <a:pt x="480" y="330"/>
                  </a:lnTo>
                  <a:lnTo>
                    <a:pt x="472" y="324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31" y="358"/>
                  </a:lnTo>
                  <a:lnTo>
                    <a:pt x="374" y="401"/>
                  </a:lnTo>
                  <a:lnTo>
                    <a:pt x="288" y="465"/>
                  </a:lnTo>
                  <a:lnTo>
                    <a:pt x="288" y="465"/>
                  </a:lnTo>
                  <a:lnTo>
                    <a:pt x="241" y="500"/>
                  </a:lnTo>
                  <a:lnTo>
                    <a:pt x="199" y="528"/>
                  </a:lnTo>
                  <a:lnTo>
                    <a:pt x="134" y="569"/>
                  </a:lnTo>
                  <a:lnTo>
                    <a:pt x="110" y="585"/>
                  </a:lnTo>
                  <a:lnTo>
                    <a:pt x="93" y="603"/>
                  </a:lnTo>
                  <a:lnTo>
                    <a:pt x="85" y="613"/>
                  </a:lnTo>
                  <a:lnTo>
                    <a:pt x="79" y="621"/>
                  </a:lnTo>
                  <a:lnTo>
                    <a:pt x="73" y="633"/>
                  </a:lnTo>
                  <a:lnTo>
                    <a:pt x="69" y="642"/>
                  </a:lnTo>
                  <a:lnTo>
                    <a:pt x="69" y="642"/>
                  </a:lnTo>
                  <a:lnTo>
                    <a:pt x="65" y="656"/>
                  </a:lnTo>
                  <a:lnTo>
                    <a:pt x="63" y="670"/>
                  </a:lnTo>
                  <a:lnTo>
                    <a:pt x="61" y="702"/>
                  </a:lnTo>
                  <a:lnTo>
                    <a:pt x="63" y="737"/>
                  </a:lnTo>
                  <a:lnTo>
                    <a:pt x="67" y="775"/>
                  </a:lnTo>
                  <a:lnTo>
                    <a:pt x="79" y="852"/>
                  </a:lnTo>
                  <a:lnTo>
                    <a:pt x="89" y="921"/>
                  </a:lnTo>
                  <a:lnTo>
                    <a:pt x="89" y="921"/>
                  </a:lnTo>
                  <a:lnTo>
                    <a:pt x="91" y="949"/>
                  </a:lnTo>
                  <a:lnTo>
                    <a:pt x="91" y="973"/>
                  </a:lnTo>
                  <a:lnTo>
                    <a:pt x="87" y="992"/>
                  </a:lnTo>
                  <a:lnTo>
                    <a:pt x="85" y="1010"/>
                  </a:lnTo>
                  <a:lnTo>
                    <a:pt x="75" y="1048"/>
                  </a:lnTo>
                  <a:lnTo>
                    <a:pt x="73" y="1070"/>
                  </a:lnTo>
                  <a:lnTo>
                    <a:pt x="71" y="1095"/>
                  </a:lnTo>
                  <a:lnTo>
                    <a:pt x="71" y="1095"/>
                  </a:lnTo>
                  <a:lnTo>
                    <a:pt x="71" y="1117"/>
                  </a:lnTo>
                  <a:lnTo>
                    <a:pt x="71" y="1135"/>
                  </a:lnTo>
                  <a:lnTo>
                    <a:pt x="75" y="1166"/>
                  </a:lnTo>
                  <a:lnTo>
                    <a:pt x="81" y="1186"/>
                  </a:lnTo>
                  <a:lnTo>
                    <a:pt x="83" y="1198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3" y="1200"/>
                  </a:lnTo>
                  <a:lnTo>
                    <a:pt x="81" y="1198"/>
                  </a:lnTo>
                  <a:lnTo>
                    <a:pt x="77" y="1190"/>
                  </a:lnTo>
                  <a:lnTo>
                    <a:pt x="71" y="1172"/>
                  </a:lnTo>
                  <a:lnTo>
                    <a:pt x="61" y="1141"/>
                  </a:lnTo>
                  <a:lnTo>
                    <a:pt x="61" y="1141"/>
                  </a:lnTo>
                  <a:lnTo>
                    <a:pt x="57" y="1119"/>
                  </a:lnTo>
                  <a:lnTo>
                    <a:pt x="55" y="1095"/>
                  </a:lnTo>
                  <a:lnTo>
                    <a:pt x="55" y="1068"/>
                  </a:lnTo>
                  <a:lnTo>
                    <a:pt x="55" y="1042"/>
                  </a:lnTo>
                  <a:lnTo>
                    <a:pt x="61" y="939"/>
                  </a:lnTo>
                  <a:lnTo>
                    <a:pt x="61" y="939"/>
                  </a:lnTo>
                  <a:lnTo>
                    <a:pt x="59" y="909"/>
                  </a:lnTo>
                  <a:lnTo>
                    <a:pt x="53" y="866"/>
                  </a:lnTo>
                  <a:lnTo>
                    <a:pt x="35" y="757"/>
                  </a:lnTo>
                  <a:lnTo>
                    <a:pt x="16" y="660"/>
                  </a:lnTo>
                  <a:lnTo>
                    <a:pt x="6" y="617"/>
                  </a:lnTo>
                  <a:lnTo>
                    <a:pt x="6" y="617"/>
                  </a:lnTo>
                  <a:lnTo>
                    <a:pt x="2" y="595"/>
                  </a:lnTo>
                  <a:lnTo>
                    <a:pt x="2" y="573"/>
                  </a:lnTo>
                  <a:lnTo>
                    <a:pt x="0" y="550"/>
                  </a:lnTo>
                  <a:lnTo>
                    <a:pt x="2" y="526"/>
                  </a:lnTo>
                  <a:lnTo>
                    <a:pt x="8" y="478"/>
                  </a:lnTo>
                  <a:lnTo>
                    <a:pt x="18" y="431"/>
                  </a:lnTo>
                  <a:lnTo>
                    <a:pt x="29" y="383"/>
                  </a:lnTo>
                  <a:lnTo>
                    <a:pt x="43" y="338"/>
                  </a:lnTo>
                  <a:lnTo>
                    <a:pt x="75" y="251"/>
                  </a:lnTo>
                  <a:lnTo>
                    <a:pt x="45" y="552"/>
                  </a:lnTo>
                  <a:lnTo>
                    <a:pt x="45" y="552"/>
                  </a:lnTo>
                  <a:lnTo>
                    <a:pt x="67" y="474"/>
                  </a:lnTo>
                  <a:lnTo>
                    <a:pt x="91" y="405"/>
                  </a:lnTo>
                  <a:lnTo>
                    <a:pt x="116" y="344"/>
                  </a:lnTo>
                  <a:lnTo>
                    <a:pt x="142" y="291"/>
                  </a:lnTo>
                  <a:lnTo>
                    <a:pt x="168" y="247"/>
                  </a:lnTo>
                  <a:lnTo>
                    <a:pt x="182" y="229"/>
                  </a:lnTo>
                  <a:lnTo>
                    <a:pt x="194" y="213"/>
                  </a:lnTo>
                  <a:lnTo>
                    <a:pt x="205" y="200"/>
                  </a:lnTo>
                  <a:lnTo>
                    <a:pt x="217" y="190"/>
                  </a:lnTo>
                  <a:lnTo>
                    <a:pt x="229" y="182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29" y="204"/>
                  </a:lnTo>
                  <a:lnTo>
                    <a:pt x="219" y="231"/>
                  </a:lnTo>
                  <a:lnTo>
                    <a:pt x="201" y="287"/>
                  </a:lnTo>
                  <a:lnTo>
                    <a:pt x="190" y="340"/>
                  </a:lnTo>
                  <a:lnTo>
                    <a:pt x="180" y="391"/>
                  </a:lnTo>
                  <a:lnTo>
                    <a:pt x="172" y="435"/>
                  </a:lnTo>
                  <a:lnTo>
                    <a:pt x="168" y="468"/>
                  </a:lnTo>
                  <a:lnTo>
                    <a:pt x="164" y="500"/>
                  </a:lnTo>
                  <a:lnTo>
                    <a:pt x="164" y="500"/>
                  </a:lnTo>
                  <a:lnTo>
                    <a:pt x="176" y="490"/>
                  </a:lnTo>
                  <a:lnTo>
                    <a:pt x="209" y="465"/>
                  </a:lnTo>
                  <a:lnTo>
                    <a:pt x="259" y="423"/>
                  </a:lnTo>
                  <a:lnTo>
                    <a:pt x="288" y="393"/>
                  </a:lnTo>
                  <a:lnTo>
                    <a:pt x="322" y="362"/>
                  </a:lnTo>
                  <a:lnTo>
                    <a:pt x="322" y="362"/>
                  </a:lnTo>
                  <a:lnTo>
                    <a:pt x="352" y="328"/>
                  </a:lnTo>
                  <a:lnTo>
                    <a:pt x="377" y="298"/>
                  </a:lnTo>
                  <a:lnTo>
                    <a:pt x="397" y="273"/>
                  </a:lnTo>
                  <a:lnTo>
                    <a:pt x="413" y="251"/>
                  </a:lnTo>
                  <a:lnTo>
                    <a:pt x="431" y="221"/>
                  </a:lnTo>
                  <a:lnTo>
                    <a:pt x="437" y="211"/>
                  </a:lnTo>
                  <a:lnTo>
                    <a:pt x="437" y="211"/>
                  </a:lnTo>
                  <a:lnTo>
                    <a:pt x="441" y="213"/>
                  </a:lnTo>
                  <a:lnTo>
                    <a:pt x="455" y="223"/>
                  </a:lnTo>
                  <a:lnTo>
                    <a:pt x="480" y="247"/>
                  </a:lnTo>
                  <a:lnTo>
                    <a:pt x="518" y="287"/>
                  </a:lnTo>
                  <a:lnTo>
                    <a:pt x="518" y="287"/>
                  </a:lnTo>
                  <a:lnTo>
                    <a:pt x="538" y="314"/>
                  </a:lnTo>
                  <a:lnTo>
                    <a:pt x="559" y="348"/>
                  </a:lnTo>
                  <a:lnTo>
                    <a:pt x="579" y="385"/>
                  </a:lnTo>
                  <a:lnTo>
                    <a:pt x="597" y="421"/>
                  </a:lnTo>
                  <a:lnTo>
                    <a:pt x="623" y="480"/>
                  </a:lnTo>
                  <a:lnTo>
                    <a:pt x="633" y="506"/>
                  </a:lnTo>
                  <a:lnTo>
                    <a:pt x="633" y="506"/>
                  </a:lnTo>
                  <a:lnTo>
                    <a:pt x="635" y="500"/>
                  </a:lnTo>
                  <a:lnTo>
                    <a:pt x="640" y="486"/>
                  </a:lnTo>
                  <a:lnTo>
                    <a:pt x="648" y="461"/>
                  </a:lnTo>
                  <a:lnTo>
                    <a:pt x="654" y="425"/>
                  </a:lnTo>
                  <a:lnTo>
                    <a:pt x="654" y="425"/>
                  </a:lnTo>
                  <a:lnTo>
                    <a:pt x="658" y="407"/>
                  </a:lnTo>
                  <a:lnTo>
                    <a:pt x="658" y="389"/>
                  </a:lnTo>
                  <a:lnTo>
                    <a:pt x="656" y="362"/>
                  </a:lnTo>
                  <a:lnTo>
                    <a:pt x="654" y="344"/>
                  </a:lnTo>
                  <a:lnTo>
                    <a:pt x="654" y="332"/>
                  </a:lnTo>
                  <a:lnTo>
                    <a:pt x="654" y="332"/>
                  </a:lnTo>
                  <a:lnTo>
                    <a:pt x="652" y="324"/>
                  </a:lnTo>
                  <a:lnTo>
                    <a:pt x="646" y="310"/>
                  </a:lnTo>
                  <a:lnTo>
                    <a:pt x="627" y="271"/>
                  </a:lnTo>
                  <a:lnTo>
                    <a:pt x="601" y="217"/>
                  </a:lnTo>
                  <a:lnTo>
                    <a:pt x="601" y="217"/>
                  </a:lnTo>
                  <a:lnTo>
                    <a:pt x="611" y="221"/>
                  </a:lnTo>
                  <a:lnTo>
                    <a:pt x="639" y="235"/>
                  </a:lnTo>
                  <a:lnTo>
                    <a:pt x="660" y="249"/>
                  </a:lnTo>
                  <a:lnTo>
                    <a:pt x="684" y="267"/>
                  </a:lnTo>
                  <a:lnTo>
                    <a:pt x="714" y="289"/>
                  </a:lnTo>
                  <a:lnTo>
                    <a:pt x="747" y="316"/>
                  </a:lnTo>
                  <a:lnTo>
                    <a:pt x="747" y="316"/>
                  </a:lnTo>
                  <a:lnTo>
                    <a:pt x="781" y="348"/>
                  </a:lnTo>
                  <a:lnTo>
                    <a:pt x="816" y="383"/>
                  </a:lnTo>
                  <a:lnTo>
                    <a:pt x="880" y="449"/>
                  </a:lnTo>
                  <a:lnTo>
                    <a:pt x="925" y="502"/>
                  </a:lnTo>
                  <a:lnTo>
                    <a:pt x="937" y="520"/>
                  </a:lnTo>
                  <a:lnTo>
                    <a:pt x="943" y="530"/>
                  </a:lnTo>
                  <a:lnTo>
                    <a:pt x="943" y="530"/>
                  </a:lnTo>
                  <a:lnTo>
                    <a:pt x="943" y="532"/>
                  </a:lnTo>
                  <a:lnTo>
                    <a:pt x="943" y="532"/>
                  </a:lnTo>
                  <a:lnTo>
                    <a:pt x="945" y="524"/>
                  </a:lnTo>
                  <a:lnTo>
                    <a:pt x="945" y="510"/>
                  </a:lnTo>
                  <a:lnTo>
                    <a:pt x="943" y="490"/>
                  </a:lnTo>
                  <a:lnTo>
                    <a:pt x="941" y="465"/>
                  </a:lnTo>
                  <a:lnTo>
                    <a:pt x="935" y="433"/>
                  </a:lnTo>
                  <a:lnTo>
                    <a:pt x="925" y="399"/>
                  </a:lnTo>
                  <a:lnTo>
                    <a:pt x="909" y="360"/>
                  </a:lnTo>
                  <a:lnTo>
                    <a:pt x="909" y="360"/>
                  </a:lnTo>
                  <a:lnTo>
                    <a:pt x="902" y="340"/>
                  </a:lnTo>
                  <a:lnTo>
                    <a:pt x="890" y="322"/>
                  </a:lnTo>
                  <a:lnTo>
                    <a:pt x="880" y="306"/>
                  </a:lnTo>
                  <a:lnTo>
                    <a:pt x="868" y="293"/>
                  </a:lnTo>
                  <a:lnTo>
                    <a:pt x="856" y="279"/>
                  </a:lnTo>
                  <a:lnTo>
                    <a:pt x="842" y="267"/>
                  </a:lnTo>
                  <a:lnTo>
                    <a:pt x="818" y="249"/>
                  </a:lnTo>
                  <a:lnTo>
                    <a:pt x="795" y="233"/>
                  </a:lnTo>
                  <a:lnTo>
                    <a:pt x="777" y="225"/>
                  </a:lnTo>
                  <a:lnTo>
                    <a:pt x="761" y="219"/>
                  </a:lnTo>
                  <a:lnTo>
                    <a:pt x="755" y="217"/>
                  </a:lnTo>
                  <a:lnTo>
                    <a:pt x="755" y="217"/>
                  </a:lnTo>
                  <a:lnTo>
                    <a:pt x="838" y="235"/>
                  </a:lnTo>
                  <a:lnTo>
                    <a:pt x="929" y="255"/>
                  </a:lnTo>
                  <a:lnTo>
                    <a:pt x="929" y="255"/>
                  </a:lnTo>
                  <a:lnTo>
                    <a:pt x="921" y="247"/>
                  </a:lnTo>
                  <a:lnTo>
                    <a:pt x="880" y="217"/>
                  </a:lnTo>
                  <a:lnTo>
                    <a:pt x="880" y="217"/>
                  </a:lnTo>
                  <a:lnTo>
                    <a:pt x="858" y="204"/>
                  </a:lnTo>
                  <a:lnTo>
                    <a:pt x="830" y="188"/>
                  </a:lnTo>
                  <a:lnTo>
                    <a:pt x="761" y="156"/>
                  </a:lnTo>
                  <a:lnTo>
                    <a:pt x="672" y="121"/>
                  </a:lnTo>
                  <a:lnTo>
                    <a:pt x="898" y="126"/>
                  </a:lnTo>
                  <a:lnTo>
                    <a:pt x="898" y="126"/>
                  </a:lnTo>
                  <a:lnTo>
                    <a:pt x="890" y="121"/>
                  </a:lnTo>
                  <a:lnTo>
                    <a:pt x="870" y="105"/>
                  </a:lnTo>
                  <a:lnTo>
                    <a:pt x="836" y="87"/>
                  </a:lnTo>
                  <a:lnTo>
                    <a:pt x="815" y="75"/>
                  </a:lnTo>
                  <a:lnTo>
                    <a:pt x="791" y="65"/>
                  </a:lnTo>
                  <a:lnTo>
                    <a:pt x="791" y="65"/>
                  </a:lnTo>
                  <a:lnTo>
                    <a:pt x="761" y="55"/>
                  </a:lnTo>
                  <a:lnTo>
                    <a:pt x="727" y="45"/>
                  </a:lnTo>
                  <a:lnTo>
                    <a:pt x="650" y="24"/>
                  </a:lnTo>
                  <a:lnTo>
                    <a:pt x="561" y="2"/>
                  </a:lnTo>
                  <a:lnTo>
                    <a:pt x="561" y="2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678363" y="1516063"/>
              <a:ext cx="411163" cy="257175"/>
            </a:xfrm>
            <a:custGeom>
              <a:avLst/>
              <a:gdLst>
                <a:gd name="T0" fmla="*/ 65 w 259"/>
                <a:gd name="T1" fmla="*/ 63 h 162"/>
                <a:gd name="T2" fmla="*/ 65 w 259"/>
                <a:gd name="T3" fmla="*/ 63 h 162"/>
                <a:gd name="T4" fmla="*/ 42 w 259"/>
                <a:gd name="T5" fmla="*/ 83 h 162"/>
                <a:gd name="T6" fmla="*/ 26 w 259"/>
                <a:gd name="T7" fmla="*/ 101 h 162"/>
                <a:gd name="T8" fmla="*/ 14 w 259"/>
                <a:gd name="T9" fmla="*/ 117 h 162"/>
                <a:gd name="T10" fmla="*/ 6 w 259"/>
                <a:gd name="T11" fmla="*/ 130 h 162"/>
                <a:gd name="T12" fmla="*/ 2 w 259"/>
                <a:gd name="T13" fmla="*/ 142 h 162"/>
                <a:gd name="T14" fmla="*/ 0 w 259"/>
                <a:gd name="T15" fmla="*/ 150 h 162"/>
                <a:gd name="T16" fmla="*/ 4 w 259"/>
                <a:gd name="T17" fmla="*/ 158 h 162"/>
                <a:gd name="T18" fmla="*/ 8 w 259"/>
                <a:gd name="T19" fmla="*/ 160 h 162"/>
                <a:gd name="T20" fmla="*/ 8 w 259"/>
                <a:gd name="T21" fmla="*/ 160 h 162"/>
                <a:gd name="T22" fmla="*/ 14 w 259"/>
                <a:gd name="T23" fmla="*/ 162 h 162"/>
                <a:gd name="T24" fmla="*/ 26 w 259"/>
                <a:gd name="T25" fmla="*/ 158 h 162"/>
                <a:gd name="T26" fmla="*/ 57 w 259"/>
                <a:gd name="T27" fmla="*/ 140 h 162"/>
                <a:gd name="T28" fmla="*/ 101 w 259"/>
                <a:gd name="T29" fmla="*/ 115 h 162"/>
                <a:gd name="T30" fmla="*/ 129 w 259"/>
                <a:gd name="T31" fmla="*/ 101 h 162"/>
                <a:gd name="T32" fmla="*/ 158 w 259"/>
                <a:gd name="T33" fmla="*/ 89 h 162"/>
                <a:gd name="T34" fmla="*/ 158 w 259"/>
                <a:gd name="T35" fmla="*/ 89 h 162"/>
                <a:gd name="T36" fmla="*/ 186 w 259"/>
                <a:gd name="T37" fmla="*/ 79 h 162"/>
                <a:gd name="T38" fmla="*/ 206 w 259"/>
                <a:gd name="T39" fmla="*/ 71 h 162"/>
                <a:gd name="T40" fmla="*/ 233 w 259"/>
                <a:gd name="T41" fmla="*/ 65 h 162"/>
                <a:gd name="T42" fmla="*/ 241 w 259"/>
                <a:gd name="T43" fmla="*/ 61 h 162"/>
                <a:gd name="T44" fmla="*/ 247 w 259"/>
                <a:gd name="T45" fmla="*/ 57 h 162"/>
                <a:gd name="T46" fmla="*/ 251 w 259"/>
                <a:gd name="T47" fmla="*/ 53 h 162"/>
                <a:gd name="T48" fmla="*/ 255 w 259"/>
                <a:gd name="T49" fmla="*/ 43 h 162"/>
                <a:gd name="T50" fmla="*/ 255 w 259"/>
                <a:gd name="T51" fmla="*/ 43 h 162"/>
                <a:gd name="T52" fmla="*/ 259 w 259"/>
                <a:gd name="T53" fmla="*/ 34 h 162"/>
                <a:gd name="T54" fmla="*/ 259 w 259"/>
                <a:gd name="T55" fmla="*/ 26 h 162"/>
                <a:gd name="T56" fmla="*/ 259 w 259"/>
                <a:gd name="T57" fmla="*/ 20 h 162"/>
                <a:gd name="T58" fmla="*/ 255 w 259"/>
                <a:gd name="T59" fmla="*/ 14 h 162"/>
                <a:gd name="T60" fmla="*/ 247 w 259"/>
                <a:gd name="T61" fmla="*/ 8 h 162"/>
                <a:gd name="T62" fmla="*/ 239 w 259"/>
                <a:gd name="T63" fmla="*/ 4 h 162"/>
                <a:gd name="T64" fmla="*/ 230 w 259"/>
                <a:gd name="T65" fmla="*/ 2 h 162"/>
                <a:gd name="T66" fmla="*/ 220 w 259"/>
                <a:gd name="T67" fmla="*/ 0 h 162"/>
                <a:gd name="T68" fmla="*/ 220 w 259"/>
                <a:gd name="T69" fmla="*/ 0 h 162"/>
                <a:gd name="T70" fmla="*/ 198 w 259"/>
                <a:gd name="T71" fmla="*/ 0 h 162"/>
                <a:gd name="T72" fmla="*/ 176 w 259"/>
                <a:gd name="T73" fmla="*/ 4 h 162"/>
                <a:gd name="T74" fmla="*/ 156 w 259"/>
                <a:gd name="T75" fmla="*/ 8 h 162"/>
                <a:gd name="T76" fmla="*/ 139 w 259"/>
                <a:gd name="T77" fmla="*/ 16 h 162"/>
                <a:gd name="T78" fmla="*/ 119 w 259"/>
                <a:gd name="T79" fmla="*/ 26 h 162"/>
                <a:gd name="T80" fmla="*/ 101 w 259"/>
                <a:gd name="T81" fmla="*/ 36 h 162"/>
                <a:gd name="T82" fmla="*/ 83 w 259"/>
                <a:gd name="T83" fmla="*/ 49 h 162"/>
                <a:gd name="T84" fmla="*/ 65 w 259"/>
                <a:gd name="T85" fmla="*/ 63 h 162"/>
                <a:gd name="T86" fmla="*/ 65 w 259"/>
                <a:gd name="T87" fmla="*/ 6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9" h="162">
                  <a:moveTo>
                    <a:pt x="65" y="63"/>
                  </a:moveTo>
                  <a:lnTo>
                    <a:pt x="65" y="63"/>
                  </a:lnTo>
                  <a:lnTo>
                    <a:pt x="42" y="83"/>
                  </a:lnTo>
                  <a:lnTo>
                    <a:pt x="26" y="101"/>
                  </a:lnTo>
                  <a:lnTo>
                    <a:pt x="14" y="117"/>
                  </a:lnTo>
                  <a:lnTo>
                    <a:pt x="6" y="130"/>
                  </a:lnTo>
                  <a:lnTo>
                    <a:pt x="2" y="142"/>
                  </a:lnTo>
                  <a:lnTo>
                    <a:pt x="0" y="150"/>
                  </a:lnTo>
                  <a:lnTo>
                    <a:pt x="4" y="158"/>
                  </a:lnTo>
                  <a:lnTo>
                    <a:pt x="8" y="160"/>
                  </a:lnTo>
                  <a:lnTo>
                    <a:pt x="8" y="160"/>
                  </a:lnTo>
                  <a:lnTo>
                    <a:pt x="14" y="162"/>
                  </a:lnTo>
                  <a:lnTo>
                    <a:pt x="26" y="158"/>
                  </a:lnTo>
                  <a:lnTo>
                    <a:pt x="57" y="140"/>
                  </a:lnTo>
                  <a:lnTo>
                    <a:pt x="101" y="115"/>
                  </a:lnTo>
                  <a:lnTo>
                    <a:pt x="129" y="101"/>
                  </a:lnTo>
                  <a:lnTo>
                    <a:pt x="158" y="89"/>
                  </a:lnTo>
                  <a:lnTo>
                    <a:pt x="158" y="89"/>
                  </a:lnTo>
                  <a:lnTo>
                    <a:pt x="186" y="79"/>
                  </a:lnTo>
                  <a:lnTo>
                    <a:pt x="206" y="71"/>
                  </a:lnTo>
                  <a:lnTo>
                    <a:pt x="233" y="65"/>
                  </a:lnTo>
                  <a:lnTo>
                    <a:pt x="241" y="61"/>
                  </a:lnTo>
                  <a:lnTo>
                    <a:pt x="247" y="57"/>
                  </a:lnTo>
                  <a:lnTo>
                    <a:pt x="251" y="53"/>
                  </a:lnTo>
                  <a:lnTo>
                    <a:pt x="255" y="43"/>
                  </a:lnTo>
                  <a:lnTo>
                    <a:pt x="255" y="43"/>
                  </a:lnTo>
                  <a:lnTo>
                    <a:pt x="259" y="34"/>
                  </a:lnTo>
                  <a:lnTo>
                    <a:pt x="259" y="26"/>
                  </a:lnTo>
                  <a:lnTo>
                    <a:pt x="259" y="20"/>
                  </a:lnTo>
                  <a:lnTo>
                    <a:pt x="255" y="14"/>
                  </a:lnTo>
                  <a:lnTo>
                    <a:pt x="247" y="8"/>
                  </a:lnTo>
                  <a:lnTo>
                    <a:pt x="239" y="4"/>
                  </a:lnTo>
                  <a:lnTo>
                    <a:pt x="230" y="2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198" y="0"/>
                  </a:lnTo>
                  <a:lnTo>
                    <a:pt x="176" y="4"/>
                  </a:lnTo>
                  <a:lnTo>
                    <a:pt x="156" y="8"/>
                  </a:lnTo>
                  <a:lnTo>
                    <a:pt x="139" y="16"/>
                  </a:lnTo>
                  <a:lnTo>
                    <a:pt x="119" y="26"/>
                  </a:lnTo>
                  <a:lnTo>
                    <a:pt x="101" y="36"/>
                  </a:lnTo>
                  <a:lnTo>
                    <a:pt x="83" y="49"/>
                  </a:lnTo>
                  <a:lnTo>
                    <a:pt x="65" y="63"/>
                  </a:lnTo>
                  <a:lnTo>
                    <a:pt x="65" y="63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5400676" y="1452563"/>
              <a:ext cx="254000" cy="176213"/>
            </a:xfrm>
            <a:custGeom>
              <a:avLst/>
              <a:gdLst>
                <a:gd name="T0" fmla="*/ 127 w 160"/>
                <a:gd name="T1" fmla="*/ 26 h 111"/>
                <a:gd name="T2" fmla="*/ 127 w 160"/>
                <a:gd name="T3" fmla="*/ 26 h 111"/>
                <a:gd name="T4" fmla="*/ 140 w 160"/>
                <a:gd name="T5" fmla="*/ 40 h 111"/>
                <a:gd name="T6" fmla="*/ 150 w 160"/>
                <a:gd name="T7" fmla="*/ 54 h 111"/>
                <a:gd name="T8" fmla="*/ 156 w 160"/>
                <a:gd name="T9" fmla="*/ 66 h 111"/>
                <a:gd name="T10" fmla="*/ 160 w 160"/>
                <a:gd name="T11" fmla="*/ 78 h 111"/>
                <a:gd name="T12" fmla="*/ 160 w 160"/>
                <a:gd name="T13" fmla="*/ 87 h 111"/>
                <a:gd name="T14" fmla="*/ 160 w 160"/>
                <a:gd name="T15" fmla="*/ 97 h 111"/>
                <a:gd name="T16" fmla="*/ 158 w 160"/>
                <a:gd name="T17" fmla="*/ 103 h 111"/>
                <a:gd name="T18" fmla="*/ 154 w 160"/>
                <a:gd name="T19" fmla="*/ 109 h 111"/>
                <a:gd name="T20" fmla="*/ 154 w 160"/>
                <a:gd name="T21" fmla="*/ 109 h 111"/>
                <a:gd name="T22" fmla="*/ 150 w 160"/>
                <a:gd name="T23" fmla="*/ 111 h 111"/>
                <a:gd name="T24" fmla="*/ 142 w 160"/>
                <a:gd name="T25" fmla="*/ 111 h 111"/>
                <a:gd name="T26" fmla="*/ 125 w 160"/>
                <a:gd name="T27" fmla="*/ 103 h 111"/>
                <a:gd name="T28" fmla="*/ 97 w 160"/>
                <a:gd name="T29" fmla="*/ 91 h 111"/>
                <a:gd name="T30" fmla="*/ 81 w 160"/>
                <a:gd name="T31" fmla="*/ 85 h 111"/>
                <a:gd name="T32" fmla="*/ 61 w 160"/>
                <a:gd name="T33" fmla="*/ 81 h 111"/>
                <a:gd name="T34" fmla="*/ 61 w 160"/>
                <a:gd name="T35" fmla="*/ 81 h 111"/>
                <a:gd name="T36" fmla="*/ 45 w 160"/>
                <a:gd name="T37" fmla="*/ 79 h 111"/>
                <a:gd name="T38" fmla="*/ 32 w 160"/>
                <a:gd name="T39" fmla="*/ 79 h 111"/>
                <a:gd name="T40" fmla="*/ 14 w 160"/>
                <a:gd name="T41" fmla="*/ 79 h 111"/>
                <a:gd name="T42" fmla="*/ 10 w 160"/>
                <a:gd name="T43" fmla="*/ 79 h 111"/>
                <a:gd name="T44" fmla="*/ 6 w 160"/>
                <a:gd name="T45" fmla="*/ 78 h 111"/>
                <a:gd name="T46" fmla="*/ 4 w 160"/>
                <a:gd name="T47" fmla="*/ 74 h 111"/>
                <a:gd name="T48" fmla="*/ 2 w 160"/>
                <a:gd name="T49" fmla="*/ 68 h 111"/>
                <a:gd name="T50" fmla="*/ 2 w 160"/>
                <a:gd name="T51" fmla="*/ 68 h 111"/>
                <a:gd name="T52" fmla="*/ 0 w 160"/>
                <a:gd name="T53" fmla="*/ 58 h 111"/>
                <a:gd name="T54" fmla="*/ 0 w 160"/>
                <a:gd name="T55" fmla="*/ 50 h 111"/>
                <a:gd name="T56" fmla="*/ 2 w 160"/>
                <a:gd name="T57" fmla="*/ 42 h 111"/>
                <a:gd name="T58" fmla="*/ 6 w 160"/>
                <a:gd name="T59" fmla="*/ 34 h 111"/>
                <a:gd name="T60" fmla="*/ 10 w 160"/>
                <a:gd name="T61" fmla="*/ 28 h 111"/>
                <a:gd name="T62" fmla="*/ 16 w 160"/>
                <a:gd name="T63" fmla="*/ 22 h 111"/>
                <a:gd name="T64" fmla="*/ 32 w 160"/>
                <a:gd name="T65" fmla="*/ 10 h 111"/>
                <a:gd name="T66" fmla="*/ 32 w 160"/>
                <a:gd name="T67" fmla="*/ 10 h 111"/>
                <a:gd name="T68" fmla="*/ 45 w 160"/>
                <a:gd name="T69" fmla="*/ 4 h 111"/>
                <a:gd name="T70" fmla="*/ 59 w 160"/>
                <a:gd name="T71" fmla="*/ 0 h 111"/>
                <a:gd name="T72" fmla="*/ 71 w 160"/>
                <a:gd name="T73" fmla="*/ 0 h 111"/>
                <a:gd name="T74" fmla="*/ 83 w 160"/>
                <a:gd name="T75" fmla="*/ 0 h 111"/>
                <a:gd name="T76" fmla="*/ 95 w 160"/>
                <a:gd name="T77" fmla="*/ 4 h 111"/>
                <a:gd name="T78" fmla="*/ 107 w 160"/>
                <a:gd name="T79" fmla="*/ 10 h 111"/>
                <a:gd name="T80" fmla="*/ 117 w 160"/>
                <a:gd name="T81" fmla="*/ 18 h 111"/>
                <a:gd name="T82" fmla="*/ 127 w 160"/>
                <a:gd name="T83" fmla="*/ 26 h 111"/>
                <a:gd name="T84" fmla="*/ 127 w 160"/>
                <a:gd name="T85" fmla="*/ 2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0" h="111">
                  <a:moveTo>
                    <a:pt x="127" y="26"/>
                  </a:moveTo>
                  <a:lnTo>
                    <a:pt x="127" y="26"/>
                  </a:lnTo>
                  <a:lnTo>
                    <a:pt x="140" y="40"/>
                  </a:lnTo>
                  <a:lnTo>
                    <a:pt x="150" y="54"/>
                  </a:lnTo>
                  <a:lnTo>
                    <a:pt x="156" y="66"/>
                  </a:lnTo>
                  <a:lnTo>
                    <a:pt x="160" y="78"/>
                  </a:lnTo>
                  <a:lnTo>
                    <a:pt x="160" y="87"/>
                  </a:lnTo>
                  <a:lnTo>
                    <a:pt x="160" y="97"/>
                  </a:lnTo>
                  <a:lnTo>
                    <a:pt x="158" y="103"/>
                  </a:lnTo>
                  <a:lnTo>
                    <a:pt x="154" y="109"/>
                  </a:lnTo>
                  <a:lnTo>
                    <a:pt x="154" y="109"/>
                  </a:lnTo>
                  <a:lnTo>
                    <a:pt x="150" y="111"/>
                  </a:lnTo>
                  <a:lnTo>
                    <a:pt x="142" y="111"/>
                  </a:lnTo>
                  <a:lnTo>
                    <a:pt x="125" y="103"/>
                  </a:lnTo>
                  <a:lnTo>
                    <a:pt x="97" y="91"/>
                  </a:lnTo>
                  <a:lnTo>
                    <a:pt x="81" y="85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45" y="79"/>
                  </a:lnTo>
                  <a:lnTo>
                    <a:pt x="32" y="79"/>
                  </a:lnTo>
                  <a:lnTo>
                    <a:pt x="14" y="79"/>
                  </a:lnTo>
                  <a:lnTo>
                    <a:pt x="10" y="79"/>
                  </a:lnTo>
                  <a:lnTo>
                    <a:pt x="6" y="78"/>
                  </a:lnTo>
                  <a:lnTo>
                    <a:pt x="4" y="74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6" y="2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45" y="4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5" y="4"/>
                  </a:lnTo>
                  <a:lnTo>
                    <a:pt x="107" y="10"/>
                  </a:lnTo>
                  <a:lnTo>
                    <a:pt x="117" y="18"/>
                  </a:lnTo>
                  <a:lnTo>
                    <a:pt x="127" y="26"/>
                  </a:lnTo>
                  <a:lnTo>
                    <a:pt x="127" y="26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702051" y="3087688"/>
              <a:ext cx="2608263" cy="2062163"/>
            </a:xfrm>
            <a:custGeom>
              <a:avLst/>
              <a:gdLst>
                <a:gd name="T0" fmla="*/ 32 w 1643"/>
                <a:gd name="T1" fmla="*/ 50 h 1299"/>
                <a:gd name="T2" fmla="*/ 4 w 1643"/>
                <a:gd name="T3" fmla="*/ 151 h 1299"/>
                <a:gd name="T4" fmla="*/ 4 w 1643"/>
                <a:gd name="T5" fmla="*/ 376 h 1299"/>
                <a:gd name="T6" fmla="*/ 46 w 1643"/>
                <a:gd name="T7" fmla="*/ 722 h 1299"/>
                <a:gd name="T8" fmla="*/ 109 w 1643"/>
                <a:gd name="T9" fmla="*/ 1066 h 1299"/>
                <a:gd name="T10" fmla="*/ 131 w 1643"/>
                <a:gd name="T11" fmla="*/ 1102 h 1299"/>
                <a:gd name="T12" fmla="*/ 190 w 1643"/>
                <a:gd name="T13" fmla="*/ 1118 h 1299"/>
                <a:gd name="T14" fmla="*/ 251 w 1643"/>
                <a:gd name="T15" fmla="*/ 1127 h 1299"/>
                <a:gd name="T16" fmla="*/ 920 w 1643"/>
                <a:gd name="T17" fmla="*/ 1163 h 1299"/>
                <a:gd name="T18" fmla="*/ 1113 w 1643"/>
                <a:gd name="T19" fmla="*/ 1189 h 1299"/>
                <a:gd name="T20" fmla="*/ 1343 w 1643"/>
                <a:gd name="T21" fmla="*/ 1260 h 1299"/>
                <a:gd name="T22" fmla="*/ 1491 w 1643"/>
                <a:gd name="T23" fmla="*/ 1299 h 1299"/>
                <a:gd name="T24" fmla="*/ 1511 w 1643"/>
                <a:gd name="T25" fmla="*/ 1294 h 1299"/>
                <a:gd name="T26" fmla="*/ 1515 w 1643"/>
                <a:gd name="T27" fmla="*/ 1268 h 1299"/>
                <a:gd name="T28" fmla="*/ 1467 w 1643"/>
                <a:gd name="T29" fmla="*/ 1244 h 1299"/>
                <a:gd name="T30" fmla="*/ 1343 w 1643"/>
                <a:gd name="T31" fmla="*/ 1199 h 1299"/>
                <a:gd name="T32" fmla="*/ 1349 w 1643"/>
                <a:gd name="T33" fmla="*/ 1193 h 1299"/>
                <a:gd name="T34" fmla="*/ 1426 w 1643"/>
                <a:gd name="T35" fmla="*/ 1209 h 1299"/>
                <a:gd name="T36" fmla="*/ 1527 w 1643"/>
                <a:gd name="T37" fmla="*/ 1236 h 1299"/>
                <a:gd name="T38" fmla="*/ 1568 w 1643"/>
                <a:gd name="T39" fmla="*/ 1250 h 1299"/>
                <a:gd name="T40" fmla="*/ 1590 w 1643"/>
                <a:gd name="T41" fmla="*/ 1250 h 1299"/>
                <a:gd name="T42" fmla="*/ 1606 w 1643"/>
                <a:gd name="T43" fmla="*/ 1234 h 1299"/>
                <a:gd name="T44" fmla="*/ 1604 w 1643"/>
                <a:gd name="T45" fmla="*/ 1214 h 1299"/>
                <a:gd name="T46" fmla="*/ 1554 w 1643"/>
                <a:gd name="T47" fmla="*/ 1189 h 1299"/>
                <a:gd name="T48" fmla="*/ 1424 w 1643"/>
                <a:gd name="T49" fmla="*/ 1145 h 1299"/>
                <a:gd name="T50" fmla="*/ 1373 w 1643"/>
                <a:gd name="T51" fmla="*/ 1125 h 1299"/>
                <a:gd name="T52" fmla="*/ 1367 w 1643"/>
                <a:gd name="T53" fmla="*/ 1116 h 1299"/>
                <a:gd name="T54" fmla="*/ 1396 w 1643"/>
                <a:gd name="T55" fmla="*/ 1116 h 1299"/>
                <a:gd name="T56" fmla="*/ 1533 w 1643"/>
                <a:gd name="T57" fmla="*/ 1153 h 1299"/>
                <a:gd name="T58" fmla="*/ 1612 w 1643"/>
                <a:gd name="T59" fmla="*/ 1169 h 1299"/>
                <a:gd name="T60" fmla="*/ 1636 w 1643"/>
                <a:gd name="T61" fmla="*/ 1165 h 1299"/>
                <a:gd name="T62" fmla="*/ 1643 w 1643"/>
                <a:gd name="T63" fmla="*/ 1151 h 1299"/>
                <a:gd name="T64" fmla="*/ 1626 w 1643"/>
                <a:gd name="T65" fmla="*/ 1125 h 1299"/>
                <a:gd name="T66" fmla="*/ 1584 w 1643"/>
                <a:gd name="T67" fmla="*/ 1108 h 1299"/>
                <a:gd name="T68" fmla="*/ 1428 w 1643"/>
                <a:gd name="T69" fmla="*/ 1060 h 1299"/>
                <a:gd name="T70" fmla="*/ 1386 w 1643"/>
                <a:gd name="T71" fmla="*/ 1038 h 1299"/>
                <a:gd name="T72" fmla="*/ 1396 w 1643"/>
                <a:gd name="T73" fmla="*/ 1031 h 1299"/>
                <a:gd name="T74" fmla="*/ 1513 w 1643"/>
                <a:gd name="T75" fmla="*/ 1050 h 1299"/>
                <a:gd name="T76" fmla="*/ 1614 w 1643"/>
                <a:gd name="T77" fmla="*/ 1062 h 1299"/>
                <a:gd name="T78" fmla="*/ 1630 w 1643"/>
                <a:gd name="T79" fmla="*/ 1058 h 1299"/>
                <a:gd name="T80" fmla="*/ 1640 w 1643"/>
                <a:gd name="T81" fmla="*/ 1038 h 1299"/>
                <a:gd name="T82" fmla="*/ 1622 w 1643"/>
                <a:gd name="T83" fmla="*/ 1021 h 1299"/>
                <a:gd name="T84" fmla="*/ 1562 w 1643"/>
                <a:gd name="T85" fmla="*/ 1001 h 1299"/>
                <a:gd name="T86" fmla="*/ 1410 w 1643"/>
                <a:gd name="T87" fmla="*/ 963 h 1299"/>
                <a:gd name="T88" fmla="*/ 1327 w 1643"/>
                <a:gd name="T89" fmla="*/ 936 h 1299"/>
                <a:gd name="T90" fmla="*/ 1371 w 1643"/>
                <a:gd name="T91" fmla="*/ 902 h 1299"/>
                <a:gd name="T92" fmla="*/ 1442 w 1643"/>
                <a:gd name="T93" fmla="*/ 831 h 1299"/>
                <a:gd name="T94" fmla="*/ 1456 w 1643"/>
                <a:gd name="T95" fmla="*/ 781 h 1299"/>
                <a:gd name="T96" fmla="*/ 1444 w 1643"/>
                <a:gd name="T97" fmla="*/ 776 h 1299"/>
                <a:gd name="T98" fmla="*/ 1341 w 1643"/>
                <a:gd name="T99" fmla="*/ 829 h 1299"/>
                <a:gd name="T100" fmla="*/ 1222 w 1643"/>
                <a:gd name="T101" fmla="*/ 890 h 1299"/>
                <a:gd name="T102" fmla="*/ 1121 w 1643"/>
                <a:gd name="T103" fmla="*/ 942 h 1299"/>
                <a:gd name="T104" fmla="*/ 1054 w 1643"/>
                <a:gd name="T105" fmla="*/ 965 h 1299"/>
                <a:gd name="T106" fmla="*/ 649 w 1643"/>
                <a:gd name="T107" fmla="*/ 934 h 1299"/>
                <a:gd name="T108" fmla="*/ 398 w 1643"/>
                <a:gd name="T109" fmla="*/ 910 h 1299"/>
                <a:gd name="T110" fmla="*/ 350 w 1643"/>
                <a:gd name="T111" fmla="*/ 878 h 1299"/>
                <a:gd name="T112" fmla="*/ 301 w 1643"/>
                <a:gd name="T113" fmla="*/ 627 h 1299"/>
                <a:gd name="T114" fmla="*/ 277 w 1643"/>
                <a:gd name="T115" fmla="*/ 376 h 1299"/>
                <a:gd name="T116" fmla="*/ 235 w 1643"/>
                <a:gd name="T117" fmla="*/ 163 h 1299"/>
                <a:gd name="T118" fmla="*/ 182 w 1643"/>
                <a:gd name="T119" fmla="*/ 40 h 1299"/>
                <a:gd name="T120" fmla="*/ 142 w 1643"/>
                <a:gd name="T121" fmla="*/ 6 h 1299"/>
                <a:gd name="T122" fmla="*/ 97 w 1643"/>
                <a:gd name="T123" fmla="*/ 2 h 1299"/>
                <a:gd name="T124" fmla="*/ 57 w 1643"/>
                <a:gd name="T125" fmla="*/ 22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43" h="1299">
                  <a:moveTo>
                    <a:pt x="57" y="22"/>
                  </a:moveTo>
                  <a:lnTo>
                    <a:pt x="57" y="22"/>
                  </a:lnTo>
                  <a:lnTo>
                    <a:pt x="44" y="34"/>
                  </a:lnTo>
                  <a:lnTo>
                    <a:pt x="32" y="50"/>
                  </a:lnTo>
                  <a:lnTo>
                    <a:pt x="24" y="72"/>
                  </a:lnTo>
                  <a:lnTo>
                    <a:pt x="16" y="95"/>
                  </a:lnTo>
                  <a:lnTo>
                    <a:pt x="10" y="121"/>
                  </a:lnTo>
                  <a:lnTo>
                    <a:pt x="4" y="151"/>
                  </a:lnTo>
                  <a:lnTo>
                    <a:pt x="2" y="184"/>
                  </a:lnTo>
                  <a:lnTo>
                    <a:pt x="0" y="218"/>
                  </a:lnTo>
                  <a:lnTo>
                    <a:pt x="0" y="293"/>
                  </a:lnTo>
                  <a:lnTo>
                    <a:pt x="4" y="376"/>
                  </a:lnTo>
                  <a:lnTo>
                    <a:pt x="10" y="461"/>
                  </a:lnTo>
                  <a:lnTo>
                    <a:pt x="20" y="550"/>
                  </a:lnTo>
                  <a:lnTo>
                    <a:pt x="32" y="637"/>
                  </a:lnTo>
                  <a:lnTo>
                    <a:pt x="46" y="722"/>
                  </a:lnTo>
                  <a:lnTo>
                    <a:pt x="71" y="874"/>
                  </a:lnTo>
                  <a:lnTo>
                    <a:pt x="107" y="1054"/>
                  </a:lnTo>
                  <a:lnTo>
                    <a:pt x="107" y="1054"/>
                  </a:lnTo>
                  <a:lnTo>
                    <a:pt x="109" y="1066"/>
                  </a:lnTo>
                  <a:lnTo>
                    <a:pt x="113" y="1078"/>
                  </a:lnTo>
                  <a:lnTo>
                    <a:pt x="119" y="1088"/>
                  </a:lnTo>
                  <a:lnTo>
                    <a:pt x="125" y="1096"/>
                  </a:lnTo>
                  <a:lnTo>
                    <a:pt x="131" y="1102"/>
                  </a:lnTo>
                  <a:lnTo>
                    <a:pt x="137" y="1106"/>
                  </a:lnTo>
                  <a:lnTo>
                    <a:pt x="152" y="1112"/>
                  </a:lnTo>
                  <a:lnTo>
                    <a:pt x="170" y="1116"/>
                  </a:lnTo>
                  <a:lnTo>
                    <a:pt x="190" y="1118"/>
                  </a:lnTo>
                  <a:lnTo>
                    <a:pt x="210" y="1120"/>
                  </a:lnTo>
                  <a:lnTo>
                    <a:pt x="231" y="1123"/>
                  </a:lnTo>
                  <a:lnTo>
                    <a:pt x="231" y="1123"/>
                  </a:lnTo>
                  <a:lnTo>
                    <a:pt x="251" y="1127"/>
                  </a:lnTo>
                  <a:lnTo>
                    <a:pt x="283" y="1129"/>
                  </a:lnTo>
                  <a:lnTo>
                    <a:pt x="380" y="1137"/>
                  </a:lnTo>
                  <a:lnTo>
                    <a:pt x="653" y="1151"/>
                  </a:lnTo>
                  <a:lnTo>
                    <a:pt x="920" y="1163"/>
                  </a:lnTo>
                  <a:lnTo>
                    <a:pt x="1015" y="1169"/>
                  </a:lnTo>
                  <a:lnTo>
                    <a:pt x="1058" y="1173"/>
                  </a:lnTo>
                  <a:lnTo>
                    <a:pt x="1058" y="1173"/>
                  </a:lnTo>
                  <a:lnTo>
                    <a:pt x="1113" y="1189"/>
                  </a:lnTo>
                  <a:lnTo>
                    <a:pt x="1197" y="1216"/>
                  </a:lnTo>
                  <a:lnTo>
                    <a:pt x="1284" y="1242"/>
                  </a:lnTo>
                  <a:lnTo>
                    <a:pt x="1317" y="1254"/>
                  </a:lnTo>
                  <a:lnTo>
                    <a:pt x="1343" y="1260"/>
                  </a:lnTo>
                  <a:lnTo>
                    <a:pt x="1343" y="1260"/>
                  </a:lnTo>
                  <a:lnTo>
                    <a:pt x="1373" y="1266"/>
                  </a:lnTo>
                  <a:lnTo>
                    <a:pt x="1410" y="1278"/>
                  </a:lnTo>
                  <a:lnTo>
                    <a:pt x="1491" y="1299"/>
                  </a:lnTo>
                  <a:lnTo>
                    <a:pt x="1491" y="1299"/>
                  </a:lnTo>
                  <a:lnTo>
                    <a:pt x="1497" y="1299"/>
                  </a:lnTo>
                  <a:lnTo>
                    <a:pt x="1505" y="1297"/>
                  </a:lnTo>
                  <a:lnTo>
                    <a:pt x="1511" y="1294"/>
                  </a:lnTo>
                  <a:lnTo>
                    <a:pt x="1515" y="1288"/>
                  </a:lnTo>
                  <a:lnTo>
                    <a:pt x="1519" y="1282"/>
                  </a:lnTo>
                  <a:lnTo>
                    <a:pt x="1517" y="1276"/>
                  </a:lnTo>
                  <a:lnTo>
                    <a:pt x="1515" y="1268"/>
                  </a:lnTo>
                  <a:lnTo>
                    <a:pt x="1507" y="1262"/>
                  </a:lnTo>
                  <a:lnTo>
                    <a:pt x="1507" y="1262"/>
                  </a:lnTo>
                  <a:lnTo>
                    <a:pt x="1489" y="1252"/>
                  </a:lnTo>
                  <a:lnTo>
                    <a:pt x="1467" y="1244"/>
                  </a:lnTo>
                  <a:lnTo>
                    <a:pt x="1418" y="1224"/>
                  </a:lnTo>
                  <a:lnTo>
                    <a:pt x="1347" y="1201"/>
                  </a:lnTo>
                  <a:lnTo>
                    <a:pt x="1347" y="1201"/>
                  </a:lnTo>
                  <a:lnTo>
                    <a:pt x="1343" y="1199"/>
                  </a:lnTo>
                  <a:lnTo>
                    <a:pt x="1343" y="1197"/>
                  </a:lnTo>
                  <a:lnTo>
                    <a:pt x="1345" y="1195"/>
                  </a:lnTo>
                  <a:lnTo>
                    <a:pt x="1349" y="1193"/>
                  </a:lnTo>
                  <a:lnTo>
                    <a:pt x="1349" y="1193"/>
                  </a:lnTo>
                  <a:lnTo>
                    <a:pt x="1367" y="1195"/>
                  </a:lnTo>
                  <a:lnTo>
                    <a:pt x="1388" y="1199"/>
                  </a:lnTo>
                  <a:lnTo>
                    <a:pt x="1426" y="1209"/>
                  </a:lnTo>
                  <a:lnTo>
                    <a:pt x="1426" y="1209"/>
                  </a:lnTo>
                  <a:lnTo>
                    <a:pt x="1483" y="1224"/>
                  </a:lnTo>
                  <a:lnTo>
                    <a:pt x="1483" y="1224"/>
                  </a:lnTo>
                  <a:lnTo>
                    <a:pt x="1511" y="1232"/>
                  </a:lnTo>
                  <a:lnTo>
                    <a:pt x="1527" y="1236"/>
                  </a:lnTo>
                  <a:lnTo>
                    <a:pt x="1541" y="1240"/>
                  </a:lnTo>
                  <a:lnTo>
                    <a:pt x="1541" y="1240"/>
                  </a:lnTo>
                  <a:lnTo>
                    <a:pt x="1554" y="1246"/>
                  </a:lnTo>
                  <a:lnTo>
                    <a:pt x="1568" y="1250"/>
                  </a:lnTo>
                  <a:lnTo>
                    <a:pt x="1568" y="1250"/>
                  </a:lnTo>
                  <a:lnTo>
                    <a:pt x="1576" y="1252"/>
                  </a:lnTo>
                  <a:lnTo>
                    <a:pt x="1584" y="1250"/>
                  </a:lnTo>
                  <a:lnTo>
                    <a:pt x="1590" y="1250"/>
                  </a:lnTo>
                  <a:lnTo>
                    <a:pt x="1598" y="1246"/>
                  </a:lnTo>
                  <a:lnTo>
                    <a:pt x="1598" y="1246"/>
                  </a:lnTo>
                  <a:lnTo>
                    <a:pt x="1602" y="1242"/>
                  </a:lnTo>
                  <a:lnTo>
                    <a:pt x="1606" y="1234"/>
                  </a:lnTo>
                  <a:lnTo>
                    <a:pt x="1608" y="1228"/>
                  </a:lnTo>
                  <a:lnTo>
                    <a:pt x="1608" y="1220"/>
                  </a:lnTo>
                  <a:lnTo>
                    <a:pt x="1608" y="1220"/>
                  </a:lnTo>
                  <a:lnTo>
                    <a:pt x="1604" y="1214"/>
                  </a:lnTo>
                  <a:lnTo>
                    <a:pt x="1600" y="1209"/>
                  </a:lnTo>
                  <a:lnTo>
                    <a:pt x="1586" y="1203"/>
                  </a:lnTo>
                  <a:lnTo>
                    <a:pt x="1586" y="1203"/>
                  </a:lnTo>
                  <a:lnTo>
                    <a:pt x="1554" y="1189"/>
                  </a:lnTo>
                  <a:lnTo>
                    <a:pt x="1521" y="1177"/>
                  </a:lnTo>
                  <a:lnTo>
                    <a:pt x="1454" y="1155"/>
                  </a:lnTo>
                  <a:lnTo>
                    <a:pt x="1454" y="1155"/>
                  </a:lnTo>
                  <a:lnTo>
                    <a:pt x="1424" y="1145"/>
                  </a:lnTo>
                  <a:lnTo>
                    <a:pt x="1396" y="1135"/>
                  </a:lnTo>
                  <a:lnTo>
                    <a:pt x="1396" y="1135"/>
                  </a:lnTo>
                  <a:lnTo>
                    <a:pt x="1380" y="1129"/>
                  </a:lnTo>
                  <a:lnTo>
                    <a:pt x="1373" y="1125"/>
                  </a:lnTo>
                  <a:lnTo>
                    <a:pt x="1369" y="1120"/>
                  </a:lnTo>
                  <a:lnTo>
                    <a:pt x="1369" y="1120"/>
                  </a:lnTo>
                  <a:lnTo>
                    <a:pt x="1367" y="1118"/>
                  </a:lnTo>
                  <a:lnTo>
                    <a:pt x="1367" y="1116"/>
                  </a:lnTo>
                  <a:lnTo>
                    <a:pt x="1367" y="1116"/>
                  </a:lnTo>
                  <a:lnTo>
                    <a:pt x="1371" y="1114"/>
                  </a:lnTo>
                  <a:lnTo>
                    <a:pt x="1376" y="1114"/>
                  </a:lnTo>
                  <a:lnTo>
                    <a:pt x="1396" y="1116"/>
                  </a:lnTo>
                  <a:lnTo>
                    <a:pt x="1426" y="1123"/>
                  </a:lnTo>
                  <a:lnTo>
                    <a:pt x="1426" y="1123"/>
                  </a:lnTo>
                  <a:lnTo>
                    <a:pt x="1533" y="1153"/>
                  </a:lnTo>
                  <a:lnTo>
                    <a:pt x="1533" y="1153"/>
                  </a:lnTo>
                  <a:lnTo>
                    <a:pt x="1554" y="1161"/>
                  </a:lnTo>
                  <a:lnTo>
                    <a:pt x="1578" y="1165"/>
                  </a:lnTo>
                  <a:lnTo>
                    <a:pt x="1600" y="1169"/>
                  </a:lnTo>
                  <a:lnTo>
                    <a:pt x="1612" y="1169"/>
                  </a:lnTo>
                  <a:lnTo>
                    <a:pt x="1624" y="1169"/>
                  </a:lnTo>
                  <a:lnTo>
                    <a:pt x="1624" y="1169"/>
                  </a:lnTo>
                  <a:lnTo>
                    <a:pt x="1630" y="1167"/>
                  </a:lnTo>
                  <a:lnTo>
                    <a:pt x="1636" y="1165"/>
                  </a:lnTo>
                  <a:lnTo>
                    <a:pt x="1640" y="1161"/>
                  </a:lnTo>
                  <a:lnTo>
                    <a:pt x="1643" y="1155"/>
                  </a:lnTo>
                  <a:lnTo>
                    <a:pt x="1643" y="1155"/>
                  </a:lnTo>
                  <a:lnTo>
                    <a:pt x="1643" y="1151"/>
                  </a:lnTo>
                  <a:lnTo>
                    <a:pt x="1641" y="1145"/>
                  </a:lnTo>
                  <a:lnTo>
                    <a:pt x="1636" y="1137"/>
                  </a:lnTo>
                  <a:lnTo>
                    <a:pt x="1636" y="1137"/>
                  </a:lnTo>
                  <a:lnTo>
                    <a:pt x="1626" y="1125"/>
                  </a:lnTo>
                  <a:lnTo>
                    <a:pt x="1612" y="1120"/>
                  </a:lnTo>
                  <a:lnTo>
                    <a:pt x="1598" y="1114"/>
                  </a:lnTo>
                  <a:lnTo>
                    <a:pt x="1584" y="1108"/>
                  </a:lnTo>
                  <a:lnTo>
                    <a:pt x="1584" y="1108"/>
                  </a:lnTo>
                  <a:lnTo>
                    <a:pt x="1533" y="1092"/>
                  </a:lnTo>
                  <a:lnTo>
                    <a:pt x="1533" y="1092"/>
                  </a:lnTo>
                  <a:lnTo>
                    <a:pt x="1481" y="1076"/>
                  </a:lnTo>
                  <a:lnTo>
                    <a:pt x="1428" y="1060"/>
                  </a:lnTo>
                  <a:lnTo>
                    <a:pt x="1428" y="1060"/>
                  </a:lnTo>
                  <a:lnTo>
                    <a:pt x="1402" y="1050"/>
                  </a:lnTo>
                  <a:lnTo>
                    <a:pt x="1390" y="1044"/>
                  </a:lnTo>
                  <a:lnTo>
                    <a:pt x="1386" y="1038"/>
                  </a:lnTo>
                  <a:lnTo>
                    <a:pt x="1384" y="1035"/>
                  </a:lnTo>
                  <a:lnTo>
                    <a:pt x="1384" y="1035"/>
                  </a:lnTo>
                  <a:lnTo>
                    <a:pt x="1388" y="1033"/>
                  </a:lnTo>
                  <a:lnTo>
                    <a:pt x="1396" y="1031"/>
                  </a:lnTo>
                  <a:lnTo>
                    <a:pt x="1418" y="1033"/>
                  </a:lnTo>
                  <a:lnTo>
                    <a:pt x="1456" y="1038"/>
                  </a:lnTo>
                  <a:lnTo>
                    <a:pt x="1456" y="1038"/>
                  </a:lnTo>
                  <a:lnTo>
                    <a:pt x="1513" y="1050"/>
                  </a:lnTo>
                  <a:lnTo>
                    <a:pt x="1572" y="1060"/>
                  </a:lnTo>
                  <a:lnTo>
                    <a:pt x="1572" y="1060"/>
                  </a:lnTo>
                  <a:lnTo>
                    <a:pt x="1592" y="1064"/>
                  </a:lnTo>
                  <a:lnTo>
                    <a:pt x="1614" y="1062"/>
                  </a:lnTo>
                  <a:lnTo>
                    <a:pt x="1614" y="1062"/>
                  </a:lnTo>
                  <a:lnTo>
                    <a:pt x="1622" y="1062"/>
                  </a:lnTo>
                  <a:lnTo>
                    <a:pt x="1630" y="1058"/>
                  </a:lnTo>
                  <a:lnTo>
                    <a:pt x="1630" y="1058"/>
                  </a:lnTo>
                  <a:lnTo>
                    <a:pt x="1638" y="1054"/>
                  </a:lnTo>
                  <a:lnTo>
                    <a:pt x="1641" y="1046"/>
                  </a:lnTo>
                  <a:lnTo>
                    <a:pt x="1641" y="1046"/>
                  </a:lnTo>
                  <a:lnTo>
                    <a:pt x="1640" y="1038"/>
                  </a:lnTo>
                  <a:lnTo>
                    <a:pt x="1636" y="1031"/>
                  </a:lnTo>
                  <a:lnTo>
                    <a:pt x="1636" y="1031"/>
                  </a:lnTo>
                  <a:lnTo>
                    <a:pt x="1630" y="1025"/>
                  </a:lnTo>
                  <a:lnTo>
                    <a:pt x="1622" y="1021"/>
                  </a:lnTo>
                  <a:lnTo>
                    <a:pt x="1622" y="1021"/>
                  </a:lnTo>
                  <a:lnTo>
                    <a:pt x="1608" y="1015"/>
                  </a:lnTo>
                  <a:lnTo>
                    <a:pt x="1594" y="1009"/>
                  </a:lnTo>
                  <a:lnTo>
                    <a:pt x="1562" y="1001"/>
                  </a:lnTo>
                  <a:lnTo>
                    <a:pt x="1533" y="995"/>
                  </a:lnTo>
                  <a:lnTo>
                    <a:pt x="1503" y="987"/>
                  </a:lnTo>
                  <a:lnTo>
                    <a:pt x="1503" y="987"/>
                  </a:lnTo>
                  <a:lnTo>
                    <a:pt x="1410" y="963"/>
                  </a:lnTo>
                  <a:lnTo>
                    <a:pt x="1359" y="949"/>
                  </a:lnTo>
                  <a:lnTo>
                    <a:pt x="1339" y="942"/>
                  </a:lnTo>
                  <a:lnTo>
                    <a:pt x="1327" y="936"/>
                  </a:lnTo>
                  <a:lnTo>
                    <a:pt x="1327" y="936"/>
                  </a:lnTo>
                  <a:lnTo>
                    <a:pt x="1329" y="934"/>
                  </a:lnTo>
                  <a:lnTo>
                    <a:pt x="1333" y="930"/>
                  </a:lnTo>
                  <a:lnTo>
                    <a:pt x="1347" y="918"/>
                  </a:lnTo>
                  <a:lnTo>
                    <a:pt x="1371" y="902"/>
                  </a:lnTo>
                  <a:lnTo>
                    <a:pt x="1396" y="880"/>
                  </a:lnTo>
                  <a:lnTo>
                    <a:pt x="1422" y="857"/>
                  </a:lnTo>
                  <a:lnTo>
                    <a:pt x="1432" y="845"/>
                  </a:lnTo>
                  <a:lnTo>
                    <a:pt x="1442" y="831"/>
                  </a:lnTo>
                  <a:lnTo>
                    <a:pt x="1450" y="819"/>
                  </a:lnTo>
                  <a:lnTo>
                    <a:pt x="1456" y="805"/>
                  </a:lnTo>
                  <a:lnTo>
                    <a:pt x="1458" y="793"/>
                  </a:lnTo>
                  <a:lnTo>
                    <a:pt x="1456" y="781"/>
                  </a:lnTo>
                  <a:lnTo>
                    <a:pt x="1456" y="781"/>
                  </a:lnTo>
                  <a:lnTo>
                    <a:pt x="1454" y="777"/>
                  </a:lnTo>
                  <a:lnTo>
                    <a:pt x="1448" y="776"/>
                  </a:lnTo>
                  <a:lnTo>
                    <a:pt x="1444" y="776"/>
                  </a:lnTo>
                  <a:lnTo>
                    <a:pt x="1436" y="776"/>
                  </a:lnTo>
                  <a:lnTo>
                    <a:pt x="1418" y="783"/>
                  </a:lnTo>
                  <a:lnTo>
                    <a:pt x="1396" y="795"/>
                  </a:lnTo>
                  <a:lnTo>
                    <a:pt x="1341" y="829"/>
                  </a:lnTo>
                  <a:lnTo>
                    <a:pt x="1309" y="847"/>
                  </a:lnTo>
                  <a:lnTo>
                    <a:pt x="1278" y="864"/>
                  </a:lnTo>
                  <a:lnTo>
                    <a:pt x="1278" y="864"/>
                  </a:lnTo>
                  <a:lnTo>
                    <a:pt x="1222" y="890"/>
                  </a:lnTo>
                  <a:lnTo>
                    <a:pt x="1183" y="906"/>
                  </a:lnTo>
                  <a:lnTo>
                    <a:pt x="1165" y="916"/>
                  </a:lnTo>
                  <a:lnTo>
                    <a:pt x="1145" y="926"/>
                  </a:lnTo>
                  <a:lnTo>
                    <a:pt x="1121" y="942"/>
                  </a:lnTo>
                  <a:lnTo>
                    <a:pt x="1090" y="961"/>
                  </a:lnTo>
                  <a:lnTo>
                    <a:pt x="1090" y="961"/>
                  </a:lnTo>
                  <a:lnTo>
                    <a:pt x="1076" y="963"/>
                  </a:lnTo>
                  <a:lnTo>
                    <a:pt x="1054" y="965"/>
                  </a:lnTo>
                  <a:lnTo>
                    <a:pt x="993" y="963"/>
                  </a:lnTo>
                  <a:lnTo>
                    <a:pt x="914" y="959"/>
                  </a:lnTo>
                  <a:lnTo>
                    <a:pt x="825" y="951"/>
                  </a:lnTo>
                  <a:lnTo>
                    <a:pt x="649" y="934"/>
                  </a:lnTo>
                  <a:lnTo>
                    <a:pt x="526" y="920"/>
                  </a:lnTo>
                  <a:lnTo>
                    <a:pt x="526" y="920"/>
                  </a:lnTo>
                  <a:lnTo>
                    <a:pt x="451" y="912"/>
                  </a:lnTo>
                  <a:lnTo>
                    <a:pt x="398" y="910"/>
                  </a:lnTo>
                  <a:lnTo>
                    <a:pt x="368" y="910"/>
                  </a:lnTo>
                  <a:lnTo>
                    <a:pt x="358" y="910"/>
                  </a:lnTo>
                  <a:lnTo>
                    <a:pt x="358" y="910"/>
                  </a:lnTo>
                  <a:lnTo>
                    <a:pt x="350" y="878"/>
                  </a:lnTo>
                  <a:lnTo>
                    <a:pt x="330" y="797"/>
                  </a:lnTo>
                  <a:lnTo>
                    <a:pt x="318" y="744"/>
                  </a:lnTo>
                  <a:lnTo>
                    <a:pt x="309" y="687"/>
                  </a:lnTo>
                  <a:lnTo>
                    <a:pt x="301" y="627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83" y="437"/>
                  </a:lnTo>
                  <a:lnTo>
                    <a:pt x="277" y="376"/>
                  </a:lnTo>
                  <a:lnTo>
                    <a:pt x="269" y="317"/>
                  </a:lnTo>
                  <a:lnTo>
                    <a:pt x="259" y="261"/>
                  </a:lnTo>
                  <a:lnTo>
                    <a:pt x="247" y="210"/>
                  </a:lnTo>
                  <a:lnTo>
                    <a:pt x="235" y="163"/>
                  </a:lnTo>
                  <a:lnTo>
                    <a:pt x="224" y="121"/>
                  </a:lnTo>
                  <a:lnTo>
                    <a:pt x="208" y="84"/>
                  </a:lnTo>
                  <a:lnTo>
                    <a:pt x="192" y="54"/>
                  </a:lnTo>
                  <a:lnTo>
                    <a:pt x="182" y="40"/>
                  </a:lnTo>
                  <a:lnTo>
                    <a:pt x="174" y="28"/>
                  </a:lnTo>
                  <a:lnTo>
                    <a:pt x="164" y="18"/>
                  </a:lnTo>
                  <a:lnTo>
                    <a:pt x="154" y="12"/>
                  </a:lnTo>
                  <a:lnTo>
                    <a:pt x="142" y="6"/>
                  </a:lnTo>
                  <a:lnTo>
                    <a:pt x="133" y="2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7" y="2"/>
                  </a:lnTo>
                  <a:lnTo>
                    <a:pt x="83" y="6"/>
                  </a:lnTo>
                  <a:lnTo>
                    <a:pt x="71" y="12"/>
                  </a:lnTo>
                  <a:lnTo>
                    <a:pt x="57" y="22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3843338" y="4586288"/>
              <a:ext cx="2260600" cy="563563"/>
            </a:xfrm>
            <a:custGeom>
              <a:avLst/>
              <a:gdLst>
                <a:gd name="T0" fmla="*/ 0 w 1424"/>
                <a:gd name="T1" fmla="*/ 19 h 355"/>
                <a:gd name="T2" fmla="*/ 18 w 1424"/>
                <a:gd name="T3" fmla="*/ 110 h 355"/>
                <a:gd name="T4" fmla="*/ 26 w 1424"/>
                <a:gd name="T5" fmla="*/ 138 h 355"/>
                <a:gd name="T6" fmla="*/ 34 w 1424"/>
                <a:gd name="T7" fmla="*/ 152 h 355"/>
                <a:gd name="T8" fmla="*/ 48 w 1424"/>
                <a:gd name="T9" fmla="*/ 162 h 355"/>
                <a:gd name="T10" fmla="*/ 57 w 1424"/>
                <a:gd name="T11" fmla="*/ 166 h 355"/>
                <a:gd name="T12" fmla="*/ 93 w 1424"/>
                <a:gd name="T13" fmla="*/ 172 h 355"/>
                <a:gd name="T14" fmla="*/ 142 w 1424"/>
                <a:gd name="T15" fmla="*/ 179 h 355"/>
                <a:gd name="T16" fmla="*/ 162 w 1424"/>
                <a:gd name="T17" fmla="*/ 183 h 355"/>
                <a:gd name="T18" fmla="*/ 291 w 1424"/>
                <a:gd name="T19" fmla="*/ 193 h 355"/>
                <a:gd name="T20" fmla="*/ 831 w 1424"/>
                <a:gd name="T21" fmla="*/ 219 h 355"/>
                <a:gd name="T22" fmla="*/ 969 w 1424"/>
                <a:gd name="T23" fmla="*/ 229 h 355"/>
                <a:gd name="T24" fmla="*/ 1024 w 1424"/>
                <a:gd name="T25" fmla="*/ 245 h 355"/>
                <a:gd name="T26" fmla="*/ 1195 w 1424"/>
                <a:gd name="T27" fmla="*/ 298 h 355"/>
                <a:gd name="T28" fmla="*/ 1254 w 1424"/>
                <a:gd name="T29" fmla="*/ 316 h 355"/>
                <a:gd name="T30" fmla="*/ 1284 w 1424"/>
                <a:gd name="T31" fmla="*/ 322 h 355"/>
                <a:gd name="T32" fmla="*/ 1402 w 1424"/>
                <a:gd name="T33" fmla="*/ 355 h 355"/>
                <a:gd name="T34" fmla="*/ 1408 w 1424"/>
                <a:gd name="T35" fmla="*/ 355 h 355"/>
                <a:gd name="T36" fmla="*/ 1418 w 1424"/>
                <a:gd name="T37" fmla="*/ 351 h 355"/>
                <a:gd name="T38" fmla="*/ 1424 w 1424"/>
                <a:gd name="T39" fmla="*/ 348 h 355"/>
                <a:gd name="T40" fmla="*/ 1406 w 1424"/>
                <a:gd name="T41" fmla="*/ 346 h 355"/>
                <a:gd name="T42" fmla="*/ 1347 w 1424"/>
                <a:gd name="T43" fmla="*/ 332 h 355"/>
                <a:gd name="T44" fmla="*/ 1264 w 1424"/>
                <a:gd name="T45" fmla="*/ 306 h 355"/>
                <a:gd name="T46" fmla="*/ 1121 w 1424"/>
                <a:gd name="T47" fmla="*/ 255 h 355"/>
                <a:gd name="T48" fmla="*/ 1021 w 1424"/>
                <a:gd name="T49" fmla="*/ 217 h 355"/>
                <a:gd name="T50" fmla="*/ 239 w 1424"/>
                <a:gd name="T51" fmla="*/ 146 h 355"/>
                <a:gd name="T52" fmla="*/ 81 w 1424"/>
                <a:gd name="T53" fmla="*/ 128 h 355"/>
                <a:gd name="T54" fmla="*/ 77 w 1424"/>
                <a:gd name="T55" fmla="*/ 126 h 355"/>
                <a:gd name="T56" fmla="*/ 63 w 1424"/>
                <a:gd name="T57" fmla="*/ 104 h 355"/>
                <a:gd name="T58" fmla="*/ 48 w 1424"/>
                <a:gd name="T59" fmla="*/ 61 h 355"/>
                <a:gd name="T60" fmla="*/ 34 w 1424"/>
                <a:gd name="T61" fmla="*/ 4 h 355"/>
                <a:gd name="T62" fmla="*/ 32 w 1424"/>
                <a:gd name="T63" fmla="*/ 0 h 355"/>
                <a:gd name="T64" fmla="*/ 0 w 1424"/>
                <a:gd name="T65" fmla="*/ 1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4" h="355">
                  <a:moveTo>
                    <a:pt x="0" y="19"/>
                  </a:moveTo>
                  <a:lnTo>
                    <a:pt x="0" y="19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22" y="124"/>
                  </a:lnTo>
                  <a:lnTo>
                    <a:pt x="26" y="138"/>
                  </a:lnTo>
                  <a:lnTo>
                    <a:pt x="30" y="146"/>
                  </a:lnTo>
                  <a:lnTo>
                    <a:pt x="34" y="152"/>
                  </a:lnTo>
                  <a:lnTo>
                    <a:pt x="40" y="15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93" y="172"/>
                  </a:lnTo>
                  <a:lnTo>
                    <a:pt x="119" y="176"/>
                  </a:lnTo>
                  <a:lnTo>
                    <a:pt x="142" y="179"/>
                  </a:lnTo>
                  <a:lnTo>
                    <a:pt x="142" y="179"/>
                  </a:lnTo>
                  <a:lnTo>
                    <a:pt x="162" y="183"/>
                  </a:lnTo>
                  <a:lnTo>
                    <a:pt x="194" y="185"/>
                  </a:lnTo>
                  <a:lnTo>
                    <a:pt x="291" y="193"/>
                  </a:lnTo>
                  <a:lnTo>
                    <a:pt x="564" y="207"/>
                  </a:lnTo>
                  <a:lnTo>
                    <a:pt x="831" y="219"/>
                  </a:lnTo>
                  <a:lnTo>
                    <a:pt x="926" y="225"/>
                  </a:lnTo>
                  <a:lnTo>
                    <a:pt x="969" y="229"/>
                  </a:lnTo>
                  <a:lnTo>
                    <a:pt x="969" y="229"/>
                  </a:lnTo>
                  <a:lnTo>
                    <a:pt x="1024" y="245"/>
                  </a:lnTo>
                  <a:lnTo>
                    <a:pt x="1108" y="272"/>
                  </a:lnTo>
                  <a:lnTo>
                    <a:pt x="1195" y="298"/>
                  </a:lnTo>
                  <a:lnTo>
                    <a:pt x="1228" y="310"/>
                  </a:lnTo>
                  <a:lnTo>
                    <a:pt x="1254" y="316"/>
                  </a:lnTo>
                  <a:lnTo>
                    <a:pt x="1254" y="316"/>
                  </a:lnTo>
                  <a:lnTo>
                    <a:pt x="1284" y="322"/>
                  </a:lnTo>
                  <a:lnTo>
                    <a:pt x="1321" y="334"/>
                  </a:lnTo>
                  <a:lnTo>
                    <a:pt x="1402" y="355"/>
                  </a:lnTo>
                  <a:lnTo>
                    <a:pt x="1402" y="355"/>
                  </a:lnTo>
                  <a:lnTo>
                    <a:pt x="1408" y="355"/>
                  </a:lnTo>
                  <a:lnTo>
                    <a:pt x="1414" y="355"/>
                  </a:lnTo>
                  <a:lnTo>
                    <a:pt x="1418" y="351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06" y="346"/>
                  </a:lnTo>
                  <a:lnTo>
                    <a:pt x="1406" y="346"/>
                  </a:lnTo>
                  <a:lnTo>
                    <a:pt x="1382" y="340"/>
                  </a:lnTo>
                  <a:lnTo>
                    <a:pt x="1347" y="332"/>
                  </a:lnTo>
                  <a:lnTo>
                    <a:pt x="1264" y="306"/>
                  </a:lnTo>
                  <a:lnTo>
                    <a:pt x="1264" y="306"/>
                  </a:lnTo>
                  <a:lnTo>
                    <a:pt x="1202" y="284"/>
                  </a:lnTo>
                  <a:lnTo>
                    <a:pt x="1121" y="255"/>
                  </a:lnTo>
                  <a:lnTo>
                    <a:pt x="1021" y="217"/>
                  </a:lnTo>
                  <a:lnTo>
                    <a:pt x="1021" y="217"/>
                  </a:lnTo>
                  <a:lnTo>
                    <a:pt x="562" y="176"/>
                  </a:lnTo>
                  <a:lnTo>
                    <a:pt x="239" y="146"/>
                  </a:lnTo>
                  <a:lnTo>
                    <a:pt x="131" y="136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77" y="126"/>
                  </a:lnTo>
                  <a:lnTo>
                    <a:pt x="71" y="120"/>
                  </a:lnTo>
                  <a:lnTo>
                    <a:pt x="63" y="104"/>
                  </a:lnTo>
                  <a:lnTo>
                    <a:pt x="55" y="85"/>
                  </a:lnTo>
                  <a:lnTo>
                    <a:pt x="48" y="61"/>
                  </a:lnTo>
                  <a:lnTo>
                    <a:pt x="38" y="17"/>
                  </a:lnTo>
                  <a:lnTo>
                    <a:pt x="34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D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4967288" y="1747838"/>
              <a:ext cx="125413" cy="195263"/>
            </a:xfrm>
            <a:custGeom>
              <a:avLst/>
              <a:gdLst>
                <a:gd name="T0" fmla="*/ 44 w 79"/>
                <a:gd name="T1" fmla="*/ 0 h 123"/>
                <a:gd name="T2" fmla="*/ 44 w 79"/>
                <a:gd name="T3" fmla="*/ 0 h 123"/>
                <a:gd name="T4" fmla="*/ 51 w 79"/>
                <a:gd name="T5" fmla="*/ 2 h 123"/>
                <a:gd name="T6" fmla="*/ 59 w 79"/>
                <a:gd name="T7" fmla="*/ 6 h 123"/>
                <a:gd name="T8" fmla="*/ 65 w 79"/>
                <a:gd name="T9" fmla="*/ 12 h 123"/>
                <a:gd name="T10" fmla="*/ 71 w 79"/>
                <a:gd name="T11" fmla="*/ 20 h 123"/>
                <a:gd name="T12" fmla="*/ 75 w 79"/>
                <a:gd name="T13" fmla="*/ 30 h 123"/>
                <a:gd name="T14" fmla="*/ 77 w 79"/>
                <a:gd name="T15" fmla="*/ 40 h 123"/>
                <a:gd name="T16" fmla="*/ 79 w 79"/>
                <a:gd name="T17" fmla="*/ 52 h 123"/>
                <a:gd name="T18" fmla="*/ 79 w 79"/>
                <a:gd name="T19" fmla="*/ 64 h 123"/>
                <a:gd name="T20" fmla="*/ 79 w 79"/>
                <a:gd name="T21" fmla="*/ 64 h 123"/>
                <a:gd name="T22" fmla="*/ 77 w 79"/>
                <a:gd name="T23" fmla="*/ 77 h 123"/>
                <a:gd name="T24" fmla="*/ 75 w 79"/>
                <a:gd name="T25" fmla="*/ 87 h 123"/>
                <a:gd name="T26" fmla="*/ 69 w 79"/>
                <a:gd name="T27" fmla="*/ 99 h 123"/>
                <a:gd name="T28" fmla="*/ 63 w 79"/>
                <a:gd name="T29" fmla="*/ 107 h 123"/>
                <a:gd name="T30" fmla="*/ 57 w 79"/>
                <a:gd name="T31" fmla="*/ 115 h 123"/>
                <a:gd name="T32" fmla="*/ 51 w 79"/>
                <a:gd name="T33" fmla="*/ 119 h 123"/>
                <a:gd name="T34" fmla="*/ 44 w 79"/>
                <a:gd name="T35" fmla="*/ 123 h 123"/>
                <a:gd name="T36" fmla="*/ 36 w 79"/>
                <a:gd name="T37" fmla="*/ 123 h 123"/>
                <a:gd name="T38" fmla="*/ 36 w 79"/>
                <a:gd name="T39" fmla="*/ 123 h 123"/>
                <a:gd name="T40" fmla="*/ 28 w 79"/>
                <a:gd name="T41" fmla="*/ 121 h 123"/>
                <a:gd name="T42" fmla="*/ 20 w 79"/>
                <a:gd name="T43" fmla="*/ 117 h 123"/>
                <a:gd name="T44" fmla="*/ 14 w 79"/>
                <a:gd name="T45" fmla="*/ 111 h 123"/>
                <a:gd name="T46" fmla="*/ 8 w 79"/>
                <a:gd name="T47" fmla="*/ 103 h 123"/>
                <a:gd name="T48" fmla="*/ 4 w 79"/>
                <a:gd name="T49" fmla="*/ 93 h 123"/>
                <a:gd name="T50" fmla="*/ 0 w 79"/>
                <a:gd name="T51" fmla="*/ 83 h 123"/>
                <a:gd name="T52" fmla="*/ 0 w 79"/>
                <a:gd name="T53" fmla="*/ 71 h 123"/>
                <a:gd name="T54" fmla="*/ 0 w 79"/>
                <a:gd name="T55" fmla="*/ 60 h 123"/>
                <a:gd name="T56" fmla="*/ 0 w 79"/>
                <a:gd name="T57" fmla="*/ 60 h 123"/>
                <a:gd name="T58" fmla="*/ 0 w 79"/>
                <a:gd name="T59" fmla="*/ 46 h 123"/>
                <a:gd name="T60" fmla="*/ 4 w 79"/>
                <a:gd name="T61" fmla="*/ 36 h 123"/>
                <a:gd name="T62" fmla="*/ 8 w 79"/>
                <a:gd name="T63" fmla="*/ 24 h 123"/>
                <a:gd name="T64" fmla="*/ 14 w 79"/>
                <a:gd name="T65" fmla="*/ 16 h 123"/>
                <a:gd name="T66" fmla="*/ 20 w 79"/>
                <a:gd name="T67" fmla="*/ 8 h 123"/>
                <a:gd name="T68" fmla="*/ 28 w 79"/>
                <a:gd name="T69" fmla="*/ 4 h 123"/>
                <a:gd name="T70" fmla="*/ 36 w 79"/>
                <a:gd name="T71" fmla="*/ 0 h 123"/>
                <a:gd name="T72" fmla="*/ 44 w 79"/>
                <a:gd name="T73" fmla="*/ 0 h 123"/>
                <a:gd name="T74" fmla="*/ 44 w 79"/>
                <a:gd name="T7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123">
                  <a:moveTo>
                    <a:pt x="44" y="0"/>
                  </a:moveTo>
                  <a:lnTo>
                    <a:pt x="44" y="0"/>
                  </a:lnTo>
                  <a:lnTo>
                    <a:pt x="51" y="2"/>
                  </a:lnTo>
                  <a:lnTo>
                    <a:pt x="59" y="6"/>
                  </a:lnTo>
                  <a:lnTo>
                    <a:pt x="65" y="12"/>
                  </a:lnTo>
                  <a:lnTo>
                    <a:pt x="71" y="20"/>
                  </a:lnTo>
                  <a:lnTo>
                    <a:pt x="75" y="30"/>
                  </a:lnTo>
                  <a:lnTo>
                    <a:pt x="77" y="40"/>
                  </a:lnTo>
                  <a:lnTo>
                    <a:pt x="79" y="52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7" y="77"/>
                  </a:lnTo>
                  <a:lnTo>
                    <a:pt x="75" y="87"/>
                  </a:lnTo>
                  <a:lnTo>
                    <a:pt x="69" y="99"/>
                  </a:lnTo>
                  <a:lnTo>
                    <a:pt x="63" y="107"/>
                  </a:lnTo>
                  <a:lnTo>
                    <a:pt x="57" y="115"/>
                  </a:lnTo>
                  <a:lnTo>
                    <a:pt x="51" y="119"/>
                  </a:lnTo>
                  <a:lnTo>
                    <a:pt x="44" y="123"/>
                  </a:lnTo>
                  <a:lnTo>
                    <a:pt x="36" y="123"/>
                  </a:lnTo>
                  <a:lnTo>
                    <a:pt x="36" y="123"/>
                  </a:lnTo>
                  <a:lnTo>
                    <a:pt x="28" y="121"/>
                  </a:lnTo>
                  <a:lnTo>
                    <a:pt x="20" y="117"/>
                  </a:lnTo>
                  <a:lnTo>
                    <a:pt x="14" y="111"/>
                  </a:lnTo>
                  <a:lnTo>
                    <a:pt x="8" y="103"/>
                  </a:lnTo>
                  <a:lnTo>
                    <a:pt x="4" y="93"/>
                  </a:lnTo>
                  <a:lnTo>
                    <a:pt x="0" y="83"/>
                  </a:lnTo>
                  <a:lnTo>
                    <a:pt x="0" y="71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027613" y="1776413"/>
              <a:ext cx="46038" cy="74613"/>
            </a:xfrm>
            <a:custGeom>
              <a:avLst/>
              <a:gdLst>
                <a:gd name="T0" fmla="*/ 15 w 29"/>
                <a:gd name="T1" fmla="*/ 0 h 47"/>
                <a:gd name="T2" fmla="*/ 15 w 29"/>
                <a:gd name="T3" fmla="*/ 0 h 47"/>
                <a:gd name="T4" fmla="*/ 21 w 29"/>
                <a:gd name="T5" fmla="*/ 2 h 47"/>
                <a:gd name="T6" fmla="*/ 27 w 29"/>
                <a:gd name="T7" fmla="*/ 8 h 47"/>
                <a:gd name="T8" fmla="*/ 29 w 29"/>
                <a:gd name="T9" fmla="*/ 16 h 47"/>
                <a:gd name="T10" fmla="*/ 29 w 29"/>
                <a:gd name="T11" fmla="*/ 24 h 47"/>
                <a:gd name="T12" fmla="*/ 29 w 29"/>
                <a:gd name="T13" fmla="*/ 24 h 47"/>
                <a:gd name="T14" fmla="*/ 27 w 29"/>
                <a:gd name="T15" fmla="*/ 34 h 47"/>
                <a:gd name="T16" fmla="*/ 23 w 29"/>
                <a:gd name="T17" fmla="*/ 40 h 47"/>
                <a:gd name="T18" fmla="*/ 19 w 29"/>
                <a:gd name="T19" fmla="*/ 46 h 47"/>
                <a:gd name="T20" fmla="*/ 13 w 29"/>
                <a:gd name="T21" fmla="*/ 47 h 47"/>
                <a:gd name="T22" fmla="*/ 13 w 29"/>
                <a:gd name="T23" fmla="*/ 47 h 47"/>
                <a:gd name="T24" fmla="*/ 8 w 29"/>
                <a:gd name="T25" fmla="*/ 44 h 47"/>
                <a:gd name="T26" fmla="*/ 4 w 29"/>
                <a:gd name="T27" fmla="*/ 40 h 47"/>
                <a:gd name="T28" fmla="*/ 0 w 29"/>
                <a:gd name="T29" fmla="*/ 32 h 47"/>
                <a:gd name="T30" fmla="*/ 0 w 29"/>
                <a:gd name="T31" fmla="*/ 22 h 47"/>
                <a:gd name="T32" fmla="*/ 0 w 29"/>
                <a:gd name="T33" fmla="*/ 22 h 47"/>
                <a:gd name="T34" fmla="*/ 2 w 29"/>
                <a:gd name="T35" fmla="*/ 14 h 47"/>
                <a:gd name="T36" fmla="*/ 6 w 29"/>
                <a:gd name="T37" fmla="*/ 6 h 47"/>
                <a:gd name="T38" fmla="*/ 10 w 29"/>
                <a:gd name="T39" fmla="*/ 2 h 47"/>
                <a:gd name="T40" fmla="*/ 15 w 29"/>
                <a:gd name="T41" fmla="*/ 0 h 47"/>
                <a:gd name="T42" fmla="*/ 15 w 29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" h="47">
                  <a:moveTo>
                    <a:pt x="15" y="0"/>
                  </a:moveTo>
                  <a:lnTo>
                    <a:pt x="15" y="0"/>
                  </a:lnTo>
                  <a:lnTo>
                    <a:pt x="21" y="2"/>
                  </a:lnTo>
                  <a:lnTo>
                    <a:pt x="27" y="8"/>
                  </a:lnTo>
                  <a:lnTo>
                    <a:pt x="29" y="1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3" y="40"/>
                  </a:lnTo>
                  <a:lnTo>
                    <a:pt x="19" y="46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5468938" y="1695450"/>
              <a:ext cx="130175" cy="193675"/>
            </a:xfrm>
            <a:custGeom>
              <a:avLst/>
              <a:gdLst>
                <a:gd name="T0" fmla="*/ 46 w 82"/>
                <a:gd name="T1" fmla="*/ 0 h 122"/>
                <a:gd name="T2" fmla="*/ 46 w 82"/>
                <a:gd name="T3" fmla="*/ 0 h 122"/>
                <a:gd name="T4" fmla="*/ 54 w 82"/>
                <a:gd name="T5" fmla="*/ 2 h 122"/>
                <a:gd name="T6" fmla="*/ 60 w 82"/>
                <a:gd name="T7" fmla="*/ 6 h 122"/>
                <a:gd name="T8" fmla="*/ 68 w 82"/>
                <a:gd name="T9" fmla="*/ 12 h 122"/>
                <a:gd name="T10" fmla="*/ 72 w 82"/>
                <a:gd name="T11" fmla="*/ 19 h 122"/>
                <a:gd name="T12" fmla="*/ 76 w 82"/>
                <a:gd name="T13" fmla="*/ 29 h 122"/>
                <a:gd name="T14" fmla="*/ 80 w 82"/>
                <a:gd name="T15" fmla="*/ 39 h 122"/>
                <a:gd name="T16" fmla="*/ 82 w 82"/>
                <a:gd name="T17" fmla="*/ 51 h 122"/>
                <a:gd name="T18" fmla="*/ 82 w 82"/>
                <a:gd name="T19" fmla="*/ 63 h 122"/>
                <a:gd name="T20" fmla="*/ 82 w 82"/>
                <a:gd name="T21" fmla="*/ 63 h 122"/>
                <a:gd name="T22" fmla="*/ 80 w 82"/>
                <a:gd name="T23" fmla="*/ 77 h 122"/>
                <a:gd name="T24" fmla="*/ 76 w 82"/>
                <a:gd name="T25" fmla="*/ 87 h 122"/>
                <a:gd name="T26" fmla="*/ 72 w 82"/>
                <a:gd name="T27" fmla="*/ 98 h 122"/>
                <a:gd name="T28" fmla="*/ 66 w 82"/>
                <a:gd name="T29" fmla="*/ 106 h 122"/>
                <a:gd name="T30" fmla="*/ 60 w 82"/>
                <a:gd name="T31" fmla="*/ 114 h 122"/>
                <a:gd name="T32" fmla="*/ 52 w 82"/>
                <a:gd name="T33" fmla="*/ 118 h 122"/>
                <a:gd name="T34" fmla="*/ 44 w 82"/>
                <a:gd name="T35" fmla="*/ 122 h 122"/>
                <a:gd name="T36" fmla="*/ 36 w 82"/>
                <a:gd name="T37" fmla="*/ 122 h 122"/>
                <a:gd name="T38" fmla="*/ 36 w 82"/>
                <a:gd name="T39" fmla="*/ 122 h 122"/>
                <a:gd name="T40" fmla="*/ 28 w 82"/>
                <a:gd name="T41" fmla="*/ 120 h 122"/>
                <a:gd name="T42" fmla="*/ 22 w 82"/>
                <a:gd name="T43" fmla="*/ 116 h 122"/>
                <a:gd name="T44" fmla="*/ 14 w 82"/>
                <a:gd name="T45" fmla="*/ 110 h 122"/>
                <a:gd name="T46" fmla="*/ 10 w 82"/>
                <a:gd name="T47" fmla="*/ 102 h 122"/>
                <a:gd name="T48" fmla="*/ 4 w 82"/>
                <a:gd name="T49" fmla="*/ 93 h 122"/>
                <a:gd name="T50" fmla="*/ 2 w 82"/>
                <a:gd name="T51" fmla="*/ 83 h 122"/>
                <a:gd name="T52" fmla="*/ 0 w 82"/>
                <a:gd name="T53" fmla="*/ 71 h 122"/>
                <a:gd name="T54" fmla="*/ 0 w 82"/>
                <a:gd name="T55" fmla="*/ 59 h 122"/>
                <a:gd name="T56" fmla="*/ 0 w 82"/>
                <a:gd name="T57" fmla="*/ 59 h 122"/>
                <a:gd name="T58" fmla="*/ 2 w 82"/>
                <a:gd name="T59" fmla="*/ 45 h 122"/>
                <a:gd name="T60" fmla="*/ 6 w 82"/>
                <a:gd name="T61" fmla="*/ 35 h 122"/>
                <a:gd name="T62" fmla="*/ 10 w 82"/>
                <a:gd name="T63" fmla="*/ 23 h 122"/>
                <a:gd name="T64" fmla="*/ 16 w 82"/>
                <a:gd name="T65" fmla="*/ 15 h 122"/>
                <a:gd name="T66" fmla="*/ 22 w 82"/>
                <a:gd name="T67" fmla="*/ 8 h 122"/>
                <a:gd name="T68" fmla="*/ 30 w 82"/>
                <a:gd name="T69" fmla="*/ 4 h 122"/>
                <a:gd name="T70" fmla="*/ 36 w 82"/>
                <a:gd name="T71" fmla="*/ 0 h 122"/>
                <a:gd name="T72" fmla="*/ 46 w 82"/>
                <a:gd name="T73" fmla="*/ 0 h 122"/>
                <a:gd name="T74" fmla="*/ 46 w 82"/>
                <a:gd name="T7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122">
                  <a:moveTo>
                    <a:pt x="46" y="0"/>
                  </a:moveTo>
                  <a:lnTo>
                    <a:pt x="46" y="0"/>
                  </a:lnTo>
                  <a:lnTo>
                    <a:pt x="54" y="2"/>
                  </a:lnTo>
                  <a:lnTo>
                    <a:pt x="60" y="6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9"/>
                  </a:lnTo>
                  <a:lnTo>
                    <a:pt x="80" y="39"/>
                  </a:lnTo>
                  <a:lnTo>
                    <a:pt x="82" y="51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7"/>
                  </a:lnTo>
                  <a:lnTo>
                    <a:pt x="72" y="98"/>
                  </a:lnTo>
                  <a:lnTo>
                    <a:pt x="66" y="106"/>
                  </a:lnTo>
                  <a:lnTo>
                    <a:pt x="60" y="114"/>
                  </a:lnTo>
                  <a:lnTo>
                    <a:pt x="52" y="118"/>
                  </a:lnTo>
                  <a:lnTo>
                    <a:pt x="44" y="122"/>
                  </a:lnTo>
                  <a:lnTo>
                    <a:pt x="36" y="122"/>
                  </a:lnTo>
                  <a:lnTo>
                    <a:pt x="36" y="122"/>
                  </a:lnTo>
                  <a:lnTo>
                    <a:pt x="28" y="120"/>
                  </a:lnTo>
                  <a:lnTo>
                    <a:pt x="22" y="116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4" y="93"/>
                  </a:lnTo>
                  <a:lnTo>
                    <a:pt x="2" y="83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2" y="45"/>
                  </a:lnTo>
                  <a:lnTo>
                    <a:pt x="6" y="35"/>
                  </a:lnTo>
                  <a:lnTo>
                    <a:pt x="10" y="23"/>
                  </a:lnTo>
                  <a:lnTo>
                    <a:pt x="16" y="15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53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5532438" y="1722438"/>
              <a:ext cx="47625" cy="76200"/>
            </a:xfrm>
            <a:custGeom>
              <a:avLst/>
              <a:gdLst>
                <a:gd name="T0" fmla="*/ 16 w 30"/>
                <a:gd name="T1" fmla="*/ 0 h 48"/>
                <a:gd name="T2" fmla="*/ 16 w 30"/>
                <a:gd name="T3" fmla="*/ 0 h 48"/>
                <a:gd name="T4" fmla="*/ 22 w 30"/>
                <a:gd name="T5" fmla="*/ 2 h 48"/>
                <a:gd name="T6" fmla="*/ 26 w 30"/>
                <a:gd name="T7" fmla="*/ 8 h 48"/>
                <a:gd name="T8" fmla="*/ 30 w 30"/>
                <a:gd name="T9" fmla="*/ 16 h 48"/>
                <a:gd name="T10" fmla="*/ 30 w 30"/>
                <a:gd name="T11" fmla="*/ 24 h 48"/>
                <a:gd name="T12" fmla="*/ 30 w 30"/>
                <a:gd name="T13" fmla="*/ 24 h 48"/>
                <a:gd name="T14" fmla="*/ 28 w 30"/>
                <a:gd name="T15" fmla="*/ 34 h 48"/>
                <a:gd name="T16" fmla="*/ 24 w 30"/>
                <a:gd name="T17" fmla="*/ 40 h 48"/>
                <a:gd name="T18" fmla="*/ 20 w 30"/>
                <a:gd name="T19" fmla="*/ 46 h 48"/>
                <a:gd name="T20" fmla="*/ 12 w 30"/>
                <a:gd name="T21" fmla="*/ 48 h 48"/>
                <a:gd name="T22" fmla="*/ 12 w 30"/>
                <a:gd name="T23" fmla="*/ 48 h 48"/>
                <a:gd name="T24" fmla="*/ 8 w 30"/>
                <a:gd name="T25" fmla="*/ 44 h 48"/>
                <a:gd name="T26" fmla="*/ 2 w 30"/>
                <a:gd name="T27" fmla="*/ 40 h 48"/>
                <a:gd name="T28" fmla="*/ 0 w 30"/>
                <a:gd name="T29" fmla="*/ 32 h 48"/>
                <a:gd name="T30" fmla="*/ 0 w 30"/>
                <a:gd name="T31" fmla="*/ 22 h 48"/>
                <a:gd name="T32" fmla="*/ 0 w 30"/>
                <a:gd name="T33" fmla="*/ 22 h 48"/>
                <a:gd name="T34" fmla="*/ 2 w 30"/>
                <a:gd name="T35" fmla="*/ 14 h 48"/>
                <a:gd name="T36" fmla="*/ 4 w 30"/>
                <a:gd name="T37" fmla="*/ 6 h 48"/>
                <a:gd name="T38" fmla="*/ 10 w 30"/>
                <a:gd name="T39" fmla="*/ 2 h 48"/>
                <a:gd name="T40" fmla="*/ 16 w 30"/>
                <a:gd name="T41" fmla="*/ 0 h 48"/>
                <a:gd name="T42" fmla="*/ 16 w 30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48">
                  <a:moveTo>
                    <a:pt x="16" y="0"/>
                  </a:moveTo>
                  <a:lnTo>
                    <a:pt x="16" y="0"/>
                  </a:lnTo>
                  <a:lnTo>
                    <a:pt x="22" y="2"/>
                  </a:lnTo>
                  <a:lnTo>
                    <a:pt x="26" y="8"/>
                  </a:lnTo>
                  <a:lnTo>
                    <a:pt x="30" y="1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34"/>
                  </a:lnTo>
                  <a:lnTo>
                    <a:pt x="24" y="40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5310188" y="2152650"/>
              <a:ext cx="260350" cy="101600"/>
            </a:xfrm>
            <a:custGeom>
              <a:avLst/>
              <a:gdLst>
                <a:gd name="T0" fmla="*/ 152 w 164"/>
                <a:gd name="T1" fmla="*/ 40 h 64"/>
                <a:gd name="T2" fmla="*/ 152 w 164"/>
                <a:gd name="T3" fmla="*/ 40 h 64"/>
                <a:gd name="T4" fmla="*/ 136 w 164"/>
                <a:gd name="T5" fmla="*/ 46 h 64"/>
                <a:gd name="T6" fmla="*/ 112 w 164"/>
                <a:gd name="T7" fmla="*/ 52 h 64"/>
                <a:gd name="T8" fmla="*/ 85 w 164"/>
                <a:gd name="T9" fmla="*/ 58 h 64"/>
                <a:gd name="T10" fmla="*/ 57 w 164"/>
                <a:gd name="T11" fmla="*/ 62 h 64"/>
                <a:gd name="T12" fmla="*/ 31 w 164"/>
                <a:gd name="T13" fmla="*/ 64 h 64"/>
                <a:gd name="T14" fmla="*/ 11 w 164"/>
                <a:gd name="T15" fmla="*/ 64 h 64"/>
                <a:gd name="T16" fmla="*/ 6 w 164"/>
                <a:gd name="T17" fmla="*/ 64 h 64"/>
                <a:gd name="T18" fmla="*/ 2 w 164"/>
                <a:gd name="T19" fmla="*/ 62 h 64"/>
                <a:gd name="T20" fmla="*/ 0 w 164"/>
                <a:gd name="T21" fmla="*/ 60 h 64"/>
                <a:gd name="T22" fmla="*/ 4 w 164"/>
                <a:gd name="T23" fmla="*/ 58 h 64"/>
                <a:gd name="T24" fmla="*/ 4 w 164"/>
                <a:gd name="T25" fmla="*/ 58 h 64"/>
                <a:gd name="T26" fmla="*/ 39 w 164"/>
                <a:gd name="T27" fmla="*/ 36 h 64"/>
                <a:gd name="T28" fmla="*/ 77 w 164"/>
                <a:gd name="T29" fmla="*/ 16 h 64"/>
                <a:gd name="T30" fmla="*/ 95 w 164"/>
                <a:gd name="T31" fmla="*/ 8 h 64"/>
                <a:gd name="T32" fmla="*/ 112 w 164"/>
                <a:gd name="T33" fmla="*/ 4 h 64"/>
                <a:gd name="T34" fmla="*/ 128 w 164"/>
                <a:gd name="T35" fmla="*/ 0 h 64"/>
                <a:gd name="T36" fmla="*/ 142 w 164"/>
                <a:gd name="T37" fmla="*/ 0 h 64"/>
                <a:gd name="T38" fmla="*/ 142 w 164"/>
                <a:gd name="T39" fmla="*/ 0 h 64"/>
                <a:gd name="T40" fmla="*/ 152 w 164"/>
                <a:gd name="T41" fmla="*/ 4 h 64"/>
                <a:gd name="T42" fmla="*/ 158 w 164"/>
                <a:gd name="T43" fmla="*/ 8 h 64"/>
                <a:gd name="T44" fmla="*/ 162 w 164"/>
                <a:gd name="T45" fmla="*/ 12 h 64"/>
                <a:gd name="T46" fmla="*/ 164 w 164"/>
                <a:gd name="T47" fmla="*/ 18 h 64"/>
                <a:gd name="T48" fmla="*/ 162 w 164"/>
                <a:gd name="T49" fmla="*/ 24 h 64"/>
                <a:gd name="T50" fmla="*/ 160 w 164"/>
                <a:gd name="T51" fmla="*/ 30 h 64"/>
                <a:gd name="T52" fmla="*/ 156 w 164"/>
                <a:gd name="T53" fmla="*/ 34 h 64"/>
                <a:gd name="T54" fmla="*/ 152 w 164"/>
                <a:gd name="T55" fmla="*/ 40 h 64"/>
                <a:gd name="T56" fmla="*/ 152 w 164"/>
                <a:gd name="T57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64">
                  <a:moveTo>
                    <a:pt x="152" y="40"/>
                  </a:moveTo>
                  <a:lnTo>
                    <a:pt x="152" y="40"/>
                  </a:lnTo>
                  <a:lnTo>
                    <a:pt x="136" y="46"/>
                  </a:lnTo>
                  <a:lnTo>
                    <a:pt x="112" y="52"/>
                  </a:lnTo>
                  <a:lnTo>
                    <a:pt x="85" y="58"/>
                  </a:lnTo>
                  <a:lnTo>
                    <a:pt x="57" y="62"/>
                  </a:lnTo>
                  <a:lnTo>
                    <a:pt x="31" y="64"/>
                  </a:lnTo>
                  <a:lnTo>
                    <a:pt x="11" y="64"/>
                  </a:lnTo>
                  <a:lnTo>
                    <a:pt x="6" y="64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39" y="36"/>
                  </a:lnTo>
                  <a:lnTo>
                    <a:pt x="77" y="16"/>
                  </a:lnTo>
                  <a:lnTo>
                    <a:pt x="95" y="8"/>
                  </a:lnTo>
                  <a:lnTo>
                    <a:pt x="112" y="4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2" y="4"/>
                  </a:lnTo>
                  <a:lnTo>
                    <a:pt x="158" y="8"/>
                  </a:lnTo>
                  <a:lnTo>
                    <a:pt x="162" y="12"/>
                  </a:lnTo>
                  <a:lnTo>
                    <a:pt x="164" y="18"/>
                  </a:lnTo>
                  <a:lnTo>
                    <a:pt x="162" y="24"/>
                  </a:lnTo>
                  <a:lnTo>
                    <a:pt x="160" y="30"/>
                  </a:lnTo>
                  <a:lnTo>
                    <a:pt x="156" y="34"/>
                  </a:lnTo>
                  <a:lnTo>
                    <a:pt x="152" y="40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5384801" y="2403475"/>
              <a:ext cx="112713" cy="144463"/>
            </a:xfrm>
            <a:custGeom>
              <a:avLst/>
              <a:gdLst>
                <a:gd name="T0" fmla="*/ 57 w 71"/>
                <a:gd name="T1" fmla="*/ 2 h 91"/>
                <a:gd name="T2" fmla="*/ 57 w 71"/>
                <a:gd name="T3" fmla="*/ 2 h 91"/>
                <a:gd name="T4" fmla="*/ 63 w 71"/>
                <a:gd name="T5" fmla="*/ 4 h 91"/>
                <a:gd name="T6" fmla="*/ 67 w 71"/>
                <a:gd name="T7" fmla="*/ 8 h 91"/>
                <a:gd name="T8" fmla="*/ 69 w 71"/>
                <a:gd name="T9" fmla="*/ 14 h 91"/>
                <a:gd name="T10" fmla="*/ 71 w 71"/>
                <a:gd name="T11" fmla="*/ 20 h 91"/>
                <a:gd name="T12" fmla="*/ 71 w 71"/>
                <a:gd name="T13" fmla="*/ 28 h 91"/>
                <a:gd name="T14" fmla="*/ 71 w 71"/>
                <a:gd name="T15" fmla="*/ 38 h 91"/>
                <a:gd name="T16" fmla="*/ 67 w 71"/>
                <a:gd name="T17" fmla="*/ 46 h 91"/>
                <a:gd name="T18" fmla="*/ 63 w 71"/>
                <a:gd name="T19" fmla="*/ 56 h 91"/>
                <a:gd name="T20" fmla="*/ 63 w 71"/>
                <a:gd name="T21" fmla="*/ 56 h 91"/>
                <a:gd name="T22" fmla="*/ 59 w 71"/>
                <a:gd name="T23" fmla="*/ 64 h 91"/>
                <a:gd name="T24" fmla="*/ 53 w 71"/>
                <a:gd name="T25" fmla="*/ 72 h 91"/>
                <a:gd name="T26" fmla="*/ 48 w 71"/>
                <a:gd name="T27" fmla="*/ 80 h 91"/>
                <a:gd name="T28" fmla="*/ 42 w 71"/>
                <a:gd name="T29" fmla="*/ 84 h 91"/>
                <a:gd name="T30" fmla="*/ 34 w 71"/>
                <a:gd name="T31" fmla="*/ 89 h 91"/>
                <a:gd name="T32" fmla="*/ 28 w 71"/>
                <a:gd name="T33" fmla="*/ 91 h 91"/>
                <a:gd name="T34" fmla="*/ 20 w 71"/>
                <a:gd name="T35" fmla="*/ 91 h 91"/>
                <a:gd name="T36" fmla="*/ 14 w 71"/>
                <a:gd name="T37" fmla="*/ 91 h 91"/>
                <a:gd name="T38" fmla="*/ 14 w 71"/>
                <a:gd name="T39" fmla="*/ 91 h 91"/>
                <a:gd name="T40" fmla="*/ 8 w 71"/>
                <a:gd name="T41" fmla="*/ 87 h 91"/>
                <a:gd name="T42" fmla="*/ 4 w 71"/>
                <a:gd name="T43" fmla="*/ 84 h 91"/>
                <a:gd name="T44" fmla="*/ 2 w 71"/>
                <a:gd name="T45" fmla="*/ 78 h 91"/>
                <a:gd name="T46" fmla="*/ 0 w 71"/>
                <a:gd name="T47" fmla="*/ 72 h 91"/>
                <a:gd name="T48" fmla="*/ 0 w 71"/>
                <a:gd name="T49" fmla="*/ 64 h 91"/>
                <a:gd name="T50" fmla="*/ 0 w 71"/>
                <a:gd name="T51" fmla="*/ 56 h 91"/>
                <a:gd name="T52" fmla="*/ 4 w 71"/>
                <a:gd name="T53" fmla="*/ 46 h 91"/>
                <a:gd name="T54" fmla="*/ 8 w 71"/>
                <a:gd name="T55" fmla="*/ 36 h 91"/>
                <a:gd name="T56" fmla="*/ 8 w 71"/>
                <a:gd name="T57" fmla="*/ 36 h 91"/>
                <a:gd name="T58" fmla="*/ 12 w 71"/>
                <a:gd name="T59" fmla="*/ 28 h 91"/>
                <a:gd name="T60" fmla="*/ 18 w 71"/>
                <a:gd name="T61" fmla="*/ 20 h 91"/>
                <a:gd name="T62" fmla="*/ 24 w 71"/>
                <a:gd name="T63" fmla="*/ 14 h 91"/>
                <a:gd name="T64" fmla="*/ 30 w 71"/>
                <a:gd name="T65" fmla="*/ 8 h 91"/>
                <a:gd name="T66" fmla="*/ 38 w 71"/>
                <a:gd name="T67" fmla="*/ 4 h 91"/>
                <a:gd name="T68" fmla="*/ 44 w 71"/>
                <a:gd name="T69" fmla="*/ 0 h 91"/>
                <a:gd name="T70" fmla="*/ 51 w 71"/>
                <a:gd name="T71" fmla="*/ 0 h 91"/>
                <a:gd name="T72" fmla="*/ 57 w 71"/>
                <a:gd name="T73" fmla="*/ 2 h 91"/>
                <a:gd name="T74" fmla="*/ 57 w 71"/>
                <a:gd name="T75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91">
                  <a:moveTo>
                    <a:pt x="57" y="2"/>
                  </a:moveTo>
                  <a:lnTo>
                    <a:pt x="57" y="2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69" y="14"/>
                  </a:lnTo>
                  <a:lnTo>
                    <a:pt x="71" y="20"/>
                  </a:lnTo>
                  <a:lnTo>
                    <a:pt x="71" y="28"/>
                  </a:lnTo>
                  <a:lnTo>
                    <a:pt x="71" y="38"/>
                  </a:lnTo>
                  <a:lnTo>
                    <a:pt x="67" y="46"/>
                  </a:lnTo>
                  <a:lnTo>
                    <a:pt x="63" y="56"/>
                  </a:lnTo>
                  <a:lnTo>
                    <a:pt x="63" y="56"/>
                  </a:lnTo>
                  <a:lnTo>
                    <a:pt x="59" y="64"/>
                  </a:lnTo>
                  <a:lnTo>
                    <a:pt x="53" y="72"/>
                  </a:lnTo>
                  <a:lnTo>
                    <a:pt x="48" y="80"/>
                  </a:lnTo>
                  <a:lnTo>
                    <a:pt x="42" y="84"/>
                  </a:lnTo>
                  <a:lnTo>
                    <a:pt x="34" y="89"/>
                  </a:lnTo>
                  <a:lnTo>
                    <a:pt x="28" y="91"/>
                  </a:lnTo>
                  <a:lnTo>
                    <a:pt x="20" y="91"/>
                  </a:lnTo>
                  <a:lnTo>
                    <a:pt x="14" y="91"/>
                  </a:lnTo>
                  <a:lnTo>
                    <a:pt x="14" y="91"/>
                  </a:lnTo>
                  <a:lnTo>
                    <a:pt x="8" y="87"/>
                  </a:lnTo>
                  <a:lnTo>
                    <a:pt x="4" y="84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4" y="4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2" y="28"/>
                  </a:lnTo>
                  <a:lnTo>
                    <a:pt x="18" y="20"/>
                  </a:lnTo>
                  <a:lnTo>
                    <a:pt x="24" y="14"/>
                  </a:lnTo>
                  <a:lnTo>
                    <a:pt x="30" y="8"/>
                  </a:lnTo>
                  <a:lnTo>
                    <a:pt x="38" y="4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916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614738" y="3028950"/>
              <a:ext cx="652463" cy="1660525"/>
            </a:xfrm>
            <a:custGeom>
              <a:avLst/>
              <a:gdLst>
                <a:gd name="T0" fmla="*/ 73 w 411"/>
                <a:gd name="T1" fmla="*/ 85 h 1046"/>
                <a:gd name="T2" fmla="*/ 49 w 411"/>
                <a:gd name="T3" fmla="*/ 119 h 1046"/>
                <a:gd name="T4" fmla="*/ 31 w 411"/>
                <a:gd name="T5" fmla="*/ 166 h 1046"/>
                <a:gd name="T6" fmla="*/ 17 w 411"/>
                <a:gd name="T7" fmla="*/ 225 h 1046"/>
                <a:gd name="T8" fmla="*/ 8 w 411"/>
                <a:gd name="T9" fmla="*/ 295 h 1046"/>
                <a:gd name="T10" fmla="*/ 0 w 411"/>
                <a:gd name="T11" fmla="*/ 449 h 1046"/>
                <a:gd name="T12" fmla="*/ 4 w 411"/>
                <a:gd name="T13" fmla="*/ 617 h 1046"/>
                <a:gd name="T14" fmla="*/ 14 w 411"/>
                <a:gd name="T15" fmla="*/ 777 h 1046"/>
                <a:gd name="T16" fmla="*/ 35 w 411"/>
                <a:gd name="T17" fmla="*/ 1010 h 1046"/>
                <a:gd name="T18" fmla="*/ 39 w 411"/>
                <a:gd name="T19" fmla="*/ 1046 h 1046"/>
                <a:gd name="T20" fmla="*/ 79 w 411"/>
                <a:gd name="T21" fmla="*/ 1036 h 1046"/>
                <a:gd name="T22" fmla="*/ 124 w 411"/>
                <a:gd name="T23" fmla="*/ 1014 h 1046"/>
                <a:gd name="T24" fmla="*/ 174 w 411"/>
                <a:gd name="T25" fmla="*/ 983 h 1046"/>
                <a:gd name="T26" fmla="*/ 273 w 411"/>
                <a:gd name="T27" fmla="*/ 907 h 1046"/>
                <a:gd name="T28" fmla="*/ 336 w 411"/>
                <a:gd name="T29" fmla="*/ 862 h 1046"/>
                <a:gd name="T30" fmla="*/ 370 w 411"/>
                <a:gd name="T31" fmla="*/ 846 h 1046"/>
                <a:gd name="T32" fmla="*/ 381 w 411"/>
                <a:gd name="T33" fmla="*/ 844 h 1046"/>
                <a:gd name="T34" fmla="*/ 399 w 411"/>
                <a:gd name="T35" fmla="*/ 840 h 1046"/>
                <a:gd name="T36" fmla="*/ 409 w 411"/>
                <a:gd name="T37" fmla="*/ 834 h 1046"/>
                <a:gd name="T38" fmla="*/ 411 w 411"/>
                <a:gd name="T39" fmla="*/ 826 h 1046"/>
                <a:gd name="T40" fmla="*/ 407 w 411"/>
                <a:gd name="T41" fmla="*/ 803 h 1046"/>
                <a:gd name="T42" fmla="*/ 395 w 411"/>
                <a:gd name="T43" fmla="*/ 777 h 1046"/>
                <a:gd name="T44" fmla="*/ 391 w 411"/>
                <a:gd name="T45" fmla="*/ 763 h 1046"/>
                <a:gd name="T46" fmla="*/ 399 w 411"/>
                <a:gd name="T47" fmla="*/ 662 h 1046"/>
                <a:gd name="T48" fmla="*/ 409 w 411"/>
                <a:gd name="T49" fmla="*/ 508 h 1046"/>
                <a:gd name="T50" fmla="*/ 411 w 411"/>
                <a:gd name="T51" fmla="*/ 389 h 1046"/>
                <a:gd name="T52" fmla="*/ 405 w 411"/>
                <a:gd name="T53" fmla="*/ 269 h 1046"/>
                <a:gd name="T54" fmla="*/ 387 w 411"/>
                <a:gd name="T55" fmla="*/ 160 h 1046"/>
                <a:gd name="T56" fmla="*/ 373 w 411"/>
                <a:gd name="T57" fmla="*/ 115 h 1046"/>
                <a:gd name="T58" fmla="*/ 354 w 411"/>
                <a:gd name="T59" fmla="*/ 75 h 1046"/>
                <a:gd name="T60" fmla="*/ 330 w 411"/>
                <a:gd name="T61" fmla="*/ 43 h 1046"/>
                <a:gd name="T62" fmla="*/ 310 w 411"/>
                <a:gd name="T63" fmla="*/ 26 h 1046"/>
                <a:gd name="T64" fmla="*/ 286 w 411"/>
                <a:gd name="T65" fmla="*/ 12 h 1046"/>
                <a:gd name="T66" fmla="*/ 261 w 411"/>
                <a:gd name="T67" fmla="*/ 2 h 1046"/>
                <a:gd name="T68" fmla="*/ 229 w 411"/>
                <a:gd name="T69" fmla="*/ 0 h 1046"/>
                <a:gd name="T70" fmla="*/ 197 w 411"/>
                <a:gd name="T71" fmla="*/ 6 h 1046"/>
                <a:gd name="T72" fmla="*/ 160 w 411"/>
                <a:gd name="T73" fmla="*/ 20 h 1046"/>
                <a:gd name="T74" fmla="*/ 118 w 411"/>
                <a:gd name="T75" fmla="*/ 47 h 1046"/>
                <a:gd name="T76" fmla="*/ 73 w 411"/>
                <a:gd name="T77" fmla="*/ 85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1" h="1046">
                  <a:moveTo>
                    <a:pt x="73" y="85"/>
                  </a:moveTo>
                  <a:lnTo>
                    <a:pt x="73" y="85"/>
                  </a:lnTo>
                  <a:lnTo>
                    <a:pt x="61" y="101"/>
                  </a:lnTo>
                  <a:lnTo>
                    <a:pt x="49" y="119"/>
                  </a:lnTo>
                  <a:lnTo>
                    <a:pt x="39" y="140"/>
                  </a:lnTo>
                  <a:lnTo>
                    <a:pt x="31" y="166"/>
                  </a:lnTo>
                  <a:lnTo>
                    <a:pt x="23" y="194"/>
                  </a:lnTo>
                  <a:lnTo>
                    <a:pt x="17" y="225"/>
                  </a:lnTo>
                  <a:lnTo>
                    <a:pt x="12" y="259"/>
                  </a:lnTo>
                  <a:lnTo>
                    <a:pt x="8" y="295"/>
                  </a:lnTo>
                  <a:lnTo>
                    <a:pt x="2" y="370"/>
                  </a:lnTo>
                  <a:lnTo>
                    <a:pt x="0" y="449"/>
                  </a:lnTo>
                  <a:lnTo>
                    <a:pt x="2" y="534"/>
                  </a:lnTo>
                  <a:lnTo>
                    <a:pt x="4" y="617"/>
                  </a:lnTo>
                  <a:lnTo>
                    <a:pt x="8" y="700"/>
                  </a:lnTo>
                  <a:lnTo>
                    <a:pt x="14" y="777"/>
                  </a:lnTo>
                  <a:lnTo>
                    <a:pt x="25" y="915"/>
                  </a:lnTo>
                  <a:lnTo>
                    <a:pt x="35" y="1010"/>
                  </a:lnTo>
                  <a:lnTo>
                    <a:pt x="39" y="1046"/>
                  </a:lnTo>
                  <a:lnTo>
                    <a:pt x="39" y="1046"/>
                  </a:lnTo>
                  <a:lnTo>
                    <a:pt x="59" y="1042"/>
                  </a:lnTo>
                  <a:lnTo>
                    <a:pt x="79" y="1036"/>
                  </a:lnTo>
                  <a:lnTo>
                    <a:pt x="101" y="1026"/>
                  </a:lnTo>
                  <a:lnTo>
                    <a:pt x="124" y="1014"/>
                  </a:lnTo>
                  <a:lnTo>
                    <a:pt x="148" y="998"/>
                  </a:lnTo>
                  <a:lnTo>
                    <a:pt x="174" y="983"/>
                  </a:lnTo>
                  <a:lnTo>
                    <a:pt x="223" y="945"/>
                  </a:lnTo>
                  <a:lnTo>
                    <a:pt x="273" y="907"/>
                  </a:lnTo>
                  <a:lnTo>
                    <a:pt x="316" y="876"/>
                  </a:lnTo>
                  <a:lnTo>
                    <a:pt x="336" y="862"/>
                  </a:lnTo>
                  <a:lnTo>
                    <a:pt x="354" y="852"/>
                  </a:lnTo>
                  <a:lnTo>
                    <a:pt x="370" y="846"/>
                  </a:lnTo>
                  <a:lnTo>
                    <a:pt x="381" y="844"/>
                  </a:lnTo>
                  <a:lnTo>
                    <a:pt x="381" y="844"/>
                  </a:lnTo>
                  <a:lnTo>
                    <a:pt x="391" y="842"/>
                  </a:lnTo>
                  <a:lnTo>
                    <a:pt x="399" y="840"/>
                  </a:lnTo>
                  <a:lnTo>
                    <a:pt x="403" y="838"/>
                  </a:lnTo>
                  <a:lnTo>
                    <a:pt x="409" y="834"/>
                  </a:lnTo>
                  <a:lnTo>
                    <a:pt x="411" y="830"/>
                  </a:lnTo>
                  <a:lnTo>
                    <a:pt x="411" y="826"/>
                  </a:lnTo>
                  <a:lnTo>
                    <a:pt x="411" y="816"/>
                  </a:lnTo>
                  <a:lnTo>
                    <a:pt x="407" y="803"/>
                  </a:lnTo>
                  <a:lnTo>
                    <a:pt x="401" y="791"/>
                  </a:lnTo>
                  <a:lnTo>
                    <a:pt x="395" y="777"/>
                  </a:lnTo>
                  <a:lnTo>
                    <a:pt x="391" y="763"/>
                  </a:lnTo>
                  <a:lnTo>
                    <a:pt x="391" y="763"/>
                  </a:lnTo>
                  <a:lnTo>
                    <a:pt x="393" y="733"/>
                  </a:lnTo>
                  <a:lnTo>
                    <a:pt x="399" y="662"/>
                  </a:lnTo>
                  <a:lnTo>
                    <a:pt x="407" y="565"/>
                  </a:lnTo>
                  <a:lnTo>
                    <a:pt x="409" y="508"/>
                  </a:lnTo>
                  <a:lnTo>
                    <a:pt x="411" y="449"/>
                  </a:lnTo>
                  <a:lnTo>
                    <a:pt x="411" y="389"/>
                  </a:lnTo>
                  <a:lnTo>
                    <a:pt x="409" y="328"/>
                  </a:lnTo>
                  <a:lnTo>
                    <a:pt x="405" y="269"/>
                  </a:lnTo>
                  <a:lnTo>
                    <a:pt x="397" y="213"/>
                  </a:lnTo>
                  <a:lnTo>
                    <a:pt x="387" y="160"/>
                  </a:lnTo>
                  <a:lnTo>
                    <a:pt x="381" y="136"/>
                  </a:lnTo>
                  <a:lnTo>
                    <a:pt x="373" y="115"/>
                  </a:lnTo>
                  <a:lnTo>
                    <a:pt x="364" y="93"/>
                  </a:lnTo>
                  <a:lnTo>
                    <a:pt x="354" y="75"/>
                  </a:lnTo>
                  <a:lnTo>
                    <a:pt x="342" y="59"/>
                  </a:lnTo>
                  <a:lnTo>
                    <a:pt x="330" y="43"/>
                  </a:lnTo>
                  <a:lnTo>
                    <a:pt x="330" y="43"/>
                  </a:lnTo>
                  <a:lnTo>
                    <a:pt x="310" y="26"/>
                  </a:lnTo>
                  <a:lnTo>
                    <a:pt x="298" y="18"/>
                  </a:lnTo>
                  <a:lnTo>
                    <a:pt x="286" y="12"/>
                  </a:lnTo>
                  <a:lnTo>
                    <a:pt x="273" y="6"/>
                  </a:lnTo>
                  <a:lnTo>
                    <a:pt x="261" y="2"/>
                  </a:lnTo>
                  <a:lnTo>
                    <a:pt x="245" y="0"/>
                  </a:lnTo>
                  <a:lnTo>
                    <a:pt x="229" y="0"/>
                  </a:lnTo>
                  <a:lnTo>
                    <a:pt x="213" y="2"/>
                  </a:lnTo>
                  <a:lnTo>
                    <a:pt x="197" y="6"/>
                  </a:lnTo>
                  <a:lnTo>
                    <a:pt x="178" y="12"/>
                  </a:lnTo>
                  <a:lnTo>
                    <a:pt x="160" y="20"/>
                  </a:lnTo>
                  <a:lnTo>
                    <a:pt x="140" y="32"/>
                  </a:lnTo>
                  <a:lnTo>
                    <a:pt x="118" y="47"/>
                  </a:lnTo>
                  <a:lnTo>
                    <a:pt x="97" y="65"/>
                  </a:lnTo>
                  <a:lnTo>
                    <a:pt x="73" y="85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FCB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614738" y="3103563"/>
              <a:ext cx="652463" cy="1585913"/>
            </a:xfrm>
            <a:custGeom>
              <a:avLst/>
              <a:gdLst>
                <a:gd name="T0" fmla="*/ 73 w 411"/>
                <a:gd name="T1" fmla="*/ 38 h 999"/>
                <a:gd name="T2" fmla="*/ 49 w 411"/>
                <a:gd name="T3" fmla="*/ 72 h 999"/>
                <a:gd name="T4" fmla="*/ 31 w 411"/>
                <a:gd name="T5" fmla="*/ 119 h 999"/>
                <a:gd name="T6" fmla="*/ 17 w 411"/>
                <a:gd name="T7" fmla="*/ 178 h 999"/>
                <a:gd name="T8" fmla="*/ 8 w 411"/>
                <a:gd name="T9" fmla="*/ 248 h 999"/>
                <a:gd name="T10" fmla="*/ 0 w 411"/>
                <a:gd name="T11" fmla="*/ 402 h 999"/>
                <a:gd name="T12" fmla="*/ 4 w 411"/>
                <a:gd name="T13" fmla="*/ 570 h 999"/>
                <a:gd name="T14" fmla="*/ 14 w 411"/>
                <a:gd name="T15" fmla="*/ 730 h 999"/>
                <a:gd name="T16" fmla="*/ 35 w 411"/>
                <a:gd name="T17" fmla="*/ 963 h 999"/>
                <a:gd name="T18" fmla="*/ 39 w 411"/>
                <a:gd name="T19" fmla="*/ 999 h 999"/>
                <a:gd name="T20" fmla="*/ 79 w 411"/>
                <a:gd name="T21" fmla="*/ 989 h 999"/>
                <a:gd name="T22" fmla="*/ 124 w 411"/>
                <a:gd name="T23" fmla="*/ 967 h 999"/>
                <a:gd name="T24" fmla="*/ 174 w 411"/>
                <a:gd name="T25" fmla="*/ 936 h 999"/>
                <a:gd name="T26" fmla="*/ 273 w 411"/>
                <a:gd name="T27" fmla="*/ 860 h 999"/>
                <a:gd name="T28" fmla="*/ 336 w 411"/>
                <a:gd name="T29" fmla="*/ 815 h 999"/>
                <a:gd name="T30" fmla="*/ 370 w 411"/>
                <a:gd name="T31" fmla="*/ 799 h 999"/>
                <a:gd name="T32" fmla="*/ 381 w 411"/>
                <a:gd name="T33" fmla="*/ 797 h 999"/>
                <a:gd name="T34" fmla="*/ 401 w 411"/>
                <a:gd name="T35" fmla="*/ 793 h 999"/>
                <a:gd name="T36" fmla="*/ 411 w 411"/>
                <a:gd name="T37" fmla="*/ 783 h 999"/>
                <a:gd name="T38" fmla="*/ 411 w 411"/>
                <a:gd name="T39" fmla="*/ 779 h 999"/>
                <a:gd name="T40" fmla="*/ 403 w 411"/>
                <a:gd name="T41" fmla="*/ 766 h 999"/>
                <a:gd name="T42" fmla="*/ 373 w 411"/>
                <a:gd name="T43" fmla="*/ 746 h 999"/>
                <a:gd name="T44" fmla="*/ 332 w 411"/>
                <a:gd name="T45" fmla="*/ 732 h 999"/>
                <a:gd name="T46" fmla="*/ 288 w 411"/>
                <a:gd name="T47" fmla="*/ 732 h 999"/>
                <a:gd name="T48" fmla="*/ 279 w 411"/>
                <a:gd name="T49" fmla="*/ 736 h 999"/>
                <a:gd name="T50" fmla="*/ 257 w 411"/>
                <a:gd name="T51" fmla="*/ 750 h 999"/>
                <a:gd name="T52" fmla="*/ 225 w 411"/>
                <a:gd name="T53" fmla="*/ 781 h 999"/>
                <a:gd name="T54" fmla="*/ 178 w 411"/>
                <a:gd name="T55" fmla="*/ 829 h 999"/>
                <a:gd name="T56" fmla="*/ 152 w 411"/>
                <a:gd name="T57" fmla="*/ 851 h 999"/>
                <a:gd name="T58" fmla="*/ 124 w 411"/>
                <a:gd name="T59" fmla="*/ 864 h 999"/>
                <a:gd name="T60" fmla="*/ 93 w 411"/>
                <a:gd name="T61" fmla="*/ 868 h 999"/>
                <a:gd name="T62" fmla="*/ 77 w 411"/>
                <a:gd name="T63" fmla="*/ 866 h 999"/>
                <a:gd name="T64" fmla="*/ 57 w 411"/>
                <a:gd name="T65" fmla="*/ 856 h 999"/>
                <a:gd name="T66" fmla="*/ 45 w 411"/>
                <a:gd name="T67" fmla="*/ 839 h 999"/>
                <a:gd name="T68" fmla="*/ 43 w 411"/>
                <a:gd name="T69" fmla="*/ 815 h 999"/>
                <a:gd name="T70" fmla="*/ 47 w 411"/>
                <a:gd name="T71" fmla="*/ 767 h 999"/>
                <a:gd name="T72" fmla="*/ 57 w 411"/>
                <a:gd name="T73" fmla="*/ 688 h 999"/>
                <a:gd name="T74" fmla="*/ 57 w 411"/>
                <a:gd name="T75" fmla="*/ 643 h 999"/>
                <a:gd name="T76" fmla="*/ 51 w 411"/>
                <a:gd name="T77" fmla="*/ 445 h 999"/>
                <a:gd name="T78" fmla="*/ 47 w 411"/>
                <a:gd name="T79" fmla="*/ 257 h 999"/>
                <a:gd name="T80" fmla="*/ 53 w 411"/>
                <a:gd name="T81" fmla="*/ 180 h 999"/>
                <a:gd name="T82" fmla="*/ 73 w 411"/>
                <a:gd name="T83" fmla="*/ 103 h 999"/>
                <a:gd name="T84" fmla="*/ 97 w 411"/>
                <a:gd name="T85" fmla="*/ 40 h 999"/>
                <a:gd name="T86" fmla="*/ 116 w 411"/>
                <a:gd name="T87" fmla="*/ 0 h 999"/>
                <a:gd name="T88" fmla="*/ 95 w 411"/>
                <a:gd name="T89" fmla="*/ 18 h 999"/>
                <a:gd name="T90" fmla="*/ 73 w 411"/>
                <a:gd name="T91" fmla="*/ 38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11" h="999">
                  <a:moveTo>
                    <a:pt x="73" y="38"/>
                  </a:moveTo>
                  <a:lnTo>
                    <a:pt x="73" y="38"/>
                  </a:lnTo>
                  <a:lnTo>
                    <a:pt x="61" y="54"/>
                  </a:lnTo>
                  <a:lnTo>
                    <a:pt x="49" y="72"/>
                  </a:lnTo>
                  <a:lnTo>
                    <a:pt x="39" y="93"/>
                  </a:lnTo>
                  <a:lnTo>
                    <a:pt x="31" y="119"/>
                  </a:lnTo>
                  <a:lnTo>
                    <a:pt x="23" y="147"/>
                  </a:lnTo>
                  <a:lnTo>
                    <a:pt x="17" y="178"/>
                  </a:lnTo>
                  <a:lnTo>
                    <a:pt x="12" y="212"/>
                  </a:lnTo>
                  <a:lnTo>
                    <a:pt x="8" y="248"/>
                  </a:lnTo>
                  <a:lnTo>
                    <a:pt x="2" y="323"/>
                  </a:lnTo>
                  <a:lnTo>
                    <a:pt x="0" y="402"/>
                  </a:lnTo>
                  <a:lnTo>
                    <a:pt x="2" y="487"/>
                  </a:lnTo>
                  <a:lnTo>
                    <a:pt x="4" y="570"/>
                  </a:lnTo>
                  <a:lnTo>
                    <a:pt x="8" y="653"/>
                  </a:lnTo>
                  <a:lnTo>
                    <a:pt x="14" y="730"/>
                  </a:lnTo>
                  <a:lnTo>
                    <a:pt x="25" y="868"/>
                  </a:lnTo>
                  <a:lnTo>
                    <a:pt x="35" y="963"/>
                  </a:lnTo>
                  <a:lnTo>
                    <a:pt x="39" y="999"/>
                  </a:lnTo>
                  <a:lnTo>
                    <a:pt x="39" y="999"/>
                  </a:lnTo>
                  <a:lnTo>
                    <a:pt x="59" y="995"/>
                  </a:lnTo>
                  <a:lnTo>
                    <a:pt x="79" y="989"/>
                  </a:lnTo>
                  <a:lnTo>
                    <a:pt x="101" y="979"/>
                  </a:lnTo>
                  <a:lnTo>
                    <a:pt x="124" y="967"/>
                  </a:lnTo>
                  <a:lnTo>
                    <a:pt x="148" y="951"/>
                  </a:lnTo>
                  <a:lnTo>
                    <a:pt x="174" y="936"/>
                  </a:lnTo>
                  <a:lnTo>
                    <a:pt x="223" y="898"/>
                  </a:lnTo>
                  <a:lnTo>
                    <a:pt x="273" y="860"/>
                  </a:lnTo>
                  <a:lnTo>
                    <a:pt x="316" y="829"/>
                  </a:lnTo>
                  <a:lnTo>
                    <a:pt x="336" y="815"/>
                  </a:lnTo>
                  <a:lnTo>
                    <a:pt x="354" y="805"/>
                  </a:lnTo>
                  <a:lnTo>
                    <a:pt x="370" y="799"/>
                  </a:lnTo>
                  <a:lnTo>
                    <a:pt x="381" y="797"/>
                  </a:lnTo>
                  <a:lnTo>
                    <a:pt x="381" y="797"/>
                  </a:lnTo>
                  <a:lnTo>
                    <a:pt x="393" y="795"/>
                  </a:lnTo>
                  <a:lnTo>
                    <a:pt x="401" y="793"/>
                  </a:lnTo>
                  <a:lnTo>
                    <a:pt x="407" y="789"/>
                  </a:lnTo>
                  <a:lnTo>
                    <a:pt x="411" y="783"/>
                  </a:lnTo>
                  <a:lnTo>
                    <a:pt x="411" y="783"/>
                  </a:lnTo>
                  <a:lnTo>
                    <a:pt x="411" y="779"/>
                  </a:lnTo>
                  <a:lnTo>
                    <a:pt x="411" y="775"/>
                  </a:lnTo>
                  <a:lnTo>
                    <a:pt x="403" y="766"/>
                  </a:lnTo>
                  <a:lnTo>
                    <a:pt x="389" y="754"/>
                  </a:lnTo>
                  <a:lnTo>
                    <a:pt x="373" y="746"/>
                  </a:lnTo>
                  <a:lnTo>
                    <a:pt x="354" y="738"/>
                  </a:lnTo>
                  <a:lnTo>
                    <a:pt x="332" y="732"/>
                  </a:lnTo>
                  <a:lnTo>
                    <a:pt x="310" y="730"/>
                  </a:lnTo>
                  <a:lnTo>
                    <a:pt x="288" y="732"/>
                  </a:lnTo>
                  <a:lnTo>
                    <a:pt x="288" y="732"/>
                  </a:lnTo>
                  <a:lnTo>
                    <a:pt x="279" y="736"/>
                  </a:lnTo>
                  <a:lnTo>
                    <a:pt x="269" y="742"/>
                  </a:lnTo>
                  <a:lnTo>
                    <a:pt x="257" y="750"/>
                  </a:lnTo>
                  <a:lnTo>
                    <a:pt x="247" y="760"/>
                  </a:lnTo>
                  <a:lnTo>
                    <a:pt x="225" y="781"/>
                  </a:lnTo>
                  <a:lnTo>
                    <a:pt x="203" y="805"/>
                  </a:lnTo>
                  <a:lnTo>
                    <a:pt x="178" y="829"/>
                  </a:lnTo>
                  <a:lnTo>
                    <a:pt x="166" y="841"/>
                  </a:lnTo>
                  <a:lnTo>
                    <a:pt x="152" y="851"/>
                  </a:lnTo>
                  <a:lnTo>
                    <a:pt x="138" y="858"/>
                  </a:lnTo>
                  <a:lnTo>
                    <a:pt x="124" y="864"/>
                  </a:lnTo>
                  <a:lnTo>
                    <a:pt x="108" y="866"/>
                  </a:lnTo>
                  <a:lnTo>
                    <a:pt x="93" y="868"/>
                  </a:lnTo>
                  <a:lnTo>
                    <a:pt x="93" y="868"/>
                  </a:lnTo>
                  <a:lnTo>
                    <a:pt x="77" y="866"/>
                  </a:lnTo>
                  <a:lnTo>
                    <a:pt x="65" y="862"/>
                  </a:lnTo>
                  <a:lnTo>
                    <a:pt x="57" y="856"/>
                  </a:lnTo>
                  <a:lnTo>
                    <a:pt x="49" y="849"/>
                  </a:lnTo>
                  <a:lnTo>
                    <a:pt x="45" y="839"/>
                  </a:lnTo>
                  <a:lnTo>
                    <a:pt x="43" y="827"/>
                  </a:lnTo>
                  <a:lnTo>
                    <a:pt x="43" y="815"/>
                  </a:lnTo>
                  <a:lnTo>
                    <a:pt x="43" y="799"/>
                  </a:lnTo>
                  <a:lnTo>
                    <a:pt x="47" y="767"/>
                  </a:lnTo>
                  <a:lnTo>
                    <a:pt x="51" y="730"/>
                  </a:lnTo>
                  <a:lnTo>
                    <a:pt x="57" y="688"/>
                  </a:lnTo>
                  <a:lnTo>
                    <a:pt x="57" y="667"/>
                  </a:lnTo>
                  <a:lnTo>
                    <a:pt x="57" y="643"/>
                  </a:lnTo>
                  <a:lnTo>
                    <a:pt x="57" y="643"/>
                  </a:lnTo>
                  <a:lnTo>
                    <a:pt x="51" y="445"/>
                  </a:lnTo>
                  <a:lnTo>
                    <a:pt x="47" y="257"/>
                  </a:lnTo>
                  <a:lnTo>
                    <a:pt x="47" y="257"/>
                  </a:lnTo>
                  <a:lnTo>
                    <a:pt x="49" y="220"/>
                  </a:lnTo>
                  <a:lnTo>
                    <a:pt x="53" y="180"/>
                  </a:lnTo>
                  <a:lnTo>
                    <a:pt x="63" y="141"/>
                  </a:lnTo>
                  <a:lnTo>
                    <a:pt x="73" y="103"/>
                  </a:lnTo>
                  <a:lnTo>
                    <a:pt x="85" y="70"/>
                  </a:lnTo>
                  <a:lnTo>
                    <a:pt x="97" y="40"/>
                  </a:lnTo>
                  <a:lnTo>
                    <a:pt x="106" y="16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5" y="18"/>
                  </a:lnTo>
                  <a:lnTo>
                    <a:pt x="73" y="38"/>
                  </a:lnTo>
                  <a:lnTo>
                    <a:pt x="73" y="38"/>
                  </a:lnTo>
                  <a:close/>
                </a:path>
              </a:pathLst>
            </a:custGeom>
            <a:solidFill>
              <a:srgbClr val="E2A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8564563" y="5730875"/>
              <a:ext cx="336550" cy="760413"/>
            </a:xfrm>
            <a:custGeom>
              <a:avLst/>
              <a:gdLst>
                <a:gd name="T0" fmla="*/ 101 w 212"/>
                <a:gd name="T1" fmla="*/ 81 h 479"/>
                <a:gd name="T2" fmla="*/ 101 w 212"/>
                <a:gd name="T3" fmla="*/ 81 h 479"/>
                <a:gd name="T4" fmla="*/ 117 w 212"/>
                <a:gd name="T5" fmla="*/ 113 h 479"/>
                <a:gd name="T6" fmla="*/ 117 w 212"/>
                <a:gd name="T7" fmla="*/ 113 h 479"/>
                <a:gd name="T8" fmla="*/ 125 w 212"/>
                <a:gd name="T9" fmla="*/ 133 h 479"/>
                <a:gd name="T10" fmla="*/ 133 w 212"/>
                <a:gd name="T11" fmla="*/ 152 h 479"/>
                <a:gd name="T12" fmla="*/ 139 w 212"/>
                <a:gd name="T13" fmla="*/ 172 h 479"/>
                <a:gd name="T14" fmla="*/ 143 w 212"/>
                <a:gd name="T15" fmla="*/ 192 h 479"/>
                <a:gd name="T16" fmla="*/ 147 w 212"/>
                <a:gd name="T17" fmla="*/ 214 h 479"/>
                <a:gd name="T18" fmla="*/ 149 w 212"/>
                <a:gd name="T19" fmla="*/ 234 h 479"/>
                <a:gd name="T20" fmla="*/ 149 w 212"/>
                <a:gd name="T21" fmla="*/ 255 h 479"/>
                <a:gd name="T22" fmla="*/ 149 w 212"/>
                <a:gd name="T23" fmla="*/ 275 h 479"/>
                <a:gd name="T24" fmla="*/ 149 w 212"/>
                <a:gd name="T25" fmla="*/ 275 h 479"/>
                <a:gd name="T26" fmla="*/ 145 w 212"/>
                <a:gd name="T27" fmla="*/ 307 h 479"/>
                <a:gd name="T28" fmla="*/ 139 w 212"/>
                <a:gd name="T29" fmla="*/ 334 h 479"/>
                <a:gd name="T30" fmla="*/ 129 w 212"/>
                <a:gd name="T31" fmla="*/ 364 h 479"/>
                <a:gd name="T32" fmla="*/ 115 w 212"/>
                <a:gd name="T33" fmla="*/ 390 h 479"/>
                <a:gd name="T34" fmla="*/ 115 w 212"/>
                <a:gd name="T35" fmla="*/ 390 h 479"/>
                <a:gd name="T36" fmla="*/ 103 w 212"/>
                <a:gd name="T37" fmla="*/ 406 h 479"/>
                <a:gd name="T38" fmla="*/ 91 w 212"/>
                <a:gd name="T39" fmla="*/ 419 h 479"/>
                <a:gd name="T40" fmla="*/ 78 w 212"/>
                <a:gd name="T41" fmla="*/ 431 h 479"/>
                <a:gd name="T42" fmla="*/ 64 w 212"/>
                <a:gd name="T43" fmla="*/ 441 h 479"/>
                <a:gd name="T44" fmla="*/ 34 w 212"/>
                <a:gd name="T45" fmla="*/ 457 h 479"/>
                <a:gd name="T46" fmla="*/ 0 w 212"/>
                <a:gd name="T47" fmla="*/ 475 h 479"/>
                <a:gd name="T48" fmla="*/ 0 w 212"/>
                <a:gd name="T49" fmla="*/ 475 h 479"/>
                <a:gd name="T50" fmla="*/ 22 w 212"/>
                <a:gd name="T51" fmla="*/ 479 h 479"/>
                <a:gd name="T52" fmla="*/ 40 w 212"/>
                <a:gd name="T53" fmla="*/ 479 h 479"/>
                <a:gd name="T54" fmla="*/ 60 w 212"/>
                <a:gd name="T55" fmla="*/ 477 h 479"/>
                <a:gd name="T56" fmla="*/ 78 w 212"/>
                <a:gd name="T57" fmla="*/ 473 h 479"/>
                <a:gd name="T58" fmla="*/ 97 w 212"/>
                <a:gd name="T59" fmla="*/ 467 h 479"/>
                <a:gd name="T60" fmla="*/ 115 w 212"/>
                <a:gd name="T61" fmla="*/ 455 h 479"/>
                <a:gd name="T62" fmla="*/ 135 w 212"/>
                <a:gd name="T63" fmla="*/ 441 h 479"/>
                <a:gd name="T64" fmla="*/ 155 w 212"/>
                <a:gd name="T65" fmla="*/ 421 h 479"/>
                <a:gd name="T66" fmla="*/ 155 w 212"/>
                <a:gd name="T67" fmla="*/ 421 h 479"/>
                <a:gd name="T68" fmla="*/ 170 w 212"/>
                <a:gd name="T69" fmla="*/ 406 h 479"/>
                <a:gd name="T70" fmla="*/ 182 w 212"/>
                <a:gd name="T71" fmla="*/ 384 h 479"/>
                <a:gd name="T72" fmla="*/ 194 w 212"/>
                <a:gd name="T73" fmla="*/ 362 h 479"/>
                <a:gd name="T74" fmla="*/ 202 w 212"/>
                <a:gd name="T75" fmla="*/ 336 h 479"/>
                <a:gd name="T76" fmla="*/ 208 w 212"/>
                <a:gd name="T77" fmla="*/ 311 h 479"/>
                <a:gd name="T78" fmla="*/ 212 w 212"/>
                <a:gd name="T79" fmla="*/ 283 h 479"/>
                <a:gd name="T80" fmla="*/ 212 w 212"/>
                <a:gd name="T81" fmla="*/ 255 h 479"/>
                <a:gd name="T82" fmla="*/ 212 w 212"/>
                <a:gd name="T83" fmla="*/ 226 h 479"/>
                <a:gd name="T84" fmla="*/ 208 w 212"/>
                <a:gd name="T85" fmla="*/ 196 h 479"/>
                <a:gd name="T86" fmla="*/ 200 w 212"/>
                <a:gd name="T87" fmla="*/ 168 h 479"/>
                <a:gd name="T88" fmla="*/ 190 w 212"/>
                <a:gd name="T89" fmla="*/ 141 h 479"/>
                <a:gd name="T90" fmla="*/ 176 w 212"/>
                <a:gd name="T91" fmla="*/ 113 h 479"/>
                <a:gd name="T92" fmla="*/ 161 w 212"/>
                <a:gd name="T93" fmla="*/ 87 h 479"/>
                <a:gd name="T94" fmla="*/ 141 w 212"/>
                <a:gd name="T95" fmla="*/ 63 h 479"/>
                <a:gd name="T96" fmla="*/ 117 w 212"/>
                <a:gd name="T97" fmla="*/ 42 h 479"/>
                <a:gd name="T98" fmla="*/ 91 w 212"/>
                <a:gd name="T99" fmla="*/ 22 h 479"/>
                <a:gd name="T100" fmla="*/ 91 w 212"/>
                <a:gd name="T101" fmla="*/ 22 h 479"/>
                <a:gd name="T102" fmla="*/ 78 w 212"/>
                <a:gd name="T103" fmla="*/ 16 h 479"/>
                <a:gd name="T104" fmla="*/ 60 w 212"/>
                <a:gd name="T105" fmla="*/ 10 h 479"/>
                <a:gd name="T106" fmla="*/ 8 w 212"/>
                <a:gd name="T107" fmla="*/ 0 h 479"/>
                <a:gd name="T108" fmla="*/ 8 w 212"/>
                <a:gd name="T109" fmla="*/ 0 h 479"/>
                <a:gd name="T110" fmla="*/ 44 w 212"/>
                <a:gd name="T111" fmla="*/ 20 h 479"/>
                <a:gd name="T112" fmla="*/ 60 w 212"/>
                <a:gd name="T113" fmla="*/ 30 h 479"/>
                <a:gd name="T114" fmla="*/ 74 w 212"/>
                <a:gd name="T115" fmla="*/ 44 h 479"/>
                <a:gd name="T116" fmla="*/ 74 w 212"/>
                <a:gd name="T117" fmla="*/ 44 h 479"/>
                <a:gd name="T118" fmla="*/ 89 w 212"/>
                <a:gd name="T119" fmla="*/ 60 h 479"/>
                <a:gd name="T120" fmla="*/ 101 w 212"/>
                <a:gd name="T121" fmla="*/ 81 h 479"/>
                <a:gd name="T122" fmla="*/ 101 w 212"/>
                <a:gd name="T123" fmla="*/ 81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2" h="479">
                  <a:moveTo>
                    <a:pt x="101" y="81"/>
                  </a:moveTo>
                  <a:lnTo>
                    <a:pt x="101" y="8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5" y="133"/>
                  </a:lnTo>
                  <a:lnTo>
                    <a:pt x="133" y="152"/>
                  </a:lnTo>
                  <a:lnTo>
                    <a:pt x="139" y="172"/>
                  </a:lnTo>
                  <a:lnTo>
                    <a:pt x="143" y="192"/>
                  </a:lnTo>
                  <a:lnTo>
                    <a:pt x="147" y="214"/>
                  </a:lnTo>
                  <a:lnTo>
                    <a:pt x="149" y="234"/>
                  </a:lnTo>
                  <a:lnTo>
                    <a:pt x="149" y="255"/>
                  </a:lnTo>
                  <a:lnTo>
                    <a:pt x="149" y="275"/>
                  </a:lnTo>
                  <a:lnTo>
                    <a:pt x="149" y="275"/>
                  </a:lnTo>
                  <a:lnTo>
                    <a:pt x="145" y="307"/>
                  </a:lnTo>
                  <a:lnTo>
                    <a:pt x="139" y="334"/>
                  </a:lnTo>
                  <a:lnTo>
                    <a:pt x="129" y="364"/>
                  </a:lnTo>
                  <a:lnTo>
                    <a:pt x="115" y="390"/>
                  </a:lnTo>
                  <a:lnTo>
                    <a:pt x="115" y="390"/>
                  </a:lnTo>
                  <a:lnTo>
                    <a:pt x="103" y="406"/>
                  </a:lnTo>
                  <a:lnTo>
                    <a:pt x="91" y="419"/>
                  </a:lnTo>
                  <a:lnTo>
                    <a:pt x="78" y="431"/>
                  </a:lnTo>
                  <a:lnTo>
                    <a:pt x="64" y="441"/>
                  </a:lnTo>
                  <a:lnTo>
                    <a:pt x="34" y="457"/>
                  </a:lnTo>
                  <a:lnTo>
                    <a:pt x="0" y="475"/>
                  </a:lnTo>
                  <a:lnTo>
                    <a:pt x="0" y="475"/>
                  </a:lnTo>
                  <a:lnTo>
                    <a:pt x="22" y="479"/>
                  </a:lnTo>
                  <a:lnTo>
                    <a:pt x="40" y="479"/>
                  </a:lnTo>
                  <a:lnTo>
                    <a:pt x="60" y="477"/>
                  </a:lnTo>
                  <a:lnTo>
                    <a:pt x="78" y="473"/>
                  </a:lnTo>
                  <a:lnTo>
                    <a:pt x="97" y="467"/>
                  </a:lnTo>
                  <a:lnTo>
                    <a:pt x="115" y="455"/>
                  </a:lnTo>
                  <a:lnTo>
                    <a:pt x="135" y="441"/>
                  </a:lnTo>
                  <a:lnTo>
                    <a:pt x="155" y="421"/>
                  </a:lnTo>
                  <a:lnTo>
                    <a:pt x="155" y="421"/>
                  </a:lnTo>
                  <a:lnTo>
                    <a:pt x="170" y="406"/>
                  </a:lnTo>
                  <a:lnTo>
                    <a:pt x="182" y="384"/>
                  </a:lnTo>
                  <a:lnTo>
                    <a:pt x="194" y="362"/>
                  </a:lnTo>
                  <a:lnTo>
                    <a:pt x="202" y="336"/>
                  </a:lnTo>
                  <a:lnTo>
                    <a:pt x="208" y="311"/>
                  </a:lnTo>
                  <a:lnTo>
                    <a:pt x="212" y="283"/>
                  </a:lnTo>
                  <a:lnTo>
                    <a:pt x="212" y="255"/>
                  </a:lnTo>
                  <a:lnTo>
                    <a:pt x="212" y="226"/>
                  </a:lnTo>
                  <a:lnTo>
                    <a:pt x="208" y="196"/>
                  </a:lnTo>
                  <a:lnTo>
                    <a:pt x="200" y="168"/>
                  </a:lnTo>
                  <a:lnTo>
                    <a:pt x="190" y="141"/>
                  </a:lnTo>
                  <a:lnTo>
                    <a:pt x="176" y="113"/>
                  </a:lnTo>
                  <a:lnTo>
                    <a:pt x="161" y="87"/>
                  </a:lnTo>
                  <a:lnTo>
                    <a:pt x="141" y="63"/>
                  </a:lnTo>
                  <a:lnTo>
                    <a:pt x="117" y="42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78" y="16"/>
                  </a:lnTo>
                  <a:lnTo>
                    <a:pt x="60" y="1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4" y="20"/>
                  </a:lnTo>
                  <a:lnTo>
                    <a:pt x="60" y="3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89" y="60"/>
                  </a:lnTo>
                  <a:lnTo>
                    <a:pt x="101" y="81"/>
                  </a:lnTo>
                  <a:lnTo>
                    <a:pt x="101" y="8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3962401" y="1525588"/>
              <a:ext cx="1833563" cy="636588"/>
            </a:xfrm>
            <a:custGeom>
              <a:avLst/>
              <a:gdLst>
                <a:gd name="T0" fmla="*/ 1021 w 1155"/>
                <a:gd name="T1" fmla="*/ 10 h 401"/>
                <a:gd name="T2" fmla="*/ 876 w 1155"/>
                <a:gd name="T3" fmla="*/ 35 h 401"/>
                <a:gd name="T4" fmla="*/ 593 w 1155"/>
                <a:gd name="T5" fmla="*/ 73 h 401"/>
                <a:gd name="T6" fmla="*/ 423 w 1155"/>
                <a:gd name="T7" fmla="*/ 113 h 401"/>
                <a:gd name="T8" fmla="*/ 192 w 1155"/>
                <a:gd name="T9" fmla="*/ 99 h 401"/>
                <a:gd name="T10" fmla="*/ 2 w 1155"/>
                <a:gd name="T11" fmla="*/ 85 h 401"/>
                <a:gd name="T12" fmla="*/ 188 w 1155"/>
                <a:gd name="T13" fmla="*/ 136 h 401"/>
                <a:gd name="T14" fmla="*/ 390 w 1155"/>
                <a:gd name="T15" fmla="*/ 166 h 401"/>
                <a:gd name="T16" fmla="*/ 404 w 1155"/>
                <a:gd name="T17" fmla="*/ 225 h 401"/>
                <a:gd name="T18" fmla="*/ 441 w 1155"/>
                <a:gd name="T19" fmla="*/ 304 h 401"/>
                <a:gd name="T20" fmla="*/ 506 w 1155"/>
                <a:gd name="T21" fmla="*/ 364 h 401"/>
                <a:gd name="T22" fmla="*/ 588 w 1155"/>
                <a:gd name="T23" fmla="*/ 395 h 401"/>
                <a:gd name="T24" fmla="*/ 671 w 1155"/>
                <a:gd name="T25" fmla="*/ 397 h 401"/>
                <a:gd name="T26" fmla="*/ 742 w 1155"/>
                <a:gd name="T27" fmla="*/ 364 h 401"/>
                <a:gd name="T28" fmla="*/ 791 w 1155"/>
                <a:gd name="T29" fmla="*/ 292 h 401"/>
                <a:gd name="T30" fmla="*/ 801 w 1155"/>
                <a:gd name="T31" fmla="*/ 178 h 401"/>
                <a:gd name="T32" fmla="*/ 799 w 1155"/>
                <a:gd name="T33" fmla="*/ 95 h 401"/>
                <a:gd name="T34" fmla="*/ 841 w 1155"/>
                <a:gd name="T35" fmla="*/ 85 h 401"/>
                <a:gd name="T36" fmla="*/ 851 w 1155"/>
                <a:gd name="T37" fmla="*/ 136 h 401"/>
                <a:gd name="T38" fmla="*/ 872 w 1155"/>
                <a:gd name="T39" fmla="*/ 225 h 401"/>
                <a:gd name="T40" fmla="*/ 922 w 1155"/>
                <a:gd name="T41" fmla="*/ 292 h 401"/>
                <a:gd name="T42" fmla="*/ 987 w 1155"/>
                <a:gd name="T43" fmla="*/ 334 h 401"/>
                <a:gd name="T44" fmla="*/ 1052 w 1155"/>
                <a:gd name="T45" fmla="*/ 340 h 401"/>
                <a:gd name="T46" fmla="*/ 1110 w 1155"/>
                <a:gd name="T47" fmla="*/ 304 h 401"/>
                <a:gd name="T48" fmla="*/ 1147 w 1155"/>
                <a:gd name="T49" fmla="*/ 223 h 401"/>
                <a:gd name="T50" fmla="*/ 1151 w 1155"/>
                <a:gd name="T51" fmla="*/ 89 h 401"/>
                <a:gd name="T52" fmla="*/ 756 w 1155"/>
                <a:gd name="T53" fmla="*/ 67 h 401"/>
                <a:gd name="T54" fmla="*/ 781 w 1155"/>
                <a:gd name="T55" fmla="*/ 186 h 401"/>
                <a:gd name="T56" fmla="*/ 779 w 1155"/>
                <a:gd name="T57" fmla="*/ 269 h 401"/>
                <a:gd name="T58" fmla="*/ 746 w 1155"/>
                <a:gd name="T59" fmla="*/ 338 h 401"/>
                <a:gd name="T60" fmla="*/ 696 w 1155"/>
                <a:gd name="T61" fmla="*/ 370 h 401"/>
                <a:gd name="T62" fmla="*/ 619 w 1155"/>
                <a:gd name="T63" fmla="*/ 378 h 401"/>
                <a:gd name="T64" fmla="*/ 544 w 1155"/>
                <a:gd name="T65" fmla="*/ 356 h 401"/>
                <a:gd name="T66" fmla="*/ 481 w 1155"/>
                <a:gd name="T67" fmla="*/ 310 h 401"/>
                <a:gd name="T68" fmla="*/ 447 w 1155"/>
                <a:gd name="T69" fmla="*/ 269 h 401"/>
                <a:gd name="T70" fmla="*/ 421 w 1155"/>
                <a:gd name="T71" fmla="*/ 202 h 401"/>
                <a:gd name="T72" fmla="*/ 425 w 1155"/>
                <a:gd name="T73" fmla="*/ 132 h 401"/>
                <a:gd name="T74" fmla="*/ 481 w 1155"/>
                <a:gd name="T75" fmla="*/ 117 h 401"/>
                <a:gd name="T76" fmla="*/ 592 w 1155"/>
                <a:gd name="T77" fmla="*/ 93 h 401"/>
                <a:gd name="T78" fmla="*/ 756 w 1155"/>
                <a:gd name="T79" fmla="*/ 67 h 401"/>
                <a:gd name="T80" fmla="*/ 1135 w 1155"/>
                <a:gd name="T81" fmla="*/ 103 h 401"/>
                <a:gd name="T82" fmla="*/ 1129 w 1155"/>
                <a:gd name="T83" fmla="*/ 215 h 401"/>
                <a:gd name="T84" fmla="*/ 1114 w 1155"/>
                <a:gd name="T85" fmla="*/ 267 h 401"/>
                <a:gd name="T86" fmla="*/ 1078 w 1155"/>
                <a:gd name="T87" fmla="*/ 310 h 401"/>
                <a:gd name="T88" fmla="*/ 1031 w 1155"/>
                <a:gd name="T89" fmla="*/ 322 h 401"/>
                <a:gd name="T90" fmla="*/ 957 w 1155"/>
                <a:gd name="T91" fmla="*/ 296 h 401"/>
                <a:gd name="T92" fmla="*/ 914 w 1155"/>
                <a:gd name="T93" fmla="*/ 255 h 401"/>
                <a:gd name="T94" fmla="*/ 870 w 1155"/>
                <a:gd name="T95" fmla="*/ 160 h 401"/>
                <a:gd name="T96" fmla="*/ 876 w 1155"/>
                <a:gd name="T97" fmla="*/ 55 h 401"/>
                <a:gd name="T98" fmla="*/ 989 w 1155"/>
                <a:gd name="T99" fmla="*/ 33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55" h="401">
                  <a:moveTo>
                    <a:pt x="1139" y="0"/>
                  </a:moveTo>
                  <a:lnTo>
                    <a:pt x="1139" y="0"/>
                  </a:lnTo>
                  <a:lnTo>
                    <a:pt x="1098" y="2"/>
                  </a:lnTo>
                  <a:lnTo>
                    <a:pt x="1021" y="10"/>
                  </a:lnTo>
                  <a:lnTo>
                    <a:pt x="938" y="22"/>
                  </a:lnTo>
                  <a:lnTo>
                    <a:pt x="904" y="28"/>
                  </a:lnTo>
                  <a:lnTo>
                    <a:pt x="876" y="35"/>
                  </a:lnTo>
                  <a:lnTo>
                    <a:pt x="876" y="35"/>
                  </a:lnTo>
                  <a:lnTo>
                    <a:pt x="768" y="45"/>
                  </a:lnTo>
                  <a:lnTo>
                    <a:pt x="768" y="45"/>
                  </a:lnTo>
                  <a:lnTo>
                    <a:pt x="706" y="53"/>
                  </a:lnTo>
                  <a:lnTo>
                    <a:pt x="593" y="73"/>
                  </a:lnTo>
                  <a:lnTo>
                    <a:pt x="534" y="83"/>
                  </a:lnTo>
                  <a:lnTo>
                    <a:pt x="481" y="95"/>
                  </a:lnTo>
                  <a:lnTo>
                    <a:pt x="437" y="107"/>
                  </a:lnTo>
                  <a:lnTo>
                    <a:pt x="423" y="113"/>
                  </a:lnTo>
                  <a:lnTo>
                    <a:pt x="414" y="117"/>
                  </a:lnTo>
                  <a:lnTo>
                    <a:pt x="414" y="117"/>
                  </a:lnTo>
                  <a:lnTo>
                    <a:pt x="325" y="111"/>
                  </a:lnTo>
                  <a:lnTo>
                    <a:pt x="192" y="99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0" y="97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188" y="136"/>
                  </a:lnTo>
                  <a:lnTo>
                    <a:pt x="382" y="160"/>
                  </a:lnTo>
                  <a:lnTo>
                    <a:pt x="382" y="160"/>
                  </a:lnTo>
                  <a:lnTo>
                    <a:pt x="386" y="164"/>
                  </a:lnTo>
                  <a:lnTo>
                    <a:pt x="390" y="166"/>
                  </a:lnTo>
                  <a:lnTo>
                    <a:pt x="402" y="178"/>
                  </a:lnTo>
                  <a:lnTo>
                    <a:pt x="402" y="178"/>
                  </a:lnTo>
                  <a:lnTo>
                    <a:pt x="402" y="202"/>
                  </a:lnTo>
                  <a:lnTo>
                    <a:pt x="404" y="225"/>
                  </a:lnTo>
                  <a:lnTo>
                    <a:pt x="410" y="247"/>
                  </a:lnTo>
                  <a:lnTo>
                    <a:pt x="417" y="267"/>
                  </a:lnTo>
                  <a:lnTo>
                    <a:pt x="427" y="287"/>
                  </a:lnTo>
                  <a:lnTo>
                    <a:pt x="441" y="304"/>
                  </a:lnTo>
                  <a:lnTo>
                    <a:pt x="455" y="322"/>
                  </a:lnTo>
                  <a:lnTo>
                    <a:pt x="471" y="338"/>
                  </a:lnTo>
                  <a:lnTo>
                    <a:pt x="487" y="352"/>
                  </a:lnTo>
                  <a:lnTo>
                    <a:pt x="506" y="364"/>
                  </a:lnTo>
                  <a:lnTo>
                    <a:pt x="524" y="374"/>
                  </a:lnTo>
                  <a:lnTo>
                    <a:pt x="546" y="383"/>
                  </a:lnTo>
                  <a:lnTo>
                    <a:pt x="566" y="389"/>
                  </a:lnTo>
                  <a:lnTo>
                    <a:pt x="588" y="395"/>
                  </a:lnTo>
                  <a:lnTo>
                    <a:pt x="607" y="399"/>
                  </a:lnTo>
                  <a:lnTo>
                    <a:pt x="629" y="401"/>
                  </a:lnTo>
                  <a:lnTo>
                    <a:pt x="651" y="399"/>
                  </a:lnTo>
                  <a:lnTo>
                    <a:pt x="671" y="397"/>
                  </a:lnTo>
                  <a:lnTo>
                    <a:pt x="690" y="393"/>
                  </a:lnTo>
                  <a:lnTo>
                    <a:pt x="708" y="385"/>
                  </a:lnTo>
                  <a:lnTo>
                    <a:pt x="726" y="376"/>
                  </a:lnTo>
                  <a:lnTo>
                    <a:pt x="742" y="364"/>
                  </a:lnTo>
                  <a:lnTo>
                    <a:pt x="758" y="350"/>
                  </a:lnTo>
                  <a:lnTo>
                    <a:pt x="770" y="334"/>
                  </a:lnTo>
                  <a:lnTo>
                    <a:pt x="781" y="314"/>
                  </a:lnTo>
                  <a:lnTo>
                    <a:pt x="791" y="292"/>
                  </a:lnTo>
                  <a:lnTo>
                    <a:pt x="797" y="269"/>
                  </a:lnTo>
                  <a:lnTo>
                    <a:pt x="801" y="241"/>
                  </a:lnTo>
                  <a:lnTo>
                    <a:pt x="803" y="211"/>
                  </a:lnTo>
                  <a:lnTo>
                    <a:pt x="801" y="178"/>
                  </a:lnTo>
                  <a:lnTo>
                    <a:pt x="795" y="142"/>
                  </a:lnTo>
                  <a:lnTo>
                    <a:pt x="787" y="103"/>
                  </a:lnTo>
                  <a:lnTo>
                    <a:pt x="787" y="103"/>
                  </a:lnTo>
                  <a:lnTo>
                    <a:pt x="799" y="95"/>
                  </a:lnTo>
                  <a:lnTo>
                    <a:pt x="813" y="87"/>
                  </a:lnTo>
                  <a:lnTo>
                    <a:pt x="823" y="85"/>
                  </a:lnTo>
                  <a:lnTo>
                    <a:pt x="831" y="83"/>
                  </a:lnTo>
                  <a:lnTo>
                    <a:pt x="841" y="85"/>
                  </a:lnTo>
                  <a:lnTo>
                    <a:pt x="851" y="87"/>
                  </a:lnTo>
                  <a:lnTo>
                    <a:pt x="851" y="87"/>
                  </a:lnTo>
                  <a:lnTo>
                    <a:pt x="849" y="113"/>
                  </a:lnTo>
                  <a:lnTo>
                    <a:pt x="851" y="136"/>
                  </a:lnTo>
                  <a:lnTo>
                    <a:pt x="853" y="160"/>
                  </a:lnTo>
                  <a:lnTo>
                    <a:pt x="857" y="184"/>
                  </a:lnTo>
                  <a:lnTo>
                    <a:pt x="864" y="205"/>
                  </a:lnTo>
                  <a:lnTo>
                    <a:pt x="872" y="225"/>
                  </a:lnTo>
                  <a:lnTo>
                    <a:pt x="884" y="245"/>
                  </a:lnTo>
                  <a:lnTo>
                    <a:pt x="896" y="263"/>
                  </a:lnTo>
                  <a:lnTo>
                    <a:pt x="908" y="279"/>
                  </a:lnTo>
                  <a:lnTo>
                    <a:pt x="922" y="292"/>
                  </a:lnTo>
                  <a:lnTo>
                    <a:pt x="938" y="306"/>
                  </a:lnTo>
                  <a:lnTo>
                    <a:pt x="953" y="316"/>
                  </a:lnTo>
                  <a:lnTo>
                    <a:pt x="969" y="326"/>
                  </a:lnTo>
                  <a:lnTo>
                    <a:pt x="987" y="334"/>
                  </a:lnTo>
                  <a:lnTo>
                    <a:pt x="1003" y="338"/>
                  </a:lnTo>
                  <a:lnTo>
                    <a:pt x="1021" y="340"/>
                  </a:lnTo>
                  <a:lnTo>
                    <a:pt x="1036" y="342"/>
                  </a:lnTo>
                  <a:lnTo>
                    <a:pt x="1052" y="340"/>
                  </a:lnTo>
                  <a:lnTo>
                    <a:pt x="1068" y="334"/>
                  </a:lnTo>
                  <a:lnTo>
                    <a:pt x="1084" y="328"/>
                  </a:lnTo>
                  <a:lnTo>
                    <a:pt x="1098" y="318"/>
                  </a:lnTo>
                  <a:lnTo>
                    <a:pt x="1110" y="304"/>
                  </a:lnTo>
                  <a:lnTo>
                    <a:pt x="1122" y="289"/>
                  </a:lnTo>
                  <a:lnTo>
                    <a:pt x="1131" y="271"/>
                  </a:lnTo>
                  <a:lnTo>
                    <a:pt x="1141" y="249"/>
                  </a:lnTo>
                  <a:lnTo>
                    <a:pt x="1147" y="223"/>
                  </a:lnTo>
                  <a:lnTo>
                    <a:pt x="1151" y="196"/>
                  </a:lnTo>
                  <a:lnTo>
                    <a:pt x="1155" y="164"/>
                  </a:lnTo>
                  <a:lnTo>
                    <a:pt x="1155" y="128"/>
                  </a:lnTo>
                  <a:lnTo>
                    <a:pt x="1151" y="89"/>
                  </a:lnTo>
                  <a:lnTo>
                    <a:pt x="1147" y="47"/>
                  </a:lnTo>
                  <a:lnTo>
                    <a:pt x="1139" y="0"/>
                  </a:lnTo>
                  <a:lnTo>
                    <a:pt x="1139" y="0"/>
                  </a:lnTo>
                  <a:close/>
                  <a:moveTo>
                    <a:pt x="756" y="67"/>
                  </a:moveTo>
                  <a:lnTo>
                    <a:pt x="756" y="67"/>
                  </a:lnTo>
                  <a:lnTo>
                    <a:pt x="766" y="103"/>
                  </a:lnTo>
                  <a:lnTo>
                    <a:pt x="775" y="142"/>
                  </a:lnTo>
                  <a:lnTo>
                    <a:pt x="781" y="186"/>
                  </a:lnTo>
                  <a:lnTo>
                    <a:pt x="783" y="207"/>
                  </a:lnTo>
                  <a:lnTo>
                    <a:pt x="783" y="227"/>
                  </a:lnTo>
                  <a:lnTo>
                    <a:pt x="781" y="249"/>
                  </a:lnTo>
                  <a:lnTo>
                    <a:pt x="779" y="269"/>
                  </a:lnTo>
                  <a:lnTo>
                    <a:pt x="773" y="289"/>
                  </a:lnTo>
                  <a:lnTo>
                    <a:pt x="766" y="306"/>
                  </a:lnTo>
                  <a:lnTo>
                    <a:pt x="758" y="324"/>
                  </a:lnTo>
                  <a:lnTo>
                    <a:pt x="746" y="338"/>
                  </a:lnTo>
                  <a:lnTo>
                    <a:pt x="732" y="352"/>
                  </a:lnTo>
                  <a:lnTo>
                    <a:pt x="714" y="362"/>
                  </a:lnTo>
                  <a:lnTo>
                    <a:pt x="714" y="362"/>
                  </a:lnTo>
                  <a:lnTo>
                    <a:pt x="696" y="370"/>
                  </a:lnTo>
                  <a:lnTo>
                    <a:pt x="677" y="376"/>
                  </a:lnTo>
                  <a:lnTo>
                    <a:pt x="657" y="378"/>
                  </a:lnTo>
                  <a:lnTo>
                    <a:pt x="637" y="379"/>
                  </a:lnTo>
                  <a:lnTo>
                    <a:pt x="619" y="378"/>
                  </a:lnTo>
                  <a:lnTo>
                    <a:pt x="599" y="376"/>
                  </a:lnTo>
                  <a:lnTo>
                    <a:pt x="582" y="370"/>
                  </a:lnTo>
                  <a:lnTo>
                    <a:pt x="562" y="364"/>
                  </a:lnTo>
                  <a:lnTo>
                    <a:pt x="544" y="356"/>
                  </a:lnTo>
                  <a:lnTo>
                    <a:pt x="528" y="346"/>
                  </a:lnTo>
                  <a:lnTo>
                    <a:pt x="510" y="334"/>
                  </a:lnTo>
                  <a:lnTo>
                    <a:pt x="497" y="322"/>
                  </a:lnTo>
                  <a:lnTo>
                    <a:pt x="481" y="310"/>
                  </a:lnTo>
                  <a:lnTo>
                    <a:pt x="469" y="296"/>
                  </a:lnTo>
                  <a:lnTo>
                    <a:pt x="457" y="283"/>
                  </a:lnTo>
                  <a:lnTo>
                    <a:pt x="447" y="269"/>
                  </a:lnTo>
                  <a:lnTo>
                    <a:pt x="447" y="269"/>
                  </a:lnTo>
                  <a:lnTo>
                    <a:pt x="437" y="251"/>
                  </a:lnTo>
                  <a:lnTo>
                    <a:pt x="431" y="235"/>
                  </a:lnTo>
                  <a:lnTo>
                    <a:pt x="425" y="219"/>
                  </a:lnTo>
                  <a:lnTo>
                    <a:pt x="421" y="202"/>
                  </a:lnTo>
                  <a:lnTo>
                    <a:pt x="421" y="184"/>
                  </a:lnTo>
                  <a:lnTo>
                    <a:pt x="421" y="166"/>
                  </a:lnTo>
                  <a:lnTo>
                    <a:pt x="423" y="150"/>
                  </a:lnTo>
                  <a:lnTo>
                    <a:pt x="425" y="132"/>
                  </a:lnTo>
                  <a:lnTo>
                    <a:pt x="425" y="132"/>
                  </a:lnTo>
                  <a:lnTo>
                    <a:pt x="439" y="126"/>
                  </a:lnTo>
                  <a:lnTo>
                    <a:pt x="455" y="122"/>
                  </a:lnTo>
                  <a:lnTo>
                    <a:pt x="481" y="117"/>
                  </a:lnTo>
                  <a:lnTo>
                    <a:pt x="481" y="117"/>
                  </a:lnTo>
                  <a:lnTo>
                    <a:pt x="536" y="103"/>
                  </a:lnTo>
                  <a:lnTo>
                    <a:pt x="592" y="93"/>
                  </a:lnTo>
                  <a:lnTo>
                    <a:pt x="592" y="93"/>
                  </a:lnTo>
                  <a:lnTo>
                    <a:pt x="706" y="73"/>
                  </a:lnTo>
                  <a:lnTo>
                    <a:pt x="706" y="73"/>
                  </a:lnTo>
                  <a:lnTo>
                    <a:pt x="756" y="67"/>
                  </a:lnTo>
                  <a:lnTo>
                    <a:pt x="756" y="67"/>
                  </a:lnTo>
                  <a:close/>
                  <a:moveTo>
                    <a:pt x="1123" y="20"/>
                  </a:moveTo>
                  <a:lnTo>
                    <a:pt x="1123" y="20"/>
                  </a:lnTo>
                  <a:lnTo>
                    <a:pt x="1131" y="73"/>
                  </a:lnTo>
                  <a:lnTo>
                    <a:pt x="1135" y="103"/>
                  </a:lnTo>
                  <a:lnTo>
                    <a:pt x="1135" y="130"/>
                  </a:lnTo>
                  <a:lnTo>
                    <a:pt x="1135" y="160"/>
                  </a:lnTo>
                  <a:lnTo>
                    <a:pt x="1133" y="188"/>
                  </a:lnTo>
                  <a:lnTo>
                    <a:pt x="1129" y="215"/>
                  </a:lnTo>
                  <a:lnTo>
                    <a:pt x="1123" y="241"/>
                  </a:lnTo>
                  <a:lnTo>
                    <a:pt x="1123" y="241"/>
                  </a:lnTo>
                  <a:lnTo>
                    <a:pt x="1120" y="255"/>
                  </a:lnTo>
                  <a:lnTo>
                    <a:pt x="1114" y="267"/>
                  </a:lnTo>
                  <a:lnTo>
                    <a:pt x="1106" y="281"/>
                  </a:lnTo>
                  <a:lnTo>
                    <a:pt x="1098" y="291"/>
                  </a:lnTo>
                  <a:lnTo>
                    <a:pt x="1088" y="300"/>
                  </a:lnTo>
                  <a:lnTo>
                    <a:pt x="1078" y="310"/>
                  </a:lnTo>
                  <a:lnTo>
                    <a:pt x="1064" y="316"/>
                  </a:lnTo>
                  <a:lnTo>
                    <a:pt x="1050" y="320"/>
                  </a:lnTo>
                  <a:lnTo>
                    <a:pt x="1050" y="320"/>
                  </a:lnTo>
                  <a:lnTo>
                    <a:pt x="1031" y="322"/>
                  </a:lnTo>
                  <a:lnTo>
                    <a:pt x="1011" y="322"/>
                  </a:lnTo>
                  <a:lnTo>
                    <a:pt x="993" y="316"/>
                  </a:lnTo>
                  <a:lnTo>
                    <a:pt x="973" y="308"/>
                  </a:lnTo>
                  <a:lnTo>
                    <a:pt x="957" y="296"/>
                  </a:lnTo>
                  <a:lnTo>
                    <a:pt x="940" y="285"/>
                  </a:lnTo>
                  <a:lnTo>
                    <a:pt x="926" y="271"/>
                  </a:lnTo>
                  <a:lnTo>
                    <a:pt x="914" y="255"/>
                  </a:lnTo>
                  <a:lnTo>
                    <a:pt x="914" y="255"/>
                  </a:lnTo>
                  <a:lnTo>
                    <a:pt x="898" y="233"/>
                  </a:lnTo>
                  <a:lnTo>
                    <a:pt x="886" y="209"/>
                  </a:lnTo>
                  <a:lnTo>
                    <a:pt x="876" y="186"/>
                  </a:lnTo>
                  <a:lnTo>
                    <a:pt x="870" y="160"/>
                  </a:lnTo>
                  <a:lnTo>
                    <a:pt x="868" y="134"/>
                  </a:lnTo>
                  <a:lnTo>
                    <a:pt x="868" y="107"/>
                  </a:lnTo>
                  <a:lnTo>
                    <a:pt x="870" y="81"/>
                  </a:lnTo>
                  <a:lnTo>
                    <a:pt x="876" y="55"/>
                  </a:lnTo>
                  <a:lnTo>
                    <a:pt x="876" y="55"/>
                  </a:lnTo>
                  <a:lnTo>
                    <a:pt x="894" y="49"/>
                  </a:lnTo>
                  <a:lnTo>
                    <a:pt x="920" y="43"/>
                  </a:lnTo>
                  <a:lnTo>
                    <a:pt x="989" y="33"/>
                  </a:lnTo>
                  <a:lnTo>
                    <a:pt x="1066" y="24"/>
                  </a:lnTo>
                  <a:lnTo>
                    <a:pt x="1123" y="20"/>
                  </a:lnTo>
                  <a:lnTo>
                    <a:pt x="1123" y="20"/>
                  </a:lnTo>
                  <a:close/>
                </a:path>
              </a:pathLst>
            </a:custGeom>
            <a:solidFill>
              <a:srgbClr val="59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7870826" y="5576888"/>
              <a:ext cx="512763" cy="927100"/>
            </a:xfrm>
            <a:custGeom>
              <a:avLst/>
              <a:gdLst>
                <a:gd name="T0" fmla="*/ 303 w 323"/>
                <a:gd name="T1" fmla="*/ 297 h 584"/>
                <a:gd name="T2" fmla="*/ 271 w 323"/>
                <a:gd name="T3" fmla="*/ 421 h 584"/>
                <a:gd name="T4" fmla="*/ 230 w 323"/>
                <a:gd name="T5" fmla="*/ 542 h 584"/>
                <a:gd name="T6" fmla="*/ 220 w 323"/>
                <a:gd name="T7" fmla="*/ 566 h 584"/>
                <a:gd name="T8" fmla="*/ 216 w 323"/>
                <a:gd name="T9" fmla="*/ 572 h 584"/>
                <a:gd name="T10" fmla="*/ 202 w 323"/>
                <a:gd name="T11" fmla="*/ 580 h 584"/>
                <a:gd name="T12" fmla="*/ 168 w 323"/>
                <a:gd name="T13" fmla="*/ 584 h 584"/>
                <a:gd name="T14" fmla="*/ 153 w 323"/>
                <a:gd name="T15" fmla="*/ 584 h 584"/>
                <a:gd name="T16" fmla="*/ 115 w 323"/>
                <a:gd name="T17" fmla="*/ 582 h 584"/>
                <a:gd name="T18" fmla="*/ 77 w 323"/>
                <a:gd name="T19" fmla="*/ 572 h 584"/>
                <a:gd name="T20" fmla="*/ 75 w 323"/>
                <a:gd name="T21" fmla="*/ 572 h 584"/>
                <a:gd name="T22" fmla="*/ 36 w 323"/>
                <a:gd name="T23" fmla="*/ 532 h 584"/>
                <a:gd name="T24" fmla="*/ 4 w 323"/>
                <a:gd name="T25" fmla="*/ 493 h 584"/>
                <a:gd name="T26" fmla="*/ 0 w 323"/>
                <a:gd name="T27" fmla="*/ 485 h 584"/>
                <a:gd name="T28" fmla="*/ 2 w 323"/>
                <a:gd name="T29" fmla="*/ 461 h 584"/>
                <a:gd name="T30" fmla="*/ 18 w 323"/>
                <a:gd name="T31" fmla="*/ 408 h 584"/>
                <a:gd name="T32" fmla="*/ 34 w 323"/>
                <a:gd name="T33" fmla="*/ 356 h 584"/>
                <a:gd name="T34" fmla="*/ 56 w 323"/>
                <a:gd name="T35" fmla="*/ 295 h 584"/>
                <a:gd name="T36" fmla="*/ 99 w 323"/>
                <a:gd name="T37" fmla="*/ 210 h 584"/>
                <a:gd name="T38" fmla="*/ 119 w 323"/>
                <a:gd name="T39" fmla="*/ 160 h 584"/>
                <a:gd name="T40" fmla="*/ 123 w 323"/>
                <a:gd name="T41" fmla="*/ 137 h 584"/>
                <a:gd name="T42" fmla="*/ 123 w 323"/>
                <a:gd name="T43" fmla="*/ 119 h 584"/>
                <a:gd name="T44" fmla="*/ 115 w 323"/>
                <a:gd name="T45" fmla="*/ 83 h 584"/>
                <a:gd name="T46" fmla="*/ 91 w 323"/>
                <a:gd name="T47" fmla="*/ 30 h 584"/>
                <a:gd name="T48" fmla="*/ 75 w 323"/>
                <a:gd name="T49" fmla="*/ 0 h 584"/>
                <a:gd name="T50" fmla="*/ 129 w 323"/>
                <a:gd name="T51" fmla="*/ 0 h 584"/>
                <a:gd name="T52" fmla="*/ 184 w 323"/>
                <a:gd name="T53" fmla="*/ 6 h 584"/>
                <a:gd name="T54" fmla="*/ 240 w 323"/>
                <a:gd name="T55" fmla="*/ 20 h 584"/>
                <a:gd name="T56" fmla="*/ 289 w 323"/>
                <a:gd name="T57" fmla="*/ 42 h 584"/>
                <a:gd name="T58" fmla="*/ 299 w 323"/>
                <a:gd name="T59" fmla="*/ 48 h 584"/>
                <a:gd name="T60" fmla="*/ 313 w 323"/>
                <a:gd name="T61" fmla="*/ 62 h 584"/>
                <a:gd name="T62" fmla="*/ 317 w 323"/>
                <a:gd name="T63" fmla="*/ 70 h 584"/>
                <a:gd name="T64" fmla="*/ 323 w 323"/>
                <a:gd name="T65" fmla="*/ 87 h 584"/>
                <a:gd name="T66" fmla="*/ 321 w 323"/>
                <a:gd name="T67" fmla="*/ 129 h 584"/>
                <a:gd name="T68" fmla="*/ 321 w 323"/>
                <a:gd name="T69" fmla="*/ 147 h 584"/>
                <a:gd name="T70" fmla="*/ 319 w 323"/>
                <a:gd name="T71" fmla="*/ 194 h 584"/>
                <a:gd name="T72" fmla="*/ 313 w 323"/>
                <a:gd name="T73" fmla="*/ 242 h 584"/>
                <a:gd name="T74" fmla="*/ 303 w 323"/>
                <a:gd name="T75" fmla="*/ 297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" h="584">
                  <a:moveTo>
                    <a:pt x="303" y="297"/>
                  </a:moveTo>
                  <a:lnTo>
                    <a:pt x="303" y="297"/>
                  </a:lnTo>
                  <a:lnTo>
                    <a:pt x="289" y="360"/>
                  </a:lnTo>
                  <a:lnTo>
                    <a:pt x="271" y="421"/>
                  </a:lnTo>
                  <a:lnTo>
                    <a:pt x="230" y="542"/>
                  </a:lnTo>
                  <a:lnTo>
                    <a:pt x="230" y="542"/>
                  </a:lnTo>
                  <a:lnTo>
                    <a:pt x="224" y="558"/>
                  </a:lnTo>
                  <a:lnTo>
                    <a:pt x="220" y="566"/>
                  </a:lnTo>
                  <a:lnTo>
                    <a:pt x="216" y="572"/>
                  </a:lnTo>
                  <a:lnTo>
                    <a:pt x="216" y="572"/>
                  </a:lnTo>
                  <a:lnTo>
                    <a:pt x="210" y="578"/>
                  </a:lnTo>
                  <a:lnTo>
                    <a:pt x="202" y="580"/>
                  </a:lnTo>
                  <a:lnTo>
                    <a:pt x="186" y="584"/>
                  </a:lnTo>
                  <a:lnTo>
                    <a:pt x="168" y="584"/>
                  </a:lnTo>
                  <a:lnTo>
                    <a:pt x="153" y="584"/>
                  </a:lnTo>
                  <a:lnTo>
                    <a:pt x="153" y="584"/>
                  </a:lnTo>
                  <a:lnTo>
                    <a:pt x="133" y="584"/>
                  </a:lnTo>
                  <a:lnTo>
                    <a:pt x="115" y="582"/>
                  </a:lnTo>
                  <a:lnTo>
                    <a:pt x="95" y="578"/>
                  </a:lnTo>
                  <a:lnTo>
                    <a:pt x="77" y="572"/>
                  </a:lnTo>
                  <a:lnTo>
                    <a:pt x="77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36" y="532"/>
                  </a:lnTo>
                  <a:lnTo>
                    <a:pt x="16" y="510"/>
                  </a:lnTo>
                  <a:lnTo>
                    <a:pt x="4" y="493"/>
                  </a:lnTo>
                  <a:lnTo>
                    <a:pt x="4" y="493"/>
                  </a:lnTo>
                  <a:lnTo>
                    <a:pt x="0" y="485"/>
                  </a:lnTo>
                  <a:lnTo>
                    <a:pt x="0" y="473"/>
                  </a:lnTo>
                  <a:lnTo>
                    <a:pt x="2" y="461"/>
                  </a:lnTo>
                  <a:lnTo>
                    <a:pt x="4" y="447"/>
                  </a:lnTo>
                  <a:lnTo>
                    <a:pt x="18" y="408"/>
                  </a:lnTo>
                  <a:lnTo>
                    <a:pt x="34" y="356"/>
                  </a:lnTo>
                  <a:lnTo>
                    <a:pt x="34" y="356"/>
                  </a:lnTo>
                  <a:lnTo>
                    <a:pt x="44" y="325"/>
                  </a:lnTo>
                  <a:lnTo>
                    <a:pt x="56" y="295"/>
                  </a:lnTo>
                  <a:lnTo>
                    <a:pt x="85" y="238"/>
                  </a:lnTo>
                  <a:lnTo>
                    <a:pt x="99" y="210"/>
                  </a:lnTo>
                  <a:lnTo>
                    <a:pt x="111" y="184"/>
                  </a:lnTo>
                  <a:lnTo>
                    <a:pt x="119" y="160"/>
                  </a:lnTo>
                  <a:lnTo>
                    <a:pt x="123" y="149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3" y="119"/>
                  </a:lnTo>
                  <a:lnTo>
                    <a:pt x="121" y="101"/>
                  </a:lnTo>
                  <a:lnTo>
                    <a:pt x="115" y="83"/>
                  </a:lnTo>
                  <a:lnTo>
                    <a:pt x="109" y="64"/>
                  </a:lnTo>
                  <a:lnTo>
                    <a:pt x="91" y="3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101" y="0"/>
                  </a:lnTo>
                  <a:lnTo>
                    <a:pt x="129" y="0"/>
                  </a:lnTo>
                  <a:lnTo>
                    <a:pt x="157" y="2"/>
                  </a:lnTo>
                  <a:lnTo>
                    <a:pt x="184" y="6"/>
                  </a:lnTo>
                  <a:lnTo>
                    <a:pt x="212" y="12"/>
                  </a:lnTo>
                  <a:lnTo>
                    <a:pt x="240" y="20"/>
                  </a:lnTo>
                  <a:lnTo>
                    <a:pt x="265" y="30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9" y="48"/>
                  </a:lnTo>
                  <a:lnTo>
                    <a:pt x="307" y="54"/>
                  </a:lnTo>
                  <a:lnTo>
                    <a:pt x="313" y="62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21" y="77"/>
                  </a:lnTo>
                  <a:lnTo>
                    <a:pt x="323" y="87"/>
                  </a:lnTo>
                  <a:lnTo>
                    <a:pt x="323" y="107"/>
                  </a:lnTo>
                  <a:lnTo>
                    <a:pt x="321" y="129"/>
                  </a:lnTo>
                  <a:lnTo>
                    <a:pt x="321" y="147"/>
                  </a:lnTo>
                  <a:lnTo>
                    <a:pt x="321" y="147"/>
                  </a:lnTo>
                  <a:lnTo>
                    <a:pt x="319" y="170"/>
                  </a:lnTo>
                  <a:lnTo>
                    <a:pt x="319" y="194"/>
                  </a:lnTo>
                  <a:lnTo>
                    <a:pt x="313" y="242"/>
                  </a:lnTo>
                  <a:lnTo>
                    <a:pt x="313" y="242"/>
                  </a:lnTo>
                  <a:lnTo>
                    <a:pt x="303" y="297"/>
                  </a:lnTo>
                  <a:lnTo>
                    <a:pt x="303" y="297"/>
                  </a:lnTo>
                  <a:close/>
                </a:path>
              </a:pathLst>
            </a:custGeom>
            <a:solidFill>
              <a:srgbClr val="4B5F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4189413" y="2944813"/>
              <a:ext cx="944563" cy="623888"/>
            </a:xfrm>
            <a:custGeom>
              <a:avLst/>
              <a:gdLst>
                <a:gd name="T0" fmla="*/ 395 w 595"/>
                <a:gd name="T1" fmla="*/ 351 h 393"/>
                <a:gd name="T2" fmla="*/ 314 w 595"/>
                <a:gd name="T3" fmla="*/ 324 h 393"/>
                <a:gd name="T4" fmla="*/ 239 w 595"/>
                <a:gd name="T5" fmla="*/ 284 h 393"/>
                <a:gd name="T6" fmla="*/ 172 w 595"/>
                <a:gd name="T7" fmla="*/ 235 h 393"/>
                <a:gd name="T8" fmla="*/ 116 w 595"/>
                <a:gd name="T9" fmla="*/ 181 h 393"/>
                <a:gd name="T10" fmla="*/ 71 w 595"/>
                <a:gd name="T11" fmla="*/ 126 h 393"/>
                <a:gd name="T12" fmla="*/ 41 w 595"/>
                <a:gd name="T13" fmla="*/ 77 h 393"/>
                <a:gd name="T14" fmla="*/ 27 w 595"/>
                <a:gd name="T15" fmla="*/ 37 h 393"/>
                <a:gd name="T16" fmla="*/ 27 w 595"/>
                <a:gd name="T17" fmla="*/ 15 h 393"/>
                <a:gd name="T18" fmla="*/ 31 w 595"/>
                <a:gd name="T19" fmla="*/ 11 h 393"/>
                <a:gd name="T20" fmla="*/ 0 w 595"/>
                <a:gd name="T21" fmla="*/ 19 h 393"/>
                <a:gd name="T22" fmla="*/ 0 w 595"/>
                <a:gd name="T23" fmla="*/ 41 h 393"/>
                <a:gd name="T24" fmla="*/ 4 w 595"/>
                <a:gd name="T25" fmla="*/ 71 h 393"/>
                <a:gd name="T26" fmla="*/ 15 w 595"/>
                <a:gd name="T27" fmla="*/ 104 h 393"/>
                <a:gd name="T28" fmla="*/ 37 w 595"/>
                <a:gd name="T29" fmla="*/ 144 h 393"/>
                <a:gd name="T30" fmla="*/ 51 w 595"/>
                <a:gd name="T31" fmla="*/ 166 h 393"/>
                <a:gd name="T32" fmla="*/ 85 w 595"/>
                <a:gd name="T33" fmla="*/ 207 h 393"/>
                <a:gd name="T34" fmla="*/ 124 w 595"/>
                <a:gd name="T35" fmla="*/ 247 h 393"/>
                <a:gd name="T36" fmla="*/ 189 w 595"/>
                <a:gd name="T37" fmla="*/ 300 h 393"/>
                <a:gd name="T38" fmla="*/ 259 w 595"/>
                <a:gd name="T39" fmla="*/ 344 h 393"/>
                <a:gd name="T40" fmla="*/ 304 w 595"/>
                <a:gd name="T41" fmla="*/ 365 h 393"/>
                <a:gd name="T42" fmla="*/ 348 w 595"/>
                <a:gd name="T43" fmla="*/ 379 h 393"/>
                <a:gd name="T44" fmla="*/ 367 w 595"/>
                <a:gd name="T45" fmla="*/ 385 h 393"/>
                <a:gd name="T46" fmla="*/ 417 w 595"/>
                <a:gd name="T47" fmla="*/ 391 h 393"/>
                <a:gd name="T48" fmla="*/ 486 w 595"/>
                <a:gd name="T49" fmla="*/ 393 h 393"/>
                <a:gd name="T50" fmla="*/ 538 w 595"/>
                <a:gd name="T51" fmla="*/ 383 h 393"/>
                <a:gd name="T52" fmla="*/ 549 w 595"/>
                <a:gd name="T53" fmla="*/ 377 h 393"/>
                <a:gd name="T54" fmla="*/ 569 w 595"/>
                <a:gd name="T55" fmla="*/ 365 h 393"/>
                <a:gd name="T56" fmla="*/ 577 w 595"/>
                <a:gd name="T57" fmla="*/ 357 h 393"/>
                <a:gd name="T58" fmla="*/ 591 w 595"/>
                <a:gd name="T59" fmla="*/ 328 h 393"/>
                <a:gd name="T60" fmla="*/ 595 w 595"/>
                <a:gd name="T61" fmla="*/ 290 h 393"/>
                <a:gd name="T62" fmla="*/ 593 w 595"/>
                <a:gd name="T63" fmla="*/ 249 h 393"/>
                <a:gd name="T64" fmla="*/ 587 w 595"/>
                <a:gd name="T65" fmla="*/ 207 h 393"/>
                <a:gd name="T66" fmla="*/ 573 w 595"/>
                <a:gd name="T67" fmla="*/ 166 h 393"/>
                <a:gd name="T68" fmla="*/ 551 w 595"/>
                <a:gd name="T69" fmla="*/ 108 h 393"/>
                <a:gd name="T70" fmla="*/ 526 w 595"/>
                <a:gd name="T71" fmla="*/ 49 h 393"/>
                <a:gd name="T72" fmla="*/ 508 w 595"/>
                <a:gd name="T73" fmla="*/ 5 h 393"/>
                <a:gd name="T74" fmla="*/ 474 w 595"/>
                <a:gd name="T75" fmla="*/ 0 h 393"/>
                <a:gd name="T76" fmla="*/ 504 w 595"/>
                <a:gd name="T77" fmla="*/ 57 h 393"/>
                <a:gd name="T78" fmla="*/ 541 w 595"/>
                <a:gd name="T79" fmla="*/ 144 h 393"/>
                <a:gd name="T80" fmla="*/ 551 w 595"/>
                <a:gd name="T81" fmla="*/ 179 h 393"/>
                <a:gd name="T82" fmla="*/ 563 w 595"/>
                <a:gd name="T83" fmla="*/ 243 h 393"/>
                <a:gd name="T84" fmla="*/ 557 w 595"/>
                <a:gd name="T85" fmla="*/ 292 h 393"/>
                <a:gd name="T86" fmla="*/ 541 w 595"/>
                <a:gd name="T87" fmla="*/ 328 h 393"/>
                <a:gd name="T88" fmla="*/ 528 w 595"/>
                <a:gd name="T89" fmla="*/ 342 h 393"/>
                <a:gd name="T90" fmla="*/ 504 w 595"/>
                <a:gd name="T91" fmla="*/ 353 h 393"/>
                <a:gd name="T92" fmla="*/ 474 w 595"/>
                <a:gd name="T93" fmla="*/ 357 h 393"/>
                <a:gd name="T94" fmla="*/ 454 w 595"/>
                <a:gd name="T95" fmla="*/ 357 h 393"/>
                <a:gd name="T96" fmla="*/ 395 w 595"/>
                <a:gd name="T97" fmla="*/ 35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5" h="393">
                  <a:moveTo>
                    <a:pt x="395" y="351"/>
                  </a:moveTo>
                  <a:lnTo>
                    <a:pt x="395" y="351"/>
                  </a:lnTo>
                  <a:lnTo>
                    <a:pt x="354" y="340"/>
                  </a:lnTo>
                  <a:lnTo>
                    <a:pt x="314" y="324"/>
                  </a:lnTo>
                  <a:lnTo>
                    <a:pt x="274" y="306"/>
                  </a:lnTo>
                  <a:lnTo>
                    <a:pt x="239" y="284"/>
                  </a:lnTo>
                  <a:lnTo>
                    <a:pt x="203" y="261"/>
                  </a:lnTo>
                  <a:lnTo>
                    <a:pt x="172" y="235"/>
                  </a:lnTo>
                  <a:lnTo>
                    <a:pt x="142" y="207"/>
                  </a:lnTo>
                  <a:lnTo>
                    <a:pt x="116" y="181"/>
                  </a:lnTo>
                  <a:lnTo>
                    <a:pt x="93" y="154"/>
                  </a:lnTo>
                  <a:lnTo>
                    <a:pt x="71" y="126"/>
                  </a:lnTo>
                  <a:lnTo>
                    <a:pt x="55" y="100"/>
                  </a:lnTo>
                  <a:lnTo>
                    <a:pt x="41" y="77"/>
                  </a:lnTo>
                  <a:lnTo>
                    <a:pt x="31" y="55"/>
                  </a:lnTo>
                  <a:lnTo>
                    <a:pt x="27" y="37"/>
                  </a:lnTo>
                  <a:lnTo>
                    <a:pt x="27" y="21"/>
                  </a:lnTo>
                  <a:lnTo>
                    <a:pt x="27" y="15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5"/>
                  </a:lnTo>
                  <a:lnTo>
                    <a:pt x="4" y="71"/>
                  </a:lnTo>
                  <a:lnTo>
                    <a:pt x="8" y="87"/>
                  </a:lnTo>
                  <a:lnTo>
                    <a:pt x="15" y="104"/>
                  </a:lnTo>
                  <a:lnTo>
                    <a:pt x="25" y="124"/>
                  </a:lnTo>
                  <a:lnTo>
                    <a:pt x="37" y="144"/>
                  </a:lnTo>
                  <a:lnTo>
                    <a:pt x="37" y="144"/>
                  </a:lnTo>
                  <a:lnTo>
                    <a:pt x="51" y="166"/>
                  </a:lnTo>
                  <a:lnTo>
                    <a:pt x="69" y="187"/>
                  </a:lnTo>
                  <a:lnTo>
                    <a:pt x="85" y="207"/>
                  </a:lnTo>
                  <a:lnTo>
                    <a:pt x="104" y="227"/>
                  </a:lnTo>
                  <a:lnTo>
                    <a:pt x="124" y="247"/>
                  </a:lnTo>
                  <a:lnTo>
                    <a:pt x="146" y="266"/>
                  </a:lnTo>
                  <a:lnTo>
                    <a:pt x="189" y="300"/>
                  </a:lnTo>
                  <a:lnTo>
                    <a:pt x="235" y="330"/>
                  </a:lnTo>
                  <a:lnTo>
                    <a:pt x="259" y="344"/>
                  </a:lnTo>
                  <a:lnTo>
                    <a:pt x="280" y="355"/>
                  </a:lnTo>
                  <a:lnTo>
                    <a:pt x="304" y="365"/>
                  </a:lnTo>
                  <a:lnTo>
                    <a:pt x="326" y="373"/>
                  </a:lnTo>
                  <a:lnTo>
                    <a:pt x="348" y="379"/>
                  </a:lnTo>
                  <a:lnTo>
                    <a:pt x="367" y="385"/>
                  </a:lnTo>
                  <a:lnTo>
                    <a:pt x="367" y="385"/>
                  </a:lnTo>
                  <a:lnTo>
                    <a:pt x="417" y="391"/>
                  </a:lnTo>
                  <a:lnTo>
                    <a:pt x="417" y="391"/>
                  </a:lnTo>
                  <a:lnTo>
                    <a:pt x="452" y="393"/>
                  </a:lnTo>
                  <a:lnTo>
                    <a:pt x="486" y="393"/>
                  </a:lnTo>
                  <a:lnTo>
                    <a:pt x="514" y="389"/>
                  </a:lnTo>
                  <a:lnTo>
                    <a:pt x="538" y="383"/>
                  </a:lnTo>
                  <a:lnTo>
                    <a:pt x="538" y="383"/>
                  </a:lnTo>
                  <a:lnTo>
                    <a:pt x="549" y="377"/>
                  </a:lnTo>
                  <a:lnTo>
                    <a:pt x="561" y="371"/>
                  </a:lnTo>
                  <a:lnTo>
                    <a:pt x="569" y="365"/>
                  </a:lnTo>
                  <a:lnTo>
                    <a:pt x="577" y="357"/>
                  </a:lnTo>
                  <a:lnTo>
                    <a:pt x="577" y="357"/>
                  </a:lnTo>
                  <a:lnTo>
                    <a:pt x="585" y="344"/>
                  </a:lnTo>
                  <a:lnTo>
                    <a:pt x="591" y="328"/>
                  </a:lnTo>
                  <a:lnTo>
                    <a:pt x="595" y="310"/>
                  </a:lnTo>
                  <a:lnTo>
                    <a:pt x="595" y="290"/>
                  </a:lnTo>
                  <a:lnTo>
                    <a:pt x="595" y="268"/>
                  </a:lnTo>
                  <a:lnTo>
                    <a:pt x="593" y="249"/>
                  </a:lnTo>
                  <a:lnTo>
                    <a:pt x="591" y="227"/>
                  </a:lnTo>
                  <a:lnTo>
                    <a:pt x="587" y="207"/>
                  </a:lnTo>
                  <a:lnTo>
                    <a:pt x="587" y="207"/>
                  </a:lnTo>
                  <a:lnTo>
                    <a:pt x="573" y="166"/>
                  </a:lnTo>
                  <a:lnTo>
                    <a:pt x="551" y="108"/>
                  </a:lnTo>
                  <a:lnTo>
                    <a:pt x="551" y="108"/>
                  </a:lnTo>
                  <a:lnTo>
                    <a:pt x="526" y="49"/>
                  </a:lnTo>
                  <a:lnTo>
                    <a:pt x="526" y="49"/>
                  </a:lnTo>
                  <a:lnTo>
                    <a:pt x="508" y="5"/>
                  </a:lnTo>
                  <a:lnTo>
                    <a:pt x="508" y="5"/>
                  </a:lnTo>
                  <a:lnTo>
                    <a:pt x="474" y="0"/>
                  </a:lnTo>
                  <a:lnTo>
                    <a:pt x="474" y="0"/>
                  </a:lnTo>
                  <a:lnTo>
                    <a:pt x="504" y="57"/>
                  </a:lnTo>
                  <a:lnTo>
                    <a:pt x="504" y="57"/>
                  </a:lnTo>
                  <a:lnTo>
                    <a:pt x="526" y="102"/>
                  </a:lnTo>
                  <a:lnTo>
                    <a:pt x="541" y="144"/>
                  </a:lnTo>
                  <a:lnTo>
                    <a:pt x="541" y="144"/>
                  </a:lnTo>
                  <a:lnTo>
                    <a:pt x="551" y="179"/>
                  </a:lnTo>
                  <a:lnTo>
                    <a:pt x="559" y="213"/>
                  </a:lnTo>
                  <a:lnTo>
                    <a:pt x="563" y="243"/>
                  </a:lnTo>
                  <a:lnTo>
                    <a:pt x="561" y="268"/>
                  </a:lnTo>
                  <a:lnTo>
                    <a:pt x="557" y="292"/>
                  </a:lnTo>
                  <a:lnTo>
                    <a:pt x="551" y="312"/>
                  </a:lnTo>
                  <a:lnTo>
                    <a:pt x="541" y="328"/>
                  </a:lnTo>
                  <a:lnTo>
                    <a:pt x="528" y="342"/>
                  </a:lnTo>
                  <a:lnTo>
                    <a:pt x="528" y="342"/>
                  </a:lnTo>
                  <a:lnTo>
                    <a:pt x="516" y="348"/>
                  </a:lnTo>
                  <a:lnTo>
                    <a:pt x="504" y="353"/>
                  </a:lnTo>
                  <a:lnTo>
                    <a:pt x="490" y="355"/>
                  </a:lnTo>
                  <a:lnTo>
                    <a:pt x="474" y="357"/>
                  </a:lnTo>
                  <a:lnTo>
                    <a:pt x="474" y="357"/>
                  </a:lnTo>
                  <a:lnTo>
                    <a:pt x="454" y="357"/>
                  </a:lnTo>
                  <a:lnTo>
                    <a:pt x="435" y="357"/>
                  </a:lnTo>
                  <a:lnTo>
                    <a:pt x="395" y="351"/>
                  </a:lnTo>
                  <a:lnTo>
                    <a:pt x="395" y="351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95701" y="1647825"/>
              <a:ext cx="506413" cy="677863"/>
            </a:xfrm>
            <a:custGeom>
              <a:avLst/>
              <a:gdLst>
                <a:gd name="T0" fmla="*/ 273 w 319"/>
                <a:gd name="T1" fmla="*/ 45 h 427"/>
                <a:gd name="T2" fmla="*/ 273 w 319"/>
                <a:gd name="T3" fmla="*/ 45 h 427"/>
                <a:gd name="T4" fmla="*/ 265 w 319"/>
                <a:gd name="T5" fmla="*/ 40 h 427"/>
                <a:gd name="T6" fmla="*/ 247 w 319"/>
                <a:gd name="T7" fmla="*/ 30 h 427"/>
                <a:gd name="T8" fmla="*/ 222 w 319"/>
                <a:gd name="T9" fmla="*/ 18 h 427"/>
                <a:gd name="T10" fmla="*/ 190 w 319"/>
                <a:gd name="T11" fmla="*/ 8 h 427"/>
                <a:gd name="T12" fmla="*/ 174 w 319"/>
                <a:gd name="T13" fmla="*/ 4 h 427"/>
                <a:gd name="T14" fmla="*/ 156 w 319"/>
                <a:gd name="T15" fmla="*/ 2 h 427"/>
                <a:gd name="T16" fmla="*/ 139 w 319"/>
                <a:gd name="T17" fmla="*/ 0 h 427"/>
                <a:gd name="T18" fmla="*/ 121 w 319"/>
                <a:gd name="T19" fmla="*/ 2 h 427"/>
                <a:gd name="T20" fmla="*/ 105 w 319"/>
                <a:gd name="T21" fmla="*/ 6 h 427"/>
                <a:gd name="T22" fmla="*/ 87 w 319"/>
                <a:gd name="T23" fmla="*/ 10 h 427"/>
                <a:gd name="T24" fmla="*/ 73 w 319"/>
                <a:gd name="T25" fmla="*/ 20 h 427"/>
                <a:gd name="T26" fmla="*/ 57 w 319"/>
                <a:gd name="T27" fmla="*/ 32 h 427"/>
                <a:gd name="T28" fmla="*/ 57 w 319"/>
                <a:gd name="T29" fmla="*/ 32 h 427"/>
                <a:gd name="T30" fmla="*/ 46 w 319"/>
                <a:gd name="T31" fmla="*/ 45 h 427"/>
                <a:gd name="T32" fmla="*/ 34 w 319"/>
                <a:gd name="T33" fmla="*/ 59 h 427"/>
                <a:gd name="T34" fmla="*/ 24 w 319"/>
                <a:gd name="T35" fmla="*/ 75 h 427"/>
                <a:gd name="T36" fmla="*/ 16 w 319"/>
                <a:gd name="T37" fmla="*/ 91 h 427"/>
                <a:gd name="T38" fmla="*/ 10 w 319"/>
                <a:gd name="T39" fmla="*/ 107 h 427"/>
                <a:gd name="T40" fmla="*/ 6 w 319"/>
                <a:gd name="T41" fmla="*/ 125 h 427"/>
                <a:gd name="T42" fmla="*/ 2 w 319"/>
                <a:gd name="T43" fmla="*/ 140 h 427"/>
                <a:gd name="T44" fmla="*/ 0 w 319"/>
                <a:gd name="T45" fmla="*/ 158 h 427"/>
                <a:gd name="T46" fmla="*/ 0 w 319"/>
                <a:gd name="T47" fmla="*/ 176 h 427"/>
                <a:gd name="T48" fmla="*/ 2 w 319"/>
                <a:gd name="T49" fmla="*/ 192 h 427"/>
                <a:gd name="T50" fmla="*/ 4 w 319"/>
                <a:gd name="T51" fmla="*/ 210 h 427"/>
                <a:gd name="T52" fmla="*/ 8 w 319"/>
                <a:gd name="T53" fmla="*/ 227 h 427"/>
                <a:gd name="T54" fmla="*/ 18 w 319"/>
                <a:gd name="T55" fmla="*/ 259 h 427"/>
                <a:gd name="T56" fmla="*/ 32 w 319"/>
                <a:gd name="T57" fmla="*/ 291 h 427"/>
                <a:gd name="T58" fmla="*/ 32 w 319"/>
                <a:gd name="T59" fmla="*/ 291 h 427"/>
                <a:gd name="T60" fmla="*/ 50 w 319"/>
                <a:gd name="T61" fmla="*/ 318 h 427"/>
                <a:gd name="T62" fmla="*/ 69 w 319"/>
                <a:gd name="T63" fmla="*/ 342 h 427"/>
                <a:gd name="T64" fmla="*/ 93 w 319"/>
                <a:gd name="T65" fmla="*/ 364 h 427"/>
                <a:gd name="T66" fmla="*/ 117 w 319"/>
                <a:gd name="T67" fmla="*/ 382 h 427"/>
                <a:gd name="T68" fmla="*/ 141 w 319"/>
                <a:gd name="T69" fmla="*/ 397 h 427"/>
                <a:gd name="T70" fmla="*/ 166 w 319"/>
                <a:gd name="T71" fmla="*/ 409 h 427"/>
                <a:gd name="T72" fmla="*/ 190 w 319"/>
                <a:gd name="T73" fmla="*/ 419 h 427"/>
                <a:gd name="T74" fmla="*/ 212 w 319"/>
                <a:gd name="T75" fmla="*/ 425 h 427"/>
                <a:gd name="T76" fmla="*/ 212 w 319"/>
                <a:gd name="T77" fmla="*/ 425 h 427"/>
                <a:gd name="T78" fmla="*/ 231 w 319"/>
                <a:gd name="T79" fmla="*/ 427 h 427"/>
                <a:gd name="T80" fmla="*/ 249 w 319"/>
                <a:gd name="T81" fmla="*/ 427 h 427"/>
                <a:gd name="T82" fmla="*/ 265 w 319"/>
                <a:gd name="T83" fmla="*/ 423 h 427"/>
                <a:gd name="T84" fmla="*/ 279 w 319"/>
                <a:gd name="T85" fmla="*/ 417 h 427"/>
                <a:gd name="T86" fmla="*/ 291 w 319"/>
                <a:gd name="T87" fmla="*/ 405 h 427"/>
                <a:gd name="T88" fmla="*/ 303 w 319"/>
                <a:gd name="T89" fmla="*/ 391 h 427"/>
                <a:gd name="T90" fmla="*/ 311 w 319"/>
                <a:gd name="T91" fmla="*/ 372 h 427"/>
                <a:gd name="T92" fmla="*/ 317 w 319"/>
                <a:gd name="T93" fmla="*/ 350 h 427"/>
                <a:gd name="T94" fmla="*/ 317 w 319"/>
                <a:gd name="T95" fmla="*/ 350 h 427"/>
                <a:gd name="T96" fmla="*/ 319 w 319"/>
                <a:gd name="T97" fmla="*/ 336 h 427"/>
                <a:gd name="T98" fmla="*/ 319 w 319"/>
                <a:gd name="T99" fmla="*/ 318 h 427"/>
                <a:gd name="T100" fmla="*/ 315 w 319"/>
                <a:gd name="T101" fmla="*/ 275 h 427"/>
                <a:gd name="T102" fmla="*/ 309 w 319"/>
                <a:gd name="T103" fmla="*/ 225 h 427"/>
                <a:gd name="T104" fmla="*/ 301 w 319"/>
                <a:gd name="T105" fmla="*/ 174 h 427"/>
                <a:gd name="T106" fmla="*/ 283 w 319"/>
                <a:gd name="T107" fmla="*/ 85 h 427"/>
                <a:gd name="T108" fmla="*/ 273 w 319"/>
                <a:gd name="T109" fmla="*/ 45 h 427"/>
                <a:gd name="T110" fmla="*/ 273 w 319"/>
                <a:gd name="T111" fmla="*/ 4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427">
                  <a:moveTo>
                    <a:pt x="273" y="45"/>
                  </a:moveTo>
                  <a:lnTo>
                    <a:pt x="273" y="45"/>
                  </a:lnTo>
                  <a:lnTo>
                    <a:pt x="265" y="40"/>
                  </a:lnTo>
                  <a:lnTo>
                    <a:pt x="247" y="30"/>
                  </a:lnTo>
                  <a:lnTo>
                    <a:pt x="222" y="18"/>
                  </a:lnTo>
                  <a:lnTo>
                    <a:pt x="190" y="8"/>
                  </a:lnTo>
                  <a:lnTo>
                    <a:pt x="174" y="4"/>
                  </a:lnTo>
                  <a:lnTo>
                    <a:pt x="156" y="2"/>
                  </a:lnTo>
                  <a:lnTo>
                    <a:pt x="139" y="0"/>
                  </a:lnTo>
                  <a:lnTo>
                    <a:pt x="121" y="2"/>
                  </a:lnTo>
                  <a:lnTo>
                    <a:pt x="105" y="6"/>
                  </a:lnTo>
                  <a:lnTo>
                    <a:pt x="87" y="10"/>
                  </a:lnTo>
                  <a:lnTo>
                    <a:pt x="73" y="20"/>
                  </a:lnTo>
                  <a:lnTo>
                    <a:pt x="57" y="32"/>
                  </a:lnTo>
                  <a:lnTo>
                    <a:pt x="57" y="32"/>
                  </a:lnTo>
                  <a:lnTo>
                    <a:pt x="46" y="45"/>
                  </a:lnTo>
                  <a:lnTo>
                    <a:pt x="34" y="59"/>
                  </a:lnTo>
                  <a:lnTo>
                    <a:pt x="24" y="75"/>
                  </a:lnTo>
                  <a:lnTo>
                    <a:pt x="16" y="91"/>
                  </a:lnTo>
                  <a:lnTo>
                    <a:pt x="10" y="107"/>
                  </a:lnTo>
                  <a:lnTo>
                    <a:pt x="6" y="125"/>
                  </a:lnTo>
                  <a:lnTo>
                    <a:pt x="2" y="140"/>
                  </a:lnTo>
                  <a:lnTo>
                    <a:pt x="0" y="158"/>
                  </a:lnTo>
                  <a:lnTo>
                    <a:pt x="0" y="176"/>
                  </a:lnTo>
                  <a:lnTo>
                    <a:pt x="2" y="192"/>
                  </a:lnTo>
                  <a:lnTo>
                    <a:pt x="4" y="210"/>
                  </a:lnTo>
                  <a:lnTo>
                    <a:pt x="8" y="227"/>
                  </a:lnTo>
                  <a:lnTo>
                    <a:pt x="18" y="259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50" y="318"/>
                  </a:lnTo>
                  <a:lnTo>
                    <a:pt x="69" y="342"/>
                  </a:lnTo>
                  <a:lnTo>
                    <a:pt x="93" y="364"/>
                  </a:lnTo>
                  <a:lnTo>
                    <a:pt x="117" y="382"/>
                  </a:lnTo>
                  <a:lnTo>
                    <a:pt x="141" y="397"/>
                  </a:lnTo>
                  <a:lnTo>
                    <a:pt x="166" y="409"/>
                  </a:lnTo>
                  <a:lnTo>
                    <a:pt x="190" y="419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31" y="427"/>
                  </a:lnTo>
                  <a:lnTo>
                    <a:pt x="249" y="427"/>
                  </a:lnTo>
                  <a:lnTo>
                    <a:pt x="265" y="423"/>
                  </a:lnTo>
                  <a:lnTo>
                    <a:pt x="279" y="417"/>
                  </a:lnTo>
                  <a:lnTo>
                    <a:pt x="291" y="405"/>
                  </a:lnTo>
                  <a:lnTo>
                    <a:pt x="303" y="391"/>
                  </a:lnTo>
                  <a:lnTo>
                    <a:pt x="311" y="372"/>
                  </a:lnTo>
                  <a:lnTo>
                    <a:pt x="317" y="350"/>
                  </a:lnTo>
                  <a:lnTo>
                    <a:pt x="317" y="350"/>
                  </a:lnTo>
                  <a:lnTo>
                    <a:pt x="319" y="336"/>
                  </a:lnTo>
                  <a:lnTo>
                    <a:pt x="319" y="318"/>
                  </a:lnTo>
                  <a:lnTo>
                    <a:pt x="315" y="275"/>
                  </a:lnTo>
                  <a:lnTo>
                    <a:pt x="309" y="225"/>
                  </a:lnTo>
                  <a:lnTo>
                    <a:pt x="301" y="174"/>
                  </a:lnTo>
                  <a:lnTo>
                    <a:pt x="283" y="85"/>
                  </a:lnTo>
                  <a:lnTo>
                    <a:pt x="273" y="45"/>
                  </a:lnTo>
                  <a:lnTo>
                    <a:pt x="273" y="45"/>
                  </a:lnTo>
                  <a:close/>
                </a:path>
              </a:pathLst>
            </a:custGeom>
            <a:solidFill>
              <a:srgbClr val="FBD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3795713" y="1766888"/>
              <a:ext cx="298450" cy="458788"/>
            </a:xfrm>
            <a:custGeom>
              <a:avLst/>
              <a:gdLst>
                <a:gd name="T0" fmla="*/ 117 w 188"/>
                <a:gd name="T1" fmla="*/ 4 h 289"/>
                <a:gd name="T2" fmla="*/ 93 w 188"/>
                <a:gd name="T3" fmla="*/ 0 h 289"/>
                <a:gd name="T4" fmla="*/ 68 w 188"/>
                <a:gd name="T5" fmla="*/ 4 h 289"/>
                <a:gd name="T6" fmla="*/ 42 w 188"/>
                <a:gd name="T7" fmla="*/ 18 h 289"/>
                <a:gd name="T8" fmla="*/ 20 w 188"/>
                <a:gd name="T9" fmla="*/ 46 h 289"/>
                <a:gd name="T10" fmla="*/ 8 w 188"/>
                <a:gd name="T11" fmla="*/ 75 h 289"/>
                <a:gd name="T12" fmla="*/ 0 w 188"/>
                <a:gd name="T13" fmla="*/ 117 h 289"/>
                <a:gd name="T14" fmla="*/ 0 w 188"/>
                <a:gd name="T15" fmla="*/ 144 h 289"/>
                <a:gd name="T16" fmla="*/ 6 w 188"/>
                <a:gd name="T17" fmla="*/ 170 h 289"/>
                <a:gd name="T18" fmla="*/ 16 w 188"/>
                <a:gd name="T19" fmla="*/ 194 h 289"/>
                <a:gd name="T20" fmla="*/ 32 w 188"/>
                <a:gd name="T21" fmla="*/ 218 h 289"/>
                <a:gd name="T22" fmla="*/ 52 w 188"/>
                <a:gd name="T23" fmla="*/ 239 h 289"/>
                <a:gd name="T24" fmla="*/ 64 w 188"/>
                <a:gd name="T25" fmla="*/ 247 h 289"/>
                <a:gd name="T26" fmla="*/ 109 w 188"/>
                <a:gd name="T27" fmla="*/ 277 h 289"/>
                <a:gd name="T28" fmla="*/ 143 w 188"/>
                <a:gd name="T29" fmla="*/ 289 h 289"/>
                <a:gd name="T30" fmla="*/ 161 w 188"/>
                <a:gd name="T31" fmla="*/ 287 h 289"/>
                <a:gd name="T32" fmla="*/ 174 w 188"/>
                <a:gd name="T33" fmla="*/ 273 h 289"/>
                <a:gd name="T34" fmla="*/ 182 w 188"/>
                <a:gd name="T35" fmla="*/ 259 h 289"/>
                <a:gd name="T36" fmla="*/ 188 w 188"/>
                <a:gd name="T37" fmla="*/ 231 h 289"/>
                <a:gd name="T38" fmla="*/ 178 w 188"/>
                <a:gd name="T39" fmla="*/ 214 h 289"/>
                <a:gd name="T40" fmla="*/ 163 w 188"/>
                <a:gd name="T41" fmla="*/ 200 h 289"/>
                <a:gd name="T42" fmla="*/ 145 w 188"/>
                <a:gd name="T43" fmla="*/ 184 h 289"/>
                <a:gd name="T44" fmla="*/ 129 w 188"/>
                <a:gd name="T45" fmla="*/ 166 h 289"/>
                <a:gd name="T46" fmla="*/ 121 w 188"/>
                <a:gd name="T47" fmla="*/ 150 h 289"/>
                <a:gd name="T48" fmla="*/ 121 w 188"/>
                <a:gd name="T49" fmla="*/ 137 h 289"/>
                <a:gd name="T50" fmla="*/ 133 w 188"/>
                <a:gd name="T51" fmla="*/ 125 h 289"/>
                <a:gd name="T52" fmla="*/ 141 w 188"/>
                <a:gd name="T53" fmla="*/ 119 h 289"/>
                <a:gd name="T54" fmla="*/ 163 w 188"/>
                <a:gd name="T55" fmla="*/ 115 h 289"/>
                <a:gd name="T56" fmla="*/ 172 w 188"/>
                <a:gd name="T57" fmla="*/ 109 h 289"/>
                <a:gd name="T58" fmla="*/ 180 w 188"/>
                <a:gd name="T59" fmla="*/ 93 h 289"/>
                <a:gd name="T60" fmla="*/ 180 w 188"/>
                <a:gd name="T61" fmla="*/ 79 h 289"/>
                <a:gd name="T62" fmla="*/ 170 w 188"/>
                <a:gd name="T63" fmla="*/ 52 h 289"/>
                <a:gd name="T64" fmla="*/ 165 w 188"/>
                <a:gd name="T65" fmla="*/ 38 h 289"/>
                <a:gd name="T66" fmla="*/ 145 w 188"/>
                <a:gd name="T67" fmla="*/ 16 h 289"/>
                <a:gd name="T68" fmla="*/ 117 w 188"/>
                <a:gd name="T69" fmla="*/ 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8" h="289">
                  <a:moveTo>
                    <a:pt x="117" y="4"/>
                  </a:moveTo>
                  <a:lnTo>
                    <a:pt x="117" y="4"/>
                  </a:lnTo>
                  <a:lnTo>
                    <a:pt x="105" y="0"/>
                  </a:lnTo>
                  <a:lnTo>
                    <a:pt x="93" y="0"/>
                  </a:lnTo>
                  <a:lnTo>
                    <a:pt x="80" y="0"/>
                  </a:lnTo>
                  <a:lnTo>
                    <a:pt x="68" y="4"/>
                  </a:lnTo>
                  <a:lnTo>
                    <a:pt x="54" y="8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8" y="75"/>
                  </a:lnTo>
                  <a:lnTo>
                    <a:pt x="2" y="103"/>
                  </a:lnTo>
                  <a:lnTo>
                    <a:pt x="0" y="117"/>
                  </a:lnTo>
                  <a:lnTo>
                    <a:pt x="0" y="131"/>
                  </a:lnTo>
                  <a:lnTo>
                    <a:pt x="0" y="144"/>
                  </a:lnTo>
                  <a:lnTo>
                    <a:pt x="2" y="156"/>
                  </a:lnTo>
                  <a:lnTo>
                    <a:pt x="6" y="170"/>
                  </a:lnTo>
                  <a:lnTo>
                    <a:pt x="10" y="182"/>
                  </a:lnTo>
                  <a:lnTo>
                    <a:pt x="16" y="194"/>
                  </a:lnTo>
                  <a:lnTo>
                    <a:pt x="22" y="206"/>
                  </a:lnTo>
                  <a:lnTo>
                    <a:pt x="32" y="218"/>
                  </a:lnTo>
                  <a:lnTo>
                    <a:pt x="40" y="227"/>
                  </a:lnTo>
                  <a:lnTo>
                    <a:pt x="52" y="239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87" y="265"/>
                  </a:lnTo>
                  <a:lnTo>
                    <a:pt x="109" y="277"/>
                  </a:lnTo>
                  <a:lnTo>
                    <a:pt x="127" y="285"/>
                  </a:lnTo>
                  <a:lnTo>
                    <a:pt x="143" y="289"/>
                  </a:lnTo>
                  <a:lnTo>
                    <a:pt x="155" y="289"/>
                  </a:lnTo>
                  <a:lnTo>
                    <a:pt x="161" y="287"/>
                  </a:lnTo>
                  <a:lnTo>
                    <a:pt x="167" y="283"/>
                  </a:lnTo>
                  <a:lnTo>
                    <a:pt x="174" y="273"/>
                  </a:lnTo>
                  <a:lnTo>
                    <a:pt x="182" y="259"/>
                  </a:lnTo>
                  <a:lnTo>
                    <a:pt x="182" y="259"/>
                  </a:lnTo>
                  <a:lnTo>
                    <a:pt x="186" y="243"/>
                  </a:lnTo>
                  <a:lnTo>
                    <a:pt x="188" y="231"/>
                  </a:lnTo>
                  <a:lnTo>
                    <a:pt x="184" y="222"/>
                  </a:lnTo>
                  <a:lnTo>
                    <a:pt x="178" y="214"/>
                  </a:lnTo>
                  <a:lnTo>
                    <a:pt x="170" y="206"/>
                  </a:lnTo>
                  <a:lnTo>
                    <a:pt x="163" y="200"/>
                  </a:lnTo>
                  <a:lnTo>
                    <a:pt x="153" y="192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29" y="166"/>
                  </a:lnTo>
                  <a:lnTo>
                    <a:pt x="125" y="158"/>
                  </a:lnTo>
                  <a:lnTo>
                    <a:pt x="121" y="150"/>
                  </a:lnTo>
                  <a:lnTo>
                    <a:pt x="121" y="144"/>
                  </a:lnTo>
                  <a:lnTo>
                    <a:pt x="121" y="137"/>
                  </a:lnTo>
                  <a:lnTo>
                    <a:pt x="125" y="131"/>
                  </a:lnTo>
                  <a:lnTo>
                    <a:pt x="133" y="125"/>
                  </a:lnTo>
                  <a:lnTo>
                    <a:pt x="133" y="125"/>
                  </a:lnTo>
                  <a:lnTo>
                    <a:pt x="141" y="119"/>
                  </a:lnTo>
                  <a:lnTo>
                    <a:pt x="149" y="117"/>
                  </a:lnTo>
                  <a:lnTo>
                    <a:pt x="163" y="115"/>
                  </a:lnTo>
                  <a:lnTo>
                    <a:pt x="168" y="113"/>
                  </a:lnTo>
                  <a:lnTo>
                    <a:pt x="172" y="109"/>
                  </a:lnTo>
                  <a:lnTo>
                    <a:pt x="176" y="10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0" y="79"/>
                  </a:lnTo>
                  <a:lnTo>
                    <a:pt x="176" y="63"/>
                  </a:lnTo>
                  <a:lnTo>
                    <a:pt x="170" y="52"/>
                  </a:lnTo>
                  <a:lnTo>
                    <a:pt x="165" y="38"/>
                  </a:lnTo>
                  <a:lnTo>
                    <a:pt x="165" y="38"/>
                  </a:lnTo>
                  <a:lnTo>
                    <a:pt x="155" y="24"/>
                  </a:lnTo>
                  <a:lnTo>
                    <a:pt x="145" y="16"/>
                  </a:lnTo>
                  <a:lnTo>
                    <a:pt x="133" y="8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solidFill>
              <a:srgbClr val="E8B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5629276" y="5964238"/>
              <a:ext cx="1187450" cy="812800"/>
            </a:xfrm>
            <a:custGeom>
              <a:avLst/>
              <a:gdLst>
                <a:gd name="T0" fmla="*/ 564 w 748"/>
                <a:gd name="T1" fmla="*/ 508 h 512"/>
                <a:gd name="T2" fmla="*/ 489 w 748"/>
                <a:gd name="T3" fmla="*/ 482 h 512"/>
                <a:gd name="T4" fmla="*/ 198 w 748"/>
                <a:gd name="T5" fmla="*/ 367 h 512"/>
                <a:gd name="T6" fmla="*/ 58 w 748"/>
                <a:gd name="T7" fmla="*/ 306 h 512"/>
                <a:gd name="T8" fmla="*/ 52 w 748"/>
                <a:gd name="T9" fmla="*/ 302 h 512"/>
                <a:gd name="T10" fmla="*/ 30 w 748"/>
                <a:gd name="T11" fmla="*/ 278 h 512"/>
                <a:gd name="T12" fmla="*/ 8 w 748"/>
                <a:gd name="T13" fmla="*/ 229 h 512"/>
                <a:gd name="T14" fmla="*/ 0 w 748"/>
                <a:gd name="T15" fmla="*/ 197 h 512"/>
                <a:gd name="T16" fmla="*/ 0 w 748"/>
                <a:gd name="T17" fmla="*/ 166 h 512"/>
                <a:gd name="T18" fmla="*/ 4 w 748"/>
                <a:gd name="T19" fmla="*/ 132 h 512"/>
                <a:gd name="T20" fmla="*/ 16 w 748"/>
                <a:gd name="T21" fmla="*/ 100 h 512"/>
                <a:gd name="T22" fmla="*/ 38 w 748"/>
                <a:gd name="T23" fmla="*/ 71 h 512"/>
                <a:gd name="T24" fmla="*/ 68 w 748"/>
                <a:gd name="T25" fmla="*/ 45 h 512"/>
                <a:gd name="T26" fmla="*/ 109 w 748"/>
                <a:gd name="T27" fmla="*/ 23 h 512"/>
                <a:gd name="T28" fmla="*/ 162 w 748"/>
                <a:gd name="T29" fmla="*/ 7 h 512"/>
                <a:gd name="T30" fmla="*/ 230 w 748"/>
                <a:gd name="T31" fmla="*/ 1 h 512"/>
                <a:gd name="T32" fmla="*/ 311 w 748"/>
                <a:gd name="T33" fmla="*/ 1 h 512"/>
                <a:gd name="T34" fmla="*/ 408 w 748"/>
                <a:gd name="T35" fmla="*/ 13 h 512"/>
                <a:gd name="T36" fmla="*/ 522 w 748"/>
                <a:gd name="T37" fmla="*/ 37 h 512"/>
                <a:gd name="T38" fmla="*/ 550 w 748"/>
                <a:gd name="T39" fmla="*/ 45 h 512"/>
                <a:gd name="T40" fmla="*/ 602 w 748"/>
                <a:gd name="T41" fmla="*/ 67 h 512"/>
                <a:gd name="T42" fmla="*/ 643 w 748"/>
                <a:gd name="T43" fmla="*/ 96 h 512"/>
                <a:gd name="T44" fmla="*/ 679 w 748"/>
                <a:gd name="T45" fmla="*/ 130 h 512"/>
                <a:gd name="T46" fmla="*/ 706 w 748"/>
                <a:gd name="T47" fmla="*/ 170 h 512"/>
                <a:gd name="T48" fmla="*/ 726 w 748"/>
                <a:gd name="T49" fmla="*/ 211 h 512"/>
                <a:gd name="T50" fmla="*/ 740 w 748"/>
                <a:gd name="T51" fmla="*/ 255 h 512"/>
                <a:gd name="T52" fmla="*/ 746 w 748"/>
                <a:gd name="T53" fmla="*/ 298 h 512"/>
                <a:gd name="T54" fmla="*/ 748 w 748"/>
                <a:gd name="T55" fmla="*/ 342 h 512"/>
                <a:gd name="T56" fmla="*/ 742 w 748"/>
                <a:gd name="T57" fmla="*/ 381 h 512"/>
                <a:gd name="T58" fmla="*/ 730 w 748"/>
                <a:gd name="T59" fmla="*/ 419 h 512"/>
                <a:gd name="T60" fmla="*/ 710 w 748"/>
                <a:gd name="T61" fmla="*/ 452 h 512"/>
                <a:gd name="T62" fmla="*/ 689 w 748"/>
                <a:gd name="T63" fmla="*/ 480 h 512"/>
                <a:gd name="T64" fmla="*/ 659 w 748"/>
                <a:gd name="T65" fmla="*/ 500 h 512"/>
                <a:gd name="T66" fmla="*/ 625 w 748"/>
                <a:gd name="T67" fmla="*/ 510 h 512"/>
                <a:gd name="T68" fmla="*/ 586 w 748"/>
                <a:gd name="T69" fmla="*/ 512 h 512"/>
                <a:gd name="T70" fmla="*/ 564 w 748"/>
                <a:gd name="T71" fmla="*/ 50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48" h="512">
                  <a:moveTo>
                    <a:pt x="564" y="508"/>
                  </a:moveTo>
                  <a:lnTo>
                    <a:pt x="564" y="508"/>
                  </a:lnTo>
                  <a:lnTo>
                    <a:pt x="536" y="500"/>
                  </a:lnTo>
                  <a:lnTo>
                    <a:pt x="489" y="482"/>
                  </a:lnTo>
                  <a:lnTo>
                    <a:pt x="354" y="431"/>
                  </a:lnTo>
                  <a:lnTo>
                    <a:pt x="198" y="367"/>
                  </a:lnTo>
                  <a:lnTo>
                    <a:pt x="123" y="336"/>
                  </a:lnTo>
                  <a:lnTo>
                    <a:pt x="58" y="306"/>
                  </a:lnTo>
                  <a:lnTo>
                    <a:pt x="58" y="306"/>
                  </a:lnTo>
                  <a:lnTo>
                    <a:pt x="52" y="302"/>
                  </a:lnTo>
                  <a:lnTo>
                    <a:pt x="44" y="296"/>
                  </a:lnTo>
                  <a:lnTo>
                    <a:pt x="30" y="278"/>
                  </a:lnTo>
                  <a:lnTo>
                    <a:pt x="18" y="255"/>
                  </a:lnTo>
                  <a:lnTo>
                    <a:pt x="8" y="229"/>
                  </a:lnTo>
                  <a:lnTo>
                    <a:pt x="4" y="213"/>
                  </a:lnTo>
                  <a:lnTo>
                    <a:pt x="0" y="197"/>
                  </a:lnTo>
                  <a:lnTo>
                    <a:pt x="0" y="181"/>
                  </a:lnTo>
                  <a:lnTo>
                    <a:pt x="0" y="166"/>
                  </a:lnTo>
                  <a:lnTo>
                    <a:pt x="2" y="148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6" y="100"/>
                  </a:lnTo>
                  <a:lnTo>
                    <a:pt x="26" y="85"/>
                  </a:lnTo>
                  <a:lnTo>
                    <a:pt x="38" y="71"/>
                  </a:lnTo>
                  <a:lnTo>
                    <a:pt x="52" y="57"/>
                  </a:lnTo>
                  <a:lnTo>
                    <a:pt x="68" y="45"/>
                  </a:lnTo>
                  <a:lnTo>
                    <a:pt x="87" y="33"/>
                  </a:lnTo>
                  <a:lnTo>
                    <a:pt x="109" y="23"/>
                  </a:lnTo>
                  <a:lnTo>
                    <a:pt x="135" y="15"/>
                  </a:lnTo>
                  <a:lnTo>
                    <a:pt x="162" y="7"/>
                  </a:lnTo>
                  <a:lnTo>
                    <a:pt x="194" y="3"/>
                  </a:lnTo>
                  <a:lnTo>
                    <a:pt x="230" y="1"/>
                  </a:lnTo>
                  <a:lnTo>
                    <a:pt x="269" y="0"/>
                  </a:lnTo>
                  <a:lnTo>
                    <a:pt x="311" y="1"/>
                  </a:lnTo>
                  <a:lnTo>
                    <a:pt x="358" y="7"/>
                  </a:lnTo>
                  <a:lnTo>
                    <a:pt x="408" y="13"/>
                  </a:lnTo>
                  <a:lnTo>
                    <a:pt x="463" y="23"/>
                  </a:lnTo>
                  <a:lnTo>
                    <a:pt x="522" y="37"/>
                  </a:lnTo>
                  <a:lnTo>
                    <a:pt x="522" y="37"/>
                  </a:lnTo>
                  <a:lnTo>
                    <a:pt x="550" y="45"/>
                  </a:lnTo>
                  <a:lnTo>
                    <a:pt x="578" y="55"/>
                  </a:lnTo>
                  <a:lnTo>
                    <a:pt x="602" y="67"/>
                  </a:lnTo>
                  <a:lnTo>
                    <a:pt x="623" y="81"/>
                  </a:lnTo>
                  <a:lnTo>
                    <a:pt x="643" y="96"/>
                  </a:lnTo>
                  <a:lnTo>
                    <a:pt x="663" y="112"/>
                  </a:lnTo>
                  <a:lnTo>
                    <a:pt x="679" y="130"/>
                  </a:lnTo>
                  <a:lnTo>
                    <a:pt x="692" y="150"/>
                  </a:lnTo>
                  <a:lnTo>
                    <a:pt x="706" y="170"/>
                  </a:lnTo>
                  <a:lnTo>
                    <a:pt x="718" y="189"/>
                  </a:lnTo>
                  <a:lnTo>
                    <a:pt x="726" y="211"/>
                  </a:lnTo>
                  <a:lnTo>
                    <a:pt x="734" y="233"/>
                  </a:lnTo>
                  <a:lnTo>
                    <a:pt x="740" y="255"/>
                  </a:lnTo>
                  <a:lnTo>
                    <a:pt x="744" y="276"/>
                  </a:lnTo>
                  <a:lnTo>
                    <a:pt x="746" y="298"/>
                  </a:lnTo>
                  <a:lnTo>
                    <a:pt x="748" y="320"/>
                  </a:lnTo>
                  <a:lnTo>
                    <a:pt x="748" y="342"/>
                  </a:lnTo>
                  <a:lnTo>
                    <a:pt x="746" y="361"/>
                  </a:lnTo>
                  <a:lnTo>
                    <a:pt x="742" y="381"/>
                  </a:lnTo>
                  <a:lnTo>
                    <a:pt x="736" y="401"/>
                  </a:lnTo>
                  <a:lnTo>
                    <a:pt x="730" y="419"/>
                  </a:lnTo>
                  <a:lnTo>
                    <a:pt x="720" y="436"/>
                  </a:lnTo>
                  <a:lnTo>
                    <a:pt x="710" y="452"/>
                  </a:lnTo>
                  <a:lnTo>
                    <a:pt x="700" y="466"/>
                  </a:lnTo>
                  <a:lnTo>
                    <a:pt x="689" y="480"/>
                  </a:lnTo>
                  <a:lnTo>
                    <a:pt x="675" y="490"/>
                  </a:lnTo>
                  <a:lnTo>
                    <a:pt x="659" y="500"/>
                  </a:lnTo>
                  <a:lnTo>
                    <a:pt x="643" y="506"/>
                  </a:lnTo>
                  <a:lnTo>
                    <a:pt x="625" y="510"/>
                  </a:lnTo>
                  <a:lnTo>
                    <a:pt x="605" y="512"/>
                  </a:lnTo>
                  <a:lnTo>
                    <a:pt x="586" y="512"/>
                  </a:lnTo>
                  <a:lnTo>
                    <a:pt x="564" y="508"/>
                  </a:lnTo>
                  <a:lnTo>
                    <a:pt x="564" y="508"/>
                  </a:lnTo>
                  <a:close/>
                </a:path>
              </a:pathLst>
            </a:custGeom>
            <a:solidFill>
              <a:srgbClr val="A6A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940676" y="2852738"/>
              <a:ext cx="314325" cy="79375"/>
            </a:xfrm>
            <a:custGeom>
              <a:avLst/>
              <a:gdLst>
                <a:gd name="T0" fmla="*/ 198 w 198"/>
                <a:gd name="T1" fmla="*/ 2 h 50"/>
                <a:gd name="T2" fmla="*/ 198 w 198"/>
                <a:gd name="T3" fmla="*/ 2 h 50"/>
                <a:gd name="T4" fmla="*/ 196 w 198"/>
                <a:gd name="T5" fmla="*/ 0 h 50"/>
                <a:gd name="T6" fmla="*/ 190 w 198"/>
                <a:gd name="T7" fmla="*/ 0 h 50"/>
                <a:gd name="T8" fmla="*/ 166 w 198"/>
                <a:gd name="T9" fmla="*/ 2 h 50"/>
                <a:gd name="T10" fmla="*/ 120 w 198"/>
                <a:gd name="T11" fmla="*/ 8 h 50"/>
                <a:gd name="T12" fmla="*/ 120 w 198"/>
                <a:gd name="T13" fmla="*/ 8 h 50"/>
                <a:gd name="T14" fmla="*/ 93 w 198"/>
                <a:gd name="T15" fmla="*/ 14 h 50"/>
                <a:gd name="T16" fmla="*/ 69 w 198"/>
                <a:gd name="T17" fmla="*/ 20 h 50"/>
                <a:gd name="T18" fmla="*/ 31 w 198"/>
                <a:gd name="T19" fmla="*/ 32 h 50"/>
                <a:gd name="T20" fmla="*/ 8 w 198"/>
                <a:gd name="T21" fmla="*/ 42 h 50"/>
                <a:gd name="T22" fmla="*/ 0 w 198"/>
                <a:gd name="T23" fmla="*/ 48 h 50"/>
                <a:gd name="T24" fmla="*/ 0 w 198"/>
                <a:gd name="T25" fmla="*/ 50 h 50"/>
                <a:gd name="T26" fmla="*/ 0 w 198"/>
                <a:gd name="T27" fmla="*/ 50 h 50"/>
                <a:gd name="T28" fmla="*/ 8 w 198"/>
                <a:gd name="T29" fmla="*/ 46 h 50"/>
                <a:gd name="T30" fmla="*/ 31 w 198"/>
                <a:gd name="T31" fmla="*/ 34 h 50"/>
                <a:gd name="T32" fmla="*/ 69 w 198"/>
                <a:gd name="T33" fmla="*/ 22 h 50"/>
                <a:gd name="T34" fmla="*/ 93 w 198"/>
                <a:gd name="T35" fmla="*/ 16 h 50"/>
                <a:gd name="T36" fmla="*/ 120 w 198"/>
                <a:gd name="T37" fmla="*/ 12 h 50"/>
                <a:gd name="T38" fmla="*/ 120 w 198"/>
                <a:gd name="T39" fmla="*/ 12 h 50"/>
                <a:gd name="T40" fmla="*/ 164 w 198"/>
                <a:gd name="T41" fmla="*/ 6 h 50"/>
                <a:gd name="T42" fmla="*/ 186 w 198"/>
                <a:gd name="T43" fmla="*/ 2 h 50"/>
                <a:gd name="T44" fmla="*/ 192 w 198"/>
                <a:gd name="T45" fmla="*/ 4 h 50"/>
                <a:gd name="T46" fmla="*/ 196 w 198"/>
                <a:gd name="T47" fmla="*/ 4 h 50"/>
                <a:gd name="T48" fmla="*/ 198 w 198"/>
                <a:gd name="T49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8" h="50">
                  <a:moveTo>
                    <a:pt x="198" y="2"/>
                  </a:moveTo>
                  <a:lnTo>
                    <a:pt x="198" y="2"/>
                  </a:lnTo>
                  <a:lnTo>
                    <a:pt x="196" y="0"/>
                  </a:lnTo>
                  <a:lnTo>
                    <a:pt x="190" y="0"/>
                  </a:lnTo>
                  <a:lnTo>
                    <a:pt x="166" y="2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93" y="14"/>
                  </a:lnTo>
                  <a:lnTo>
                    <a:pt x="69" y="20"/>
                  </a:lnTo>
                  <a:lnTo>
                    <a:pt x="31" y="32"/>
                  </a:lnTo>
                  <a:lnTo>
                    <a:pt x="8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46"/>
                  </a:lnTo>
                  <a:lnTo>
                    <a:pt x="31" y="34"/>
                  </a:lnTo>
                  <a:lnTo>
                    <a:pt x="69" y="22"/>
                  </a:lnTo>
                  <a:lnTo>
                    <a:pt x="93" y="16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64" y="6"/>
                  </a:lnTo>
                  <a:lnTo>
                    <a:pt x="186" y="2"/>
                  </a:lnTo>
                  <a:lnTo>
                    <a:pt x="192" y="4"/>
                  </a:lnTo>
                  <a:lnTo>
                    <a:pt x="196" y="4"/>
                  </a:lnTo>
                  <a:lnTo>
                    <a:pt x="1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865813" y="2806700"/>
              <a:ext cx="84138" cy="71438"/>
            </a:xfrm>
            <a:custGeom>
              <a:avLst/>
              <a:gdLst>
                <a:gd name="T0" fmla="*/ 27 w 53"/>
                <a:gd name="T1" fmla="*/ 0 h 45"/>
                <a:gd name="T2" fmla="*/ 33 w 53"/>
                <a:gd name="T3" fmla="*/ 17 h 45"/>
                <a:gd name="T4" fmla="*/ 53 w 53"/>
                <a:gd name="T5" fmla="*/ 17 h 45"/>
                <a:gd name="T6" fmla="*/ 35 w 53"/>
                <a:gd name="T7" fmla="*/ 27 h 45"/>
                <a:gd name="T8" fmla="*/ 41 w 53"/>
                <a:gd name="T9" fmla="*/ 45 h 45"/>
                <a:gd name="T10" fmla="*/ 25 w 53"/>
                <a:gd name="T11" fmla="*/ 33 h 45"/>
                <a:gd name="T12" fmla="*/ 8 w 53"/>
                <a:gd name="T13" fmla="*/ 43 h 45"/>
                <a:gd name="T14" fmla="*/ 15 w 53"/>
                <a:gd name="T15" fmla="*/ 27 h 45"/>
                <a:gd name="T16" fmla="*/ 0 w 53"/>
                <a:gd name="T17" fmla="*/ 15 h 45"/>
                <a:gd name="T18" fmla="*/ 19 w 53"/>
                <a:gd name="T19" fmla="*/ 15 h 45"/>
                <a:gd name="T20" fmla="*/ 27 w 53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5">
                  <a:moveTo>
                    <a:pt x="27" y="0"/>
                  </a:moveTo>
                  <a:lnTo>
                    <a:pt x="33" y="17"/>
                  </a:lnTo>
                  <a:lnTo>
                    <a:pt x="53" y="17"/>
                  </a:lnTo>
                  <a:lnTo>
                    <a:pt x="35" y="27"/>
                  </a:lnTo>
                  <a:lnTo>
                    <a:pt x="41" y="45"/>
                  </a:lnTo>
                  <a:lnTo>
                    <a:pt x="25" y="33"/>
                  </a:lnTo>
                  <a:lnTo>
                    <a:pt x="8" y="43"/>
                  </a:lnTo>
                  <a:lnTo>
                    <a:pt x="15" y="27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5602288" y="3282950"/>
              <a:ext cx="84138" cy="76200"/>
            </a:xfrm>
            <a:custGeom>
              <a:avLst/>
              <a:gdLst>
                <a:gd name="T0" fmla="*/ 27 w 53"/>
                <a:gd name="T1" fmla="*/ 0 h 48"/>
                <a:gd name="T2" fmla="*/ 33 w 53"/>
                <a:gd name="T3" fmla="*/ 18 h 48"/>
                <a:gd name="T4" fmla="*/ 53 w 53"/>
                <a:gd name="T5" fmla="*/ 20 h 48"/>
                <a:gd name="T6" fmla="*/ 35 w 53"/>
                <a:gd name="T7" fmla="*/ 30 h 48"/>
                <a:gd name="T8" fmla="*/ 41 w 53"/>
                <a:gd name="T9" fmla="*/ 48 h 48"/>
                <a:gd name="T10" fmla="*/ 25 w 53"/>
                <a:gd name="T11" fmla="*/ 36 h 48"/>
                <a:gd name="T12" fmla="*/ 7 w 53"/>
                <a:gd name="T13" fmla="*/ 46 h 48"/>
                <a:gd name="T14" fmla="*/ 15 w 53"/>
                <a:gd name="T15" fmla="*/ 28 h 48"/>
                <a:gd name="T16" fmla="*/ 0 w 53"/>
                <a:gd name="T17" fmla="*/ 16 h 48"/>
                <a:gd name="T18" fmla="*/ 19 w 53"/>
                <a:gd name="T19" fmla="*/ 18 h 48"/>
                <a:gd name="T20" fmla="*/ 27 w 53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8">
                  <a:moveTo>
                    <a:pt x="27" y="0"/>
                  </a:moveTo>
                  <a:lnTo>
                    <a:pt x="33" y="18"/>
                  </a:lnTo>
                  <a:lnTo>
                    <a:pt x="53" y="20"/>
                  </a:lnTo>
                  <a:lnTo>
                    <a:pt x="35" y="30"/>
                  </a:lnTo>
                  <a:lnTo>
                    <a:pt x="41" y="48"/>
                  </a:lnTo>
                  <a:lnTo>
                    <a:pt x="25" y="36"/>
                  </a:lnTo>
                  <a:lnTo>
                    <a:pt x="7" y="46"/>
                  </a:lnTo>
                  <a:lnTo>
                    <a:pt x="15" y="28"/>
                  </a:lnTo>
                  <a:lnTo>
                    <a:pt x="0" y="16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621088" y="398463"/>
              <a:ext cx="1497013" cy="615950"/>
            </a:xfrm>
            <a:custGeom>
              <a:avLst/>
              <a:gdLst>
                <a:gd name="T0" fmla="*/ 362 w 943"/>
                <a:gd name="T1" fmla="*/ 55 h 388"/>
                <a:gd name="T2" fmla="*/ 298 w 943"/>
                <a:gd name="T3" fmla="*/ 75 h 388"/>
                <a:gd name="T4" fmla="*/ 241 w 943"/>
                <a:gd name="T5" fmla="*/ 99 h 388"/>
                <a:gd name="T6" fmla="*/ 178 w 943"/>
                <a:gd name="T7" fmla="*/ 140 h 388"/>
                <a:gd name="T8" fmla="*/ 144 w 943"/>
                <a:gd name="T9" fmla="*/ 170 h 388"/>
                <a:gd name="T10" fmla="*/ 85 w 943"/>
                <a:gd name="T11" fmla="*/ 233 h 388"/>
                <a:gd name="T12" fmla="*/ 37 w 943"/>
                <a:gd name="T13" fmla="*/ 291 h 388"/>
                <a:gd name="T14" fmla="*/ 0 w 943"/>
                <a:gd name="T15" fmla="*/ 344 h 388"/>
                <a:gd name="T16" fmla="*/ 4 w 943"/>
                <a:gd name="T17" fmla="*/ 336 h 388"/>
                <a:gd name="T18" fmla="*/ 57 w 943"/>
                <a:gd name="T19" fmla="*/ 287 h 388"/>
                <a:gd name="T20" fmla="*/ 114 w 943"/>
                <a:gd name="T21" fmla="*/ 243 h 388"/>
                <a:gd name="T22" fmla="*/ 182 w 943"/>
                <a:gd name="T23" fmla="*/ 200 h 388"/>
                <a:gd name="T24" fmla="*/ 239 w 943"/>
                <a:gd name="T25" fmla="*/ 168 h 388"/>
                <a:gd name="T26" fmla="*/ 302 w 943"/>
                <a:gd name="T27" fmla="*/ 140 h 388"/>
                <a:gd name="T28" fmla="*/ 310 w 943"/>
                <a:gd name="T29" fmla="*/ 138 h 388"/>
                <a:gd name="T30" fmla="*/ 257 w 943"/>
                <a:gd name="T31" fmla="*/ 176 h 388"/>
                <a:gd name="T32" fmla="*/ 211 w 943"/>
                <a:gd name="T33" fmla="*/ 220 h 388"/>
                <a:gd name="T34" fmla="*/ 172 w 943"/>
                <a:gd name="T35" fmla="*/ 271 h 388"/>
                <a:gd name="T36" fmla="*/ 158 w 943"/>
                <a:gd name="T37" fmla="*/ 299 h 388"/>
                <a:gd name="T38" fmla="*/ 130 w 943"/>
                <a:gd name="T39" fmla="*/ 360 h 388"/>
                <a:gd name="T40" fmla="*/ 122 w 943"/>
                <a:gd name="T41" fmla="*/ 388 h 388"/>
                <a:gd name="T42" fmla="*/ 124 w 943"/>
                <a:gd name="T43" fmla="*/ 388 h 388"/>
                <a:gd name="T44" fmla="*/ 213 w 943"/>
                <a:gd name="T45" fmla="*/ 305 h 388"/>
                <a:gd name="T46" fmla="*/ 326 w 943"/>
                <a:gd name="T47" fmla="*/ 212 h 388"/>
                <a:gd name="T48" fmla="*/ 358 w 943"/>
                <a:gd name="T49" fmla="*/ 188 h 388"/>
                <a:gd name="T50" fmla="*/ 449 w 943"/>
                <a:gd name="T51" fmla="*/ 127 h 388"/>
                <a:gd name="T52" fmla="*/ 405 w 943"/>
                <a:gd name="T53" fmla="*/ 229 h 388"/>
                <a:gd name="T54" fmla="*/ 437 w 943"/>
                <a:gd name="T55" fmla="*/ 204 h 388"/>
                <a:gd name="T56" fmla="*/ 516 w 943"/>
                <a:gd name="T57" fmla="*/ 146 h 388"/>
                <a:gd name="T58" fmla="*/ 543 w 943"/>
                <a:gd name="T59" fmla="*/ 131 h 388"/>
                <a:gd name="T60" fmla="*/ 619 w 943"/>
                <a:gd name="T61" fmla="*/ 101 h 388"/>
                <a:gd name="T62" fmla="*/ 721 w 943"/>
                <a:gd name="T63" fmla="*/ 69 h 388"/>
                <a:gd name="T64" fmla="*/ 666 w 943"/>
                <a:gd name="T65" fmla="*/ 162 h 388"/>
                <a:gd name="T66" fmla="*/ 684 w 943"/>
                <a:gd name="T67" fmla="*/ 150 h 388"/>
                <a:gd name="T68" fmla="*/ 759 w 943"/>
                <a:gd name="T69" fmla="*/ 113 h 388"/>
                <a:gd name="T70" fmla="*/ 822 w 943"/>
                <a:gd name="T71" fmla="*/ 87 h 388"/>
                <a:gd name="T72" fmla="*/ 854 w 943"/>
                <a:gd name="T73" fmla="*/ 79 h 388"/>
                <a:gd name="T74" fmla="*/ 927 w 943"/>
                <a:gd name="T75" fmla="*/ 59 h 388"/>
                <a:gd name="T76" fmla="*/ 943 w 943"/>
                <a:gd name="T77" fmla="*/ 53 h 388"/>
                <a:gd name="T78" fmla="*/ 923 w 943"/>
                <a:gd name="T79" fmla="*/ 44 h 388"/>
                <a:gd name="T80" fmla="*/ 870 w 943"/>
                <a:gd name="T81" fmla="*/ 26 h 388"/>
                <a:gd name="T82" fmla="*/ 795 w 943"/>
                <a:gd name="T83" fmla="*/ 14 h 388"/>
                <a:gd name="T84" fmla="*/ 753 w 943"/>
                <a:gd name="T85" fmla="*/ 12 h 388"/>
                <a:gd name="T86" fmla="*/ 708 w 943"/>
                <a:gd name="T87" fmla="*/ 18 h 388"/>
                <a:gd name="T88" fmla="*/ 634 w 943"/>
                <a:gd name="T89" fmla="*/ 36 h 388"/>
                <a:gd name="T90" fmla="*/ 555 w 943"/>
                <a:gd name="T91" fmla="*/ 59 h 388"/>
                <a:gd name="T92" fmla="*/ 547 w 943"/>
                <a:gd name="T93" fmla="*/ 63 h 388"/>
                <a:gd name="T94" fmla="*/ 627 w 943"/>
                <a:gd name="T95" fmla="*/ 10 h 388"/>
                <a:gd name="T96" fmla="*/ 636 w 943"/>
                <a:gd name="T97" fmla="*/ 2 h 388"/>
                <a:gd name="T98" fmla="*/ 636 w 943"/>
                <a:gd name="T99" fmla="*/ 0 h 388"/>
                <a:gd name="T100" fmla="*/ 585 w 943"/>
                <a:gd name="T101" fmla="*/ 12 h 388"/>
                <a:gd name="T102" fmla="*/ 512 w 943"/>
                <a:gd name="T103" fmla="*/ 38 h 388"/>
                <a:gd name="T104" fmla="*/ 484 w 943"/>
                <a:gd name="T105" fmla="*/ 50 h 388"/>
                <a:gd name="T106" fmla="*/ 387 w 943"/>
                <a:gd name="T107" fmla="*/ 101 h 388"/>
                <a:gd name="T108" fmla="*/ 435 w 943"/>
                <a:gd name="T109" fmla="*/ 63 h 388"/>
                <a:gd name="T110" fmla="*/ 472 w 943"/>
                <a:gd name="T111" fmla="*/ 30 h 388"/>
                <a:gd name="T112" fmla="*/ 472 w 943"/>
                <a:gd name="T113" fmla="*/ 28 h 388"/>
                <a:gd name="T114" fmla="*/ 362 w 943"/>
                <a:gd name="T115" fmla="*/ 5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3" h="388">
                  <a:moveTo>
                    <a:pt x="362" y="55"/>
                  </a:moveTo>
                  <a:lnTo>
                    <a:pt x="362" y="55"/>
                  </a:lnTo>
                  <a:lnTo>
                    <a:pt x="322" y="67"/>
                  </a:lnTo>
                  <a:lnTo>
                    <a:pt x="298" y="75"/>
                  </a:lnTo>
                  <a:lnTo>
                    <a:pt x="271" y="85"/>
                  </a:lnTo>
                  <a:lnTo>
                    <a:pt x="241" y="99"/>
                  </a:lnTo>
                  <a:lnTo>
                    <a:pt x="211" y="119"/>
                  </a:lnTo>
                  <a:lnTo>
                    <a:pt x="178" y="140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12" y="202"/>
                  </a:lnTo>
                  <a:lnTo>
                    <a:pt x="85" y="233"/>
                  </a:lnTo>
                  <a:lnTo>
                    <a:pt x="59" y="263"/>
                  </a:lnTo>
                  <a:lnTo>
                    <a:pt x="37" y="291"/>
                  </a:lnTo>
                  <a:lnTo>
                    <a:pt x="10" y="332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4" y="336"/>
                  </a:lnTo>
                  <a:lnTo>
                    <a:pt x="15" y="324"/>
                  </a:lnTo>
                  <a:lnTo>
                    <a:pt x="57" y="287"/>
                  </a:lnTo>
                  <a:lnTo>
                    <a:pt x="85" y="265"/>
                  </a:lnTo>
                  <a:lnTo>
                    <a:pt x="114" y="243"/>
                  </a:lnTo>
                  <a:lnTo>
                    <a:pt x="146" y="220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39" y="168"/>
                  </a:lnTo>
                  <a:lnTo>
                    <a:pt x="278" y="150"/>
                  </a:lnTo>
                  <a:lnTo>
                    <a:pt x="302" y="140"/>
                  </a:lnTo>
                  <a:lnTo>
                    <a:pt x="310" y="138"/>
                  </a:lnTo>
                  <a:lnTo>
                    <a:pt x="310" y="138"/>
                  </a:lnTo>
                  <a:lnTo>
                    <a:pt x="294" y="148"/>
                  </a:lnTo>
                  <a:lnTo>
                    <a:pt x="257" y="176"/>
                  </a:lnTo>
                  <a:lnTo>
                    <a:pt x="235" y="196"/>
                  </a:lnTo>
                  <a:lnTo>
                    <a:pt x="211" y="220"/>
                  </a:lnTo>
                  <a:lnTo>
                    <a:pt x="190" y="243"/>
                  </a:lnTo>
                  <a:lnTo>
                    <a:pt x="172" y="271"/>
                  </a:lnTo>
                  <a:lnTo>
                    <a:pt x="172" y="271"/>
                  </a:lnTo>
                  <a:lnTo>
                    <a:pt x="158" y="299"/>
                  </a:lnTo>
                  <a:lnTo>
                    <a:pt x="146" y="322"/>
                  </a:lnTo>
                  <a:lnTo>
                    <a:pt x="130" y="360"/>
                  </a:lnTo>
                  <a:lnTo>
                    <a:pt x="124" y="382"/>
                  </a:lnTo>
                  <a:lnTo>
                    <a:pt x="122" y="388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52" y="360"/>
                  </a:lnTo>
                  <a:lnTo>
                    <a:pt x="213" y="305"/>
                  </a:lnTo>
                  <a:lnTo>
                    <a:pt x="290" y="241"/>
                  </a:lnTo>
                  <a:lnTo>
                    <a:pt x="326" y="212"/>
                  </a:lnTo>
                  <a:lnTo>
                    <a:pt x="358" y="188"/>
                  </a:lnTo>
                  <a:lnTo>
                    <a:pt x="358" y="188"/>
                  </a:lnTo>
                  <a:lnTo>
                    <a:pt x="409" y="152"/>
                  </a:lnTo>
                  <a:lnTo>
                    <a:pt x="449" y="127"/>
                  </a:lnTo>
                  <a:lnTo>
                    <a:pt x="484" y="107"/>
                  </a:lnTo>
                  <a:lnTo>
                    <a:pt x="405" y="229"/>
                  </a:lnTo>
                  <a:lnTo>
                    <a:pt x="405" y="229"/>
                  </a:lnTo>
                  <a:lnTo>
                    <a:pt x="437" y="204"/>
                  </a:lnTo>
                  <a:lnTo>
                    <a:pt x="470" y="178"/>
                  </a:lnTo>
                  <a:lnTo>
                    <a:pt x="516" y="146"/>
                  </a:lnTo>
                  <a:lnTo>
                    <a:pt x="516" y="146"/>
                  </a:lnTo>
                  <a:lnTo>
                    <a:pt x="543" y="131"/>
                  </a:lnTo>
                  <a:lnTo>
                    <a:pt x="579" y="115"/>
                  </a:lnTo>
                  <a:lnTo>
                    <a:pt x="619" y="101"/>
                  </a:lnTo>
                  <a:lnTo>
                    <a:pt x="656" y="87"/>
                  </a:lnTo>
                  <a:lnTo>
                    <a:pt x="721" y="69"/>
                  </a:lnTo>
                  <a:lnTo>
                    <a:pt x="749" y="63"/>
                  </a:lnTo>
                  <a:lnTo>
                    <a:pt x="666" y="162"/>
                  </a:lnTo>
                  <a:lnTo>
                    <a:pt x="666" y="162"/>
                  </a:lnTo>
                  <a:lnTo>
                    <a:pt x="684" y="150"/>
                  </a:lnTo>
                  <a:lnTo>
                    <a:pt x="729" y="127"/>
                  </a:lnTo>
                  <a:lnTo>
                    <a:pt x="759" y="113"/>
                  </a:lnTo>
                  <a:lnTo>
                    <a:pt x="791" y="99"/>
                  </a:lnTo>
                  <a:lnTo>
                    <a:pt x="822" y="87"/>
                  </a:lnTo>
                  <a:lnTo>
                    <a:pt x="854" y="79"/>
                  </a:lnTo>
                  <a:lnTo>
                    <a:pt x="854" y="79"/>
                  </a:lnTo>
                  <a:lnTo>
                    <a:pt x="901" y="67"/>
                  </a:lnTo>
                  <a:lnTo>
                    <a:pt x="927" y="59"/>
                  </a:lnTo>
                  <a:lnTo>
                    <a:pt x="939" y="55"/>
                  </a:lnTo>
                  <a:lnTo>
                    <a:pt x="943" y="53"/>
                  </a:lnTo>
                  <a:lnTo>
                    <a:pt x="943" y="53"/>
                  </a:lnTo>
                  <a:lnTo>
                    <a:pt x="923" y="44"/>
                  </a:lnTo>
                  <a:lnTo>
                    <a:pt x="899" y="36"/>
                  </a:lnTo>
                  <a:lnTo>
                    <a:pt x="870" y="26"/>
                  </a:lnTo>
                  <a:lnTo>
                    <a:pt x="834" y="18"/>
                  </a:lnTo>
                  <a:lnTo>
                    <a:pt x="795" y="14"/>
                  </a:lnTo>
                  <a:lnTo>
                    <a:pt x="773" y="12"/>
                  </a:lnTo>
                  <a:lnTo>
                    <a:pt x="753" y="12"/>
                  </a:lnTo>
                  <a:lnTo>
                    <a:pt x="731" y="14"/>
                  </a:lnTo>
                  <a:lnTo>
                    <a:pt x="708" y="18"/>
                  </a:lnTo>
                  <a:lnTo>
                    <a:pt x="708" y="18"/>
                  </a:lnTo>
                  <a:lnTo>
                    <a:pt x="634" y="36"/>
                  </a:lnTo>
                  <a:lnTo>
                    <a:pt x="583" y="50"/>
                  </a:lnTo>
                  <a:lnTo>
                    <a:pt x="555" y="59"/>
                  </a:lnTo>
                  <a:lnTo>
                    <a:pt x="547" y="63"/>
                  </a:lnTo>
                  <a:lnTo>
                    <a:pt x="547" y="63"/>
                  </a:lnTo>
                  <a:lnTo>
                    <a:pt x="595" y="32"/>
                  </a:lnTo>
                  <a:lnTo>
                    <a:pt x="627" y="10"/>
                  </a:lnTo>
                  <a:lnTo>
                    <a:pt x="634" y="4"/>
                  </a:lnTo>
                  <a:lnTo>
                    <a:pt x="636" y="2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21" y="2"/>
                  </a:lnTo>
                  <a:lnTo>
                    <a:pt x="585" y="12"/>
                  </a:lnTo>
                  <a:lnTo>
                    <a:pt x="540" y="26"/>
                  </a:lnTo>
                  <a:lnTo>
                    <a:pt x="512" y="38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07" y="89"/>
                  </a:lnTo>
                  <a:lnTo>
                    <a:pt x="387" y="101"/>
                  </a:lnTo>
                  <a:lnTo>
                    <a:pt x="387" y="101"/>
                  </a:lnTo>
                  <a:lnTo>
                    <a:pt x="435" y="63"/>
                  </a:lnTo>
                  <a:lnTo>
                    <a:pt x="464" y="38"/>
                  </a:lnTo>
                  <a:lnTo>
                    <a:pt x="472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72" y="28"/>
                  </a:lnTo>
                  <a:lnTo>
                    <a:pt x="362" y="55"/>
                  </a:lnTo>
                  <a:lnTo>
                    <a:pt x="362" y="55"/>
                  </a:lnTo>
                  <a:close/>
                </a:path>
              </a:pathLst>
            </a:custGeom>
            <a:solidFill>
              <a:srgbClr val="895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319713" y="2547938"/>
              <a:ext cx="109538" cy="66675"/>
            </a:xfrm>
            <a:custGeom>
              <a:avLst/>
              <a:gdLst>
                <a:gd name="T0" fmla="*/ 69 w 69"/>
                <a:gd name="T1" fmla="*/ 20 h 42"/>
                <a:gd name="T2" fmla="*/ 69 w 69"/>
                <a:gd name="T3" fmla="*/ 20 h 42"/>
                <a:gd name="T4" fmla="*/ 61 w 69"/>
                <a:gd name="T5" fmla="*/ 24 h 42"/>
                <a:gd name="T6" fmla="*/ 49 w 69"/>
                <a:gd name="T7" fmla="*/ 26 h 42"/>
                <a:gd name="T8" fmla="*/ 37 w 69"/>
                <a:gd name="T9" fmla="*/ 26 h 42"/>
                <a:gd name="T10" fmla="*/ 25 w 69"/>
                <a:gd name="T11" fmla="*/ 22 h 42"/>
                <a:gd name="T12" fmla="*/ 25 w 69"/>
                <a:gd name="T13" fmla="*/ 22 h 42"/>
                <a:gd name="T14" fmla="*/ 15 w 69"/>
                <a:gd name="T15" fmla="*/ 16 h 42"/>
                <a:gd name="T16" fmla="*/ 7 w 69"/>
                <a:gd name="T17" fmla="*/ 8 h 42"/>
                <a:gd name="T18" fmla="*/ 2 w 69"/>
                <a:gd name="T19" fmla="*/ 0 h 42"/>
                <a:gd name="T20" fmla="*/ 2 w 69"/>
                <a:gd name="T21" fmla="*/ 0 h 42"/>
                <a:gd name="T22" fmla="*/ 0 w 69"/>
                <a:gd name="T23" fmla="*/ 2 h 42"/>
                <a:gd name="T24" fmla="*/ 0 w 69"/>
                <a:gd name="T25" fmla="*/ 8 h 42"/>
                <a:gd name="T26" fmla="*/ 2 w 69"/>
                <a:gd name="T27" fmla="*/ 18 h 42"/>
                <a:gd name="T28" fmla="*/ 3 w 69"/>
                <a:gd name="T29" fmla="*/ 24 h 42"/>
                <a:gd name="T30" fmla="*/ 9 w 69"/>
                <a:gd name="T31" fmla="*/ 30 h 42"/>
                <a:gd name="T32" fmla="*/ 9 w 69"/>
                <a:gd name="T33" fmla="*/ 30 h 42"/>
                <a:gd name="T34" fmla="*/ 15 w 69"/>
                <a:gd name="T35" fmla="*/ 36 h 42"/>
                <a:gd name="T36" fmla="*/ 21 w 69"/>
                <a:gd name="T37" fmla="*/ 40 h 42"/>
                <a:gd name="T38" fmla="*/ 29 w 69"/>
                <a:gd name="T39" fmla="*/ 42 h 42"/>
                <a:gd name="T40" fmla="*/ 35 w 69"/>
                <a:gd name="T41" fmla="*/ 42 h 42"/>
                <a:gd name="T42" fmla="*/ 49 w 69"/>
                <a:gd name="T43" fmla="*/ 42 h 42"/>
                <a:gd name="T44" fmla="*/ 57 w 69"/>
                <a:gd name="T45" fmla="*/ 38 h 42"/>
                <a:gd name="T46" fmla="*/ 57 w 69"/>
                <a:gd name="T47" fmla="*/ 38 h 42"/>
                <a:gd name="T48" fmla="*/ 63 w 69"/>
                <a:gd name="T49" fmla="*/ 32 h 42"/>
                <a:gd name="T50" fmla="*/ 67 w 69"/>
                <a:gd name="T51" fmla="*/ 28 h 42"/>
                <a:gd name="T52" fmla="*/ 69 w 69"/>
                <a:gd name="T53" fmla="*/ 20 h 42"/>
                <a:gd name="T54" fmla="*/ 69 w 69"/>
                <a:gd name="T5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42">
                  <a:moveTo>
                    <a:pt x="69" y="20"/>
                  </a:moveTo>
                  <a:lnTo>
                    <a:pt x="69" y="20"/>
                  </a:lnTo>
                  <a:lnTo>
                    <a:pt x="61" y="24"/>
                  </a:lnTo>
                  <a:lnTo>
                    <a:pt x="49" y="26"/>
                  </a:lnTo>
                  <a:lnTo>
                    <a:pt x="37" y="26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15" y="36"/>
                  </a:lnTo>
                  <a:lnTo>
                    <a:pt x="21" y="40"/>
                  </a:lnTo>
                  <a:lnTo>
                    <a:pt x="29" y="42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63" y="32"/>
                  </a:lnTo>
                  <a:lnTo>
                    <a:pt x="67" y="28"/>
                  </a:lnTo>
                  <a:lnTo>
                    <a:pt x="69" y="2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292601" y="3003550"/>
              <a:ext cx="407988" cy="38100"/>
            </a:xfrm>
            <a:custGeom>
              <a:avLst/>
              <a:gdLst>
                <a:gd name="T0" fmla="*/ 257 w 257"/>
                <a:gd name="T1" fmla="*/ 24 h 24"/>
                <a:gd name="T2" fmla="*/ 257 w 257"/>
                <a:gd name="T3" fmla="*/ 24 h 24"/>
                <a:gd name="T4" fmla="*/ 229 w 257"/>
                <a:gd name="T5" fmla="*/ 10 h 24"/>
                <a:gd name="T6" fmla="*/ 206 w 257"/>
                <a:gd name="T7" fmla="*/ 2 h 24"/>
                <a:gd name="T8" fmla="*/ 194 w 257"/>
                <a:gd name="T9" fmla="*/ 0 h 24"/>
                <a:gd name="T10" fmla="*/ 178 w 257"/>
                <a:gd name="T11" fmla="*/ 0 h 24"/>
                <a:gd name="T12" fmla="*/ 178 w 257"/>
                <a:gd name="T13" fmla="*/ 0 h 24"/>
                <a:gd name="T14" fmla="*/ 73 w 257"/>
                <a:gd name="T15" fmla="*/ 0 h 24"/>
                <a:gd name="T16" fmla="*/ 20 w 257"/>
                <a:gd name="T17" fmla="*/ 2 h 24"/>
                <a:gd name="T18" fmla="*/ 4 w 257"/>
                <a:gd name="T19" fmla="*/ 4 h 24"/>
                <a:gd name="T20" fmla="*/ 0 w 257"/>
                <a:gd name="T21" fmla="*/ 6 h 24"/>
                <a:gd name="T22" fmla="*/ 0 w 257"/>
                <a:gd name="T23" fmla="*/ 6 h 24"/>
                <a:gd name="T24" fmla="*/ 8 w 257"/>
                <a:gd name="T25" fmla="*/ 6 h 24"/>
                <a:gd name="T26" fmla="*/ 30 w 257"/>
                <a:gd name="T27" fmla="*/ 6 h 24"/>
                <a:gd name="T28" fmla="*/ 89 w 257"/>
                <a:gd name="T29" fmla="*/ 8 h 24"/>
                <a:gd name="T30" fmla="*/ 154 w 257"/>
                <a:gd name="T31" fmla="*/ 10 h 24"/>
                <a:gd name="T32" fmla="*/ 180 w 257"/>
                <a:gd name="T33" fmla="*/ 12 h 24"/>
                <a:gd name="T34" fmla="*/ 198 w 257"/>
                <a:gd name="T35" fmla="*/ 14 h 24"/>
                <a:gd name="T36" fmla="*/ 198 w 257"/>
                <a:gd name="T37" fmla="*/ 14 h 24"/>
                <a:gd name="T38" fmla="*/ 219 w 257"/>
                <a:gd name="T39" fmla="*/ 18 h 24"/>
                <a:gd name="T40" fmla="*/ 237 w 257"/>
                <a:gd name="T41" fmla="*/ 22 h 24"/>
                <a:gd name="T42" fmla="*/ 257 w 257"/>
                <a:gd name="T43" fmla="*/ 24 h 24"/>
                <a:gd name="T44" fmla="*/ 257 w 257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24">
                  <a:moveTo>
                    <a:pt x="257" y="24"/>
                  </a:moveTo>
                  <a:lnTo>
                    <a:pt x="257" y="24"/>
                  </a:lnTo>
                  <a:lnTo>
                    <a:pt x="229" y="10"/>
                  </a:lnTo>
                  <a:lnTo>
                    <a:pt x="206" y="2"/>
                  </a:lnTo>
                  <a:lnTo>
                    <a:pt x="19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73" y="0"/>
                  </a:lnTo>
                  <a:lnTo>
                    <a:pt x="20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8" y="6"/>
                  </a:lnTo>
                  <a:lnTo>
                    <a:pt x="30" y="6"/>
                  </a:lnTo>
                  <a:lnTo>
                    <a:pt x="89" y="8"/>
                  </a:lnTo>
                  <a:lnTo>
                    <a:pt x="154" y="10"/>
                  </a:lnTo>
                  <a:lnTo>
                    <a:pt x="180" y="12"/>
                  </a:lnTo>
                  <a:lnTo>
                    <a:pt x="198" y="14"/>
                  </a:lnTo>
                  <a:lnTo>
                    <a:pt x="198" y="14"/>
                  </a:lnTo>
                  <a:lnTo>
                    <a:pt x="219" y="18"/>
                  </a:lnTo>
                  <a:lnTo>
                    <a:pt x="237" y="22"/>
                  </a:lnTo>
                  <a:lnTo>
                    <a:pt x="257" y="24"/>
                  </a:lnTo>
                  <a:lnTo>
                    <a:pt x="257" y="24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764088" y="3006725"/>
              <a:ext cx="209550" cy="34925"/>
            </a:xfrm>
            <a:custGeom>
              <a:avLst/>
              <a:gdLst>
                <a:gd name="T0" fmla="*/ 1 w 132"/>
                <a:gd name="T1" fmla="*/ 6 h 22"/>
                <a:gd name="T2" fmla="*/ 1 w 132"/>
                <a:gd name="T3" fmla="*/ 6 h 22"/>
                <a:gd name="T4" fmla="*/ 0 w 132"/>
                <a:gd name="T5" fmla="*/ 12 h 22"/>
                <a:gd name="T6" fmla="*/ 0 w 132"/>
                <a:gd name="T7" fmla="*/ 18 h 22"/>
                <a:gd name="T8" fmla="*/ 0 w 132"/>
                <a:gd name="T9" fmla="*/ 22 h 22"/>
                <a:gd name="T10" fmla="*/ 1 w 132"/>
                <a:gd name="T11" fmla="*/ 22 h 22"/>
                <a:gd name="T12" fmla="*/ 3 w 132"/>
                <a:gd name="T13" fmla="*/ 20 h 22"/>
                <a:gd name="T14" fmla="*/ 3 w 132"/>
                <a:gd name="T15" fmla="*/ 20 h 22"/>
                <a:gd name="T16" fmla="*/ 17 w 132"/>
                <a:gd name="T17" fmla="*/ 18 h 22"/>
                <a:gd name="T18" fmla="*/ 41 w 132"/>
                <a:gd name="T19" fmla="*/ 14 h 22"/>
                <a:gd name="T20" fmla="*/ 92 w 132"/>
                <a:gd name="T21" fmla="*/ 10 h 22"/>
                <a:gd name="T22" fmla="*/ 92 w 132"/>
                <a:gd name="T23" fmla="*/ 10 h 22"/>
                <a:gd name="T24" fmla="*/ 122 w 132"/>
                <a:gd name="T25" fmla="*/ 8 h 22"/>
                <a:gd name="T26" fmla="*/ 132 w 132"/>
                <a:gd name="T27" fmla="*/ 8 h 22"/>
                <a:gd name="T28" fmla="*/ 132 w 132"/>
                <a:gd name="T29" fmla="*/ 8 h 22"/>
                <a:gd name="T30" fmla="*/ 108 w 132"/>
                <a:gd name="T31" fmla="*/ 4 h 22"/>
                <a:gd name="T32" fmla="*/ 61 w 132"/>
                <a:gd name="T33" fmla="*/ 0 h 22"/>
                <a:gd name="T34" fmla="*/ 61 w 132"/>
                <a:gd name="T35" fmla="*/ 0 h 22"/>
                <a:gd name="T36" fmla="*/ 39 w 132"/>
                <a:gd name="T37" fmla="*/ 0 h 22"/>
                <a:gd name="T38" fmla="*/ 19 w 132"/>
                <a:gd name="T39" fmla="*/ 2 h 22"/>
                <a:gd name="T40" fmla="*/ 1 w 132"/>
                <a:gd name="T41" fmla="*/ 6 h 22"/>
                <a:gd name="T42" fmla="*/ 1 w 132"/>
                <a:gd name="T43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">
                  <a:moveTo>
                    <a:pt x="1" y="6"/>
                  </a:moveTo>
                  <a:lnTo>
                    <a:pt x="1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7" y="18"/>
                  </a:lnTo>
                  <a:lnTo>
                    <a:pt x="41" y="14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122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08" y="4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39" y="0"/>
                  </a:lnTo>
                  <a:lnTo>
                    <a:pt x="19" y="2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1B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81701" y="5957888"/>
              <a:ext cx="652463" cy="146050"/>
            </a:xfrm>
            <a:custGeom>
              <a:avLst/>
              <a:gdLst>
                <a:gd name="T0" fmla="*/ 0 w 411"/>
                <a:gd name="T1" fmla="*/ 2 h 92"/>
                <a:gd name="T2" fmla="*/ 0 w 411"/>
                <a:gd name="T3" fmla="*/ 2 h 92"/>
                <a:gd name="T4" fmla="*/ 29 w 411"/>
                <a:gd name="T5" fmla="*/ 0 h 92"/>
                <a:gd name="T6" fmla="*/ 61 w 411"/>
                <a:gd name="T7" fmla="*/ 0 h 92"/>
                <a:gd name="T8" fmla="*/ 95 w 411"/>
                <a:gd name="T9" fmla="*/ 2 h 92"/>
                <a:gd name="T10" fmla="*/ 130 w 411"/>
                <a:gd name="T11" fmla="*/ 5 h 92"/>
                <a:gd name="T12" fmla="*/ 170 w 411"/>
                <a:gd name="T13" fmla="*/ 9 h 92"/>
                <a:gd name="T14" fmla="*/ 211 w 411"/>
                <a:gd name="T15" fmla="*/ 17 h 92"/>
                <a:gd name="T16" fmla="*/ 257 w 411"/>
                <a:gd name="T17" fmla="*/ 25 h 92"/>
                <a:gd name="T18" fmla="*/ 302 w 411"/>
                <a:gd name="T19" fmla="*/ 35 h 92"/>
                <a:gd name="T20" fmla="*/ 302 w 411"/>
                <a:gd name="T21" fmla="*/ 35 h 92"/>
                <a:gd name="T22" fmla="*/ 334 w 411"/>
                <a:gd name="T23" fmla="*/ 45 h 92"/>
                <a:gd name="T24" fmla="*/ 362 w 411"/>
                <a:gd name="T25" fmla="*/ 57 h 92"/>
                <a:gd name="T26" fmla="*/ 387 w 411"/>
                <a:gd name="T27" fmla="*/ 71 h 92"/>
                <a:gd name="T28" fmla="*/ 411 w 411"/>
                <a:gd name="T29" fmla="*/ 85 h 92"/>
                <a:gd name="T30" fmla="*/ 393 w 411"/>
                <a:gd name="T31" fmla="*/ 92 h 92"/>
                <a:gd name="T32" fmla="*/ 393 w 411"/>
                <a:gd name="T33" fmla="*/ 92 h 92"/>
                <a:gd name="T34" fmla="*/ 366 w 411"/>
                <a:gd name="T35" fmla="*/ 91 h 92"/>
                <a:gd name="T36" fmla="*/ 296 w 411"/>
                <a:gd name="T37" fmla="*/ 85 h 92"/>
                <a:gd name="T38" fmla="*/ 209 w 411"/>
                <a:gd name="T39" fmla="*/ 75 h 92"/>
                <a:gd name="T40" fmla="*/ 166 w 411"/>
                <a:gd name="T41" fmla="*/ 69 h 92"/>
                <a:gd name="T42" fmla="*/ 126 w 411"/>
                <a:gd name="T43" fmla="*/ 63 h 92"/>
                <a:gd name="T44" fmla="*/ 126 w 411"/>
                <a:gd name="T45" fmla="*/ 63 h 92"/>
                <a:gd name="T46" fmla="*/ 103 w 411"/>
                <a:gd name="T47" fmla="*/ 57 h 92"/>
                <a:gd name="T48" fmla="*/ 81 w 411"/>
                <a:gd name="T49" fmla="*/ 51 h 92"/>
                <a:gd name="T50" fmla="*/ 63 w 411"/>
                <a:gd name="T51" fmla="*/ 43 h 92"/>
                <a:gd name="T52" fmla="*/ 45 w 411"/>
                <a:gd name="T53" fmla="*/ 35 h 92"/>
                <a:gd name="T54" fmla="*/ 20 w 411"/>
                <a:gd name="T55" fmla="*/ 17 h 92"/>
                <a:gd name="T56" fmla="*/ 0 w 411"/>
                <a:gd name="T57" fmla="*/ 2 h 92"/>
                <a:gd name="T58" fmla="*/ 0 w 411"/>
                <a:gd name="T59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1" h="92">
                  <a:moveTo>
                    <a:pt x="0" y="2"/>
                  </a:moveTo>
                  <a:lnTo>
                    <a:pt x="0" y="2"/>
                  </a:lnTo>
                  <a:lnTo>
                    <a:pt x="29" y="0"/>
                  </a:lnTo>
                  <a:lnTo>
                    <a:pt x="61" y="0"/>
                  </a:lnTo>
                  <a:lnTo>
                    <a:pt x="95" y="2"/>
                  </a:lnTo>
                  <a:lnTo>
                    <a:pt x="130" y="5"/>
                  </a:lnTo>
                  <a:lnTo>
                    <a:pt x="170" y="9"/>
                  </a:lnTo>
                  <a:lnTo>
                    <a:pt x="211" y="17"/>
                  </a:lnTo>
                  <a:lnTo>
                    <a:pt x="257" y="25"/>
                  </a:lnTo>
                  <a:lnTo>
                    <a:pt x="302" y="35"/>
                  </a:lnTo>
                  <a:lnTo>
                    <a:pt x="302" y="35"/>
                  </a:lnTo>
                  <a:lnTo>
                    <a:pt x="334" y="45"/>
                  </a:lnTo>
                  <a:lnTo>
                    <a:pt x="362" y="57"/>
                  </a:lnTo>
                  <a:lnTo>
                    <a:pt x="387" y="71"/>
                  </a:lnTo>
                  <a:lnTo>
                    <a:pt x="411" y="85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66" y="91"/>
                  </a:lnTo>
                  <a:lnTo>
                    <a:pt x="296" y="85"/>
                  </a:lnTo>
                  <a:lnTo>
                    <a:pt x="209" y="75"/>
                  </a:lnTo>
                  <a:lnTo>
                    <a:pt x="166" y="69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03" y="57"/>
                  </a:lnTo>
                  <a:lnTo>
                    <a:pt x="81" y="51"/>
                  </a:lnTo>
                  <a:lnTo>
                    <a:pt x="63" y="43"/>
                  </a:lnTo>
                  <a:lnTo>
                    <a:pt x="45" y="35"/>
                  </a:lnTo>
                  <a:lnTo>
                    <a:pt x="20" y="1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6E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937251" y="5954713"/>
              <a:ext cx="898525" cy="825500"/>
            </a:xfrm>
            <a:custGeom>
              <a:avLst/>
              <a:gdLst>
                <a:gd name="T0" fmla="*/ 536 w 566"/>
                <a:gd name="T1" fmla="*/ 310 h 520"/>
                <a:gd name="T2" fmla="*/ 526 w 566"/>
                <a:gd name="T3" fmla="*/ 385 h 520"/>
                <a:gd name="T4" fmla="*/ 514 w 566"/>
                <a:gd name="T5" fmla="*/ 419 h 520"/>
                <a:gd name="T6" fmla="*/ 498 w 566"/>
                <a:gd name="T7" fmla="*/ 446 h 520"/>
                <a:gd name="T8" fmla="*/ 477 w 566"/>
                <a:gd name="T9" fmla="*/ 470 h 520"/>
                <a:gd name="T10" fmla="*/ 447 w 566"/>
                <a:gd name="T11" fmla="*/ 488 h 520"/>
                <a:gd name="T12" fmla="*/ 409 w 566"/>
                <a:gd name="T13" fmla="*/ 502 h 520"/>
                <a:gd name="T14" fmla="*/ 364 w 566"/>
                <a:gd name="T15" fmla="*/ 510 h 520"/>
                <a:gd name="T16" fmla="*/ 384 w 566"/>
                <a:gd name="T17" fmla="*/ 516 h 520"/>
                <a:gd name="T18" fmla="*/ 419 w 566"/>
                <a:gd name="T19" fmla="*/ 520 h 520"/>
                <a:gd name="T20" fmla="*/ 453 w 566"/>
                <a:gd name="T21" fmla="*/ 514 h 520"/>
                <a:gd name="T22" fmla="*/ 481 w 566"/>
                <a:gd name="T23" fmla="*/ 500 h 520"/>
                <a:gd name="T24" fmla="*/ 504 w 566"/>
                <a:gd name="T25" fmla="*/ 480 h 520"/>
                <a:gd name="T26" fmla="*/ 526 w 566"/>
                <a:gd name="T27" fmla="*/ 454 h 520"/>
                <a:gd name="T28" fmla="*/ 542 w 566"/>
                <a:gd name="T29" fmla="*/ 425 h 520"/>
                <a:gd name="T30" fmla="*/ 558 w 566"/>
                <a:gd name="T31" fmla="*/ 373 h 520"/>
                <a:gd name="T32" fmla="*/ 566 w 566"/>
                <a:gd name="T33" fmla="*/ 298 h 520"/>
                <a:gd name="T34" fmla="*/ 558 w 566"/>
                <a:gd name="T35" fmla="*/ 223 h 520"/>
                <a:gd name="T36" fmla="*/ 544 w 566"/>
                <a:gd name="T37" fmla="*/ 172 h 520"/>
                <a:gd name="T38" fmla="*/ 528 w 566"/>
                <a:gd name="T39" fmla="*/ 142 h 520"/>
                <a:gd name="T40" fmla="*/ 510 w 566"/>
                <a:gd name="T41" fmla="*/ 116 h 520"/>
                <a:gd name="T42" fmla="*/ 498 w 566"/>
                <a:gd name="T43" fmla="*/ 104 h 520"/>
                <a:gd name="T44" fmla="*/ 467 w 566"/>
                <a:gd name="T45" fmla="*/ 85 h 520"/>
                <a:gd name="T46" fmla="*/ 429 w 566"/>
                <a:gd name="T47" fmla="*/ 69 h 520"/>
                <a:gd name="T48" fmla="*/ 390 w 566"/>
                <a:gd name="T49" fmla="*/ 61 h 520"/>
                <a:gd name="T50" fmla="*/ 305 w 566"/>
                <a:gd name="T51" fmla="*/ 57 h 520"/>
                <a:gd name="T52" fmla="*/ 222 w 566"/>
                <a:gd name="T53" fmla="*/ 53 h 520"/>
                <a:gd name="T54" fmla="*/ 184 w 566"/>
                <a:gd name="T55" fmla="*/ 49 h 520"/>
                <a:gd name="T56" fmla="*/ 148 w 566"/>
                <a:gd name="T57" fmla="*/ 39 h 520"/>
                <a:gd name="T58" fmla="*/ 79 w 566"/>
                <a:gd name="T59" fmla="*/ 6 h 520"/>
                <a:gd name="T60" fmla="*/ 56 w 566"/>
                <a:gd name="T61" fmla="*/ 0 h 520"/>
                <a:gd name="T62" fmla="*/ 26 w 566"/>
                <a:gd name="T63" fmla="*/ 2 h 520"/>
                <a:gd name="T64" fmla="*/ 0 w 566"/>
                <a:gd name="T65" fmla="*/ 4 h 520"/>
                <a:gd name="T66" fmla="*/ 18 w 566"/>
                <a:gd name="T67" fmla="*/ 15 h 520"/>
                <a:gd name="T68" fmla="*/ 69 w 566"/>
                <a:gd name="T69" fmla="*/ 51 h 520"/>
                <a:gd name="T70" fmla="*/ 117 w 566"/>
                <a:gd name="T71" fmla="*/ 71 h 520"/>
                <a:gd name="T72" fmla="*/ 146 w 566"/>
                <a:gd name="T73" fmla="*/ 77 h 520"/>
                <a:gd name="T74" fmla="*/ 226 w 566"/>
                <a:gd name="T75" fmla="*/ 87 h 520"/>
                <a:gd name="T76" fmla="*/ 332 w 566"/>
                <a:gd name="T77" fmla="*/ 96 h 520"/>
                <a:gd name="T78" fmla="*/ 394 w 566"/>
                <a:gd name="T79" fmla="*/ 106 h 520"/>
                <a:gd name="T80" fmla="*/ 447 w 566"/>
                <a:gd name="T81" fmla="*/ 124 h 520"/>
                <a:gd name="T82" fmla="*/ 479 w 566"/>
                <a:gd name="T83" fmla="*/ 146 h 520"/>
                <a:gd name="T84" fmla="*/ 497 w 566"/>
                <a:gd name="T85" fmla="*/ 164 h 520"/>
                <a:gd name="T86" fmla="*/ 512 w 566"/>
                <a:gd name="T87" fmla="*/ 187 h 520"/>
                <a:gd name="T88" fmla="*/ 524 w 566"/>
                <a:gd name="T89" fmla="*/ 215 h 520"/>
                <a:gd name="T90" fmla="*/ 534 w 566"/>
                <a:gd name="T91" fmla="*/ 267 h 520"/>
                <a:gd name="T92" fmla="*/ 536 w 566"/>
                <a:gd name="T93" fmla="*/ 31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6" h="520">
                  <a:moveTo>
                    <a:pt x="536" y="310"/>
                  </a:moveTo>
                  <a:lnTo>
                    <a:pt x="536" y="310"/>
                  </a:lnTo>
                  <a:lnTo>
                    <a:pt x="532" y="350"/>
                  </a:lnTo>
                  <a:lnTo>
                    <a:pt x="526" y="385"/>
                  </a:lnTo>
                  <a:lnTo>
                    <a:pt x="520" y="403"/>
                  </a:lnTo>
                  <a:lnTo>
                    <a:pt x="514" y="419"/>
                  </a:lnTo>
                  <a:lnTo>
                    <a:pt x="506" y="433"/>
                  </a:lnTo>
                  <a:lnTo>
                    <a:pt x="498" y="446"/>
                  </a:lnTo>
                  <a:lnTo>
                    <a:pt x="489" y="458"/>
                  </a:lnTo>
                  <a:lnTo>
                    <a:pt x="477" y="470"/>
                  </a:lnTo>
                  <a:lnTo>
                    <a:pt x="463" y="480"/>
                  </a:lnTo>
                  <a:lnTo>
                    <a:pt x="447" y="488"/>
                  </a:lnTo>
                  <a:lnTo>
                    <a:pt x="429" y="496"/>
                  </a:lnTo>
                  <a:lnTo>
                    <a:pt x="409" y="502"/>
                  </a:lnTo>
                  <a:lnTo>
                    <a:pt x="388" y="506"/>
                  </a:lnTo>
                  <a:lnTo>
                    <a:pt x="364" y="510"/>
                  </a:lnTo>
                  <a:lnTo>
                    <a:pt x="364" y="510"/>
                  </a:lnTo>
                  <a:lnTo>
                    <a:pt x="384" y="516"/>
                  </a:lnTo>
                  <a:lnTo>
                    <a:pt x="402" y="518"/>
                  </a:lnTo>
                  <a:lnTo>
                    <a:pt x="419" y="520"/>
                  </a:lnTo>
                  <a:lnTo>
                    <a:pt x="437" y="518"/>
                  </a:lnTo>
                  <a:lnTo>
                    <a:pt x="453" y="514"/>
                  </a:lnTo>
                  <a:lnTo>
                    <a:pt x="467" y="508"/>
                  </a:lnTo>
                  <a:lnTo>
                    <a:pt x="481" y="500"/>
                  </a:lnTo>
                  <a:lnTo>
                    <a:pt x="495" y="492"/>
                  </a:lnTo>
                  <a:lnTo>
                    <a:pt x="504" y="480"/>
                  </a:lnTo>
                  <a:lnTo>
                    <a:pt x="516" y="468"/>
                  </a:lnTo>
                  <a:lnTo>
                    <a:pt x="526" y="454"/>
                  </a:lnTo>
                  <a:lnTo>
                    <a:pt x="534" y="440"/>
                  </a:lnTo>
                  <a:lnTo>
                    <a:pt x="542" y="425"/>
                  </a:lnTo>
                  <a:lnTo>
                    <a:pt x="548" y="409"/>
                  </a:lnTo>
                  <a:lnTo>
                    <a:pt x="558" y="373"/>
                  </a:lnTo>
                  <a:lnTo>
                    <a:pt x="564" y="336"/>
                  </a:lnTo>
                  <a:lnTo>
                    <a:pt x="566" y="298"/>
                  </a:lnTo>
                  <a:lnTo>
                    <a:pt x="564" y="261"/>
                  </a:lnTo>
                  <a:lnTo>
                    <a:pt x="558" y="223"/>
                  </a:lnTo>
                  <a:lnTo>
                    <a:pt x="550" y="187"/>
                  </a:lnTo>
                  <a:lnTo>
                    <a:pt x="544" y="172"/>
                  </a:lnTo>
                  <a:lnTo>
                    <a:pt x="536" y="156"/>
                  </a:lnTo>
                  <a:lnTo>
                    <a:pt x="528" y="142"/>
                  </a:lnTo>
                  <a:lnTo>
                    <a:pt x="520" y="128"/>
                  </a:lnTo>
                  <a:lnTo>
                    <a:pt x="510" y="116"/>
                  </a:lnTo>
                  <a:lnTo>
                    <a:pt x="498" y="104"/>
                  </a:lnTo>
                  <a:lnTo>
                    <a:pt x="498" y="104"/>
                  </a:lnTo>
                  <a:lnTo>
                    <a:pt x="483" y="93"/>
                  </a:lnTo>
                  <a:lnTo>
                    <a:pt x="467" y="85"/>
                  </a:lnTo>
                  <a:lnTo>
                    <a:pt x="449" y="77"/>
                  </a:lnTo>
                  <a:lnTo>
                    <a:pt x="429" y="69"/>
                  </a:lnTo>
                  <a:lnTo>
                    <a:pt x="409" y="65"/>
                  </a:lnTo>
                  <a:lnTo>
                    <a:pt x="390" y="61"/>
                  </a:lnTo>
                  <a:lnTo>
                    <a:pt x="346" y="57"/>
                  </a:lnTo>
                  <a:lnTo>
                    <a:pt x="305" y="57"/>
                  </a:lnTo>
                  <a:lnTo>
                    <a:pt x="261" y="55"/>
                  </a:lnTo>
                  <a:lnTo>
                    <a:pt x="222" y="53"/>
                  </a:lnTo>
                  <a:lnTo>
                    <a:pt x="184" y="49"/>
                  </a:lnTo>
                  <a:lnTo>
                    <a:pt x="184" y="49"/>
                  </a:lnTo>
                  <a:lnTo>
                    <a:pt x="166" y="45"/>
                  </a:lnTo>
                  <a:lnTo>
                    <a:pt x="148" y="39"/>
                  </a:lnTo>
                  <a:lnTo>
                    <a:pt x="111" y="21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26" y="2"/>
                  </a:lnTo>
                  <a:lnTo>
                    <a:pt x="1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8" y="15"/>
                  </a:lnTo>
                  <a:lnTo>
                    <a:pt x="48" y="39"/>
                  </a:lnTo>
                  <a:lnTo>
                    <a:pt x="69" y="51"/>
                  </a:lnTo>
                  <a:lnTo>
                    <a:pt x="91" y="61"/>
                  </a:lnTo>
                  <a:lnTo>
                    <a:pt x="117" y="71"/>
                  </a:lnTo>
                  <a:lnTo>
                    <a:pt x="146" y="77"/>
                  </a:lnTo>
                  <a:lnTo>
                    <a:pt x="146" y="77"/>
                  </a:lnTo>
                  <a:lnTo>
                    <a:pt x="186" y="83"/>
                  </a:lnTo>
                  <a:lnTo>
                    <a:pt x="226" y="87"/>
                  </a:lnTo>
                  <a:lnTo>
                    <a:pt x="299" y="93"/>
                  </a:lnTo>
                  <a:lnTo>
                    <a:pt x="332" y="96"/>
                  </a:lnTo>
                  <a:lnTo>
                    <a:pt x="364" y="100"/>
                  </a:lnTo>
                  <a:lnTo>
                    <a:pt x="394" y="106"/>
                  </a:lnTo>
                  <a:lnTo>
                    <a:pt x="421" y="114"/>
                  </a:lnTo>
                  <a:lnTo>
                    <a:pt x="447" y="124"/>
                  </a:lnTo>
                  <a:lnTo>
                    <a:pt x="469" y="138"/>
                  </a:lnTo>
                  <a:lnTo>
                    <a:pt x="479" y="146"/>
                  </a:lnTo>
                  <a:lnTo>
                    <a:pt x="489" y="154"/>
                  </a:lnTo>
                  <a:lnTo>
                    <a:pt x="497" y="164"/>
                  </a:lnTo>
                  <a:lnTo>
                    <a:pt x="504" y="176"/>
                  </a:lnTo>
                  <a:lnTo>
                    <a:pt x="512" y="187"/>
                  </a:lnTo>
                  <a:lnTo>
                    <a:pt x="518" y="201"/>
                  </a:lnTo>
                  <a:lnTo>
                    <a:pt x="524" y="215"/>
                  </a:lnTo>
                  <a:lnTo>
                    <a:pt x="528" y="231"/>
                  </a:lnTo>
                  <a:lnTo>
                    <a:pt x="534" y="267"/>
                  </a:lnTo>
                  <a:lnTo>
                    <a:pt x="536" y="310"/>
                  </a:lnTo>
                  <a:lnTo>
                    <a:pt x="536" y="310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31001" y="30480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743701" y="30226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6731001" y="2984500"/>
              <a:ext cx="1746250" cy="536575"/>
            </a:xfrm>
            <a:custGeom>
              <a:avLst/>
              <a:gdLst>
                <a:gd name="T0" fmla="*/ 1096 w 1100"/>
                <a:gd name="T1" fmla="*/ 338 h 338"/>
                <a:gd name="T2" fmla="*/ 1096 w 1100"/>
                <a:gd name="T3" fmla="*/ 338 h 338"/>
                <a:gd name="T4" fmla="*/ 1094 w 1100"/>
                <a:gd name="T5" fmla="*/ 338 h 338"/>
                <a:gd name="T6" fmla="*/ 2 w 1100"/>
                <a:gd name="T7" fmla="*/ 8 h 338"/>
                <a:gd name="T8" fmla="*/ 2 w 1100"/>
                <a:gd name="T9" fmla="*/ 8 h 338"/>
                <a:gd name="T10" fmla="*/ 0 w 1100"/>
                <a:gd name="T11" fmla="*/ 6 h 338"/>
                <a:gd name="T12" fmla="*/ 0 w 1100"/>
                <a:gd name="T13" fmla="*/ 4 h 338"/>
                <a:gd name="T14" fmla="*/ 0 w 1100"/>
                <a:gd name="T15" fmla="*/ 4 h 338"/>
                <a:gd name="T16" fmla="*/ 0 w 1100"/>
                <a:gd name="T17" fmla="*/ 0 h 338"/>
                <a:gd name="T18" fmla="*/ 4 w 1100"/>
                <a:gd name="T19" fmla="*/ 0 h 338"/>
                <a:gd name="T20" fmla="*/ 1098 w 1100"/>
                <a:gd name="T21" fmla="*/ 330 h 338"/>
                <a:gd name="T22" fmla="*/ 1098 w 1100"/>
                <a:gd name="T23" fmla="*/ 330 h 338"/>
                <a:gd name="T24" fmla="*/ 1100 w 1100"/>
                <a:gd name="T25" fmla="*/ 332 h 338"/>
                <a:gd name="T26" fmla="*/ 1100 w 1100"/>
                <a:gd name="T27" fmla="*/ 336 h 338"/>
                <a:gd name="T28" fmla="*/ 1100 w 1100"/>
                <a:gd name="T29" fmla="*/ 336 h 338"/>
                <a:gd name="T30" fmla="*/ 1098 w 1100"/>
                <a:gd name="T31" fmla="*/ 338 h 338"/>
                <a:gd name="T32" fmla="*/ 1096 w 1100"/>
                <a:gd name="T33" fmla="*/ 338 h 338"/>
                <a:gd name="T34" fmla="*/ 1096 w 1100"/>
                <a:gd name="T3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0" h="338">
                  <a:moveTo>
                    <a:pt x="1096" y="338"/>
                  </a:moveTo>
                  <a:lnTo>
                    <a:pt x="1096" y="338"/>
                  </a:lnTo>
                  <a:lnTo>
                    <a:pt x="1094" y="33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98" y="330"/>
                  </a:lnTo>
                  <a:lnTo>
                    <a:pt x="1098" y="330"/>
                  </a:lnTo>
                  <a:lnTo>
                    <a:pt x="1100" y="332"/>
                  </a:lnTo>
                  <a:lnTo>
                    <a:pt x="1100" y="336"/>
                  </a:lnTo>
                  <a:lnTo>
                    <a:pt x="1100" y="336"/>
                  </a:lnTo>
                  <a:lnTo>
                    <a:pt x="1098" y="338"/>
                  </a:lnTo>
                  <a:lnTo>
                    <a:pt x="1096" y="338"/>
                  </a:lnTo>
                  <a:lnTo>
                    <a:pt x="1096" y="338"/>
                  </a:lnTo>
                  <a:close/>
                </a:path>
              </a:pathLst>
            </a:custGeom>
            <a:solidFill>
              <a:srgbClr val="BD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auto">
            <a:xfrm>
              <a:off x="7843838" y="5576888"/>
              <a:ext cx="222250" cy="908050"/>
            </a:xfrm>
            <a:custGeom>
              <a:avLst/>
              <a:gdLst>
                <a:gd name="T0" fmla="*/ 51 w 140"/>
                <a:gd name="T1" fmla="*/ 356 h 572"/>
                <a:gd name="T2" fmla="*/ 51 w 140"/>
                <a:gd name="T3" fmla="*/ 356 h 572"/>
                <a:gd name="T4" fmla="*/ 35 w 140"/>
                <a:gd name="T5" fmla="*/ 408 h 572"/>
                <a:gd name="T6" fmla="*/ 21 w 140"/>
                <a:gd name="T7" fmla="*/ 447 h 572"/>
                <a:gd name="T8" fmla="*/ 19 w 140"/>
                <a:gd name="T9" fmla="*/ 461 h 572"/>
                <a:gd name="T10" fmla="*/ 17 w 140"/>
                <a:gd name="T11" fmla="*/ 473 h 572"/>
                <a:gd name="T12" fmla="*/ 17 w 140"/>
                <a:gd name="T13" fmla="*/ 485 h 572"/>
                <a:gd name="T14" fmla="*/ 21 w 140"/>
                <a:gd name="T15" fmla="*/ 493 h 572"/>
                <a:gd name="T16" fmla="*/ 21 w 140"/>
                <a:gd name="T17" fmla="*/ 493 h 572"/>
                <a:gd name="T18" fmla="*/ 33 w 140"/>
                <a:gd name="T19" fmla="*/ 510 h 572"/>
                <a:gd name="T20" fmla="*/ 53 w 140"/>
                <a:gd name="T21" fmla="*/ 532 h 572"/>
                <a:gd name="T22" fmla="*/ 92 w 140"/>
                <a:gd name="T23" fmla="*/ 572 h 572"/>
                <a:gd name="T24" fmla="*/ 92 w 140"/>
                <a:gd name="T25" fmla="*/ 572 h 572"/>
                <a:gd name="T26" fmla="*/ 69 w 140"/>
                <a:gd name="T27" fmla="*/ 560 h 572"/>
                <a:gd name="T28" fmla="*/ 51 w 140"/>
                <a:gd name="T29" fmla="*/ 550 h 572"/>
                <a:gd name="T30" fmla="*/ 35 w 140"/>
                <a:gd name="T31" fmla="*/ 536 h 572"/>
                <a:gd name="T32" fmla="*/ 23 w 140"/>
                <a:gd name="T33" fmla="*/ 526 h 572"/>
                <a:gd name="T34" fmla="*/ 7 w 140"/>
                <a:gd name="T35" fmla="*/ 506 h 572"/>
                <a:gd name="T36" fmla="*/ 2 w 140"/>
                <a:gd name="T37" fmla="*/ 499 h 572"/>
                <a:gd name="T38" fmla="*/ 2 w 140"/>
                <a:gd name="T39" fmla="*/ 499 h 572"/>
                <a:gd name="T40" fmla="*/ 0 w 140"/>
                <a:gd name="T41" fmla="*/ 491 h 572"/>
                <a:gd name="T42" fmla="*/ 0 w 140"/>
                <a:gd name="T43" fmla="*/ 479 h 572"/>
                <a:gd name="T44" fmla="*/ 2 w 140"/>
                <a:gd name="T45" fmla="*/ 463 h 572"/>
                <a:gd name="T46" fmla="*/ 5 w 140"/>
                <a:gd name="T47" fmla="*/ 443 h 572"/>
                <a:gd name="T48" fmla="*/ 21 w 140"/>
                <a:gd name="T49" fmla="*/ 396 h 572"/>
                <a:gd name="T50" fmla="*/ 39 w 140"/>
                <a:gd name="T51" fmla="*/ 344 h 572"/>
                <a:gd name="T52" fmla="*/ 61 w 140"/>
                <a:gd name="T53" fmla="*/ 293 h 572"/>
                <a:gd name="T54" fmla="*/ 83 w 140"/>
                <a:gd name="T55" fmla="*/ 245 h 572"/>
                <a:gd name="T56" fmla="*/ 112 w 140"/>
                <a:gd name="T57" fmla="*/ 182 h 572"/>
                <a:gd name="T58" fmla="*/ 112 w 140"/>
                <a:gd name="T59" fmla="*/ 182 h 572"/>
                <a:gd name="T60" fmla="*/ 116 w 140"/>
                <a:gd name="T61" fmla="*/ 170 h 572"/>
                <a:gd name="T62" fmla="*/ 118 w 140"/>
                <a:gd name="T63" fmla="*/ 157 h 572"/>
                <a:gd name="T64" fmla="*/ 116 w 140"/>
                <a:gd name="T65" fmla="*/ 143 h 572"/>
                <a:gd name="T66" fmla="*/ 114 w 140"/>
                <a:gd name="T67" fmla="*/ 129 h 572"/>
                <a:gd name="T68" fmla="*/ 110 w 140"/>
                <a:gd name="T69" fmla="*/ 115 h 572"/>
                <a:gd name="T70" fmla="*/ 106 w 140"/>
                <a:gd name="T71" fmla="*/ 99 h 572"/>
                <a:gd name="T72" fmla="*/ 92 w 140"/>
                <a:gd name="T73" fmla="*/ 72 h 572"/>
                <a:gd name="T74" fmla="*/ 79 w 140"/>
                <a:gd name="T75" fmla="*/ 46 h 572"/>
                <a:gd name="T76" fmla="*/ 67 w 140"/>
                <a:gd name="T77" fmla="*/ 24 h 572"/>
                <a:gd name="T78" fmla="*/ 53 w 140"/>
                <a:gd name="T79" fmla="*/ 4 h 572"/>
                <a:gd name="T80" fmla="*/ 53 w 140"/>
                <a:gd name="T81" fmla="*/ 4 h 572"/>
                <a:gd name="T82" fmla="*/ 92 w 140"/>
                <a:gd name="T83" fmla="*/ 0 h 572"/>
                <a:gd name="T84" fmla="*/ 92 w 140"/>
                <a:gd name="T85" fmla="*/ 0 h 572"/>
                <a:gd name="T86" fmla="*/ 108 w 140"/>
                <a:gd name="T87" fmla="*/ 30 h 572"/>
                <a:gd name="T88" fmla="*/ 126 w 140"/>
                <a:gd name="T89" fmla="*/ 64 h 572"/>
                <a:gd name="T90" fmla="*/ 132 w 140"/>
                <a:gd name="T91" fmla="*/ 83 h 572"/>
                <a:gd name="T92" fmla="*/ 138 w 140"/>
                <a:gd name="T93" fmla="*/ 101 h 572"/>
                <a:gd name="T94" fmla="*/ 140 w 140"/>
                <a:gd name="T95" fmla="*/ 119 h 572"/>
                <a:gd name="T96" fmla="*/ 140 w 140"/>
                <a:gd name="T97" fmla="*/ 137 h 572"/>
                <a:gd name="T98" fmla="*/ 140 w 140"/>
                <a:gd name="T99" fmla="*/ 137 h 572"/>
                <a:gd name="T100" fmla="*/ 140 w 140"/>
                <a:gd name="T101" fmla="*/ 149 h 572"/>
                <a:gd name="T102" fmla="*/ 136 w 140"/>
                <a:gd name="T103" fmla="*/ 160 h 572"/>
                <a:gd name="T104" fmla="*/ 128 w 140"/>
                <a:gd name="T105" fmla="*/ 184 h 572"/>
                <a:gd name="T106" fmla="*/ 116 w 140"/>
                <a:gd name="T107" fmla="*/ 210 h 572"/>
                <a:gd name="T108" fmla="*/ 102 w 140"/>
                <a:gd name="T109" fmla="*/ 238 h 572"/>
                <a:gd name="T110" fmla="*/ 73 w 140"/>
                <a:gd name="T111" fmla="*/ 295 h 572"/>
                <a:gd name="T112" fmla="*/ 61 w 140"/>
                <a:gd name="T113" fmla="*/ 325 h 572"/>
                <a:gd name="T114" fmla="*/ 51 w 140"/>
                <a:gd name="T115" fmla="*/ 356 h 572"/>
                <a:gd name="T116" fmla="*/ 51 w 140"/>
                <a:gd name="T117" fmla="*/ 35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572">
                  <a:moveTo>
                    <a:pt x="51" y="356"/>
                  </a:moveTo>
                  <a:lnTo>
                    <a:pt x="51" y="356"/>
                  </a:lnTo>
                  <a:lnTo>
                    <a:pt x="35" y="408"/>
                  </a:lnTo>
                  <a:lnTo>
                    <a:pt x="21" y="447"/>
                  </a:lnTo>
                  <a:lnTo>
                    <a:pt x="19" y="461"/>
                  </a:lnTo>
                  <a:lnTo>
                    <a:pt x="17" y="473"/>
                  </a:lnTo>
                  <a:lnTo>
                    <a:pt x="17" y="485"/>
                  </a:lnTo>
                  <a:lnTo>
                    <a:pt x="21" y="493"/>
                  </a:lnTo>
                  <a:lnTo>
                    <a:pt x="21" y="493"/>
                  </a:lnTo>
                  <a:lnTo>
                    <a:pt x="33" y="510"/>
                  </a:lnTo>
                  <a:lnTo>
                    <a:pt x="53" y="532"/>
                  </a:lnTo>
                  <a:lnTo>
                    <a:pt x="92" y="572"/>
                  </a:lnTo>
                  <a:lnTo>
                    <a:pt x="92" y="572"/>
                  </a:lnTo>
                  <a:lnTo>
                    <a:pt x="69" y="560"/>
                  </a:lnTo>
                  <a:lnTo>
                    <a:pt x="51" y="550"/>
                  </a:lnTo>
                  <a:lnTo>
                    <a:pt x="35" y="536"/>
                  </a:lnTo>
                  <a:lnTo>
                    <a:pt x="23" y="526"/>
                  </a:lnTo>
                  <a:lnTo>
                    <a:pt x="7" y="506"/>
                  </a:lnTo>
                  <a:lnTo>
                    <a:pt x="2" y="499"/>
                  </a:lnTo>
                  <a:lnTo>
                    <a:pt x="2" y="499"/>
                  </a:lnTo>
                  <a:lnTo>
                    <a:pt x="0" y="491"/>
                  </a:lnTo>
                  <a:lnTo>
                    <a:pt x="0" y="479"/>
                  </a:lnTo>
                  <a:lnTo>
                    <a:pt x="2" y="463"/>
                  </a:lnTo>
                  <a:lnTo>
                    <a:pt x="5" y="443"/>
                  </a:lnTo>
                  <a:lnTo>
                    <a:pt x="21" y="396"/>
                  </a:lnTo>
                  <a:lnTo>
                    <a:pt x="39" y="344"/>
                  </a:lnTo>
                  <a:lnTo>
                    <a:pt x="61" y="293"/>
                  </a:lnTo>
                  <a:lnTo>
                    <a:pt x="83" y="245"/>
                  </a:lnTo>
                  <a:lnTo>
                    <a:pt x="112" y="182"/>
                  </a:lnTo>
                  <a:lnTo>
                    <a:pt x="112" y="182"/>
                  </a:lnTo>
                  <a:lnTo>
                    <a:pt x="116" y="170"/>
                  </a:lnTo>
                  <a:lnTo>
                    <a:pt x="118" y="157"/>
                  </a:lnTo>
                  <a:lnTo>
                    <a:pt x="116" y="143"/>
                  </a:lnTo>
                  <a:lnTo>
                    <a:pt x="114" y="129"/>
                  </a:lnTo>
                  <a:lnTo>
                    <a:pt x="110" y="115"/>
                  </a:lnTo>
                  <a:lnTo>
                    <a:pt x="106" y="99"/>
                  </a:lnTo>
                  <a:lnTo>
                    <a:pt x="92" y="72"/>
                  </a:lnTo>
                  <a:lnTo>
                    <a:pt x="79" y="46"/>
                  </a:lnTo>
                  <a:lnTo>
                    <a:pt x="67" y="2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108" y="30"/>
                  </a:lnTo>
                  <a:lnTo>
                    <a:pt x="126" y="64"/>
                  </a:lnTo>
                  <a:lnTo>
                    <a:pt x="132" y="83"/>
                  </a:lnTo>
                  <a:lnTo>
                    <a:pt x="138" y="101"/>
                  </a:lnTo>
                  <a:lnTo>
                    <a:pt x="140" y="119"/>
                  </a:lnTo>
                  <a:lnTo>
                    <a:pt x="140" y="137"/>
                  </a:lnTo>
                  <a:lnTo>
                    <a:pt x="140" y="137"/>
                  </a:lnTo>
                  <a:lnTo>
                    <a:pt x="140" y="149"/>
                  </a:lnTo>
                  <a:lnTo>
                    <a:pt x="136" y="160"/>
                  </a:lnTo>
                  <a:lnTo>
                    <a:pt x="128" y="184"/>
                  </a:lnTo>
                  <a:lnTo>
                    <a:pt x="116" y="210"/>
                  </a:lnTo>
                  <a:lnTo>
                    <a:pt x="102" y="238"/>
                  </a:lnTo>
                  <a:lnTo>
                    <a:pt x="73" y="295"/>
                  </a:lnTo>
                  <a:lnTo>
                    <a:pt x="61" y="325"/>
                  </a:lnTo>
                  <a:lnTo>
                    <a:pt x="51" y="356"/>
                  </a:lnTo>
                  <a:lnTo>
                    <a:pt x="51" y="356"/>
                  </a:lnTo>
                  <a:close/>
                </a:path>
              </a:pathLst>
            </a:custGeom>
            <a:solidFill>
              <a:srgbClr val="455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AU" sz="2700"/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2594218" y="2324100"/>
            <a:ext cx="10018068" cy="4520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2" name="TextBox 12"/>
          <p:cNvSpPr txBox="1"/>
          <p:nvPr/>
        </p:nvSpPr>
        <p:spPr>
          <a:xfrm>
            <a:off x="3045758" y="3528861"/>
            <a:ext cx="9144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một văn bản nghị luận mà em đã đọc, đã học và phân tích mối liên hệ giữa các ý kiến, lí lẽ, dẫn chứng trong bài.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824397" y="-722767"/>
            <a:ext cx="5192177" cy="4114800"/>
          </a:xfrm>
          <a:prstGeom prst="rect">
            <a:avLst/>
          </a:prstGeom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1020" y="6602527"/>
            <a:ext cx="202139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82122" y="518002"/>
            <a:ext cx="3164998" cy="254916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09970" y="971071"/>
            <a:ext cx="13594196" cy="76339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65282" b="55776"/>
          <a:stretch>
            <a:fillRect/>
          </a:stretch>
        </p:blipFill>
        <p:spPr>
          <a:xfrm rot="1952768">
            <a:off x="3740225" y="2367356"/>
            <a:ext cx="665998" cy="8144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36722" t="34915"/>
          <a:stretch>
            <a:fillRect/>
          </a:stretch>
        </p:blipFill>
        <p:spPr>
          <a:xfrm rot="-275319">
            <a:off x="14566088" y="5303219"/>
            <a:ext cx="745739" cy="73635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27328" y="6552700"/>
            <a:ext cx="3808060" cy="4114800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4175068" y="675360"/>
            <a:ext cx="2330038" cy="2729181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4763883" y="6933864"/>
            <a:ext cx="4006139" cy="4114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765262" y="2354613"/>
            <a:ext cx="10772566" cy="404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543300"/>
            <a:ext cx="10772566" cy="323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04800" y="417928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838200" y="901303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đề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04046">
            <a:off x="-287676" y="5650679"/>
            <a:ext cx="3659296" cy="42912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5067300"/>
            <a:ext cx="135421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800"/>
            </a:pPr>
            <a:r>
              <a:rPr lang="vi-VN" sz="4800" i="1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 </a:t>
            </a:r>
            <a:r>
              <a:rPr lang="vi-VN" sz="4800" i="1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Trải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nghiệm có thể giúp con người trở nên khôn ngoan, chin chắn, dày dặn, cứng cáp </a:t>
            </a:r>
            <a:r>
              <a:rPr lang="vi-VN" sz="4800" i="1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hơn </a:t>
            </a:r>
            <a:r>
              <a:rPr lang="vi-VN" sz="4800" i="1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Wingdings" panose="05000000000000000000" pitchFamily="2" charset="2"/>
              </a:rPr>
              <a:t> </a:t>
            </a:r>
            <a:r>
              <a:rPr lang="vi-VN" sz="4800" i="1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con </a:t>
            </a:r>
            <a:r>
              <a:rPr lang="vi-VN" sz="4800" i="1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người có khả năng trưởng thành từ những trải nghiệm.</a:t>
            </a:r>
            <a:endParaRPr lang="vi-VN" sz="48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/>
          <a:srcRect t="46917"/>
          <a:stretch/>
        </p:blipFill>
        <p:spPr>
          <a:xfrm>
            <a:off x="5105400" y="2683650"/>
            <a:ext cx="10772566" cy="2145605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877966" y="-1156097"/>
            <a:ext cx="40067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3797730" y="361052"/>
            <a:ext cx="4074983" cy="99940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413179" y="413377"/>
            <a:ext cx="6248400" cy="1455877"/>
          </a:xfrm>
          <a:prstGeom prst="rect">
            <a:avLst/>
          </a:prstGeom>
        </p:spPr>
      </p:pic>
      <p:sp>
        <p:nvSpPr>
          <p:cNvPr id="5" name="TextBox 12"/>
          <p:cNvSpPr txBox="1"/>
          <p:nvPr/>
        </p:nvSpPr>
        <p:spPr>
          <a:xfrm>
            <a:off x="729821" y="896752"/>
            <a:ext cx="6705600" cy="736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vi-VN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Thể loại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6345" y="3757862"/>
            <a:ext cx="59484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Cambria"/>
                <a:sym typeface="Wingdings" panose="05000000000000000000" pitchFamily="2" charset="2"/>
              </a:rPr>
              <a:t>- Văn bản nghị luận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Bản đồ dẫn đường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Hãy cầm lấy và đọc</a:t>
            </a:r>
          </a:p>
        </p:txBody>
      </p:sp>
      <p:pic>
        <p:nvPicPr>
          <p:cNvPr id="11" name="Google Shape;300;p5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154400" y="6362700"/>
            <a:ext cx="4769852" cy="566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200000">
            <a:off x="12255930" y="1807829"/>
            <a:ext cx="4074983" cy="99940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88919" y="5358073"/>
            <a:ext cx="6771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800"/>
            </a:pPr>
            <a:r>
              <a:rPr lang="vi-VN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- Văn bản văn học (thơ)</a:t>
            </a:r>
          </a:p>
          <a:p>
            <a:pPr algn="just">
              <a:buClr>
                <a:srgbClr val="000000"/>
              </a:buClr>
              <a:buSzPts val="1800"/>
            </a:pPr>
            <a:r>
              <a:rPr lang="vi-VN" sz="4800" i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+ Nói với con</a:t>
            </a:r>
            <a:endParaRPr lang="vi-VN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3"/>
          <p:cNvGrpSpPr/>
          <p:nvPr/>
        </p:nvGrpSpPr>
        <p:grpSpPr>
          <a:xfrm>
            <a:off x="1542116" y="2273455"/>
            <a:ext cx="16116765" cy="6505540"/>
            <a:chOff x="0" y="0"/>
            <a:chExt cx="19557985" cy="7894590"/>
          </a:xfrm>
        </p:grpSpPr>
        <p:sp>
          <p:nvSpPr>
            <p:cNvPr id="192" name="Freeform 4"/>
            <p:cNvSpPr/>
            <p:nvPr/>
          </p:nvSpPr>
          <p:spPr>
            <a:xfrm>
              <a:off x="31750" y="31750"/>
              <a:ext cx="19494486" cy="7831089"/>
            </a:xfrm>
            <a:custGeom>
              <a:avLst/>
              <a:gdLst/>
              <a:ahLst/>
              <a:cxnLst/>
              <a:rect l="l" t="t" r="r" b="b"/>
              <a:pathLst>
                <a:path w="19494486" h="7831089">
                  <a:moveTo>
                    <a:pt x="19401775" y="7831089"/>
                  </a:moveTo>
                  <a:lnTo>
                    <a:pt x="92710" y="7831089"/>
                  </a:lnTo>
                  <a:cubicBezTo>
                    <a:pt x="41910" y="7831089"/>
                    <a:pt x="0" y="7789180"/>
                    <a:pt x="0" y="77383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400506" y="0"/>
                  </a:lnTo>
                  <a:cubicBezTo>
                    <a:pt x="19451306" y="0"/>
                    <a:pt x="19493215" y="41910"/>
                    <a:pt x="19493215" y="92710"/>
                  </a:cubicBezTo>
                  <a:lnTo>
                    <a:pt x="19493215" y="7737110"/>
                  </a:lnTo>
                  <a:cubicBezTo>
                    <a:pt x="19494486" y="7789180"/>
                    <a:pt x="19452575" y="7831089"/>
                    <a:pt x="19401775" y="783108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3" name="Freeform 5"/>
            <p:cNvSpPr/>
            <p:nvPr/>
          </p:nvSpPr>
          <p:spPr>
            <a:xfrm>
              <a:off x="0" y="0"/>
              <a:ext cx="19557986" cy="7894589"/>
            </a:xfrm>
            <a:custGeom>
              <a:avLst/>
              <a:gdLst/>
              <a:ahLst/>
              <a:cxnLst/>
              <a:rect l="l" t="t" r="r" b="b"/>
              <a:pathLst>
                <a:path w="19557986" h="7894589">
                  <a:moveTo>
                    <a:pt x="19433525" y="59690"/>
                  </a:moveTo>
                  <a:cubicBezTo>
                    <a:pt x="19469086" y="59690"/>
                    <a:pt x="19498295" y="88900"/>
                    <a:pt x="19498295" y="124460"/>
                  </a:cubicBezTo>
                  <a:lnTo>
                    <a:pt x="19498295" y="7770130"/>
                  </a:lnTo>
                  <a:cubicBezTo>
                    <a:pt x="19498295" y="7805689"/>
                    <a:pt x="19469086" y="7834900"/>
                    <a:pt x="19433525" y="7834900"/>
                  </a:cubicBezTo>
                  <a:lnTo>
                    <a:pt x="124460" y="7834900"/>
                  </a:lnTo>
                  <a:cubicBezTo>
                    <a:pt x="88900" y="7834900"/>
                    <a:pt x="59690" y="7805689"/>
                    <a:pt x="59690" y="77701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433525" y="59690"/>
                  </a:lnTo>
                  <a:moveTo>
                    <a:pt x="194335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770130"/>
                  </a:lnTo>
                  <a:cubicBezTo>
                    <a:pt x="0" y="7838710"/>
                    <a:pt x="55880" y="7894589"/>
                    <a:pt x="124460" y="7894589"/>
                  </a:cubicBezTo>
                  <a:lnTo>
                    <a:pt x="19433525" y="7894589"/>
                  </a:lnTo>
                  <a:cubicBezTo>
                    <a:pt x="19502106" y="7894589"/>
                    <a:pt x="19557986" y="7838710"/>
                    <a:pt x="19557986" y="7770130"/>
                  </a:cubicBezTo>
                  <a:lnTo>
                    <a:pt x="19557986" y="124460"/>
                  </a:lnTo>
                  <a:cubicBezTo>
                    <a:pt x="19557986" y="55880"/>
                    <a:pt x="19502106" y="0"/>
                    <a:pt x="19433525" y="0"/>
                  </a:cubicBezTo>
                  <a:close/>
                </a:path>
              </a:pathLst>
            </a:custGeom>
            <a:solidFill>
              <a:srgbClr val="FDBC96"/>
            </a:solidFill>
          </p:spPr>
        </p:sp>
      </p:grpSp>
      <p:pic>
        <p:nvPicPr>
          <p:cNvPr id="189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3574674" y="-411346"/>
            <a:ext cx="9185489" cy="14875286"/>
          </a:xfrm>
          <a:prstGeom prst="rect">
            <a:avLst/>
          </a:prstGeom>
        </p:spPr>
      </p:pic>
      <p:pic>
        <p:nvPicPr>
          <p:cNvPr id="1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15894" y="2462919"/>
            <a:ext cx="6909762" cy="6261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375" y="3891233"/>
            <a:ext cx="10772566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2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85800" y="252486"/>
            <a:ext cx="14706600" cy="1455877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457200" y="2045890"/>
            <a:ext cx="16764000" cy="7441010"/>
            <a:chOff x="0" y="0"/>
            <a:chExt cx="2977923" cy="1040892"/>
          </a:xfrm>
        </p:grpSpPr>
        <p:sp>
          <p:nvSpPr>
            <p:cNvPr id="3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4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14484" y="7048500"/>
            <a:ext cx="2339721" cy="3505200"/>
          </a:xfrm>
          <a:prstGeom prst="rect">
            <a:avLst/>
          </a:prstGeom>
        </p:spPr>
      </p:pic>
      <p:sp>
        <p:nvSpPr>
          <p:cNvPr id="7" name="Google Shape;302;p54"/>
          <p:cNvSpPr txBox="1"/>
          <p:nvPr/>
        </p:nvSpPr>
        <p:spPr>
          <a:xfrm>
            <a:off x="1066800" y="456118"/>
            <a:ext cx="12928600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1)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4400" b="1" kern="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" name="Google Shape;303;p54"/>
          <p:cNvSpPr txBox="1"/>
          <p:nvPr/>
        </p:nvSpPr>
        <p:spPr>
          <a:xfrm flipH="1">
            <a:off x="660320" y="2236651"/>
            <a:ext cx="15836381" cy="233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137100" rIns="137100" bIns="137100" anchor="t" anchorCtr="0">
            <a:noAutofit/>
          </a:bodyPr>
          <a:lstStyle/>
          <a:p>
            <a:pPr marL="228600" algn="just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Khái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niệm</a:t>
            </a:r>
            <a:endParaRPr sz="2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228600" algn="just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yếu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4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9" name="Google Shape;304;p54"/>
          <p:cNvSpPr/>
          <p:nvPr/>
        </p:nvSpPr>
        <p:spPr>
          <a:xfrm>
            <a:off x="762000" y="4242048"/>
            <a:ext cx="15717545" cy="47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b)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Mọi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xã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hội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nghệ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thuật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khoa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…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chọn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đáng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tâm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nghĩa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nhau</a:t>
            </a:r>
            <a:r>
              <a:rPr lang="en-US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2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6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45110" y="252338"/>
            <a:ext cx="19812000" cy="1455877"/>
          </a:xfrm>
          <a:prstGeom prst="rect">
            <a:avLst/>
          </a:prstGeom>
        </p:spPr>
      </p:pic>
      <p:grpSp>
        <p:nvGrpSpPr>
          <p:cNvPr id="26" name="Group 4"/>
          <p:cNvGrpSpPr/>
          <p:nvPr/>
        </p:nvGrpSpPr>
        <p:grpSpPr>
          <a:xfrm>
            <a:off x="275228" y="1443604"/>
            <a:ext cx="17707972" cy="8576695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2" name="Google Shape;327;p56"/>
          <p:cNvSpPr/>
          <p:nvPr/>
        </p:nvSpPr>
        <p:spPr>
          <a:xfrm>
            <a:off x="11628827" y="1753843"/>
            <a:ext cx="5644354" cy="285686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/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nêu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dưới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đạt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sáng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tỏ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...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23" name="Google Shape;328;p56"/>
          <p:cNvSpPr/>
          <p:nvPr/>
        </p:nvSpPr>
        <p:spPr>
          <a:xfrm>
            <a:off x="528123" y="4329135"/>
            <a:ext cx="5644354" cy="2856860"/>
          </a:xfrm>
          <a:prstGeom prst="wedgeRoundRectCallout">
            <a:avLst>
              <a:gd name="adj1" fmla="val 29786"/>
              <a:gd name="adj2" fmla="val 75643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khẳng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định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6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Google Shape;329;p56"/>
          <p:cNvSpPr/>
          <p:nvPr/>
        </p:nvSpPr>
        <p:spPr>
          <a:xfrm>
            <a:off x="12117343" y="5013127"/>
            <a:ext cx="5644354" cy="2856860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hoặc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nguồn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4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4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Google Shape;302;p54"/>
          <p:cNvSpPr txBox="1"/>
          <p:nvPr/>
        </p:nvSpPr>
        <p:spPr>
          <a:xfrm>
            <a:off x="310788" y="521861"/>
            <a:ext cx="17672412" cy="81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00" tIns="68550" rIns="137100" bIns="6855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2)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Mối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hệ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nghị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400" b="1" kern="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luận</a:t>
            </a:r>
            <a:r>
              <a:rPr lang="en-US" sz="4400" b="1" kern="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53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/>
          <p:nvPr/>
        </p:nvGrpSpPr>
        <p:grpSpPr>
          <a:xfrm>
            <a:off x="275228" y="288092"/>
            <a:ext cx="17707972" cy="9732208"/>
            <a:chOff x="0" y="0"/>
            <a:chExt cx="2977923" cy="1040892"/>
          </a:xfrm>
        </p:grpSpPr>
        <p:sp>
          <p:nvSpPr>
            <p:cNvPr id="27" name="Freeform 5"/>
            <p:cNvSpPr/>
            <p:nvPr/>
          </p:nvSpPr>
          <p:spPr>
            <a:xfrm>
              <a:off x="0" y="0"/>
              <a:ext cx="2977923" cy="1040892"/>
            </a:xfrm>
            <a:custGeom>
              <a:avLst/>
              <a:gdLst/>
              <a:ahLst/>
              <a:cxnLst/>
              <a:rect l="l" t="t" r="r" b="b"/>
              <a:pathLst>
                <a:path w="2977923" h="1040892">
                  <a:moveTo>
                    <a:pt x="13010" y="0"/>
                  </a:moveTo>
                  <a:lnTo>
                    <a:pt x="2964913" y="0"/>
                  </a:lnTo>
                  <a:cubicBezTo>
                    <a:pt x="2972098" y="0"/>
                    <a:pt x="2977923" y="5825"/>
                    <a:pt x="2977923" y="13010"/>
                  </a:cubicBezTo>
                  <a:lnTo>
                    <a:pt x="2977923" y="1027882"/>
                  </a:lnTo>
                  <a:cubicBezTo>
                    <a:pt x="2977923" y="1031333"/>
                    <a:pt x="2976552" y="1034642"/>
                    <a:pt x="2974112" y="1037081"/>
                  </a:cubicBezTo>
                  <a:cubicBezTo>
                    <a:pt x="2971672" y="1039521"/>
                    <a:pt x="2968363" y="1040892"/>
                    <a:pt x="2964913" y="1040892"/>
                  </a:cubicBezTo>
                  <a:lnTo>
                    <a:pt x="13010" y="1040892"/>
                  </a:lnTo>
                  <a:cubicBezTo>
                    <a:pt x="5825" y="1040892"/>
                    <a:pt x="0" y="1035067"/>
                    <a:pt x="0" y="1027882"/>
                  </a:cubicBezTo>
                  <a:lnTo>
                    <a:pt x="0" y="13010"/>
                  </a:lnTo>
                  <a:cubicBezTo>
                    <a:pt x="0" y="5825"/>
                    <a:pt x="5825" y="0"/>
                    <a:pt x="13010" y="0"/>
                  </a:cubicBezTo>
                  <a:close/>
                </a:path>
              </a:pathLst>
            </a:custGeom>
            <a:solidFill>
              <a:srgbClr val="FFFBF9"/>
            </a:solidFill>
          </p:spPr>
        </p:sp>
        <p:sp>
          <p:nvSpPr>
            <p:cNvPr id="28" name="TextBox 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600"/>
                </a:lnSpc>
              </a:pPr>
              <a:endParaRPr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oogle Shape;315;p56"/>
          <p:cNvGrpSpPr/>
          <p:nvPr/>
        </p:nvGrpSpPr>
        <p:grpSpPr>
          <a:xfrm>
            <a:off x="2819400" y="2324100"/>
            <a:ext cx="12833084" cy="7524666"/>
            <a:chOff x="372877" y="211593"/>
            <a:chExt cx="6416542" cy="3762333"/>
          </a:xfrm>
        </p:grpSpPr>
        <p:sp>
          <p:nvSpPr>
            <p:cNvPr id="11" name="Google Shape;316;p56"/>
            <p:cNvSpPr/>
            <p:nvPr/>
          </p:nvSpPr>
          <p:spPr>
            <a:xfrm>
              <a:off x="2387413" y="1414999"/>
              <a:ext cx="2212418" cy="149645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2" name="Google Shape;317;p56"/>
            <p:cNvSpPr txBox="1"/>
            <p:nvPr/>
          </p:nvSpPr>
          <p:spPr>
            <a:xfrm>
              <a:off x="2460464" y="1488050"/>
              <a:ext cx="2066316" cy="13503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Văn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bản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nghị</a:t>
              </a:r>
              <a:r>
                <a:rPr lang="en-US" sz="7000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7000" kern="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luận</a:t>
              </a:r>
              <a:endParaRPr sz="7000" kern="0" dirty="0">
                <a:solidFill>
                  <a:prstClr val="whit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3" name="Google Shape;318;p56"/>
            <p:cNvSpPr/>
            <p:nvPr/>
          </p:nvSpPr>
          <p:spPr>
            <a:xfrm rot="-5542640">
              <a:off x="3247394" y="1208581"/>
              <a:ext cx="41319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" name="Google Shape;319;p56"/>
            <p:cNvSpPr/>
            <p:nvPr/>
          </p:nvSpPr>
          <p:spPr>
            <a:xfrm>
              <a:off x="2312129" y="211593"/>
              <a:ext cx="2233758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5" name="Google Shape;320;p56"/>
            <p:cNvSpPr txBox="1"/>
            <p:nvPr/>
          </p:nvSpPr>
          <p:spPr>
            <a:xfrm>
              <a:off x="2350721" y="250185"/>
              <a:ext cx="2156574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Ý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kiến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6" name="Google Shape;321;p56"/>
            <p:cNvSpPr/>
            <p:nvPr/>
          </p:nvSpPr>
          <p:spPr>
            <a:xfrm rot="1858649">
              <a:off x="4556144" y="2984965"/>
              <a:ext cx="612596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" name="Google Shape;322;p56"/>
            <p:cNvSpPr/>
            <p:nvPr/>
          </p:nvSpPr>
          <p:spPr>
            <a:xfrm>
              <a:off x="4777590" y="3142618"/>
              <a:ext cx="2011829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8" name="Google Shape;323;p56"/>
            <p:cNvSpPr txBox="1"/>
            <p:nvPr/>
          </p:nvSpPr>
          <p:spPr>
            <a:xfrm>
              <a:off x="4816181" y="3141761"/>
              <a:ext cx="1934645" cy="8321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Bằng</a:t>
              </a:r>
              <a:r>
                <a:rPr lang="en-US" sz="5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 </a:t>
              </a:r>
              <a:r>
                <a:rPr lang="en-US" sz="56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chứng</a:t>
              </a:r>
              <a:endParaRPr sz="5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  <p:sp>
          <p:nvSpPr>
            <p:cNvPr id="19" name="Google Shape;324;p56"/>
            <p:cNvSpPr/>
            <p:nvPr/>
          </p:nvSpPr>
          <p:spPr>
            <a:xfrm rot="8767380">
              <a:off x="2000233" y="3023843"/>
              <a:ext cx="423092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solidFill>
              <a:schemeClr val="accent2"/>
            </a:solidFill>
            <a:ln w="25400" cap="flat" cmpd="sng">
              <a:solidFill>
                <a:srgbClr val="9BBF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" name="Google Shape;325;p56"/>
            <p:cNvSpPr/>
            <p:nvPr/>
          </p:nvSpPr>
          <p:spPr>
            <a:xfrm>
              <a:off x="372877" y="3141761"/>
              <a:ext cx="2149024" cy="79057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3600" ker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" name="Google Shape;326;p56"/>
            <p:cNvSpPr txBox="1"/>
            <p:nvPr/>
          </p:nvSpPr>
          <p:spPr>
            <a:xfrm>
              <a:off x="411469" y="3180353"/>
              <a:ext cx="2071840" cy="713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0" tIns="177750" rIns="177750" bIns="1777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6400" ker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Lí lẽ</a:t>
              </a:r>
              <a:endParaRPr sz="64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endParaRPr>
            </a:p>
          </p:txBody>
        </p:sp>
      </p:grpSp>
      <p:sp>
        <p:nvSpPr>
          <p:cNvPr id="29" name="Google Shape;347;p57"/>
          <p:cNvSpPr/>
          <p:nvPr/>
        </p:nvSpPr>
        <p:spPr>
          <a:xfrm>
            <a:off x="11604963" y="433878"/>
            <a:ext cx="6378238" cy="3912890"/>
          </a:xfrm>
          <a:prstGeom prst="wedgeRoundRectCallout">
            <a:avLst>
              <a:gd name="adj1" fmla="val -63944"/>
              <a:gd name="adj2" fmla="val -1009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ánh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điểm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tầm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nhận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vốn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hiểu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28614" indent="-428614" algn="just"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giá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trị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mẻ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toàn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30" name="Google Shape;348;p57"/>
          <p:cNvSpPr/>
          <p:nvPr/>
        </p:nvSpPr>
        <p:spPr>
          <a:xfrm>
            <a:off x="809059" y="733234"/>
            <a:ext cx="5644354" cy="6240952"/>
          </a:xfrm>
          <a:prstGeom prst="wedgeRoundRectCallout">
            <a:avLst>
              <a:gd name="adj1" fmla="val 28243"/>
              <a:gd name="adj2" fmla="val 6634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giúp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trở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</a:t>
            </a:r>
            <a:r>
              <a:rPr lang="vi-VN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à</a:t>
            </a:r>
            <a:r>
              <a:rPr lang="en-US" sz="3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cụ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-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loại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đồng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diện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gì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ý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nghĩa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như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+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thành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hay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phản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đối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luôn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nói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rõ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do. 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đều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hỏi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cần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trả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</a:t>
            </a:r>
            <a:endParaRPr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Google Shape;349;p57"/>
          <p:cNvSpPr/>
          <p:nvPr/>
        </p:nvSpPr>
        <p:spPr>
          <a:xfrm>
            <a:off x="12299889" y="4664889"/>
            <a:ext cx="5644354" cy="3372048"/>
          </a:xfrm>
          <a:prstGeom prst="wedgeRoundRectCallout">
            <a:avLst>
              <a:gd name="adj1" fmla="val -68804"/>
              <a:gd name="adj2" fmla="val -46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137100" tIns="68550" rIns="137100" bIns="68550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vấn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dù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lí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lẽ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hậu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thuẫn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chứng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lấy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thực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tế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sống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đủ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tin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cậy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thuyết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phục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sâu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3000" kern="0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7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962</Words>
  <Application>Microsoft Office PowerPoint</Application>
  <PresentationFormat>Custom</PresentationFormat>
  <Paragraphs>85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Cambria</vt:lpstr>
      <vt:lpstr>Calibri</vt:lpstr>
      <vt:lpstr>Wingdings</vt:lpstr>
      <vt:lpstr>Fira Sans Extra Condensed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3 - Thực hành Tiếng Việt</dc:title>
  <dc:creator>Nguyen Ha</dc:creator>
  <cp:lastModifiedBy>LÊ VÂN</cp:lastModifiedBy>
  <cp:revision>67</cp:revision>
  <dcterms:created xsi:type="dcterms:W3CDTF">2006-08-16T00:00:00Z</dcterms:created>
  <dcterms:modified xsi:type="dcterms:W3CDTF">2024-03-15T01:41:02Z</dcterms:modified>
  <dc:identifier>DAFHhuI9By4</dc:identifier>
</cp:coreProperties>
</file>