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20" r:id="rId3"/>
    <p:sldId id="321" r:id="rId4"/>
    <p:sldId id="288" r:id="rId5"/>
    <p:sldId id="337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38" r:id="rId14"/>
    <p:sldId id="330" r:id="rId15"/>
    <p:sldId id="331" r:id="rId16"/>
    <p:sldId id="291" r:id="rId17"/>
    <p:sldId id="333" r:id="rId18"/>
    <p:sldId id="334" r:id="rId19"/>
    <p:sldId id="335" r:id="rId20"/>
    <p:sldId id="302" r:id="rId21"/>
    <p:sldId id="336" r:id="rId22"/>
    <p:sldId id="304" r:id="rId23"/>
    <p:sldId id="305" r:id="rId24"/>
    <p:sldId id="306" r:id="rId25"/>
    <p:sldId id="307" r:id="rId26"/>
    <p:sldId id="308" r:id="rId27"/>
    <p:sldId id="310" r:id="rId28"/>
    <p:sldId id="311" r:id="rId29"/>
    <p:sldId id="312" r:id="rId30"/>
  </p:sldIdLst>
  <p:sldSz cx="18288000" cy="10287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Permanent Marker" panose="020B0604020202020204" charset="0"/>
      <p:regular r:id="rId36"/>
    </p:embeddedFont>
    <p:embeddedFont>
      <p:font typeface="#9Slide05 Monalisa script" panose="020B0604020202020204" charset="0"/>
      <p:regular r:id="rId37"/>
    </p:embeddedFont>
    <p:embeddedFont>
      <p:font typeface="Bebas Neue" panose="020B0604020202020204" charset="0"/>
      <p:regular r:id="rId38"/>
    </p:embeddedFont>
    <p:embeddedFont>
      <p:font typeface="Nunito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DFCC"/>
    <a:srgbClr val="FFF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9F1EF-A831-4F40-83CC-82EBDFFCD3C8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3AAA0-627B-4FFE-BED1-E35E0D84A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87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7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1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3AAA0-627B-4FFE-BED1-E35E0D84A8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2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7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8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0c9bbfca6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10c9bbfca6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073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13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4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90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47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4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05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4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59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16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45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4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3AAA0-627B-4FFE-BED1-E35E0D84A8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9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3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3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2726" y="3754100"/>
            <a:ext cx="13602600" cy="18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42700" y="5437100"/>
            <a:ext cx="136026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9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811800" y="5596100"/>
            <a:ext cx="10664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902600" y="2687000"/>
            <a:ext cx="2482800" cy="219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11800" y="7147800"/>
            <a:ext cx="106644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16348698" y="8891130"/>
            <a:ext cx="797252" cy="651740"/>
            <a:chOff x="5665149" y="836128"/>
            <a:chExt cx="398626" cy="325871"/>
          </a:xfrm>
        </p:grpSpPr>
        <p:sp>
          <p:nvSpPr>
            <p:cNvPr id="16" name="Google Shape;16;p3"/>
            <p:cNvSpPr/>
            <p:nvPr/>
          </p:nvSpPr>
          <p:spPr>
            <a:xfrm>
              <a:off x="5946934" y="836128"/>
              <a:ext cx="116841" cy="85271"/>
            </a:xfrm>
            <a:custGeom>
              <a:avLst/>
              <a:gdLst/>
              <a:ahLst/>
              <a:cxnLst/>
              <a:rect l="l" t="t" r="r" b="b"/>
              <a:pathLst>
                <a:path w="3157" h="2304" extrusionOk="0">
                  <a:moveTo>
                    <a:pt x="2438" y="0"/>
                  </a:moveTo>
                  <a:cubicBezTo>
                    <a:pt x="2374" y="0"/>
                    <a:pt x="2315" y="38"/>
                    <a:pt x="2275" y="99"/>
                  </a:cubicBezTo>
                  <a:cubicBezTo>
                    <a:pt x="2055" y="389"/>
                    <a:pt x="1814" y="670"/>
                    <a:pt x="1564" y="940"/>
                  </a:cubicBezTo>
                  <a:cubicBezTo>
                    <a:pt x="1173" y="710"/>
                    <a:pt x="793" y="479"/>
                    <a:pt x="412" y="259"/>
                  </a:cubicBezTo>
                  <a:cubicBezTo>
                    <a:pt x="373" y="235"/>
                    <a:pt x="335" y="224"/>
                    <a:pt x="299" y="224"/>
                  </a:cubicBezTo>
                  <a:cubicBezTo>
                    <a:pt x="115" y="224"/>
                    <a:pt x="1" y="504"/>
                    <a:pt x="202" y="630"/>
                  </a:cubicBezTo>
                  <a:lnTo>
                    <a:pt x="893" y="1070"/>
                  </a:lnTo>
                  <a:cubicBezTo>
                    <a:pt x="703" y="1090"/>
                    <a:pt x="512" y="1100"/>
                    <a:pt x="322" y="1110"/>
                  </a:cubicBezTo>
                  <a:cubicBezTo>
                    <a:pt x="68" y="1130"/>
                    <a:pt x="62" y="1522"/>
                    <a:pt x="304" y="1522"/>
                  </a:cubicBezTo>
                  <a:cubicBezTo>
                    <a:pt x="310" y="1522"/>
                    <a:pt x="316" y="1521"/>
                    <a:pt x="322" y="1521"/>
                  </a:cubicBezTo>
                  <a:cubicBezTo>
                    <a:pt x="562" y="1511"/>
                    <a:pt x="793" y="1501"/>
                    <a:pt x="1023" y="1491"/>
                  </a:cubicBezTo>
                  <a:lnTo>
                    <a:pt x="1023" y="1491"/>
                  </a:lnTo>
                  <a:cubicBezTo>
                    <a:pt x="838" y="1666"/>
                    <a:pt x="40" y="2304"/>
                    <a:pt x="654" y="2304"/>
                  </a:cubicBezTo>
                  <a:cubicBezTo>
                    <a:pt x="672" y="2304"/>
                    <a:pt x="692" y="2303"/>
                    <a:pt x="713" y="2302"/>
                  </a:cubicBezTo>
                  <a:cubicBezTo>
                    <a:pt x="1033" y="2092"/>
                    <a:pt x="1293" y="1781"/>
                    <a:pt x="1574" y="1511"/>
                  </a:cubicBezTo>
                  <a:cubicBezTo>
                    <a:pt x="1924" y="1701"/>
                    <a:pt x="2235" y="2042"/>
                    <a:pt x="2635" y="2112"/>
                  </a:cubicBezTo>
                  <a:cubicBezTo>
                    <a:pt x="3156" y="1971"/>
                    <a:pt x="2625" y="1521"/>
                    <a:pt x="2355" y="1421"/>
                  </a:cubicBezTo>
                  <a:lnTo>
                    <a:pt x="2355" y="1421"/>
                  </a:lnTo>
                  <a:cubicBezTo>
                    <a:pt x="2373" y="1422"/>
                    <a:pt x="2394" y="1422"/>
                    <a:pt x="2416" y="1422"/>
                  </a:cubicBezTo>
                  <a:cubicBezTo>
                    <a:pt x="2658" y="1422"/>
                    <a:pt x="3089" y="1362"/>
                    <a:pt x="2896" y="1050"/>
                  </a:cubicBezTo>
                  <a:cubicBezTo>
                    <a:pt x="2809" y="975"/>
                    <a:pt x="2698" y="953"/>
                    <a:pt x="2579" y="953"/>
                  </a:cubicBezTo>
                  <a:cubicBezTo>
                    <a:pt x="2405" y="953"/>
                    <a:pt x="2215" y="1001"/>
                    <a:pt x="2061" y="1001"/>
                  </a:cubicBezTo>
                  <a:cubicBezTo>
                    <a:pt x="2052" y="1001"/>
                    <a:pt x="2043" y="1000"/>
                    <a:pt x="2035" y="1000"/>
                  </a:cubicBezTo>
                  <a:cubicBezTo>
                    <a:pt x="2185" y="720"/>
                    <a:pt x="2836" y="339"/>
                    <a:pt x="2535" y="29"/>
                  </a:cubicBezTo>
                  <a:cubicBezTo>
                    <a:pt x="2503" y="9"/>
                    <a:pt x="2470" y="0"/>
                    <a:pt x="2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665149" y="922359"/>
              <a:ext cx="322283" cy="239640"/>
            </a:xfrm>
            <a:custGeom>
              <a:avLst/>
              <a:gdLst/>
              <a:ahLst/>
              <a:cxnLst/>
              <a:rect l="l" t="t" r="r" b="b"/>
              <a:pathLst>
                <a:path w="8708" h="6475" extrusionOk="0">
                  <a:moveTo>
                    <a:pt x="4999" y="510"/>
                  </a:moveTo>
                  <a:cubicBezTo>
                    <a:pt x="5214" y="510"/>
                    <a:pt x="4993" y="1289"/>
                    <a:pt x="5523" y="2465"/>
                  </a:cubicBezTo>
                  <a:cubicBezTo>
                    <a:pt x="6114" y="2916"/>
                    <a:pt x="6855" y="3156"/>
                    <a:pt x="7496" y="3517"/>
                  </a:cubicBezTo>
                  <a:cubicBezTo>
                    <a:pt x="7105" y="3717"/>
                    <a:pt x="6684" y="3857"/>
                    <a:pt x="6254" y="3957"/>
                  </a:cubicBezTo>
                  <a:cubicBezTo>
                    <a:pt x="6246" y="3957"/>
                    <a:pt x="6237" y="3957"/>
                    <a:pt x="6229" y="3957"/>
                  </a:cubicBezTo>
                  <a:cubicBezTo>
                    <a:pt x="5242" y="3957"/>
                    <a:pt x="5240" y="5155"/>
                    <a:pt x="4992" y="5850"/>
                  </a:cubicBezTo>
                  <a:cubicBezTo>
                    <a:pt x="3683" y="4796"/>
                    <a:pt x="3715" y="4143"/>
                    <a:pt x="2714" y="4143"/>
                  </a:cubicBezTo>
                  <a:cubicBezTo>
                    <a:pt x="2374" y="4143"/>
                    <a:pt x="1916" y="4218"/>
                    <a:pt x="1247" y="4378"/>
                  </a:cubicBezTo>
                  <a:cubicBezTo>
                    <a:pt x="2448" y="2846"/>
                    <a:pt x="2268" y="2966"/>
                    <a:pt x="1407" y="1314"/>
                  </a:cubicBezTo>
                  <a:lnTo>
                    <a:pt x="1407" y="1314"/>
                  </a:lnTo>
                  <a:cubicBezTo>
                    <a:pt x="1813" y="1322"/>
                    <a:pt x="2725" y="1981"/>
                    <a:pt x="3206" y="1981"/>
                  </a:cubicBezTo>
                  <a:cubicBezTo>
                    <a:pt x="3342" y="1981"/>
                    <a:pt x="3444" y="1929"/>
                    <a:pt x="3490" y="1794"/>
                  </a:cubicBezTo>
                  <a:cubicBezTo>
                    <a:pt x="4481" y="894"/>
                    <a:pt x="4847" y="510"/>
                    <a:pt x="4999" y="510"/>
                  </a:cubicBezTo>
                  <a:close/>
                  <a:moveTo>
                    <a:pt x="5062" y="0"/>
                  </a:moveTo>
                  <a:cubicBezTo>
                    <a:pt x="4381" y="0"/>
                    <a:pt x="3603" y="1037"/>
                    <a:pt x="3169" y="1444"/>
                  </a:cubicBezTo>
                  <a:cubicBezTo>
                    <a:pt x="1988" y="962"/>
                    <a:pt x="1265" y="652"/>
                    <a:pt x="929" y="652"/>
                  </a:cubicBezTo>
                  <a:cubicBezTo>
                    <a:pt x="448" y="652"/>
                    <a:pt x="761" y="1289"/>
                    <a:pt x="1657" y="2976"/>
                  </a:cubicBezTo>
                  <a:cubicBezTo>
                    <a:pt x="1110" y="3849"/>
                    <a:pt x="0" y="4874"/>
                    <a:pt x="1135" y="4874"/>
                  </a:cubicBezTo>
                  <a:cubicBezTo>
                    <a:pt x="1329" y="4874"/>
                    <a:pt x="1589" y="4844"/>
                    <a:pt x="1928" y="4779"/>
                  </a:cubicBezTo>
                  <a:cubicBezTo>
                    <a:pt x="2204" y="4678"/>
                    <a:pt x="2440" y="4629"/>
                    <a:pt x="2647" y="4629"/>
                  </a:cubicBezTo>
                  <a:cubicBezTo>
                    <a:pt x="3185" y="4629"/>
                    <a:pt x="3535" y="4958"/>
                    <a:pt x="3911" y="5580"/>
                  </a:cubicBezTo>
                  <a:cubicBezTo>
                    <a:pt x="4519" y="6141"/>
                    <a:pt x="4864" y="6474"/>
                    <a:pt x="5102" y="6474"/>
                  </a:cubicBezTo>
                  <a:cubicBezTo>
                    <a:pt x="5362" y="6474"/>
                    <a:pt x="5494" y="6078"/>
                    <a:pt x="5703" y="5149"/>
                  </a:cubicBezTo>
                  <a:cubicBezTo>
                    <a:pt x="5783" y="4869"/>
                    <a:pt x="5793" y="4478"/>
                    <a:pt x="6174" y="4478"/>
                  </a:cubicBezTo>
                  <a:cubicBezTo>
                    <a:pt x="6594" y="4348"/>
                    <a:pt x="8707" y="3907"/>
                    <a:pt x="8156" y="3297"/>
                  </a:cubicBezTo>
                  <a:cubicBezTo>
                    <a:pt x="7415" y="2896"/>
                    <a:pt x="6644" y="2556"/>
                    <a:pt x="5913" y="2145"/>
                  </a:cubicBezTo>
                  <a:cubicBezTo>
                    <a:pt x="5573" y="1534"/>
                    <a:pt x="5823" y="653"/>
                    <a:pt x="5373" y="82"/>
                  </a:cubicBezTo>
                  <a:cubicBezTo>
                    <a:pt x="5273" y="25"/>
                    <a:pt x="5169" y="0"/>
                    <a:pt x="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5880076">
            <a:off x="541179" y="872583"/>
            <a:ext cx="775474" cy="641426"/>
            <a:chOff x="483809" y="4422898"/>
            <a:chExt cx="387723" cy="320701"/>
          </a:xfrm>
        </p:grpSpPr>
        <p:sp>
          <p:nvSpPr>
            <p:cNvPr id="19" name="Google Shape;19;p3"/>
            <p:cNvSpPr/>
            <p:nvPr/>
          </p:nvSpPr>
          <p:spPr>
            <a:xfrm>
              <a:off x="558650" y="4422898"/>
              <a:ext cx="312883" cy="320692"/>
            </a:xfrm>
            <a:custGeom>
              <a:avLst/>
              <a:gdLst/>
              <a:ahLst/>
              <a:cxnLst/>
              <a:rect l="l" t="t" r="r" b="b"/>
              <a:pathLst>
                <a:path w="8454" h="8665" extrusionOk="0">
                  <a:moveTo>
                    <a:pt x="4730" y="860"/>
                  </a:moveTo>
                  <a:cubicBezTo>
                    <a:pt x="4780" y="860"/>
                    <a:pt x="4831" y="864"/>
                    <a:pt x="4883" y="873"/>
                  </a:cubicBezTo>
                  <a:cubicBezTo>
                    <a:pt x="6051" y="1508"/>
                    <a:pt x="4527" y="2674"/>
                    <a:pt x="3601" y="2674"/>
                  </a:cubicBezTo>
                  <a:cubicBezTo>
                    <a:pt x="3534" y="2674"/>
                    <a:pt x="3470" y="2668"/>
                    <a:pt x="3411" y="2655"/>
                  </a:cubicBezTo>
                  <a:cubicBezTo>
                    <a:pt x="3430" y="1967"/>
                    <a:pt x="3920" y="860"/>
                    <a:pt x="4730" y="860"/>
                  </a:cubicBezTo>
                  <a:close/>
                  <a:moveTo>
                    <a:pt x="7276" y="3970"/>
                  </a:moveTo>
                  <a:cubicBezTo>
                    <a:pt x="7902" y="3970"/>
                    <a:pt x="8044" y="5392"/>
                    <a:pt x="6381" y="5392"/>
                  </a:cubicBezTo>
                  <a:cubicBezTo>
                    <a:pt x="6337" y="5392"/>
                    <a:pt x="6292" y="5391"/>
                    <a:pt x="6245" y="5389"/>
                  </a:cubicBezTo>
                  <a:cubicBezTo>
                    <a:pt x="6265" y="5189"/>
                    <a:pt x="6315" y="4999"/>
                    <a:pt x="6385" y="4818"/>
                  </a:cubicBezTo>
                  <a:cubicBezTo>
                    <a:pt x="6703" y="4193"/>
                    <a:pt x="7028" y="3970"/>
                    <a:pt x="7276" y="3970"/>
                  </a:cubicBezTo>
                  <a:close/>
                  <a:moveTo>
                    <a:pt x="446" y="0"/>
                  </a:moveTo>
                  <a:cubicBezTo>
                    <a:pt x="1" y="0"/>
                    <a:pt x="140" y="2851"/>
                    <a:pt x="2870" y="3126"/>
                  </a:cubicBezTo>
                  <a:cubicBezTo>
                    <a:pt x="2991" y="4588"/>
                    <a:pt x="4292" y="5720"/>
                    <a:pt x="5704" y="5890"/>
                  </a:cubicBezTo>
                  <a:cubicBezTo>
                    <a:pt x="5645" y="7377"/>
                    <a:pt x="7230" y="8665"/>
                    <a:pt x="7772" y="8665"/>
                  </a:cubicBezTo>
                  <a:cubicBezTo>
                    <a:pt x="7960" y="8665"/>
                    <a:pt x="8023" y="8509"/>
                    <a:pt x="7847" y="8153"/>
                  </a:cubicBezTo>
                  <a:cubicBezTo>
                    <a:pt x="6956" y="7773"/>
                    <a:pt x="6345" y="6871"/>
                    <a:pt x="6245" y="5930"/>
                  </a:cubicBezTo>
                  <a:cubicBezTo>
                    <a:pt x="6986" y="5930"/>
                    <a:pt x="7767" y="5720"/>
                    <a:pt x="8118" y="5069"/>
                  </a:cubicBezTo>
                  <a:cubicBezTo>
                    <a:pt x="8453" y="3957"/>
                    <a:pt x="7983" y="3472"/>
                    <a:pt x="7373" y="3472"/>
                  </a:cubicBezTo>
                  <a:cubicBezTo>
                    <a:pt x="6637" y="3472"/>
                    <a:pt x="5697" y="4178"/>
                    <a:pt x="5724" y="5339"/>
                  </a:cubicBezTo>
                  <a:cubicBezTo>
                    <a:pt x="4603" y="5169"/>
                    <a:pt x="3571" y="4328"/>
                    <a:pt x="3431" y="3166"/>
                  </a:cubicBezTo>
                  <a:lnTo>
                    <a:pt x="3431" y="3166"/>
                  </a:lnTo>
                  <a:cubicBezTo>
                    <a:pt x="3477" y="3170"/>
                    <a:pt x="3523" y="3171"/>
                    <a:pt x="3570" y="3171"/>
                  </a:cubicBezTo>
                  <a:cubicBezTo>
                    <a:pt x="4769" y="3171"/>
                    <a:pt x="6329" y="2084"/>
                    <a:pt x="5664" y="793"/>
                  </a:cubicBezTo>
                  <a:cubicBezTo>
                    <a:pt x="5378" y="455"/>
                    <a:pt x="5058" y="314"/>
                    <a:pt x="4739" y="314"/>
                  </a:cubicBezTo>
                  <a:cubicBezTo>
                    <a:pt x="3772" y="314"/>
                    <a:pt x="2815" y="1604"/>
                    <a:pt x="2860" y="2605"/>
                  </a:cubicBezTo>
                  <a:cubicBezTo>
                    <a:pt x="1729" y="2445"/>
                    <a:pt x="447" y="1544"/>
                    <a:pt x="707" y="262"/>
                  </a:cubicBezTo>
                  <a:cubicBezTo>
                    <a:pt x="610" y="79"/>
                    <a:pt x="520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483809" y="4658328"/>
              <a:ext cx="116841" cy="85271"/>
            </a:xfrm>
            <a:custGeom>
              <a:avLst/>
              <a:gdLst/>
              <a:ahLst/>
              <a:cxnLst/>
              <a:rect l="l" t="t" r="r" b="b"/>
              <a:pathLst>
                <a:path w="3157" h="2304" extrusionOk="0">
                  <a:moveTo>
                    <a:pt x="2438" y="0"/>
                  </a:moveTo>
                  <a:cubicBezTo>
                    <a:pt x="2374" y="0"/>
                    <a:pt x="2315" y="38"/>
                    <a:pt x="2275" y="99"/>
                  </a:cubicBezTo>
                  <a:cubicBezTo>
                    <a:pt x="2055" y="389"/>
                    <a:pt x="1814" y="670"/>
                    <a:pt x="1564" y="940"/>
                  </a:cubicBezTo>
                  <a:cubicBezTo>
                    <a:pt x="1173" y="710"/>
                    <a:pt x="793" y="479"/>
                    <a:pt x="412" y="259"/>
                  </a:cubicBezTo>
                  <a:cubicBezTo>
                    <a:pt x="373" y="235"/>
                    <a:pt x="335" y="224"/>
                    <a:pt x="299" y="224"/>
                  </a:cubicBezTo>
                  <a:cubicBezTo>
                    <a:pt x="115" y="224"/>
                    <a:pt x="1" y="504"/>
                    <a:pt x="202" y="630"/>
                  </a:cubicBezTo>
                  <a:lnTo>
                    <a:pt x="893" y="1070"/>
                  </a:lnTo>
                  <a:cubicBezTo>
                    <a:pt x="703" y="1090"/>
                    <a:pt x="512" y="1100"/>
                    <a:pt x="322" y="1110"/>
                  </a:cubicBezTo>
                  <a:cubicBezTo>
                    <a:pt x="68" y="1130"/>
                    <a:pt x="62" y="1522"/>
                    <a:pt x="304" y="1522"/>
                  </a:cubicBezTo>
                  <a:cubicBezTo>
                    <a:pt x="310" y="1522"/>
                    <a:pt x="316" y="1521"/>
                    <a:pt x="322" y="1521"/>
                  </a:cubicBezTo>
                  <a:cubicBezTo>
                    <a:pt x="562" y="1511"/>
                    <a:pt x="793" y="1501"/>
                    <a:pt x="1023" y="1491"/>
                  </a:cubicBezTo>
                  <a:lnTo>
                    <a:pt x="1023" y="1491"/>
                  </a:lnTo>
                  <a:cubicBezTo>
                    <a:pt x="838" y="1666"/>
                    <a:pt x="40" y="2304"/>
                    <a:pt x="654" y="2304"/>
                  </a:cubicBezTo>
                  <a:cubicBezTo>
                    <a:pt x="672" y="2304"/>
                    <a:pt x="692" y="2303"/>
                    <a:pt x="713" y="2302"/>
                  </a:cubicBezTo>
                  <a:cubicBezTo>
                    <a:pt x="1033" y="2092"/>
                    <a:pt x="1293" y="1781"/>
                    <a:pt x="1574" y="1511"/>
                  </a:cubicBezTo>
                  <a:cubicBezTo>
                    <a:pt x="1924" y="1701"/>
                    <a:pt x="2235" y="2042"/>
                    <a:pt x="2635" y="2112"/>
                  </a:cubicBezTo>
                  <a:cubicBezTo>
                    <a:pt x="3156" y="1971"/>
                    <a:pt x="2625" y="1521"/>
                    <a:pt x="2355" y="1421"/>
                  </a:cubicBezTo>
                  <a:lnTo>
                    <a:pt x="2355" y="1421"/>
                  </a:lnTo>
                  <a:cubicBezTo>
                    <a:pt x="2373" y="1422"/>
                    <a:pt x="2394" y="1422"/>
                    <a:pt x="2416" y="1422"/>
                  </a:cubicBezTo>
                  <a:cubicBezTo>
                    <a:pt x="2658" y="1422"/>
                    <a:pt x="3089" y="1362"/>
                    <a:pt x="2896" y="1050"/>
                  </a:cubicBezTo>
                  <a:cubicBezTo>
                    <a:pt x="2809" y="975"/>
                    <a:pt x="2698" y="953"/>
                    <a:pt x="2579" y="953"/>
                  </a:cubicBezTo>
                  <a:cubicBezTo>
                    <a:pt x="2405" y="953"/>
                    <a:pt x="2215" y="1001"/>
                    <a:pt x="2061" y="1001"/>
                  </a:cubicBezTo>
                  <a:cubicBezTo>
                    <a:pt x="2052" y="1001"/>
                    <a:pt x="2043" y="1000"/>
                    <a:pt x="2035" y="1000"/>
                  </a:cubicBezTo>
                  <a:cubicBezTo>
                    <a:pt x="2185" y="720"/>
                    <a:pt x="2836" y="339"/>
                    <a:pt x="2535" y="29"/>
                  </a:cubicBezTo>
                  <a:cubicBezTo>
                    <a:pt x="2503" y="9"/>
                    <a:pt x="2470" y="0"/>
                    <a:pt x="2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132403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776400" y="7149800"/>
            <a:ext cx="12735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776200" y="1869600"/>
            <a:ext cx="12735600" cy="50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31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565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0"/>
          <p:cNvGrpSpPr/>
          <p:nvPr/>
        </p:nvGrpSpPr>
        <p:grpSpPr>
          <a:xfrm>
            <a:off x="16459172" y="8776356"/>
            <a:ext cx="797252" cy="651740"/>
            <a:chOff x="5665149" y="836128"/>
            <a:chExt cx="398626" cy="325871"/>
          </a:xfrm>
        </p:grpSpPr>
        <p:sp>
          <p:nvSpPr>
            <p:cNvPr id="264" name="Google Shape;264;p30"/>
            <p:cNvSpPr/>
            <p:nvPr/>
          </p:nvSpPr>
          <p:spPr>
            <a:xfrm>
              <a:off x="5946934" y="836128"/>
              <a:ext cx="116841" cy="85271"/>
            </a:xfrm>
            <a:custGeom>
              <a:avLst/>
              <a:gdLst/>
              <a:ahLst/>
              <a:cxnLst/>
              <a:rect l="l" t="t" r="r" b="b"/>
              <a:pathLst>
                <a:path w="3157" h="2304" extrusionOk="0">
                  <a:moveTo>
                    <a:pt x="2438" y="0"/>
                  </a:moveTo>
                  <a:cubicBezTo>
                    <a:pt x="2374" y="0"/>
                    <a:pt x="2315" y="38"/>
                    <a:pt x="2275" y="99"/>
                  </a:cubicBezTo>
                  <a:cubicBezTo>
                    <a:pt x="2055" y="389"/>
                    <a:pt x="1814" y="670"/>
                    <a:pt x="1564" y="940"/>
                  </a:cubicBezTo>
                  <a:cubicBezTo>
                    <a:pt x="1173" y="710"/>
                    <a:pt x="793" y="479"/>
                    <a:pt x="412" y="259"/>
                  </a:cubicBezTo>
                  <a:cubicBezTo>
                    <a:pt x="373" y="235"/>
                    <a:pt x="335" y="224"/>
                    <a:pt x="299" y="224"/>
                  </a:cubicBezTo>
                  <a:cubicBezTo>
                    <a:pt x="115" y="224"/>
                    <a:pt x="1" y="504"/>
                    <a:pt x="202" y="630"/>
                  </a:cubicBezTo>
                  <a:lnTo>
                    <a:pt x="893" y="1070"/>
                  </a:lnTo>
                  <a:cubicBezTo>
                    <a:pt x="703" y="1090"/>
                    <a:pt x="512" y="1100"/>
                    <a:pt x="322" y="1110"/>
                  </a:cubicBezTo>
                  <a:cubicBezTo>
                    <a:pt x="68" y="1130"/>
                    <a:pt x="62" y="1522"/>
                    <a:pt x="304" y="1522"/>
                  </a:cubicBezTo>
                  <a:cubicBezTo>
                    <a:pt x="310" y="1522"/>
                    <a:pt x="316" y="1521"/>
                    <a:pt x="322" y="1521"/>
                  </a:cubicBezTo>
                  <a:cubicBezTo>
                    <a:pt x="562" y="1511"/>
                    <a:pt x="793" y="1501"/>
                    <a:pt x="1023" y="1491"/>
                  </a:cubicBezTo>
                  <a:lnTo>
                    <a:pt x="1023" y="1491"/>
                  </a:lnTo>
                  <a:cubicBezTo>
                    <a:pt x="838" y="1666"/>
                    <a:pt x="40" y="2304"/>
                    <a:pt x="654" y="2304"/>
                  </a:cubicBezTo>
                  <a:cubicBezTo>
                    <a:pt x="672" y="2304"/>
                    <a:pt x="692" y="2303"/>
                    <a:pt x="713" y="2302"/>
                  </a:cubicBezTo>
                  <a:cubicBezTo>
                    <a:pt x="1033" y="2092"/>
                    <a:pt x="1293" y="1781"/>
                    <a:pt x="1574" y="1511"/>
                  </a:cubicBezTo>
                  <a:cubicBezTo>
                    <a:pt x="1924" y="1701"/>
                    <a:pt x="2235" y="2042"/>
                    <a:pt x="2635" y="2112"/>
                  </a:cubicBezTo>
                  <a:cubicBezTo>
                    <a:pt x="3156" y="1971"/>
                    <a:pt x="2625" y="1521"/>
                    <a:pt x="2355" y="1421"/>
                  </a:cubicBezTo>
                  <a:lnTo>
                    <a:pt x="2355" y="1421"/>
                  </a:lnTo>
                  <a:cubicBezTo>
                    <a:pt x="2373" y="1422"/>
                    <a:pt x="2394" y="1422"/>
                    <a:pt x="2416" y="1422"/>
                  </a:cubicBezTo>
                  <a:cubicBezTo>
                    <a:pt x="2658" y="1422"/>
                    <a:pt x="3089" y="1362"/>
                    <a:pt x="2896" y="1050"/>
                  </a:cubicBezTo>
                  <a:cubicBezTo>
                    <a:pt x="2809" y="975"/>
                    <a:pt x="2698" y="953"/>
                    <a:pt x="2579" y="953"/>
                  </a:cubicBezTo>
                  <a:cubicBezTo>
                    <a:pt x="2405" y="953"/>
                    <a:pt x="2215" y="1001"/>
                    <a:pt x="2061" y="1001"/>
                  </a:cubicBezTo>
                  <a:cubicBezTo>
                    <a:pt x="2052" y="1001"/>
                    <a:pt x="2043" y="1000"/>
                    <a:pt x="2035" y="1000"/>
                  </a:cubicBezTo>
                  <a:cubicBezTo>
                    <a:pt x="2185" y="720"/>
                    <a:pt x="2836" y="339"/>
                    <a:pt x="2535" y="29"/>
                  </a:cubicBezTo>
                  <a:cubicBezTo>
                    <a:pt x="2503" y="9"/>
                    <a:pt x="2470" y="0"/>
                    <a:pt x="2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5665149" y="922359"/>
              <a:ext cx="322283" cy="239640"/>
            </a:xfrm>
            <a:custGeom>
              <a:avLst/>
              <a:gdLst/>
              <a:ahLst/>
              <a:cxnLst/>
              <a:rect l="l" t="t" r="r" b="b"/>
              <a:pathLst>
                <a:path w="8708" h="6475" extrusionOk="0">
                  <a:moveTo>
                    <a:pt x="4999" y="510"/>
                  </a:moveTo>
                  <a:cubicBezTo>
                    <a:pt x="5214" y="510"/>
                    <a:pt x="4993" y="1289"/>
                    <a:pt x="5523" y="2465"/>
                  </a:cubicBezTo>
                  <a:cubicBezTo>
                    <a:pt x="6114" y="2916"/>
                    <a:pt x="6855" y="3156"/>
                    <a:pt x="7496" y="3517"/>
                  </a:cubicBezTo>
                  <a:cubicBezTo>
                    <a:pt x="7105" y="3717"/>
                    <a:pt x="6684" y="3857"/>
                    <a:pt x="6254" y="3957"/>
                  </a:cubicBezTo>
                  <a:cubicBezTo>
                    <a:pt x="6246" y="3957"/>
                    <a:pt x="6237" y="3957"/>
                    <a:pt x="6229" y="3957"/>
                  </a:cubicBezTo>
                  <a:cubicBezTo>
                    <a:pt x="5242" y="3957"/>
                    <a:pt x="5240" y="5155"/>
                    <a:pt x="4992" y="5850"/>
                  </a:cubicBezTo>
                  <a:cubicBezTo>
                    <a:pt x="3683" y="4796"/>
                    <a:pt x="3715" y="4143"/>
                    <a:pt x="2714" y="4143"/>
                  </a:cubicBezTo>
                  <a:cubicBezTo>
                    <a:pt x="2374" y="4143"/>
                    <a:pt x="1916" y="4218"/>
                    <a:pt x="1247" y="4378"/>
                  </a:cubicBezTo>
                  <a:cubicBezTo>
                    <a:pt x="2448" y="2846"/>
                    <a:pt x="2268" y="2966"/>
                    <a:pt x="1407" y="1314"/>
                  </a:cubicBezTo>
                  <a:lnTo>
                    <a:pt x="1407" y="1314"/>
                  </a:lnTo>
                  <a:cubicBezTo>
                    <a:pt x="1813" y="1322"/>
                    <a:pt x="2725" y="1981"/>
                    <a:pt x="3206" y="1981"/>
                  </a:cubicBezTo>
                  <a:cubicBezTo>
                    <a:pt x="3342" y="1981"/>
                    <a:pt x="3444" y="1929"/>
                    <a:pt x="3490" y="1794"/>
                  </a:cubicBezTo>
                  <a:cubicBezTo>
                    <a:pt x="4481" y="894"/>
                    <a:pt x="4847" y="510"/>
                    <a:pt x="4999" y="510"/>
                  </a:cubicBezTo>
                  <a:close/>
                  <a:moveTo>
                    <a:pt x="5062" y="0"/>
                  </a:moveTo>
                  <a:cubicBezTo>
                    <a:pt x="4381" y="0"/>
                    <a:pt x="3603" y="1037"/>
                    <a:pt x="3169" y="1444"/>
                  </a:cubicBezTo>
                  <a:cubicBezTo>
                    <a:pt x="1988" y="962"/>
                    <a:pt x="1265" y="652"/>
                    <a:pt x="929" y="652"/>
                  </a:cubicBezTo>
                  <a:cubicBezTo>
                    <a:pt x="448" y="652"/>
                    <a:pt x="761" y="1289"/>
                    <a:pt x="1657" y="2976"/>
                  </a:cubicBezTo>
                  <a:cubicBezTo>
                    <a:pt x="1110" y="3849"/>
                    <a:pt x="0" y="4874"/>
                    <a:pt x="1135" y="4874"/>
                  </a:cubicBezTo>
                  <a:cubicBezTo>
                    <a:pt x="1329" y="4874"/>
                    <a:pt x="1589" y="4844"/>
                    <a:pt x="1928" y="4779"/>
                  </a:cubicBezTo>
                  <a:cubicBezTo>
                    <a:pt x="2204" y="4678"/>
                    <a:pt x="2440" y="4629"/>
                    <a:pt x="2647" y="4629"/>
                  </a:cubicBezTo>
                  <a:cubicBezTo>
                    <a:pt x="3185" y="4629"/>
                    <a:pt x="3535" y="4958"/>
                    <a:pt x="3911" y="5580"/>
                  </a:cubicBezTo>
                  <a:cubicBezTo>
                    <a:pt x="4519" y="6141"/>
                    <a:pt x="4864" y="6474"/>
                    <a:pt x="5102" y="6474"/>
                  </a:cubicBezTo>
                  <a:cubicBezTo>
                    <a:pt x="5362" y="6474"/>
                    <a:pt x="5494" y="6078"/>
                    <a:pt x="5703" y="5149"/>
                  </a:cubicBezTo>
                  <a:cubicBezTo>
                    <a:pt x="5783" y="4869"/>
                    <a:pt x="5793" y="4478"/>
                    <a:pt x="6174" y="4478"/>
                  </a:cubicBezTo>
                  <a:cubicBezTo>
                    <a:pt x="6594" y="4348"/>
                    <a:pt x="8707" y="3907"/>
                    <a:pt x="8156" y="3297"/>
                  </a:cubicBezTo>
                  <a:cubicBezTo>
                    <a:pt x="7415" y="2896"/>
                    <a:pt x="6644" y="2556"/>
                    <a:pt x="5913" y="2145"/>
                  </a:cubicBezTo>
                  <a:cubicBezTo>
                    <a:pt x="5573" y="1534"/>
                    <a:pt x="5823" y="653"/>
                    <a:pt x="5373" y="82"/>
                  </a:cubicBezTo>
                  <a:cubicBezTo>
                    <a:pt x="5273" y="25"/>
                    <a:pt x="5169" y="0"/>
                    <a:pt x="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66" name="Google Shape;266;p30"/>
          <p:cNvGrpSpPr/>
          <p:nvPr/>
        </p:nvGrpSpPr>
        <p:grpSpPr>
          <a:xfrm rot="5880076">
            <a:off x="541179" y="872583"/>
            <a:ext cx="775474" cy="641426"/>
            <a:chOff x="483809" y="4422898"/>
            <a:chExt cx="387723" cy="320701"/>
          </a:xfrm>
        </p:grpSpPr>
        <p:sp>
          <p:nvSpPr>
            <p:cNvPr id="267" name="Google Shape;267;p30"/>
            <p:cNvSpPr/>
            <p:nvPr/>
          </p:nvSpPr>
          <p:spPr>
            <a:xfrm>
              <a:off x="558650" y="4422898"/>
              <a:ext cx="312883" cy="320692"/>
            </a:xfrm>
            <a:custGeom>
              <a:avLst/>
              <a:gdLst/>
              <a:ahLst/>
              <a:cxnLst/>
              <a:rect l="l" t="t" r="r" b="b"/>
              <a:pathLst>
                <a:path w="8454" h="8665" extrusionOk="0">
                  <a:moveTo>
                    <a:pt x="4730" y="860"/>
                  </a:moveTo>
                  <a:cubicBezTo>
                    <a:pt x="4780" y="860"/>
                    <a:pt x="4831" y="864"/>
                    <a:pt x="4883" y="873"/>
                  </a:cubicBezTo>
                  <a:cubicBezTo>
                    <a:pt x="6051" y="1508"/>
                    <a:pt x="4527" y="2674"/>
                    <a:pt x="3601" y="2674"/>
                  </a:cubicBezTo>
                  <a:cubicBezTo>
                    <a:pt x="3534" y="2674"/>
                    <a:pt x="3470" y="2668"/>
                    <a:pt x="3411" y="2655"/>
                  </a:cubicBezTo>
                  <a:cubicBezTo>
                    <a:pt x="3430" y="1967"/>
                    <a:pt x="3920" y="860"/>
                    <a:pt x="4730" y="860"/>
                  </a:cubicBezTo>
                  <a:close/>
                  <a:moveTo>
                    <a:pt x="7276" y="3970"/>
                  </a:moveTo>
                  <a:cubicBezTo>
                    <a:pt x="7902" y="3970"/>
                    <a:pt x="8044" y="5392"/>
                    <a:pt x="6381" y="5392"/>
                  </a:cubicBezTo>
                  <a:cubicBezTo>
                    <a:pt x="6337" y="5392"/>
                    <a:pt x="6292" y="5391"/>
                    <a:pt x="6245" y="5389"/>
                  </a:cubicBezTo>
                  <a:cubicBezTo>
                    <a:pt x="6265" y="5189"/>
                    <a:pt x="6315" y="4999"/>
                    <a:pt x="6385" y="4818"/>
                  </a:cubicBezTo>
                  <a:cubicBezTo>
                    <a:pt x="6703" y="4193"/>
                    <a:pt x="7028" y="3970"/>
                    <a:pt x="7276" y="3970"/>
                  </a:cubicBezTo>
                  <a:close/>
                  <a:moveTo>
                    <a:pt x="446" y="0"/>
                  </a:moveTo>
                  <a:cubicBezTo>
                    <a:pt x="1" y="0"/>
                    <a:pt x="140" y="2851"/>
                    <a:pt x="2870" y="3126"/>
                  </a:cubicBezTo>
                  <a:cubicBezTo>
                    <a:pt x="2991" y="4588"/>
                    <a:pt x="4292" y="5720"/>
                    <a:pt x="5704" y="5890"/>
                  </a:cubicBezTo>
                  <a:cubicBezTo>
                    <a:pt x="5645" y="7377"/>
                    <a:pt x="7230" y="8665"/>
                    <a:pt x="7772" y="8665"/>
                  </a:cubicBezTo>
                  <a:cubicBezTo>
                    <a:pt x="7960" y="8665"/>
                    <a:pt x="8023" y="8509"/>
                    <a:pt x="7847" y="8153"/>
                  </a:cubicBezTo>
                  <a:cubicBezTo>
                    <a:pt x="6956" y="7773"/>
                    <a:pt x="6345" y="6871"/>
                    <a:pt x="6245" y="5930"/>
                  </a:cubicBezTo>
                  <a:cubicBezTo>
                    <a:pt x="6986" y="5930"/>
                    <a:pt x="7767" y="5720"/>
                    <a:pt x="8118" y="5069"/>
                  </a:cubicBezTo>
                  <a:cubicBezTo>
                    <a:pt x="8453" y="3957"/>
                    <a:pt x="7983" y="3472"/>
                    <a:pt x="7373" y="3472"/>
                  </a:cubicBezTo>
                  <a:cubicBezTo>
                    <a:pt x="6637" y="3472"/>
                    <a:pt x="5697" y="4178"/>
                    <a:pt x="5724" y="5339"/>
                  </a:cubicBezTo>
                  <a:cubicBezTo>
                    <a:pt x="4603" y="5169"/>
                    <a:pt x="3571" y="4328"/>
                    <a:pt x="3431" y="3166"/>
                  </a:cubicBezTo>
                  <a:lnTo>
                    <a:pt x="3431" y="3166"/>
                  </a:lnTo>
                  <a:cubicBezTo>
                    <a:pt x="3477" y="3170"/>
                    <a:pt x="3523" y="3171"/>
                    <a:pt x="3570" y="3171"/>
                  </a:cubicBezTo>
                  <a:cubicBezTo>
                    <a:pt x="4769" y="3171"/>
                    <a:pt x="6329" y="2084"/>
                    <a:pt x="5664" y="793"/>
                  </a:cubicBezTo>
                  <a:cubicBezTo>
                    <a:pt x="5378" y="455"/>
                    <a:pt x="5058" y="314"/>
                    <a:pt x="4739" y="314"/>
                  </a:cubicBezTo>
                  <a:cubicBezTo>
                    <a:pt x="3772" y="314"/>
                    <a:pt x="2815" y="1604"/>
                    <a:pt x="2860" y="2605"/>
                  </a:cubicBezTo>
                  <a:cubicBezTo>
                    <a:pt x="1729" y="2445"/>
                    <a:pt x="447" y="1544"/>
                    <a:pt x="707" y="262"/>
                  </a:cubicBezTo>
                  <a:cubicBezTo>
                    <a:pt x="610" y="79"/>
                    <a:pt x="520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483809" y="4658328"/>
              <a:ext cx="116841" cy="85271"/>
            </a:xfrm>
            <a:custGeom>
              <a:avLst/>
              <a:gdLst/>
              <a:ahLst/>
              <a:cxnLst/>
              <a:rect l="l" t="t" r="r" b="b"/>
              <a:pathLst>
                <a:path w="3157" h="2304" extrusionOk="0">
                  <a:moveTo>
                    <a:pt x="2438" y="0"/>
                  </a:moveTo>
                  <a:cubicBezTo>
                    <a:pt x="2374" y="0"/>
                    <a:pt x="2315" y="38"/>
                    <a:pt x="2275" y="99"/>
                  </a:cubicBezTo>
                  <a:cubicBezTo>
                    <a:pt x="2055" y="389"/>
                    <a:pt x="1814" y="670"/>
                    <a:pt x="1564" y="940"/>
                  </a:cubicBezTo>
                  <a:cubicBezTo>
                    <a:pt x="1173" y="710"/>
                    <a:pt x="793" y="479"/>
                    <a:pt x="412" y="259"/>
                  </a:cubicBezTo>
                  <a:cubicBezTo>
                    <a:pt x="373" y="235"/>
                    <a:pt x="335" y="224"/>
                    <a:pt x="299" y="224"/>
                  </a:cubicBezTo>
                  <a:cubicBezTo>
                    <a:pt x="115" y="224"/>
                    <a:pt x="1" y="504"/>
                    <a:pt x="202" y="630"/>
                  </a:cubicBezTo>
                  <a:lnTo>
                    <a:pt x="893" y="1070"/>
                  </a:lnTo>
                  <a:cubicBezTo>
                    <a:pt x="703" y="1090"/>
                    <a:pt x="512" y="1100"/>
                    <a:pt x="322" y="1110"/>
                  </a:cubicBezTo>
                  <a:cubicBezTo>
                    <a:pt x="68" y="1130"/>
                    <a:pt x="62" y="1522"/>
                    <a:pt x="304" y="1522"/>
                  </a:cubicBezTo>
                  <a:cubicBezTo>
                    <a:pt x="310" y="1522"/>
                    <a:pt x="316" y="1521"/>
                    <a:pt x="322" y="1521"/>
                  </a:cubicBezTo>
                  <a:cubicBezTo>
                    <a:pt x="562" y="1511"/>
                    <a:pt x="793" y="1501"/>
                    <a:pt x="1023" y="1491"/>
                  </a:cubicBezTo>
                  <a:lnTo>
                    <a:pt x="1023" y="1491"/>
                  </a:lnTo>
                  <a:cubicBezTo>
                    <a:pt x="838" y="1666"/>
                    <a:pt x="40" y="2304"/>
                    <a:pt x="654" y="2304"/>
                  </a:cubicBezTo>
                  <a:cubicBezTo>
                    <a:pt x="672" y="2304"/>
                    <a:pt x="692" y="2303"/>
                    <a:pt x="713" y="2302"/>
                  </a:cubicBezTo>
                  <a:cubicBezTo>
                    <a:pt x="1033" y="2092"/>
                    <a:pt x="1293" y="1781"/>
                    <a:pt x="1574" y="1511"/>
                  </a:cubicBezTo>
                  <a:cubicBezTo>
                    <a:pt x="1924" y="1701"/>
                    <a:pt x="2235" y="2042"/>
                    <a:pt x="2635" y="2112"/>
                  </a:cubicBezTo>
                  <a:cubicBezTo>
                    <a:pt x="3156" y="1971"/>
                    <a:pt x="2625" y="1521"/>
                    <a:pt x="2355" y="1421"/>
                  </a:cubicBezTo>
                  <a:lnTo>
                    <a:pt x="2355" y="1421"/>
                  </a:lnTo>
                  <a:cubicBezTo>
                    <a:pt x="2373" y="1422"/>
                    <a:pt x="2394" y="1422"/>
                    <a:pt x="2416" y="1422"/>
                  </a:cubicBezTo>
                  <a:cubicBezTo>
                    <a:pt x="2658" y="1422"/>
                    <a:pt x="3089" y="1362"/>
                    <a:pt x="2896" y="1050"/>
                  </a:cubicBezTo>
                  <a:cubicBezTo>
                    <a:pt x="2809" y="975"/>
                    <a:pt x="2698" y="953"/>
                    <a:pt x="2579" y="953"/>
                  </a:cubicBezTo>
                  <a:cubicBezTo>
                    <a:pt x="2405" y="953"/>
                    <a:pt x="2215" y="1001"/>
                    <a:pt x="2061" y="1001"/>
                  </a:cubicBezTo>
                  <a:cubicBezTo>
                    <a:pt x="2052" y="1001"/>
                    <a:pt x="2043" y="1000"/>
                    <a:pt x="2035" y="1000"/>
                  </a:cubicBezTo>
                  <a:cubicBezTo>
                    <a:pt x="2185" y="720"/>
                    <a:pt x="2836" y="339"/>
                    <a:pt x="2535" y="29"/>
                  </a:cubicBezTo>
                  <a:cubicBezTo>
                    <a:pt x="2503" y="9"/>
                    <a:pt x="2470" y="0"/>
                    <a:pt x="2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71624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 flipH="1">
            <a:off x="1053580" y="8368556"/>
            <a:ext cx="797252" cy="651740"/>
            <a:chOff x="5665149" y="836128"/>
            <a:chExt cx="398626" cy="325871"/>
          </a:xfrm>
        </p:grpSpPr>
        <p:sp>
          <p:nvSpPr>
            <p:cNvPr id="271" name="Google Shape;271;p31"/>
            <p:cNvSpPr/>
            <p:nvPr/>
          </p:nvSpPr>
          <p:spPr>
            <a:xfrm>
              <a:off x="5946934" y="836128"/>
              <a:ext cx="116841" cy="85271"/>
            </a:xfrm>
            <a:custGeom>
              <a:avLst/>
              <a:gdLst/>
              <a:ahLst/>
              <a:cxnLst/>
              <a:rect l="l" t="t" r="r" b="b"/>
              <a:pathLst>
                <a:path w="3157" h="2304" extrusionOk="0">
                  <a:moveTo>
                    <a:pt x="2438" y="0"/>
                  </a:moveTo>
                  <a:cubicBezTo>
                    <a:pt x="2374" y="0"/>
                    <a:pt x="2315" y="38"/>
                    <a:pt x="2275" y="99"/>
                  </a:cubicBezTo>
                  <a:cubicBezTo>
                    <a:pt x="2055" y="389"/>
                    <a:pt x="1814" y="670"/>
                    <a:pt x="1564" y="940"/>
                  </a:cubicBezTo>
                  <a:cubicBezTo>
                    <a:pt x="1173" y="710"/>
                    <a:pt x="793" y="479"/>
                    <a:pt x="412" y="259"/>
                  </a:cubicBezTo>
                  <a:cubicBezTo>
                    <a:pt x="373" y="235"/>
                    <a:pt x="335" y="224"/>
                    <a:pt x="299" y="224"/>
                  </a:cubicBezTo>
                  <a:cubicBezTo>
                    <a:pt x="115" y="224"/>
                    <a:pt x="1" y="504"/>
                    <a:pt x="202" y="630"/>
                  </a:cubicBezTo>
                  <a:lnTo>
                    <a:pt x="893" y="1070"/>
                  </a:lnTo>
                  <a:cubicBezTo>
                    <a:pt x="703" y="1090"/>
                    <a:pt x="512" y="1100"/>
                    <a:pt x="322" y="1110"/>
                  </a:cubicBezTo>
                  <a:cubicBezTo>
                    <a:pt x="68" y="1130"/>
                    <a:pt x="62" y="1522"/>
                    <a:pt x="304" y="1522"/>
                  </a:cubicBezTo>
                  <a:cubicBezTo>
                    <a:pt x="310" y="1522"/>
                    <a:pt x="316" y="1521"/>
                    <a:pt x="322" y="1521"/>
                  </a:cubicBezTo>
                  <a:cubicBezTo>
                    <a:pt x="562" y="1511"/>
                    <a:pt x="793" y="1501"/>
                    <a:pt x="1023" y="1491"/>
                  </a:cubicBezTo>
                  <a:lnTo>
                    <a:pt x="1023" y="1491"/>
                  </a:lnTo>
                  <a:cubicBezTo>
                    <a:pt x="838" y="1666"/>
                    <a:pt x="40" y="2304"/>
                    <a:pt x="654" y="2304"/>
                  </a:cubicBezTo>
                  <a:cubicBezTo>
                    <a:pt x="672" y="2304"/>
                    <a:pt x="692" y="2303"/>
                    <a:pt x="713" y="2302"/>
                  </a:cubicBezTo>
                  <a:cubicBezTo>
                    <a:pt x="1033" y="2092"/>
                    <a:pt x="1293" y="1781"/>
                    <a:pt x="1574" y="1511"/>
                  </a:cubicBezTo>
                  <a:cubicBezTo>
                    <a:pt x="1924" y="1701"/>
                    <a:pt x="2235" y="2042"/>
                    <a:pt x="2635" y="2112"/>
                  </a:cubicBezTo>
                  <a:cubicBezTo>
                    <a:pt x="3156" y="1971"/>
                    <a:pt x="2625" y="1521"/>
                    <a:pt x="2355" y="1421"/>
                  </a:cubicBezTo>
                  <a:lnTo>
                    <a:pt x="2355" y="1421"/>
                  </a:lnTo>
                  <a:cubicBezTo>
                    <a:pt x="2373" y="1422"/>
                    <a:pt x="2394" y="1422"/>
                    <a:pt x="2416" y="1422"/>
                  </a:cubicBezTo>
                  <a:cubicBezTo>
                    <a:pt x="2658" y="1422"/>
                    <a:pt x="3089" y="1362"/>
                    <a:pt x="2896" y="1050"/>
                  </a:cubicBezTo>
                  <a:cubicBezTo>
                    <a:pt x="2809" y="975"/>
                    <a:pt x="2698" y="953"/>
                    <a:pt x="2579" y="953"/>
                  </a:cubicBezTo>
                  <a:cubicBezTo>
                    <a:pt x="2405" y="953"/>
                    <a:pt x="2215" y="1001"/>
                    <a:pt x="2061" y="1001"/>
                  </a:cubicBezTo>
                  <a:cubicBezTo>
                    <a:pt x="2052" y="1001"/>
                    <a:pt x="2043" y="1000"/>
                    <a:pt x="2035" y="1000"/>
                  </a:cubicBezTo>
                  <a:cubicBezTo>
                    <a:pt x="2185" y="720"/>
                    <a:pt x="2836" y="339"/>
                    <a:pt x="2535" y="29"/>
                  </a:cubicBezTo>
                  <a:cubicBezTo>
                    <a:pt x="2503" y="9"/>
                    <a:pt x="2470" y="0"/>
                    <a:pt x="2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5665149" y="922359"/>
              <a:ext cx="322283" cy="239640"/>
            </a:xfrm>
            <a:custGeom>
              <a:avLst/>
              <a:gdLst/>
              <a:ahLst/>
              <a:cxnLst/>
              <a:rect l="l" t="t" r="r" b="b"/>
              <a:pathLst>
                <a:path w="8708" h="6475" extrusionOk="0">
                  <a:moveTo>
                    <a:pt x="4999" y="510"/>
                  </a:moveTo>
                  <a:cubicBezTo>
                    <a:pt x="5214" y="510"/>
                    <a:pt x="4993" y="1289"/>
                    <a:pt x="5523" y="2465"/>
                  </a:cubicBezTo>
                  <a:cubicBezTo>
                    <a:pt x="6114" y="2916"/>
                    <a:pt x="6855" y="3156"/>
                    <a:pt x="7496" y="3517"/>
                  </a:cubicBezTo>
                  <a:cubicBezTo>
                    <a:pt x="7105" y="3717"/>
                    <a:pt x="6684" y="3857"/>
                    <a:pt x="6254" y="3957"/>
                  </a:cubicBezTo>
                  <a:cubicBezTo>
                    <a:pt x="6246" y="3957"/>
                    <a:pt x="6237" y="3957"/>
                    <a:pt x="6229" y="3957"/>
                  </a:cubicBezTo>
                  <a:cubicBezTo>
                    <a:pt x="5242" y="3957"/>
                    <a:pt x="5240" y="5155"/>
                    <a:pt x="4992" y="5850"/>
                  </a:cubicBezTo>
                  <a:cubicBezTo>
                    <a:pt x="3683" y="4796"/>
                    <a:pt x="3715" y="4143"/>
                    <a:pt x="2714" y="4143"/>
                  </a:cubicBezTo>
                  <a:cubicBezTo>
                    <a:pt x="2374" y="4143"/>
                    <a:pt x="1916" y="4218"/>
                    <a:pt x="1247" y="4378"/>
                  </a:cubicBezTo>
                  <a:cubicBezTo>
                    <a:pt x="2448" y="2846"/>
                    <a:pt x="2268" y="2966"/>
                    <a:pt x="1407" y="1314"/>
                  </a:cubicBezTo>
                  <a:lnTo>
                    <a:pt x="1407" y="1314"/>
                  </a:lnTo>
                  <a:cubicBezTo>
                    <a:pt x="1813" y="1322"/>
                    <a:pt x="2725" y="1981"/>
                    <a:pt x="3206" y="1981"/>
                  </a:cubicBezTo>
                  <a:cubicBezTo>
                    <a:pt x="3342" y="1981"/>
                    <a:pt x="3444" y="1929"/>
                    <a:pt x="3490" y="1794"/>
                  </a:cubicBezTo>
                  <a:cubicBezTo>
                    <a:pt x="4481" y="894"/>
                    <a:pt x="4847" y="510"/>
                    <a:pt x="4999" y="510"/>
                  </a:cubicBezTo>
                  <a:close/>
                  <a:moveTo>
                    <a:pt x="5062" y="0"/>
                  </a:moveTo>
                  <a:cubicBezTo>
                    <a:pt x="4381" y="0"/>
                    <a:pt x="3603" y="1037"/>
                    <a:pt x="3169" y="1444"/>
                  </a:cubicBezTo>
                  <a:cubicBezTo>
                    <a:pt x="1988" y="962"/>
                    <a:pt x="1265" y="652"/>
                    <a:pt x="929" y="652"/>
                  </a:cubicBezTo>
                  <a:cubicBezTo>
                    <a:pt x="448" y="652"/>
                    <a:pt x="761" y="1289"/>
                    <a:pt x="1657" y="2976"/>
                  </a:cubicBezTo>
                  <a:cubicBezTo>
                    <a:pt x="1110" y="3849"/>
                    <a:pt x="0" y="4874"/>
                    <a:pt x="1135" y="4874"/>
                  </a:cubicBezTo>
                  <a:cubicBezTo>
                    <a:pt x="1329" y="4874"/>
                    <a:pt x="1589" y="4844"/>
                    <a:pt x="1928" y="4779"/>
                  </a:cubicBezTo>
                  <a:cubicBezTo>
                    <a:pt x="2204" y="4678"/>
                    <a:pt x="2440" y="4629"/>
                    <a:pt x="2647" y="4629"/>
                  </a:cubicBezTo>
                  <a:cubicBezTo>
                    <a:pt x="3185" y="4629"/>
                    <a:pt x="3535" y="4958"/>
                    <a:pt x="3911" y="5580"/>
                  </a:cubicBezTo>
                  <a:cubicBezTo>
                    <a:pt x="4519" y="6141"/>
                    <a:pt x="4864" y="6474"/>
                    <a:pt x="5102" y="6474"/>
                  </a:cubicBezTo>
                  <a:cubicBezTo>
                    <a:pt x="5362" y="6474"/>
                    <a:pt x="5494" y="6078"/>
                    <a:pt x="5703" y="5149"/>
                  </a:cubicBezTo>
                  <a:cubicBezTo>
                    <a:pt x="5783" y="4869"/>
                    <a:pt x="5793" y="4478"/>
                    <a:pt x="6174" y="4478"/>
                  </a:cubicBezTo>
                  <a:cubicBezTo>
                    <a:pt x="6594" y="4348"/>
                    <a:pt x="8707" y="3907"/>
                    <a:pt x="8156" y="3297"/>
                  </a:cubicBezTo>
                  <a:cubicBezTo>
                    <a:pt x="7415" y="2896"/>
                    <a:pt x="6644" y="2556"/>
                    <a:pt x="5913" y="2145"/>
                  </a:cubicBezTo>
                  <a:cubicBezTo>
                    <a:pt x="5573" y="1534"/>
                    <a:pt x="5823" y="653"/>
                    <a:pt x="5373" y="82"/>
                  </a:cubicBezTo>
                  <a:cubicBezTo>
                    <a:pt x="5273" y="25"/>
                    <a:pt x="5169" y="0"/>
                    <a:pt x="5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73" name="Google Shape;273;p31"/>
          <p:cNvSpPr/>
          <p:nvPr/>
        </p:nvSpPr>
        <p:spPr>
          <a:xfrm flipH="1">
            <a:off x="16481198" y="830311"/>
            <a:ext cx="753228" cy="479354"/>
          </a:xfrm>
          <a:custGeom>
            <a:avLst/>
            <a:gdLst/>
            <a:ahLst/>
            <a:cxnLst/>
            <a:rect l="l" t="t" r="r" b="b"/>
            <a:pathLst>
              <a:path w="10176" h="6476" extrusionOk="0">
                <a:moveTo>
                  <a:pt x="4608" y="2562"/>
                </a:moveTo>
                <a:cubicBezTo>
                  <a:pt x="5488" y="2562"/>
                  <a:pt x="4704" y="3610"/>
                  <a:pt x="4134" y="3724"/>
                </a:cubicBezTo>
                <a:cubicBezTo>
                  <a:pt x="3994" y="3284"/>
                  <a:pt x="3984" y="2763"/>
                  <a:pt x="4445" y="2573"/>
                </a:cubicBezTo>
                <a:cubicBezTo>
                  <a:pt x="4505" y="2566"/>
                  <a:pt x="4559" y="2562"/>
                  <a:pt x="4608" y="2562"/>
                </a:cubicBezTo>
                <a:close/>
                <a:moveTo>
                  <a:pt x="1787" y="0"/>
                </a:moveTo>
                <a:cubicBezTo>
                  <a:pt x="1748" y="0"/>
                  <a:pt x="1708" y="15"/>
                  <a:pt x="1671" y="49"/>
                </a:cubicBezTo>
                <a:cubicBezTo>
                  <a:pt x="0" y="1544"/>
                  <a:pt x="1188" y="4358"/>
                  <a:pt x="3274" y="4358"/>
                </a:cubicBezTo>
                <a:cubicBezTo>
                  <a:pt x="3452" y="4358"/>
                  <a:pt x="3635" y="4338"/>
                  <a:pt x="3824" y="4295"/>
                </a:cubicBezTo>
                <a:cubicBezTo>
                  <a:pt x="4429" y="5663"/>
                  <a:pt x="5902" y="6476"/>
                  <a:pt x="7318" y="6476"/>
                </a:cubicBezTo>
                <a:cubicBezTo>
                  <a:pt x="8411" y="6476"/>
                  <a:pt x="9471" y="5992"/>
                  <a:pt x="10073" y="4906"/>
                </a:cubicBezTo>
                <a:cubicBezTo>
                  <a:pt x="10176" y="4707"/>
                  <a:pt x="10015" y="4531"/>
                  <a:pt x="9845" y="4531"/>
                </a:cubicBezTo>
                <a:cubicBezTo>
                  <a:pt x="9768" y="4531"/>
                  <a:pt x="9689" y="4568"/>
                  <a:pt x="9632" y="4655"/>
                </a:cubicBezTo>
                <a:cubicBezTo>
                  <a:pt x="9087" y="5561"/>
                  <a:pt x="8186" y="5968"/>
                  <a:pt x="7263" y="5968"/>
                </a:cubicBezTo>
                <a:cubicBezTo>
                  <a:pt x="6082" y="5968"/>
                  <a:pt x="4866" y="5301"/>
                  <a:pt x="4315" y="4155"/>
                </a:cubicBezTo>
                <a:cubicBezTo>
                  <a:pt x="6299" y="3196"/>
                  <a:pt x="5411" y="2079"/>
                  <a:pt x="4535" y="2079"/>
                </a:cubicBezTo>
                <a:cubicBezTo>
                  <a:pt x="3965" y="2079"/>
                  <a:pt x="3401" y="2551"/>
                  <a:pt x="3634" y="3844"/>
                </a:cubicBezTo>
                <a:cubicBezTo>
                  <a:pt x="3499" y="3871"/>
                  <a:pt x="3368" y="3884"/>
                  <a:pt x="3241" y="3884"/>
                </a:cubicBezTo>
                <a:cubicBezTo>
                  <a:pt x="1506" y="3884"/>
                  <a:pt x="596" y="1521"/>
                  <a:pt x="1911" y="279"/>
                </a:cubicBezTo>
                <a:cubicBezTo>
                  <a:pt x="2027" y="164"/>
                  <a:pt x="1917" y="0"/>
                  <a:pt x="17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1857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1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ermanent Marker"/>
              <a:buNone/>
              <a:defRPr sz="3000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0" y="2304950"/>
            <a:ext cx="15427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949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6.xml"/><Relationship Id="rId18" Type="http://schemas.microsoft.com/office/2007/relationships/hdphoto" Target="../media/hdphoto7.wdp"/><Relationship Id="rId3" Type="http://schemas.openxmlformats.org/officeDocument/2006/relationships/image" Target="../media/image31.png"/><Relationship Id="rId21" Type="http://schemas.microsoft.com/office/2007/relationships/hdphoto" Target="../media/hdphoto8.wdp"/><Relationship Id="rId7" Type="http://schemas.openxmlformats.org/officeDocument/2006/relationships/slide" Target="slide24.xml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6" Type="http://schemas.openxmlformats.org/officeDocument/2006/relationships/slide" Target="slide27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microsoft.com/office/2007/relationships/hdphoto" Target="../media/hdphoto6.wdp"/><Relationship Id="rId10" Type="http://schemas.openxmlformats.org/officeDocument/2006/relationships/slide" Target="slide25.xml"/><Relationship Id="rId19" Type="http://schemas.openxmlformats.org/officeDocument/2006/relationships/slide" Target="slide28.xml"/><Relationship Id="rId4" Type="http://schemas.openxmlformats.org/officeDocument/2006/relationships/slide" Target="slide23.xml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5CD51BA6-527B-0374-D319-1E1E84285A08}"/>
              </a:ext>
            </a:extLst>
          </p:cNvPr>
          <p:cNvGrpSpPr/>
          <p:nvPr/>
        </p:nvGrpSpPr>
        <p:grpSpPr>
          <a:xfrm>
            <a:off x="2658369" y="-1199034"/>
            <a:ext cx="12971263" cy="12685067"/>
            <a:chOff x="0" y="0"/>
            <a:chExt cx="6350000" cy="63500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87B6344B-2BBB-A18D-66F4-28FE5112C3B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sp>
        <p:nvSpPr>
          <p:cNvPr id="9" name="Google Shape;681;p40">
            <a:extLst>
              <a:ext uri="{FF2B5EF4-FFF2-40B4-BE49-F238E27FC236}">
                <a16:creationId xmlns:a16="http://schemas.microsoft.com/office/drawing/2014/main" id="{C5711CB1-B183-1C78-EB7E-239D4E88118A}"/>
              </a:ext>
            </a:extLst>
          </p:cNvPr>
          <p:cNvSpPr txBox="1">
            <a:spLocks/>
          </p:cNvSpPr>
          <p:nvPr/>
        </p:nvSpPr>
        <p:spPr>
          <a:xfrm>
            <a:off x="5943600" y="342900"/>
            <a:ext cx="7560162" cy="182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 defTabSz="1828800">
              <a:lnSpc>
                <a:spcPct val="150000"/>
              </a:lnSpc>
              <a:buClr>
                <a:srgbClr val="224B44"/>
              </a:buClr>
            </a:pPr>
            <a:endParaRPr lang="en-US" sz="7200" kern="0" dirty="0">
              <a:solidFill>
                <a:srgbClr val="224B44"/>
              </a:solidFill>
              <a:highlight>
                <a:srgbClr val="FCD9D9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98FEA-EB81-206E-A4FB-63959492E436}"/>
              </a:ext>
            </a:extLst>
          </p:cNvPr>
          <p:cNvSpPr txBox="1"/>
          <p:nvPr/>
        </p:nvSpPr>
        <p:spPr>
          <a:xfrm>
            <a:off x="3962400" y="266700"/>
            <a:ext cx="11811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latin typeface="#9Slide05 Monalisa script" panose="02000000000000000000" pitchFamily="2" charset="0"/>
              </a:rPr>
              <a:t>Truyền</a:t>
            </a:r>
            <a:r>
              <a:rPr lang="en-US" sz="19900" dirty="0">
                <a:latin typeface="#9Slide05 Monalisa script" panose="02000000000000000000" pitchFamily="2" charset="0"/>
              </a:rPr>
              <a:t> </a:t>
            </a:r>
            <a:r>
              <a:rPr lang="en-US" sz="19900" dirty="0" err="1">
                <a:latin typeface="#9Slide05 Monalisa script" panose="02000000000000000000" pitchFamily="2" charset="0"/>
              </a:rPr>
              <a:t>thông</a:t>
            </a:r>
            <a:r>
              <a:rPr lang="en-US" sz="19900" dirty="0">
                <a:latin typeface="#9Slide05 Monalisa script" panose="02000000000000000000" pitchFamily="2" charset="0"/>
              </a:rPr>
              <a:t> tin</a:t>
            </a:r>
          </a:p>
        </p:txBody>
      </p:sp>
      <p:sp>
        <p:nvSpPr>
          <p:cNvPr id="11" name="Google Shape;681;p40">
            <a:extLst>
              <a:ext uri="{FF2B5EF4-FFF2-40B4-BE49-F238E27FC236}">
                <a16:creationId xmlns:a16="http://schemas.microsoft.com/office/drawing/2014/main" id="{F6B9C358-BDF1-B11F-28EB-D73E8511FC07}"/>
              </a:ext>
            </a:extLst>
          </p:cNvPr>
          <p:cNvSpPr txBox="1">
            <a:spLocks/>
          </p:cNvSpPr>
          <p:nvPr/>
        </p:nvSpPr>
        <p:spPr>
          <a:xfrm>
            <a:off x="3124200" y="3421410"/>
            <a:ext cx="12115800" cy="40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 defTabSz="1828800">
              <a:lnSpc>
                <a:spcPct val="150000"/>
              </a:lnSpc>
              <a:buClr>
                <a:srgbClr val="224B44"/>
              </a:buClr>
            </a:pP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defTabSz="1828800">
              <a:lnSpc>
                <a:spcPct val="150000"/>
              </a:lnSpc>
              <a:buClr>
                <a:srgbClr val="224B44"/>
              </a:buClr>
            </a:pP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khóa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kern="0" dirty="0">
                <a:solidFill>
                  <a:srgbClr val="224B4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A3D1D1-019B-2331-AEA6-9CEBE2006EB8}"/>
              </a:ext>
            </a:extLst>
          </p:cNvPr>
          <p:cNvGrpSpPr/>
          <p:nvPr/>
        </p:nvGrpSpPr>
        <p:grpSpPr>
          <a:xfrm>
            <a:off x="838200" y="7886700"/>
            <a:ext cx="16982906" cy="1833921"/>
            <a:chOff x="1122774" y="7581900"/>
            <a:chExt cx="16982906" cy="1833921"/>
          </a:xfrm>
          <a:solidFill>
            <a:schemeClr val="tx2"/>
          </a:solidFill>
        </p:grpSpPr>
        <p:grpSp>
          <p:nvGrpSpPr>
            <p:cNvPr id="12" name="Group 30">
              <a:extLst>
                <a:ext uri="{FF2B5EF4-FFF2-40B4-BE49-F238E27FC236}">
                  <a16:creationId xmlns:a16="http://schemas.microsoft.com/office/drawing/2014/main" id="{0D375FEF-F9E5-6123-D5AF-FFB27B6834FD}"/>
                </a:ext>
              </a:extLst>
            </p:cNvPr>
            <p:cNvGrpSpPr/>
            <p:nvPr/>
          </p:nvGrpSpPr>
          <p:grpSpPr>
            <a:xfrm>
              <a:off x="1122774" y="7581900"/>
              <a:ext cx="16631825" cy="1833921"/>
              <a:chOff x="0" y="0"/>
              <a:chExt cx="1913890" cy="1913890"/>
            </a:xfrm>
            <a:grpFill/>
          </p:grpSpPr>
          <p:sp>
            <p:nvSpPr>
              <p:cNvPr id="13" name="Freeform 31">
                <a:extLst>
                  <a:ext uri="{FF2B5EF4-FFF2-40B4-BE49-F238E27FC236}">
                    <a16:creationId xmlns:a16="http://schemas.microsoft.com/office/drawing/2014/main" id="{4F3E2D08-62C8-1C4A-8B83-2563CA02C1F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FEC491-8625-44C1-9B5E-5CE1DB2D558F}"/>
                </a:ext>
              </a:extLst>
            </p:cNvPr>
            <p:cNvSpPr txBox="1"/>
            <p:nvPr/>
          </p:nvSpPr>
          <p:spPr>
            <a:xfrm>
              <a:off x="1341681" y="7921077"/>
              <a:ext cx="16763999" cy="9823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indent="0" algn="just" defTabSz="1828800">
                <a:lnSpc>
                  <a:spcPct val="150000"/>
                </a:lnSpc>
                <a:buClr>
                  <a:srgbClr val="224B44"/>
                </a:buClr>
              </a:pPr>
              <a:r>
                <a:rPr lang="en-US" sz="4400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khóa</a:t>
              </a:r>
              <a:r>
                <a:rPr lang="en-US" sz="4400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hài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kịch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đột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400" b="1" kern="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2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62000" y="420300"/>
            <a:ext cx="8382000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hài kịch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54864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VẬT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432;p60">
            <a:extLst>
              <a:ext uri="{FF2B5EF4-FFF2-40B4-BE49-F238E27FC236}">
                <a16:creationId xmlns:a16="http://schemas.microsoft.com/office/drawing/2014/main" id="{4911BE54-6B43-ED39-3DCD-D3F8DFE8B7D3}"/>
              </a:ext>
            </a:extLst>
          </p:cNvPr>
          <p:cNvSpPr txBox="1">
            <a:spLocks/>
          </p:cNvSpPr>
          <p:nvPr/>
        </p:nvSpPr>
        <p:spPr>
          <a:xfrm>
            <a:off x="885710" y="5776505"/>
            <a:ext cx="6493450" cy="243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+mj-lt"/>
                <a:ea typeface="Cambria" panose="02040503050406030204" pitchFamily="18" charset="0"/>
              </a:rPr>
              <a:t>Không hiểu biết về khoa học &gt;&lt; nói những điều cao siêu, hiện đại</a:t>
            </a:r>
          </a:p>
        </p:txBody>
      </p:sp>
      <p:sp>
        <p:nvSpPr>
          <p:cNvPr id="13" name="Google Shape;1427;p60">
            <a:extLst>
              <a:ext uri="{FF2B5EF4-FFF2-40B4-BE49-F238E27FC236}">
                <a16:creationId xmlns:a16="http://schemas.microsoft.com/office/drawing/2014/main" id="{272FAEB7-D484-2F21-2CFE-6297540373CF}"/>
              </a:ext>
            </a:extLst>
          </p:cNvPr>
          <p:cNvSpPr txBox="1">
            <a:spLocks/>
          </p:cNvSpPr>
          <p:nvPr/>
        </p:nvSpPr>
        <p:spPr>
          <a:xfrm>
            <a:off x="885710" y="4121060"/>
            <a:ext cx="6493450" cy="96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 Xuân Bắc (trái) vai Văn Sửu, Tuấn Hải (giữa) vai Toàn Nha và Phú Đôn vai ông Thình trong vở “Bệnh sĩ” của NH Kịch Việt Nam, 2014">
            <a:extLst>
              <a:ext uri="{FF2B5EF4-FFF2-40B4-BE49-F238E27FC236}">
                <a16:creationId xmlns:a16="http://schemas.microsoft.com/office/drawing/2014/main" id="{FA63E30E-71A0-4EAA-3729-7DE2959D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74" y="4000500"/>
            <a:ext cx="9284316" cy="52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6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62000" y="420300"/>
            <a:ext cx="8382000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hài kịch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86106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 PHÁP TRÀO PHÚNG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32;p60">
            <a:extLst>
              <a:ext uri="{FF2B5EF4-FFF2-40B4-BE49-F238E27FC236}">
                <a16:creationId xmlns:a16="http://schemas.microsoft.com/office/drawing/2014/main" id="{D926EDAF-2B85-0EEA-2C65-6931B4D64B52}"/>
              </a:ext>
            </a:extLst>
          </p:cNvPr>
          <p:cNvSpPr txBox="1">
            <a:spLocks/>
          </p:cNvSpPr>
          <p:nvPr/>
        </p:nvSpPr>
        <p:spPr>
          <a:xfrm>
            <a:off x="2133600" y="3574808"/>
            <a:ext cx="8001000" cy="261056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latin typeface="+mj-lt"/>
                <a:ea typeface="Cambria" panose="02040503050406030204" pitchFamily="18" charset="0"/>
              </a:rPr>
              <a:t>Chủ yếu sử dụng nghệ thuật </a:t>
            </a:r>
            <a:r>
              <a:rPr lang="vi-VN" sz="4400" b="1" dirty="0">
                <a:latin typeface="+mj-lt"/>
                <a:ea typeface="Cambria" panose="02040503050406030204" pitchFamily="18" charset="0"/>
              </a:rPr>
              <a:t>phóng đại </a:t>
            </a:r>
            <a:r>
              <a:rPr lang="vi-VN" sz="4400" dirty="0">
                <a:latin typeface="+mj-lt"/>
                <a:ea typeface="Cambria" panose="02040503050406030204" pitchFamily="18" charset="0"/>
              </a:rPr>
              <a:t>(nói quá, cường điệu)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CC5B5EC-EBA5-FEB4-80E2-F4E3FD6BF571}"/>
              </a:ext>
            </a:extLst>
          </p:cNvPr>
          <p:cNvSpPr/>
          <p:nvPr/>
        </p:nvSpPr>
        <p:spPr>
          <a:xfrm>
            <a:off x="11201400" y="3606688"/>
            <a:ext cx="4682560" cy="41148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0" y="0"/>
                </a:lnTo>
                <a:lnTo>
                  <a:pt x="4682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5CD51BA6-527B-0374-D319-1E1E84285A08}"/>
              </a:ext>
            </a:extLst>
          </p:cNvPr>
          <p:cNvGrpSpPr/>
          <p:nvPr/>
        </p:nvGrpSpPr>
        <p:grpSpPr>
          <a:xfrm>
            <a:off x="2658369" y="-1199034"/>
            <a:ext cx="12971263" cy="12685067"/>
            <a:chOff x="0" y="0"/>
            <a:chExt cx="6350000" cy="63500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87B6344B-2BBB-A18D-66F4-28FE5112C3B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4AA943-9AB6-D3E5-A239-3A99F382D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9" y="3540113"/>
            <a:ext cx="1260762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89711" y="420300"/>
            <a:ext cx="5209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Khái niệm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79;p45">
            <a:extLst>
              <a:ext uri="{FF2B5EF4-FFF2-40B4-BE49-F238E27FC236}">
                <a16:creationId xmlns:a16="http://schemas.microsoft.com/office/drawing/2014/main" id="{A052A8CE-3DA3-69C6-2E7C-A6C832F5C7C9}"/>
              </a:ext>
            </a:extLst>
          </p:cNvPr>
          <p:cNvSpPr txBox="1">
            <a:spLocks/>
          </p:cNvSpPr>
          <p:nvPr/>
        </p:nvSpPr>
        <p:spPr>
          <a:xfrm>
            <a:off x="4038600" y="2065543"/>
            <a:ext cx="98298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4400" kern="0" dirty="0">
                <a:latin typeface="+mj-lt"/>
                <a:ea typeface="Cambria" panose="02040503050406030204" pitchFamily="18" charset="0"/>
              </a:rPr>
              <a:t>Là thể loại truyện chứa đựng cái hài.</a:t>
            </a:r>
          </a:p>
        </p:txBody>
      </p:sp>
      <p:sp>
        <p:nvSpPr>
          <p:cNvPr id="9" name="Google Shape;779;p45">
            <a:extLst>
              <a:ext uri="{FF2B5EF4-FFF2-40B4-BE49-F238E27FC236}">
                <a16:creationId xmlns:a16="http://schemas.microsoft.com/office/drawing/2014/main" id="{278E9CEB-3148-23A0-404D-176F5CC92D75}"/>
              </a:ext>
            </a:extLst>
          </p:cNvPr>
          <p:cNvSpPr txBox="1">
            <a:spLocks/>
          </p:cNvSpPr>
          <p:nvPr/>
        </p:nvSpPr>
        <p:spPr>
          <a:xfrm>
            <a:off x="12115800" y="3609093"/>
            <a:ext cx="4288314" cy="148819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4400" b="1" kern="0" dirty="0">
                <a:latin typeface="+mj-lt"/>
                <a:ea typeface="Cambria" panose="02040503050406030204" pitchFamily="18" charset="0"/>
              </a:rPr>
              <a:t>Phân loại</a:t>
            </a:r>
            <a:endParaRPr lang="vi-VN" sz="4400" kern="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18C114E-A2B8-1F23-8FC0-B3F6A58D0F79}"/>
              </a:ext>
            </a:extLst>
          </p:cNvPr>
          <p:cNvSpPr/>
          <p:nvPr/>
        </p:nvSpPr>
        <p:spPr>
          <a:xfrm>
            <a:off x="7644479" y="3861986"/>
            <a:ext cx="2618042" cy="4114800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0" y="0"/>
                </a:moveTo>
                <a:lnTo>
                  <a:pt x="2618041" y="0"/>
                </a:lnTo>
                <a:lnTo>
                  <a:pt x="26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Google Shape;779;p45">
            <a:extLst>
              <a:ext uri="{FF2B5EF4-FFF2-40B4-BE49-F238E27FC236}">
                <a16:creationId xmlns:a16="http://schemas.microsoft.com/office/drawing/2014/main" id="{C3DB0CFA-A68A-68BD-59CC-2BE80F7A2BC4}"/>
              </a:ext>
            </a:extLst>
          </p:cNvPr>
          <p:cNvSpPr txBox="1">
            <a:spLocks/>
          </p:cNvSpPr>
          <p:nvPr/>
        </p:nvSpPr>
        <p:spPr>
          <a:xfrm>
            <a:off x="997733" y="3609093"/>
            <a:ext cx="6625964" cy="1206388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400" b="1" kern="0" dirty="0">
                <a:latin typeface="+mj-lt"/>
                <a:ea typeface="Cambria" panose="02040503050406030204" pitchFamily="18" charset="0"/>
              </a:rPr>
              <a:t>Mục đích</a:t>
            </a:r>
            <a:endParaRPr lang="vi-VN" sz="4400" kern="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Google Shape;779;p45">
            <a:extLst>
              <a:ext uri="{FF2B5EF4-FFF2-40B4-BE49-F238E27FC236}">
                <a16:creationId xmlns:a16="http://schemas.microsoft.com/office/drawing/2014/main" id="{FD990533-76D0-CF82-6223-C7C277304F52}"/>
              </a:ext>
            </a:extLst>
          </p:cNvPr>
          <p:cNvSpPr txBox="1">
            <a:spLocks/>
          </p:cNvSpPr>
          <p:nvPr/>
        </p:nvSpPr>
        <p:spPr>
          <a:xfrm>
            <a:off x="762000" y="5070417"/>
            <a:ext cx="6625964" cy="60890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400" kern="0" dirty="0">
                <a:latin typeface="+mj-lt"/>
                <a:ea typeface="Cambria" panose="02040503050406030204" pitchFamily="18" charset="0"/>
              </a:rPr>
              <a:t>iải trí, châm biếm, phê phán những thói hư tật xấu trong xã hội. cười hiện đại.</a:t>
            </a:r>
          </a:p>
        </p:txBody>
      </p:sp>
      <p:sp>
        <p:nvSpPr>
          <p:cNvPr id="16" name="Google Shape;779;p45">
            <a:extLst>
              <a:ext uri="{FF2B5EF4-FFF2-40B4-BE49-F238E27FC236}">
                <a16:creationId xmlns:a16="http://schemas.microsoft.com/office/drawing/2014/main" id="{86B2A0E2-948C-78B7-73E5-20F74F736B78}"/>
              </a:ext>
            </a:extLst>
          </p:cNvPr>
          <p:cNvSpPr txBox="1">
            <a:spLocks/>
          </p:cNvSpPr>
          <p:nvPr/>
        </p:nvSpPr>
        <p:spPr>
          <a:xfrm>
            <a:off x="11125200" y="5336091"/>
            <a:ext cx="6625965" cy="2792723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4400" kern="0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4400" kern="0" dirty="0">
                <a:latin typeface="+mj-lt"/>
                <a:ea typeface="Cambria" panose="02040503050406030204" pitchFamily="18" charset="0"/>
              </a:rPr>
              <a:t>Truyện cười dân gian</a:t>
            </a:r>
            <a:endParaRPr lang="en-US" sz="4400" kern="0" dirty="0"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</a:t>
            </a:r>
            <a:r>
              <a:rPr lang="vi-VN" sz="4400" kern="0" dirty="0">
                <a:latin typeface="+mj-lt"/>
                <a:ea typeface="Cambria" panose="02040503050406030204" pitchFamily="18" charset="0"/>
              </a:rPr>
              <a:t>ruyện cười hiện đại.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8E6E753-9E64-76C7-5B8A-3C3BEC866C3B}"/>
              </a:ext>
            </a:extLst>
          </p:cNvPr>
          <p:cNvSpPr/>
          <p:nvPr/>
        </p:nvSpPr>
        <p:spPr>
          <a:xfrm>
            <a:off x="14478000" y="7581900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07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89711" y="420300"/>
            <a:ext cx="9019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truyện cười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79;p45">
            <a:extLst>
              <a:ext uri="{FF2B5EF4-FFF2-40B4-BE49-F238E27FC236}">
                <a16:creationId xmlns:a16="http://schemas.microsoft.com/office/drawing/2014/main" id="{11E3E757-9A88-DB24-1A29-249E679E49C8}"/>
              </a:ext>
            </a:extLst>
          </p:cNvPr>
          <p:cNvSpPr txBox="1">
            <a:spLocks/>
          </p:cNvSpPr>
          <p:nvPr/>
        </p:nvSpPr>
        <p:spPr>
          <a:xfrm>
            <a:off x="5257800" y="2520343"/>
            <a:ext cx="13370982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400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Dung lượng:</a:t>
            </a:r>
            <a:r>
              <a:rPr lang="en-US" sz="4400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977842C-7D5B-4813-4AFC-0237BCED3B55}"/>
              </a:ext>
            </a:extLst>
          </p:cNvPr>
          <p:cNvSpPr/>
          <p:nvPr/>
        </p:nvSpPr>
        <p:spPr>
          <a:xfrm>
            <a:off x="609600" y="3518549"/>
            <a:ext cx="3069833" cy="3249902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8" y="0"/>
                </a:lnTo>
                <a:lnTo>
                  <a:pt x="4172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Google Shape;779;p45">
            <a:extLst>
              <a:ext uri="{FF2B5EF4-FFF2-40B4-BE49-F238E27FC236}">
                <a16:creationId xmlns:a16="http://schemas.microsoft.com/office/drawing/2014/main" id="{4286DFF3-D39B-B7FB-E9F5-801958264D9A}"/>
              </a:ext>
            </a:extLst>
          </p:cNvPr>
          <p:cNvSpPr txBox="1">
            <a:spLocks/>
          </p:cNvSpPr>
          <p:nvPr/>
        </p:nvSpPr>
        <p:spPr>
          <a:xfrm>
            <a:off x="5257800" y="6431904"/>
            <a:ext cx="13370982" cy="1331289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400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Nhân vật: </a:t>
            </a:r>
            <a:r>
              <a:rPr lang="vi-VN" sz="4400" kern="0" dirty="0">
                <a:latin typeface="+mj-lt"/>
                <a:ea typeface="Cambria" panose="02040503050406030204" pitchFamily="18" charset="0"/>
              </a:rPr>
              <a:t>í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lang="en-US" sz="4400" kern="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9" name="Google Shape;779;p45">
            <a:extLst>
              <a:ext uri="{FF2B5EF4-FFF2-40B4-BE49-F238E27FC236}">
                <a16:creationId xmlns:a16="http://schemas.microsoft.com/office/drawing/2014/main" id="{918DD7B6-4994-6842-EA8D-446949ADF0E4}"/>
              </a:ext>
            </a:extLst>
          </p:cNvPr>
          <p:cNvSpPr txBox="1">
            <a:spLocks/>
          </p:cNvSpPr>
          <p:nvPr/>
        </p:nvSpPr>
        <p:spPr>
          <a:xfrm>
            <a:off x="5257800" y="3968143"/>
            <a:ext cx="10668000" cy="60890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thường là các mâu thuẫn thật &gt;&lt; giả, nội dung &gt;&lt; hình thức, bên trong &gt;&lt; bên ngoài, kết thúc truyện bất ngờ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779;p45">
            <a:extLst>
              <a:ext uri="{FF2B5EF4-FFF2-40B4-BE49-F238E27FC236}">
                <a16:creationId xmlns:a16="http://schemas.microsoft.com/office/drawing/2014/main" id="{905407ED-DBE7-444A-67A6-D5B24E887A45}"/>
              </a:ext>
            </a:extLst>
          </p:cNvPr>
          <p:cNvSpPr txBox="1">
            <a:spLocks/>
          </p:cNvSpPr>
          <p:nvPr/>
        </p:nvSpPr>
        <p:spPr>
          <a:xfrm>
            <a:off x="5257800" y="7763193"/>
            <a:ext cx="10668000" cy="140624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4400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Thủ pháp trào phúng: </a:t>
            </a:r>
            <a:r>
              <a:rPr lang="vi-VN" sz="4400" kern="0" dirty="0">
                <a:latin typeface="+mj-lt"/>
                <a:ea typeface="Cambria" panose="02040503050406030204" pitchFamily="18" charset="0"/>
              </a:rPr>
              <a:t>phóng đại (nói quá, cường điệu)</a:t>
            </a:r>
            <a:endParaRPr lang="en-US" sz="4400" kern="0" dirty="0"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B1BC6161-F945-8DED-785A-0082618D4686}"/>
              </a:ext>
            </a:extLst>
          </p:cNvPr>
          <p:cNvCxnSpPr>
            <a:endCxn id="4" idx="1"/>
          </p:cNvCxnSpPr>
          <p:nvPr/>
        </p:nvCxnSpPr>
        <p:spPr>
          <a:xfrm flipV="1">
            <a:off x="3124200" y="3244243"/>
            <a:ext cx="2133600" cy="18230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8FE1AF7-BEE1-0D81-526F-0F8B4E106C1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293918" y="5219700"/>
            <a:ext cx="1963882" cy="17929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B59734BC-7206-6CBD-4837-1AB198E336A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981200" y="6074034"/>
            <a:ext cx="3276600" cy="23922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BA37CAAA-A6F2-725E-BC7C-16E665503E45}"/>
              </a:ext>
            </a:extLst>
          </p:cNvPr>
          <p:cNvCxnSpPr>
            <a:cxnSpLocks/>
          </p:cNvCxnSpPr>
          <p:nvPr/>
        </p:nvCxnSpPr>
        <p:spPr>
          <a:xfrm flipV="1">
            <a:off x="1981200" y="4692043"/>
            <a:ext cx="3276600" cy="3752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5">
            <a:extLst>
              <a:ext uri="{FF2B5EF4-FFF2-40B4-BE49-F238E27FC236}">
                <a16:creationId xmlns:a16="http://schemas.microsoft.com/office/drawing/2014/main" id="{23FD605B-B3A9-8E92-1D9F-56118FA7F8E1}"/>
              </a:ext>
            </a:extLst>
          </p:cNvPr>
          <p:cNvSpPr/>
          <p:nvPr/>
        </p:nvSpPr>
        <p:spPr>
          <a:xfrm>
            <a:off x="-1310888" y="7775185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20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  <p:bldP spid="19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02CF97AC-1D15-0E19-4E8A-78F54D77E367}"/>
              </a:ext>
            </a:extLst>
          </p:cNvPr>
          <p:cNvSpPr/>
          <p:nvPr/>
        </p:nvSpPr>
        <p:spPr>
          <a:xfrm>
            <a:off x="10745916" y="4877600"/>
            <a:ext cx="8048456" cy="5430416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5" y="0"/>
                </a:lnTo>
                <a:lnTo>
                  <a:pt x="5878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FF49B-4229-E36A-7105-2246AC38D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743200"/>
            <a:ext cx="1078004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7;p6">
            <a:extLst>
              <a:ext uri="{FF2B5EF4-FFF2-40B4-BE49-F238E27FC236}">
                <a16:creationId xmlns:a16="http://schemas.microsoft.com/office/drawing/2014/main" id="{7E73D077-ED76-108D-B680-B3DD5897888E}"/>
              </a:ext>
            </a:extLst>
          </p:cNvPr>
          <p:cNvSpPr txBox="1">
            <a:spLocks/>
          </p:cNvSpPr>
          <p:nvPr/>
        </p:nvSpPr>
        <p:spPr>
          <a:xfrm>
            <a:off x="5715000" y="1178700"/>
            <a:ext cx="9095509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500"/>
            </a:pP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“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Ăn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quả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nhớ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kẻ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trồng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5400" i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cây</a:t>
            </a:r>
            <a:r>
              <a:rPr lang="en-US" sz="54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9BC90D-9D54-4558-A796-9DD9B08C75C1}"/>
              </a:ext>
            </a:extLst>
          </p:cNvPr>
          <p:cNvSpPr/>
          <p:nvPr/>
        </p:nvSpPr>
        <p:spPr>
          <a:xfrm>
            <a:off x="727664" y="2324100"/>
            <a:ext cx="5181600" cy="5075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400" b="1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tường</a:t>
            </a:r>
            <a:r>
              <a:rPr lang="en-US" sz="4400" b="1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</a:t>
            </a:r>
          </a:p>
          <a:p>
            <a:pPr algn="just" defTabSz="1828800">
              <a:buClr>
                <a:srgbClr val="000000"/>
              </a:buClr>
            </a:pP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endParaRPr lang="en-US" sz="4400" kern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29791-1A6B-F90F-C9F2-868FCB11B9CD}"/>
              </a:ext>
            </a:extLst>
          </p:cNvPr>
          <p:cNvSpPr/>
          <p:nvPr/>
        </p:nvSpPr>
        <p:spPr>
          <a:xfrm>
            <a:off x="11376460" y="2329070"/>
            <a:ext cx="6073340" cy="5075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400" b="1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b="1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US" sz="4400" b="1" kern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</a:pP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thụ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067D175-0D5D-E8E0-AC2B-CE862A33E29F}"/>
              </a:ext>
            </a:extLst>
          </p:cNvPr>
          <p:cNvSpPr/>
          <p:nvPr/>
        </p:nvSpPr>
        <p:spPr>
          <a:xfrm>
            <a:off x="5791200" y="5310961"/>
            <a:ext cx="5029200" cy="5075432"/>
          </a:xfrm>
          <a:custGeom>
            <a:avLst/>
            <a:gdLst/>
            <a:ahLst/>
            <a:cxnLst/>
            <a:rect l="l" t="t" r="r" b="b"/>
            <a:pathLst>
              <a:path w="7953070" h="7545476">
                <a:moveTo>
                  <a:pt x="0" y="0"/>
                </a:moveTo>
                <a:lnTo>
                  <a:pt x="7953070" y="0"/>
                </a:lnTo>
                <a:lnTo>
                  <a:pt x="7953070" y="7545475"/>
                </a:lnTo>
                <a:lnTo>
                  <a:pt x="0" y="754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96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69A7E365-DA3D-470B-D608-7C6A785E1BBD}"/>
              </a:ext>
            </a:extLst>
          </p:cNvPr>
          <p:cNvGrpSpPr/>
          <p:nvPr/>
        </p:nvGrpSpPr>
        <p:grpSpPr>
          <a:xfrm>
            <a:off x="-789711" y="420300"/>
            <a:ext cx="9019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870EA4EE-39E4-F575-C915-7DDBC2FF75E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Google Shape;587;p40">
            <a:extLst>
              <a:ext uri="{FF2B5EF4-FFF2-40B4-BE49-F238E27FC236}">
                <a16:creationId xmlns:a16="http://schemas.microsoft.com/office/drawing/2014/main" id="{81362833-1EEC-9BAB-4094-995A38E3A296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Nghĩa tường minh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30;p6">
            <a:extLst>
              <a:ext uri="{FF2B5EF4-FFF2-40B4-BE49-F238E27FC236}">
                <a16:creationId xmlns:a16="http://schemas.microsoft.com/office/drawing/2014/main" id="{528D027C-A5C0-B3D8-A386-6B1576C5DD3D}"/>
              </a:ext>
            </a:extLst>
          </p:cNvPr>
          <p:cNvSpPr txBox="1">
            <a:spLocks/>
          </p:cNvSpPr>
          <p:nvPr/>
        </p:nvSpPr>
        <p:spPr>
          <a:xfrm>
            <a:off x="838200" y="2628900"/>
            <a:ext cx="11062010" cy="469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800" algn="just">
              <a:lnSpc>
                <a:spcPct val="150000"/>
              </a:lnSpc>
              <a:buSzPts val="1200"/>
            </a:pP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vi-VN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 nội dung thông báo được diễn đạt trực tiếp bằng các từ ngữ trong câu.</a:t>
            </a:r>
            <a:endParaRPr lang="vi-VN" sz="4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algn="just">
              <a:lnSpc>
                <a:spcPct val="150000"/>
              </a:lnSpc>
              <a:buSzPts val="1200"/>
            </a:pP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vi-VN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 nghe, người tham gia hội thoại có thể hiểu trực tiếp nghĩa của câu nói/câu thoại.</a:t>
            </a:r>
            <a:endParaRPr lang="vi-VN" sz="4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08A0074-7C7B-D8AB-8B65-B1832F167051}"/>
              </a:ext>
            </a:extLst>
          </p:cNvPr>
          <p:cNvSpPr/>
          <p:nvPr/>
        </p:nvSpPr>
        <p:spPr>
          <a:xfrm>
            <a:off x="12725400" y="2628900"/>
            <a:ext cx="6923151" cy="8229600"/>
          </a:xfrm>
          <a:custGeom>
            <a:avLst/>
            <a:gdLst/>
            <a:ahLst/>
            <a:cxnLst/>
            <a:rect l="l" t="t" r="r" b="b"/>
            <a:pathLst>
              <a:path w="6923151" h="8229600">
                <a:moveTo>
                  <a:pt x="0" y="0"/>
                </a:moveTo>
                <a:lnTo>
                  <a:pt x="6923151" y="0"/>
                </a:lnTo>
                <a:lnTo>
                  <a:pt x="6923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27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69A7E365-DA3D-470B-D608-7C6A785E1BBD}"/>
              </a:ext>
            </a:extLst>
          </p:cNvPr>
          <p:cNvGrpSpPr/>
          <p:nvPr/>
        </p:nvGrpSpPr>
        <p:grpSpPr>
          <a:xfrm>
            <a:off x="-789711" y="420300"/>
            <a:ext cx="9019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870EA4EE-39E4-F575-C915-7DDBC2FF75E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Google Shape;587;p40">
            <a:extLst>
              <a:ext uri="{FF2B5EF4-FFF2-40B4-BE49-F238E27FC236}">
                <a16:creationId xmlns:a16="http://schemas.microsoft.com/office/drawing/2014/main" id="{81362833-1EEC-9BAB-4094-995A38E3A296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Nghĩa hàm ẩn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30;p6">
            <a:extLst>
              <a:ext uri="{FF2B5EF4-FFF2-40B4-BE49-F238E27FC236}">
                <a16:creationId xmlns:a16="http://schemas.microsoft.com/office/drawing/2014/main" id="{528D027C-A5C0-B3D8-A386-6B1576C5DD3D}"/>
              </a:ext>
            </a:extLst>
          </p:cNvPr>
          <p:cNvSpPr txBox="1">
            <a:spLocks/>
          </p:cNvSpPr>
          <p:nvPr/>
        </p:nvSpPr>
        <p:spPr>
          <a:xfrm>
            <a:off x="5562600" y="2610678"/>
            <a:ext cx="11062010" cy="469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800" algn="just">
              <a:lnSpc>
                <a:spcPct val="150000"/>
              </a:lnSpc>
              <a:buSzPts val="1200"/>
            </a:pP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vi-VN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 nội dung thông báo được suy ra từ nghĩa tường minh và ngữ cảnh.</a:t>
            </a:r>
          </a:p>
          <a:p>
            <a:pPr marL="304800" algn="just">
              <a:lnSpc>
                <a:spcPct val="150000"/>
              </a:lnSpc>
              <a:buSzPts val="1200"/>
            </a:pP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vi-VN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Nghĩa hàm 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ẩ</a:t>
            </a:r>
            <a:r>
              <a:rPr lang="vi-VN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 thường sử dụng trong đời sống và trong TPVH khi diễn tả những nội dung tế nhị hoặc tăng hiệu quả giao tiếp.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492D125-350E-5490-209F-01ECDA7FE17F}"/>
              </a:ext>
            </a:extLst>
          </p:cNvPr>
          <p:cNvSpPr/>
          <p:nvPr/>
        </p:nvSpPr>
        <p:spPr>
          <a:xfrm>
            <a:off x="381000" y="2610678"/>
            <a:ext cx="4443984" cy="8229600"/>
          </a:xfrm>
          <a:custGeom>
            <a:avLst/>
            <a:gdLst/>
            <a:ahLst/>
            <a:cxnLst/>
            <a:rect l="l" t="t" r="r" b="b"/>
            <a:pathLst>
              <a:path w="4443984" h="8229600">
                <a:moveTo>
                  <a:pt x="0" y="0"/>
                </a:moveTo>
                <a:lnTo>
                  <a:pt x="4443984" y="0"/>
                </a:lnTo>
                <a:lnTo>
                  <a:pt x="4443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71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35B667-D9E7-7098-F3C5-D8EA9E50357F}"/>
              </a:ext>
            </a:extLst>
          </p:cNvPr>
          <p:cNvGrpSpPr/>
          <p:nvPr/>
        </p:nvGrpSpPr>
        <p:grpSpPr>
          <a:xfrm>
            <a:off x="-838200" y="7277100"/>
            <a:ext cx="19461664" cy="6408802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DFB322-4510-7C81-4753-21234F52E4A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68" y="571500"/>
            <a:ext cx="13285476" cy="88163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7575" y="1028700"/>
            <a:ext cx="8545284" cy="969492"/>
          </a:xfrm>
          <a:prstGeom prst="rect">
            <a:avLst/>
          </a:prstGeom>
          <a:solidFill>
            <a:srgbClr val="FFC000"/>
          </a:solidFill>
        </p:spPr>
        <p:txBody>
          <a:bodyPr wrap="none" lIns="137158" tIns="68578" rIns="137158" bIns="68578">
            <a:spAutoFit/>
          </a:bodyPr>
          <a:lstStyle/>
          <a:p>
            <a:pPr algn="ctr" defTabSz="1371566"/>
            <a:r>
              <a:rPr lang="en-SG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SG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SG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</a:t>
            </a:r>
            <a:r>
              <a:rPr lang="en-SG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SG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</a:t>
            </a:r>
            <a:r>
              <a:rPr lang="vi-VN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SG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</a:t>
            </a:r>
            <a:r>
              <a:rPr lang="en-SG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endParaRPr lang="en-SG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5863" y="8039100"/>
            <a:ext cx="7843169" cy="969492"/>
          </a:xfrm>
          <a:prstGeom prst="rect">
            <a:avLst/>
          </a:prstGeom>
          <a:solidFill>
            <a:srgbClr val="FFC000"/>
          </a:solidFill>
        </p:spPr>
        <p:txBody>
          <a:bodyPr wrap="none" lIns="137158" tIns="68578" rIns="137158" bIns="68578">
            <a:spAutoFit/>
          </a:bodyPr>
          <a:lstStyle/>
          <a:p>
            <a:pPr algn="ctr" defTabSz="1371566"/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chìm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</a:t>
            </a:r>
            <a:r>
              <a:rPr lang="vi-VN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àm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SG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0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BF8698A3-8C36-A675-6216-1D66C7B558F5}"/>
              </a:ext>
            </a:extLst>
          </p:cNvPr>
          <p:cNvGrpSpPr/>
          <p:nvPr/>
        </p:nvGrpSpPr>
        <p:grpSpPr>
          <a:xfrm>
            <a:off x="-733657" y="8529518"/>
            <a:ext cx="19461664" cy="640880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CD26075-5618-8E03-5454-0CF89ED4D4B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22934271-5649-3B9E-6B3B-861E8BE1F192}"/>
              </a:ext>
            </a:extLst>
          </p:cNvPr>
          <p:cNvSpPr/>
          <p:nvPr/>
        </p:nvSpPr>
        <p:spPr>
          <a:xfrm>
            <a:off x="0" y="-114300"/>
            <a:ext cx="4572000" cy="8229600"/>
          </a:xfrm>
          <a:custGeom>
            <a:avLst/>
            <a:gdLst/>
            <a:ahLst/>
            <a:cxnLst/>
            <a:rect l="l" t="t" r="r" b="b"/>
            <a:pathLst>
              <a:path w="8539144" h="8229600">
                <a:moveTo>
                  <a:pt x="0" y="0"/>
                </a:moveTo>
                <a:lnTo>
                  <a:pt x="8539144" y="0"/>
                </a:lnTo>
                <a:lnTo>
                  <a:pt x="85391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6770"/>
            </a:stretch>
          </a:blipFill>
        </p:spPr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20539F68-408F-B2FB-4B91-0290330BE051}"/>
              </a:ext>
            </a:extLst>
          </p:cNvPr>
          <p:cNvSpPr/>
          <p:nvPr/>
        </p:nvSpPr>
        <p:spPr>
          <a:xfrm>
            <a:off x="14258511" y="0"/>
            <a:ext cx="4043344" cy="8229600"/>
          </a:xfrm>
          <a:custGeom>
            <a:avLst/>
            <a:gdLst/>
            <a:ahLst/>
            <a:cxnLst/>
            <a:rect l="l" t="t" r="r" b="b"/>
            <a:pathLst>
              <a:path w="8539144" h="8229600">
                <a:moveTo>
                  <a:pt x="0" y="0"/>
                </a:moveTo>
                <a:lnTo>
                  <a:pt x="8539144" y="0"/>
                </a:lnTo>
                <a:lnTo>
                  <a:pt x="85391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90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B9FB01-6585-CECA-67A1-F7CBC3935F7F}"/>
              </a:ext>
            </a:extLst>
          </p:cNvPr>
          <p:cNvGrpSpPr/>
          <p:nvPr/>
        </p:nvGrpSpPr>
        <p:grpSpPr>
          <a:xfrm>
            <a:off x="3221627" y="-2332050"/>
            <a:ext cx="11592641" cy="4732350"/>
            <a:chOff x="3221627" y="-2332050"/>
            <a:chExt cx="11592641" cy="473235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BD4F43C-73EB-B882-CC1E-E6297A4CD79C}"/>
                </a:ext>
              </a:extLst>
            </p:cNvPr>
            <p:cNvSpPr/>
            <p:nvPr/>
          </p:nvSpPr>
          <p:spPr>
            <a:xfrm>
              <a:off x="10499930" y="-1714500"/>
              <a:ext cx="4314338" cy="4114800"/>
            </a:xfrm>
            <a:custGeom>
              <a:avLst/>
              <a:gdLst/>
              <a:ahLst/>
              <a:cxnLst/>
              <a:rect l="l" t="t" r="r" b="b"/>
              <a:pathLst>
                <a:path w="4314338" h="4114800">
                  <a:moveTo>
                    <a:pt x="0" y="0"/>
                  </a:moveTo>
                  <a:lnTo>
                    <a:pt x="4314338" y="0"/>
                  </a:lnTo>
                  <a:lnTo>
                    <a:pt x="43143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5F9D77E-D971-D079-06AA-7C15A8E3B536}"/>
                </a:ext>
              </a:extLst>
            </p:cNvPr>
            <p:cNvSpPr/>
            <p:nvPr/>
          </p:nvSpPr>
          <p:spPr>
            <a:xfrm>
              <a:off x="3221627" y="-2332050"/>
              <a:ext cx="4314338" cy="4114800"/>
            </a:xfrm>
            <a:custGeom>
              <a:avLst/>
              <a:gdLst/>
              <a:ahLst/>
              <a:cxnLst/>
              <a:rect l="l" t="t" r="r" b="b"/>
              <a:pathLst>
                <a:path w="4314338" h="4114800">
                  <a:moveTo>
                    <a:pt x="0" y="0"/>
                  </a:moveTo>
                  <a:lnTo>
                    <a:pt x="4314338" y="0"/>
                  </a:lnTo>
                  <a:lnTo>
                    <a:pt x="43143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DBB1292-689C-4429-CF8F-13E2114E8E99}"/>
                </a:ext>
              </a:extLst>
            </p:cNvPr>
            <p:cNvSpPr/>
            <p:nvPr/>
          </p:nvSpPr>
          <p:spPr>
            <a:xfrm>
              <a:off x="6840006" y="-2182418"/>
              <a:ext cx="4314338" cy="4114800"/>
            </a:xfrm>
            <a:custGeom>
              <a:avLst/>
              <a:gdLst/>
              <a:ahLst/>
              <a:cxnLst/>
              <a:rect l="l" t="t" r="r" b="b"/>
              <a:pathLst>
                <a:path w="4314338" h="4114800">
                  <a:moveTo>
                    <a:pt x="0" y="0"/>
                  </a:moveTo>
                  <a:lnTo>
                    <a:pt x="4314338" y="0"/>
                  </a:lnTo>
                  <a:lnTo>
                    <a:pt x="43143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7014672C-A0CB-39B7-63F0-D4D7B050C368}"/>
              </a:ext>
            </a:extLst>
          </p:cNvPr>
          <p:cNvSpPr/>
          <p:nvPr/>
        </p:nvSpPr>
        <p:spPr>
          <a:xfrm>
            <a:off x="12420600" y="7192391"/>
            <a:ext cx="4043344" cy="3087682"/>
          </a:xfrm>
          <a:custGeom>
            <a:avLst/>
            <a:gdLst/>
            <a:ahLst/>
            <a:cxnLst/>
            <a:rect l="l" t="t" r="r" b="b"/>
            <a:pathLst>
              <a:path w="5974301" h="4114800">
                <a:moveTo>
                  <a:pt x="0" y="0"/>
                </a:moveTo>
                <a:lnTo>
                  <a:pt x="5974302" y="0"/>
                </a:lnTo>
                <a:lnTo>
                  <a:pt x="59743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BBDA7E-D408-DFA0-FDA5-C561D520A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05" y="2433593"/>
            <a:ext cx="17228789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96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6EE369D7-6356-9A9B-CFE1-9E3036B3E1F9}"/>
              </a:ext>
            </a:extLst>
          </p:cNvPr>
          <p:cNvGrpSpPr/>
          <p:nvPr/>
        </p:nvGrpSpPr>
        <p:grpSpPr>
          <a:xfrm>
            <a:off x="-789711" y="420300"/>
            <a:ext cx="8638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3FB48D93-E51C-E4F9-4493-04F3FACC671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Google Shape;587;p40">
            <a:extLst>
              <a:ext uri="{FF2B5EF4-FFF2-40B4-BE49-F238E27FC236}">
                <a16:creationId xmlns:a16="http://schemas.microsoft.com/office/drawing/2014/main" id="{D5E34171-8853-5C67-878C-2584F2AFBE49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</a:t>
            </a:r>
            <a:r>
              <a:rPr lang="en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BÀN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7CB4C-CD51-08C8-2A6C-7D68E1F75CFC}"/>
              </a:ext>
            </a:extLst>
          </p:cNvPr>
          <p:cNvSpPr txBox="1"/>
          <p:nvPr/>
        </p:nvSpPr>
        <p:spPr>
          <a:xfrm>
            <a:off x="533400" y="2247900"/>
            <a:ext cx="6248400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566">
              <a:lnSpc>
                <a:spcPct val="15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Lập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tường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minh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ẩn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Table 24">
            <a:extLst>
              <a:ext uri="{FF2B5EF4-FFF2-40B4-BE49-F238E27FC236}">
                <a16:creationId xmlns:a16="http://schemas.microsoft.com/office/drawing/2014/main" id="{E560DFAD-844C-B6C3-3802-F4ACB8424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244375"/>
              </p:ext>
            </p:extLst>
          </p:nvPr>
        </p:nvGraphicFramePr>
        <p:xfrm>
          <a:off x="7543800" y="1324465"/>
          <a:ext cx="9440090" cy="7965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6147">
                  <a:extLst>
                    <a:ext uri="{9D8B030D-6E8A-4147-A177-3AD203B41FA5}">
                      <a16:colId xmlns:a16="http://schemas.microsoft.com/office/drawing/2014/main" val="3248504722"/>
                    </a:ext>
                  </a:extLst>
                </a:gridCol>
                <a:gridCol w="3686499">
                  <a:extLst>
                    <a:ext uri="{9D8B030D-6E8A-4147-A177-3AD203B41FA5}">
                      <a16:colId xmlns:a16="http://schemas.microsoft.com/office/drawing/2014/main" val="1496025221"/>
                    </a:ext>
                  </a:extLst>
                </a:gridCol>
                <a:gridCol w="3837444">
                  <a:extLst>
                    <a:ext uri="{9D8B030D-6E8A-4147-A177-3AD203B41FA5}">
                      <a16:colId xmlns:a16="http://schemas.microsoft.com/office/drawing/2014/main" val="2477213404"/>
                    </a:ext>
                  </a:extLst>
                </a:gridCol>
              </a:tblGrid>
              <a:tr h="1836514">
                <a:tc>
                  <a:txBody>
                    <a:bodyPr/>
                    <a:lstStyle/>
                    <a:p>
                      <a:pPr algn="ctr"/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11393"/>
                  </a:ext>
                </a:extLst>
              </a:tr>
              <a:tr h="2053532">
                <a:tc>
                  <a:txBody>
                    <a:bodyPr/>
                    <a:lstStyle/>
                    <a:p>
                      <a:pPr algn="ctr"/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37160" marR="137160" marT="68580" marB="6858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379722"/>
                  </a:ext>
                </a:extLst>
              </a:tr>
              <a:tr h="4074968">
                <a:tc>
                  <a:txBody>
                    <a:bodyPr/>
                    <a:lstStyle/>
                    <a:p>
                      <a:pPr algn="ctr"/>
                      <a:r>
                        <a:rPr lang="en-SG" sz="4800" b="1" i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SG" sz="4800" b="1" i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37160" marR="137160" marT="68580" marB="6858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800" b="1" i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916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0E60A10-40C0-3BDC-76FB-930E924210CB}"/>
              </a:ext>
            </a:extLst>
          </p:cNvPr>
          <p:cNvSpPr txBox="1"/>
          <p:nvPr/>
        </p:nvSpPr>
        <p:spPr>
          <a:xfrm flipH="1">
            <a:off x="9462654" y="3411230"/>
            <a:ext cx="7521228" cy="1492712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just" defTabSz="1371566"/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ời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ớng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ời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D8977-5FAF-CFB7-3F75-19490C7E3504}"/>
              </a:ext>
            </a:extLst>
          </p:cNvPr>
          <p:cNvSpPr txBox="1"/>
          <p:nvPr/>
        </p:nvSpPr>
        <p:spPr>
          <a:xfrm flipH="1">
            <a:off x="9601199" y="5318333"/>
            <a:ext cx="3456651" cy="3524038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just" defTabSz="1371566"/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910A5-1E93-4B3C-D189-D0ABD1625157}"/>
              </a:ext>
            </a:extLst>
          </p:cNvPr>
          <p:cNvSpPr txBox="1"/>
          <p:nvPr/>
        </p:nvSpPr>
        <p:spPr>
          <a:xfrm flipH="1">
            <a:off x="13335000" y="5349507"/>
            <a:ext cx="3456651" cy="3524038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just" defTabSz="1371566"/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 và ngữ cảnh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 descr="A stack of books and cucumbers&#10;&#10;Description automatically generated">
            <a:extLst>
              <a:ext uri="{FF2B5EF4-FFF2-40B4-BE49-F238E27FC236}">
                <a16:creationId xmlns:a16="http://schemas.microsoft.com/office/drawing/2014/main" id="{3FEF1B1F-FAAC-B2B3-7E25-C00F53079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3" y="43815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667000" y="6743700"/>
            <a:ext cx="12136582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700" y="8537182"/>
            <a:ext cx="2078832" cy="1770856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2" y="-83126"/>
            <a:ext cx="647956" cy="647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323609-6867-84D2-6170-2BD1D1D64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400" y="6780543"/>
            <a:ext cx="1147366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9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8625" y="1371599"/>
            <a:ext cx="3597458" cy="3155994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01" y="1295748"/>
            <a:ext cx="2906674" cy="369318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052848" y="1295749"/>
            <a:ext cx="3290292" cy="3441894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2260315" y="5476010"/>
            <a:ext cx="2599818" cy="3572316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956906" y="5400158"/>
            <a:ext cx="2999168" cy="3648168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2208839" y="5400160"/>
            <a:ext cx="2600898" cy="39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3218567" y="7845138"/>
            <a:ext cx="2783434" cy="24418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15101" y="545524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5" y="3423655"/>
            <a:ext cx="9022858" cy="39324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599" y="961120"/>
            <a:ext cx="7274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 cười trong thể loại hài kịch được tạo ra từ đâu?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797" y="3758745"/>
            <a:ext cx="81011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Arial"/>
                <a:sym typeface="Arial"/>
              </a:rPr>
              <a:t>Tiếng cười hài kịch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mâu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thuẫn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6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1" y="545524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7" y="4800600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5100" y="961121"/>
            <a:ext cx="8094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Cốt truyện trong thể loại truyện cười rất đơn giản, đúng hay sai?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38002" y="5481935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úng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040" y="7507432"/>
            <a:ext cx="224896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1" y="545523"/>
            <a:ext cx="10581098" cy="45093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5" y="5993366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593512" y="3049793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200" y="1224143"/>
            <a:ext cx="100095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Điền vào chỗ chấm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vi-VN" sz="4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 loại kịch là thể loại dùng.......................để châm biểm, đả kích</a:t>
            </a:r>
            <a:r>
              <a:rPr lang="en-US" sz="44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phê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phán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thói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tật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xấu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lố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bịch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lỗi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algn="just" defTabSz="1828800"/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3456227" y="7429500"/>
            <a:ext cx="2545774" cy="26630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52499" y="6594693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 cười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0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1" y="545524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7" y="4800600"/>
            <a:ext cx="970095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961120"/>
            <a:ext cx="6972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Mục đích của truyện cười là gì?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4733" y="4962942"/>
            <a:ext cx="89025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Mục đích: </a:t>
            </a:r>
            <a:r>
              <a:rPr lang="en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giải trí, châm biếm, phê phán những thói hư tật xấu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trong xã hội.</a:t>
            </a:r>
            <a:endParaRPr lang="en" sz="44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3601701" y="7200903"/>
            <a:ext cx="2011538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1" y="545524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7" y="4800600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961120"/>
            <a:ext cx="6972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 cười được phân thành mấy loại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800" y="5135688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/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 loại: truyện cười dân gian, truyện cười hiện đại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3650304" y="7453941"/>
            <a:ext cx="2320524" cy="28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0" y="545524"/>
            <a:ext cx="1000574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7" y="4800600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40" cy="3813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8203" y="545524"/>
            <a:ext cx="9842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 pháp nghệ thuật chính được sử dụng trong thể loại hài kịch và truyện cười là gì?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800" y="5135688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Nghệ thuật phóng đại (nói quá, cường điệu)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3958455" y="7247657"/>
            <a:ext cx="2012374" cy="30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1A519432-C769-6FE1-9C06-F4FBB43A9009}"/>
              </a:ext>
            </a:extLst>
          </p:cNvPr>
          <p:cNvSpPr/>
          <p:nvPr/>
        </p:nvSpPr>
        <p:spPr>
          <a:xfrm>
            <a:off x="15681711" y="-1790700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F77EDE-DEBC-5506-CC99-2C9D1B25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71500"/>
            <a:ext cx="7086600" cy="9289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76469E-3D14-616C-B38D-D678976D0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566739"/>
            <a:ext cx="7010400" cy="92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5CD51BA6-527B-0374-D319-1E1E84285A08}"/>
              </a:ext>
            </a:extLst>
          </p:cNvPr>
          <p:cNvGrpSpPr/>
          <p:nvPr/>
        </p:nvGrpSpPr>
        <p:grpSpPr>
          <a:xfrm>
            <a:off x="2658369" y="-1199034"/>
            <a:ext cx="12971263" cy="12685067"/>
            <a:chOff x="0" y="0"/>
            <a:chExt cx="6350000" cy="63500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87B6344B-2BBB-A18D-66F4-28FE5112C3B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455DF1-6E11-68FD-6232-B3F466B8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537" y="3540113"/>
            <a:ext cx="10668925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D94AE-CA7D-620F-F6CA-B8DE5AC29149}"/>
              </a:ext>
            </a:extLst>
          </p:cNvPr>
          <p:cNvGrpSpPr/>
          <p:nvPr/>
        </p:nvGrpSpPr>
        <p:grpSpPr>
          <a:xfrm>
            <a:off x="-762000" y="420300"/>
            <a:ext cx="5638800" cy="1447800"/>
            <a:chOff x="-762000" y="420300"/>
            <a:chExt cx="5638800" cy="1447800"/>
          </a:xfrm>
        </p:grpSpPr>
        <p:grpSp>
          <p:nvGrpSpPr>
            <p:cNvPr id="2" name="Group 30">
              <a:extLst>
                <a:ext uri="{FF2B5EF4-FFF2-40B4-BE49-F238E27FC236}">
                  <a16:creationId xmlns:a16="http://schemas.microsoft.com/office/drawing/2014/main" id="{12DD31C1-8806-53B3-6320-84AF8D431269}"/>
                </a:ext>
              </a:extLst>
            </p:cNvPr>
            <p:cNvGrpSpPr/>
            <p:nvPr/>
          </p:nvGrpSpPr>
          <p:grpSpPr>
            <a:xfrm>
              <a:off x="-762000" y="420300"/>
              <a:ext cx="5638800" cy="1447800"/>
              <a:chOff x="0" y="0"/>
              <a:chExt cx="1913890" cy="1913890"/>
            </a:xfrm>
            <a:solidFill>
              <a:srgbClr val="F8DFCC"/>
            </a:solidFill>
          </p:grpSpPr>
          <p:sp>
            <p:nvSpPr>
              <p:cNvPr id="3" name="Freeform 31">
                <a:extLst>
                  <a:ext uri="{FF2B5EF4-FFF2-40B4-BE49-F238E27FC236}">
                    <a16:creationId xmlns:a16="http://schemas.microsoft.com/office/drawing/2014/main" id="{BED70800-5F5C-332E-FC73-2F94CC8161F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" name="Google Shape;587;p40">
              <a:extLst>
                <a:ext uri="{FF2B5EF4-FFF2-40B4-BE49-F238E27FC236}">
                  <a16:creationId xmlns:a16="http://schemas.microsoft.com/office/drawing/2014/main" id="{7981A9AC-5134-0079-746C-9A3759BBBF7D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571500"/>
              <a:ext cx="3962400" cy="1145400"/>
            </a:xfrm>
            <a:prstGeom prst="rect">
              <a:avLst/>
            </a:prstGeom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niệm</a:t>
              </a:r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D188968D-6F70-C53F-DBC3-46E996D437B5}"/>
              </a:ext>
            </a:extLst>
          </p:cNvPr>
          <p:cNvSpPr/>
          <p:nvPr/>
        </p:nvSpPr>
        <p:spPr>
          <a:xfrm>
            <a:off x="6858000" y="3771900"/>
            <a:ext cx="3926467" cy="2895600"/>
          </a:xfrm>
          <a:custGeom>
            <a:avLst/>
            <a:gdLst/>
            <a:ahLst/>
            <a:cxnLst/>
            <a:rect l="l" t="t" r="r" b="b"/>
            <a:pathLst>
              <a:path w="6187669" h="4114800">
                <a:moveTo>
                  <a:pt x="0" y="0"/>
                </a:moveTo>
                <a:lnTo>
                  <a:pt x="6187669" y="0"/>
                </a:lnTo>
                <a:lnTo>
                  <a:pt x="6187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529934" y="2781300"/>
            <a:ext cx="6099466" cy="522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lố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681;p40">
            <a:extLst>
              <a:ext uri="{FF2B5EF4-FFF2-40B4-BE49-F238E27FC236}">
                <a16:creationId xmlns:a16="http://schemas.microsoft.com/office/drawing/2014/main" id="{13B2872A-725A-DA13-034A-1F9EEBC629D1}"/>
              </a:ext>
            </a:extLst>
          </p:cNvPr>
          <p:cNvSpPr txBox="1">
            <a:spLocks/>
          </p:cNvSpPr>
          <p:nvPr/>
        </p:nvSpPr>
        <p:spPr>
          <a:xfrm>
            <a:off x="11125200" y="2781300"/>
            <a:ext cx="6632866" cy="522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cười hài kịch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thuẫn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6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0A7D274E-7E63-1F40-B1B1-A42B68E7C5D2}"/>
              </a:ext>
            </a:extLst>
          </p:cNvPr>
          <p:cNvGrpSpPr/>
          <p:nvPr/>
        </p:nvGrpSpPr>
        <p:grpSpPr>
          <a:xfrm>
            <a:off x="-762000" y="420300"/>
            <a:ext cx="8839200" cy="1447800"/>
            <a:chOff x="-762000" y="420300"/>
            <a:chExt cx="8839200" cy="1447800"/>
          </a:xfrm>
        </p:grpSpPr>
        <p:grpSp>
          <p:nvGrpSpPr>
            <p:cNvPr id="2" name="Group 30">
              <a:extLst>
                <a:ext uri="{FF2B5EF4-FFF2-40B4-BE49-F238E27FC236}">
                  <a16:creationId xmlns:a16="http://schemas.microsoft.com/office/drawing/2014/main" id="{12DD31C1-8806-53B3-6320-84AF8D431269}"/>
                </a:ext>
              </a:extLst>
            </p:cNvPr>
            <p:cNvGrpSpPr/>
            <p:nvPr/>
          </p:nvGrpSpPr>
          <p:grpSpPr>
            <a:xfrm>
              <a:off x="-762000" y="420300"/>
              <a:ext cx="8382000" cy="1447800"/>
              <a:chOff x="0" y="0"/>
              <a:chExt cx="1913890" cy="1913890"/>
            </a:xfrm>
            <a:solidFill>
              <a:srgbClr val="F8DFCC"/>
            </a:solidFill>
          </p:grpSpPr>
          <p:sp>
            <p:nvSpPr>
              <p:cNvPr id="3" name="Freeform 31">
                <a:extLst>
                  <a:ext uri="{FF2B5EF4-FFF2-40B4-BE49-F238E27FC236}">
                    <a16:creationId xmlns:a16="http://schemas.microsoft.com/office/drawing/2014/main" id="{BED70800-5F5C-332E-FC73-2F94CC8161F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" name="Google Shape;587;p40">
              <a:extLst>
                <a:ext uri="{FF2B5EF4-FFF2-40B4-BE49-F238E27FC236}">
                  <a16:creationId xmlns:a16="http://schemas.microsoft.com/office/drawing/2014/main" id="{7981A9AC-5134-0079-746C-9A3759BBBF7D}"/>
                </a:ext>
              </a:extLst>
            </p:cNvPr>
            <p:cNvSpPr txBox="1">
              <a:spLocks/>
            </p:cNvSpPr>
            <p:nvPr/>
          </p:nvSpPr>
          <p:spPr>
            <a:xfrm>
              <a:off x="487680" y="571500"/>
              <a:ext cx="7589520" cy="1145400"/>
            </a:xfrm>
            <a:prstGeom prst="rect">
              <a:avLst/>
            </a:prstGeom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Đặc trưng của hài kịch</a:t>
              </a:r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54864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 ĐỘT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11" name="Google Shape;1432;p60">
            <a:extLst>
              <a:ext uri="{FF2B5EF4-FFF2-40B4-BE49-F238E27FC236}">
                <a16:creationId xmlns:a16="http://schemas.microsoft.com/office/drawing/2014/main" id="{B3EF61EA-2649-6A01-7BB1-BC3A3A285BC6}"/>
              </a:ext>
            </a:extLst>
          </p:cNvPr>
          <p:cNvSpPr txBox="1">
            <a:spLocks/>
          </p:cNvSpPr>
          <p:nvPr/>
        </p:nvSpPr>
        <p:spPr>
          <a:xfrm>
            <a:off x="2320636" y="3139254"/>
            <a:ext cx="8804564" cy="15470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Mâu thuẫn giữa cái xấu – cái tốt</a:t>
            </a:r>
          </a:p>
        </p:txBody>
      </p:sp>
      <p:pic>
        <p:nvPicPr>
          <p:cNvPr id="1055" name="Picture 1054" descr="BÊNH SĨ – Nhà hát Kịch Việt Nam">
            <a:extLst>
              <a:ext uri="{FF2B5EF4-FFF2-40B4-BE49-F238E27FC236}">
                <a16:creationId xmlns:a16="http://schemas.microsoft.com/office/drawing/2014/main" id="{D2A3CA2B-26D3-2DD6-D88C-E1181BA3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35" r="2227" b="6391"/>
          <a:stretch>
            <a:fillRect/>
          </a:stretch>
        </p:blipFill>
        <p:spPr bwMode="auto">
          <a:xfrm>
            <a:off x="8492836" y="4212914"/>
            <a:ext cx="11420081" cy="6526971"/>
          </a:xfrm>
          <a:custGeom>
            <a:avLst/>
            <a:gdLst>
              <a:gd name="connsiteX0" fmla="*/ 6742618 w 11420081"/>
              <a:gd name="connsiteY0" fmla="*/ 6212482 h 6526971"/>
              <a:gd name="connsiteX1" fmla="*/ 6775678 w 11420081"/>
              <a:gd name="connsiteY1" fmla="*/ 6220478 h 6526971"/>
              <a:gd name="connsiteX2" fmla="*/ 6799830 w 11420081"/>
              <a:gd name="connsiteY2" fmla="*/ 6241659 h 6526971"/>
              <a:gd name="connsiteX3" fmla="*/ 6680377 w 11420081"/>
              <a:gd name="connsiteY3" fmla="*/ 6253182 h 6526971"/>
              <a:gd name="connsiteX4" fmla="*/ 3520100 w 11420081"/>
              <a:gd name="connsiteY4" fmla="*/ 6200106 h 6526971"/>
              <a:gd name="connsiteX5" fmla="*/ 3510030 w 11420081"/>
              <a:gd name="connsiteY5" fmla="*/ 6213176 h 6526971"/>
              <a:gd name="connsiteX6" fmla="*/ 3506932 w 11420081"/>
              <a:gd name="connsiteY6" fmla="*/ 6226942 h 6526971"/>
              <a:gd name="connsiteX7" fmla="*/ 3519895 w 11420081"/>
              <a:gd name="connsiteY7" fmla="*/ 6231170 h 6526971"/>
              <a:gd name="connsiteX8" fmla="*/ 3530821 w 11420081"/>
              <a:gd name="connsiteY8" fmla="*/ 6224638 h 6526971"/>
              <a:gd name="connsiteX9" fmla="*/ 6521923 w 11420081"/>
              <a:gd name="connsiteY9" fmla="*/ 6183096 h 6526971"/>
              <a:gd name="connsiteX10" fmla="*/ 6553976 w 11420081"/>
              <a:gd name="connsiteY10" fmla="*/ 6187765 h 6526971"/>
              <a:gd name="connsiteX11" fmla="*/ 6607284 w 11420081"/>
              <a:gd name="connsiteY11" fmla="*/ 6236492 h 6526971"/>
              <a:gd name="connsiteX12" fmla="*/ 6676374 w 11420081"/>
              <a:gd name="connsiteY12" fmla="*/ 6248090 h 6526971"/>
              <a:gd name="connsiteX13" fmla="*/ 6635312 w 11420081"/>
              <a:gd name="connsiteY13" fmla="*/ 6272137 h 6526971"/>
              <a:gd name="connsiteX14" fmla="*/ 6601990 w 11420081"/>
              <a:gd name="connsiteY14" fmla="*/ 6240655 h 6526971"/>
              <a:gd name="connsiteX15" fmla="*/ 6560037 w 11420081"/>
              <a:gd name="connsiteY15" fmla="*/ 6249952 h 6526971"/>
              <a:gd name="connsiteX16" fmla="*/ 6517017 w 11420081"/>
              <a:gd name="connsiteY16" fmla="*/ 6241549 h 6526971"/>
              <a:gd name="connsiteX17" fmla="*/ 6469370 w 11420081"/>
              <a:gd name="connsiteY17" fmla="*/ 6279014 h 6526971"/>
              <a:gd name="connsiteX18" fmla="*/ 6437337 w 11420081"/>
              <a:gd name="connsiteY18" fmla="*/ 6238277 h 6526971"/>
              <a:gd name="connsiteX19" fmla="*/ 6424264 w 11420081"/>
              <a:gd name="connsiteY19" fmla="*/ 6247528 h 6526971"/>
              <a:gd name="connsiteX20" fmla="*/ 6412158 w 11420081"/>
              <a:gd name="connsiteY20" fmla="*/ 6249837 h 6526971"/>
              <a:gd name="connsiteX21" fmla="*/ 6419048 w 11420081"/>
              <a:gd name="connsiteY21" fmla="*/ 6229998 h 6526971"/>
              <a:gd name="connsiteX22" fmla="*/ 6435915 w 11420081"/>
              <a:gd name="connsiteY22" fmla="*/ 6214674 h 6526971"/>
              <a:gd name="connsiteX23" fmla="*/ 6484984 w 11420081"/>
              <a:gd name="connsiteY23" fmla="*/ 6200811 h 6526971"/>
              <a:gd name="connsiteX24" fmla="*/ 6521923 w 11420081"/>
              <a:gd name="connsiteY24" fmla="*/ 6183096 h 6526971"/>
              <a:gd name="connsiteX25" fmla="*/ 5746566 w 11420081"/>
              <a:gd name="connsiteY25" fmla="*/ 6155169 h 6526971"/>
              <a:gd name="connsiteX26" fmla="*/ 5679034 w 11420081"/>
              <a:gd name="connsiteY26" fmla="*/ 6200031 h 6526971"/>
              <a:gd name="connsiteX27" fmla="*/ 5658552 w 11420081"/>
              <a:gd name="connsiteY27" fmla="*/ 6224376 h 6526971"/>
              <a:gd name="connsiteX28" fmla="*/ 5661995 w 11420081"/>
              <a:gd name="connsiteY28" fmla="*/ 6254631 h 6526971"/>
              <a:gd name="connsiteX29" fmla="*/ 5684433 w 11420081"/>
              <a:gd name="connsiteY29" fmla="*/ 6262739 h 6526971"/>
              <a:gd name="connsiteX30" fmla="*/ 5709775 w 11420081"/>
              <a:gd name="connsiteY30" fmla="*/ 6250022 h 6526971"/>
              <a:gd name="connsiteX31" fmla="*/ 5755775 w 11420081"/>
              <a:gd name="connsiteY31" fmla="*/ 6215911 h 6526971"/>
              <a:gd name="connsiteX32" fmla="*/ 5767877 w 11420081"/>
              <a:gd name="connsiteY32" fmla="*/ 6171375 h 6526971"/>
              <a:gd name="connsiteX33" fmla="*/ 7840414 w 11420081"/>
              <a:gd name="connsiteY33" fmla="*/ 6148590 h 6526971"/>
              <a:gd name="connsiteX34" fmla="*/ 7830342 w 11420081"/>
              <a:gd name="connsiteY34" fmla="*/ 6161659 h 6526971"/>
              <a:gd name="connsiteX35" fmla="*/ 7827245 w 11420081"/>
              <a:gd name="connsiteY35" fmla="*/ 6175425 h 6526971"/>
              <a:gd name="connsiteX36" fmla="*/ 7840208 w 11420081"/>
              <a:gd name="connsiteY36" fmla="*/ 6179654 h 6526971"/>
              <a:gd name="connsiteX37" fmla="*/ 7851135 w 11420081"/>
              <a:gd name="connsiteY37" fmla="*/ 6173121 h 6526971"/>
              <a:gd name="connsiteX38" fmla="*/ 7853716 w 11420081"/>
              <a:gd name="connsiteY38" fmla="*/ 6154611 h 6526971"/>
              <a:gd name="connsiteX39" fmla="*/ 7847065 w 11420081"/>
              <a:gd name="connsiteY39" fmla="*/ 6151600 h 6526971"/>
              <a:gd name="connsiteX40" fmla="*/ 7840414 w 11420081"/>
              <a:gd name="connsiteY40" fmla="*/ 6148590 h 6526971"/>
              <a:gd name="connsiteX41" fmla="*/ 5078662 w 11420081"/>
              <a:gd name="connsiteY41" fmla="*/ 6144725 h 6526971"/>
              <a:gd name="connsiteX42" fmla="*/ 5072400 w 11420081"/>
              <a:gd name="connsiteY42" fmla="*/ 6155829 h 6526971"/>
              <a:gd name="connsiteX43" fmla="*/ 5080086 w 11420081"/>
              <a:gd name="connsiteY43" fmla="*/ 6168327 h 6526971"/>
              <a:gd name="connsiteX44" fmla="*/ 5084090 w 11420081"/>
              <a:gd name="connsiteY44" fmla="*/ 6173419 h 6526971"/>
              <a:gd name="connsiteX45" fmla="*/ 5090352 w 11420081"/>
              <a:gd name="connsiteY45" fmla="*/ 6162315 h 6526971"/>
              <a:gd name="connsiteX46" fmla="*/ 5082666 w 11420081"/>
              <a:gd name="connsiteY46" fmla="*/ 6149817 h 6526971"/>
              <a:gd name="connsiteX47" fmla="*/ 3730119 w 11420081"/>
              <a:gd name="connsiteY47" fmla="*/ 6134880 h 6526971"/>
              <a:gd name="connsiteX48" fmla="*/ 3726970 w 11420081"/>
              <a:gd name="connsiteY48" fmla="*/ 6136327 h 6526971"/>
              <a:gd name="connsiteX49" fmla="*/ 3716578 w 11420081"/>
              <a:gd name="connsiteY49" fmla="*/ 6151709 h 6526971"/>
              <a:gd name="connsiteX50" fmla="*/ 3727104 w 11420081"/>
              <a:gd name="connsiteY50" fmla="*/ 6169182 h 6526971"/>
              <a:gd name="connsiteX51" fmla="*/ 3738660 w 11420081"/>
              <a:gd name="connsiteY51" fmla="*/ 6153916 h 6526971"/>
              <a:gd name="connsiteX52" fmla="*/ 3736268 w 11420081"/>
              <a:gd name="connsiteY52" fmla="*/ 6137255 h 6526971"/>
              <a:gd name="connsiteX53" fmla="*/ 3730119 w 11420081"/>
              <a:gd name="connsiteY53" fmla="*/ 6134880 h 6526971"/>
              <a:gd name="connsiteX54" fmla="*/ 4539508 w 11420081"/>
              <a:gd name="connsiteY54" fmla="*/ 6123688 h 6526971"/>
              <a:gd name="connsiteX55" fmla="*/ 4529437 w 11420081"/>
              <a:gd name="connsiteY55" fmla="*/ 6136757 h 6526971"/>
              <a:gd name="connsiteX56" fmla="*/ 4526338 w 11420081"/>
              <a:gd name="connsiteY56" fmla="*/ 6150524 h 6526971"/>
              <a:gd name="connsiteX57" fmla="*/ 4539302 w 11420081"/>
              <a:gd name="connsiteY57" fmla="*/ 6154751 h 6526971"/>
              <a:gd name="connsiteX58" fmla="*/ 4550229 w 11420081"/>
              <a:gd name="connsiteY58" fmla="*/ 6148220 h 6526971"/>
              <a:gd name="connsiteX59" fmla="*/ 4552809 w 11420081"/>
              <a:gd name="connsiteY59" fmla="*/ 6129710 h 6526971"/>
              <a:gd name="connsiteX60" fmla="*/ 4546159 w 11420081"/>
              <a:gd name="connsiteY60" fmla="*/ 6126698 h 6526971"/>
              <a:gd name="connsiteX61" fmla="*/ 4539508 w 11420081"/>
              <a:gd name="connsiteY61" fmla="*/ 6123688 h 6526971"/>
              <a:gd name="connsiteX62" fmla="*/ 4705449 w 11420081"/>
              <a:gd name="connsiteY62" fmla="*/ 6116812 h 6526971"/>
              <a:gd name="connsiteX63" fmla="*/ 4693893 w 11420081"/>
              <a:gd name="connsiteY63" fmla="*/ 6132078 h 6526971"/>
              <a:gd name="connsiteX64" fmla="*/ 4696285 w 11420081"/>
              <a:gd name="connsiteY64" fmla="*/ 6148739 h 6526971"/>
              <a:gd name="connsiteX65" fmla="*/ 4710877 w 11420081"/>
              <a:gd name="connsiteY65" fmla="*/ 6145505 h 6526971"/>
              <a:gd name="connsiteX66" fmla="*/ 4717139 w 11420081"/>
              <a:gd name="connsiteY66" fmla="*/ 6134401 h 6526971"/>
              <a:gd name="connsiteX67" fmla="*/ 4709453 w 11420081"/>
              <a:gd name="connsiteY67" fmla="*/ 6121904 h 6526971"/>
              <a:gd name="connsiteX68" fmla="*/ 4758524 w 11420081"/>
              <a:gd name="connsiteY68" fmla="*/ 6108040 h 6526971"/>
              <a:gd name="connsiteX69" fmla="*/ 4748453 w 11420081"/>
              <a:gd name="connsiteY69" fmla="*/ 6121109 h 6526971"/>
              <a:gd name="connsiteX70" fmla="*/ 4745354 w 11420081"/>
              <a:gd name="connsiteY70" fmla="*/ 6134876 h 6526971"/>
              <a:gd name="connsiteX71" fmla="*/ 4758318 w 11420081"/>
              <a:gd name="connsiteY71" fmla="*/ 6139103 h 6526971"/>
              <a:gd name="connsiteX72" fmla="*/ 4769244 w 11420081"/>
              <a:gd name="connsiteY72" fmla="*/ 6132571 h 6526971"/>
              <a:gd name="connsiteX73" fmla="*/ 4771825 w 11420081"/>
              <a:gd name="connsiteY73" fmla="*/ 6114061 h 6526971"/>
              <a:gd name="connsiteX74" fmla="*/ 4765175 w 11420081"/>
              <a:gd name="connsiteY74" fmla="*/ 6111051 h 6526971"/>
              <a:gd name="connsiteX75" fmla="*/ 4758524 w 11420081"/>
              <a:gd name="connsiteY75" fmla="*/ 6108040 h 6526971"/>
              <a:gd name="connsiteX76" fmla="*/ 5696851 w 11420081"/>
              <a:gd name="connsiteY76" fmla="*/ 6102329 h 6526971"/>
              <a:gd name="connsiteX77" fmla="*/ 5682976 w 11420081"/>
              <a:gd name="connsiteY77" fmla="*/ 6108346 h 6526971"/>
              <a:gd name="connsiteX78" fmla="*/ 5661460 w 11420081"/>
              <a:gd name="connsiteY78" fmla="*/ 6123205 h 6526971"/>
              <a:gd name="connsiteX79" fmla="*/ 5654792 w 11420081"/>
              <a:gd name="connsiteY79" fmla="*/ 6116086 h 6526971"/>
              <a:gd name="connsiteX80" fmla="*/ 5644154 w 11420081"/>
              <a:gd name="connsiteY80" fmla="*/ 6112091 h 6526971"/>
              <a:gd name="connsiteX81" fmla="*/ 5640718 w 11420081"/>
              <a:gd name="connsiteY81" fmla="*/ 6124063 h 6526971"/>
              <a:gd name="connsiteX82" fmla="*/ 5640284 w 11420081"/>
              <a:gd name="connsiteY82" fmla="*/ 6139856 h 6526971"/>
              <a:gd name="connsiteX83" fmla="*/ 5682770 w 11420081"/>
              <a:gd name="connsiteY83" fmla="*/ 6139410 h 6526971"/>
              <a:gd name="connsiteX84" fmla="*/ 5699638 w 11420081"/>
              <a:gd name="connsiteY84" fmla="*/ 6124087 h 6526971"/>
              <a:gd name="connsiteX85" fmla="*/ 5706527 w 11420081"/>
              <a:gd name="connsiteY85" fmla="*/ 6104249 h 6526971"/>
              <a:gd name="connsiteX86" fmla="*/ 5696851 w 11420081"/>
              <a:gd name="connsiteY86" fmla="*/ 6102329 h 6526971"/>
              <a:gd name="connsiteX87" fmla="*/ 6175669 w 11420081"/>
              <a:gd name="connsiteY87" fmla="*/ 6090724 h 6526971"/>
              <a:gd name="connsiteX88" fmla="*/ 6280160 w 11420081"/>
              <a:gd name="connsiteY88" fmla="*/ 6114655 h 6526971"/>
              <a:gd name="connsiteX89" fmla="*/ 6200748 w 11420081"/>
              <a:gd name="connsiteY89" fmla="*/ 6177098 h 6526971"/>
              <a:gd name="connsiteX90" fmla="*/ 6179566 w 11420081"/>
              <a:gd name="connsiteY90" fmla="*/ 6151522 h 6526971"/>
              <a:gd name="connsiteX91" fmla="*/ 6147541 w 11420081"/>
              <a:gd name="connsiteY91" fmla="*/ 6153013 h 6526971"/>
              <a:gd name="connsiteX92" fmla="*/ 6066439 w 11420081"/>
              <a:gd name="connsiteY92" fmla="*/ 6126141 h 6526971"/>
              <a:gd name="connsiteX93" fmla="*/ 6175669 w 11420081"/>
              <a:gd name="connsiteY93" fmla="*/ 6090724 h 6526971"/>
              <a:gd name="connsiteX94" fmla="*/ 7401846 w 11420081"/>
              <a:gd name="connsiteY94" fmla="*/ 6048459 h 6526971"/>
              <a:gd name="connsiteX95" fmla="*/ 7342833 w 11420081"/>
              <a:gd name="connsiteY95" fmla="*/ 6066021 h 6526971"/>
              <a:gd name="connsiteX96" fmla="*/ 7299700 w 11420081"/>
              <a:gd name="connsiteY96" fmla="*/ 6071094 h 6526971"/>
              <a:gd name="connsiteX97" fmla="*/ 7186674 w 11420081"/>
              <a:gd name="connsiteY97" fmla="*/ 6070355 h 6526971"/>
              <a:gd name="connsiteX98" fmla="*/ 7076547 w 11420081"/>
              <a:gd name="connsiteY98" fmla="*/ 6048794 h 6526971"/>
              <a:gd name="connsiteX99" fmla="*/ 7052011 w 11420081"/>
              <a:gd name="connsiteY99" fmla="*/ 6055725 h 6526971"/>
              <a:gd name="connsiteX100" fmla="*/ 7027476 w 11420081"/>
              <a:gd name="connsiteY100" fmla="*/ 6062657 h 6526971"/>
              <a:gd name="connsiteX101" fmla="*/ 7017923 w 11420081"/>
              <a:gd name="connsiteY101" fmla="*/ 6080470 h 6526971"/>
              <a:gd name="connsiteX102" fmla="*/ 7022316 w 11420081"/>
              <a:gd name="connsiteY102" fmla="*/ 6099676 h 6526971"/>
              <a:gd name="connsiteX103" fmla="*/ 7034328 w 11420081"/>
              <a:gd name="connsiteY103" fmla="*/ 6114953 h 6526971"/>
              <a:gd name="connsiteX104" fmla="*/ 7188018 w 11420081"/>
              <a:gd name="connsiteY104" fmla="*/ 6115650 h 6526971"/>
              <a:gd name="connsiteX105" fmla="*/ 7359627 w 11420081"/>
              <a:gd name="connsiteY105" fmla="*/ 6114618 h 6526971"/>
              <a:gd name="connsiteX106" fmla="*/ 7372462 w 11420081"/>
              <a:gd name="connsiteY106" fmla="*/ 6128216 h 6526971"/>
              <a:gd name="connsiteX107" fmla="*/ 7390234 w 11420081"/>
              <a:gd name="connsiteY107" fmla="*/ 6131753 h 6526971"/>
              <a:gd name="connsiteX108" fmla="*/ 7403015 w 11420081"/>
              <a:gd name="connsiteY108" fmla="*/ 6090801 h 6526971"/>
              <a:gd name="connsiteX109" fmla="*/ 7401846 w 11420081"/>
              <a:gd name="connsiteY109" fmla="*/ 6048459 h 6526971"/>
              <a:gd name="connsiteX110" fmla="*/ 7604981 w 11420081"/>
              <a:gd name="connsiteY110" fmla="*/ 6045299 h 6526971"/>
              <a:gd name="connsiteX111" fmla="*/ 7599575 w 11420081"/>
              <a:gd name="connsiteY111" fmla="*/ 6062940 h 6526971"/>
              <a:gd name="connsiteX112" fmla="*/ 7605114 w 11420081"/>
              <a:gd name="connsiteY112" fmla="*/ 6078156 h 6526971"/>
              <a:gd name="connsiteX113" fmla="*/ 7690087 w 11420081"/>
              <a:gd name="connsiteY113" fmla="*/ 6077264 h 6526971"/>
              <a:gd name="connsiteX114" fmla="*/ 7701659 w 11420081"/>
              <a:gd name="connsiteY114" fmla="*/ 6066104 h 6526971"/>
              <a:gd name="connsiteX115" fmla="*/ 7703256 w 11420081"/>
              <a:gd name="connsiteY115" fmla="*/ 6050429 h 6526971"/>
              <a:gd name="connsiteX116" fmla="*/ 7687646 w 11420081"/>
              <a:gd name="connsiteY116" fmla="*/ 6048282 h 6526971"/>
              <a:gd name="connsiteX117" fmla="*/ 7674071 w 11420081"/>
              <a:gd name="connsiteY117" fmla="*/ 6056895 h 6526971"/>
              <a:gd name="connsiteX118" fmla="*/ 7646177 w 11420081"/>
              <a:gd name="connsiteY118" fmla="*/ 6054108 h 6526971"/>
              <a:gd name="connsiteX119" fmla="*/ 7625579 w 11420081"/>
              <a:gd name="connsiteY119" fmla="*/ 6049704 h 6526971"/>
              <a:gd name="connsiteX120" fmla="*/ 7604981 w 11420081"/>
              <a:gd name="connsiteY120" fmla="*/ 6045299 h 6526971"/>
              <a:gd name="connsiteX121" fmla="*/ 8048441 w 11420081"/>
              <a:gd name="connsiteY121" fmla="*/ 6042698 h 6526971"/>
              <a:gd name="connsiteX122" fmla="*/ 8038369 w 11420081"/>
              <a:gd name="connsiteY122" fmla="*/ 6055766 h 6526971"/>
              <a:gd name="connsiteX123" fmla="*/ 8035273 w 11420081"/>
              <a:gd name="connsiteY123" fmla="*/ 6069533 h 6526971"/>
              <a:gd name="connsiteX124" fmla="*/ 8048235 w 11420081"/>
              <a:gd name="connsiteY124" fmla="*/ 6073761 h 6526971"/>
              <a:gd name="connsiteX125" fmla="*/ 8059163 w 11420081"/>
              <a:gd name="connsiteY125" fmla="*/ 6067229 h 6526971"/>
              <a:gd name="connsiteX126" fmla="*/ 8061743 w 11420081"/>
              <a:gd name="connsiteY126" fmla="*/ 6048719 h 6526971"/>
              <a:gd name="connsiteX127" fmla="*/ 8055091 w 11420081"/>
              <a:gd name="connsiteY127" fmla="*/ 6045707 h 6526971"/>
              <a:gd name="connsiteX128" fmla="*/ 8048441 w 11420081"/>
              <a:gd name="connsiteY128" fmla="*/ 6042698 h 6526971"/>
              <a:gd name="connsiteX129" fmla="*/ 7967338 w 11420081"/>
              <a:gd name="connsiteY129" fmla="*/ 6015824 h 6526971"/>
              <a:gd name="connsiteX130" fmla="*/ 7834719 w 11420081"/>
              <a:gd name="connsiteY130" fmla="*/ 6054182 h 6526971"/>
              <a:gd name="connsiteX131" fmla="*/ 7760333 w 11420081"/>
              <a:gd name="connsiteY131" fmla="*/ 6046748 h 6526971"/>
              <a:gd name="connsiteX132" fmla="*/ 7749879 w 11420081"/>
              <a:gd name="connsiteY132" fmla="*/ 6087932 h 6526971"/>
              <a:gd name="connsiteX133" fmla="*/ 7861873 w 11420081"/>
              <a:gd name="connsiteY133" fmla="*/ 6079183 h 6526971"/>
              <a:gd name="connsiteX134" fmla="*/ 7972899 w 11420081"/>
              <a:gd name="connsiteY134" fmla="*/ 6077375 h 6526971"/>
              <a:gd name="connsiteX135" fmla="*/ 6488688 w 11420081"/>
              <a:gd name="connsiteY135" fmla="*/ 6009400 h 6526971"/>
              <a:gd name="connsiteX136" fmla="*/ 6482894 w 11420081"/>
              <a:gd name="connsiteY136" fmla="*/ 6012926 h 6526971"/>
              <a:gd name="connsiteX137" fmla="*/ 6445896 w 11420081"/>
              <a:gd name="connsiteY137" fmla="*/ 6016267 h 6526971"/>
              <a:gd name="connsiteX138" fmla="*/ 6413937 w 11420081"/>
              <a:gd name="connsiteY138" fmla="*/ 6034186 h 6526971"/>
              <a:gd name="connsiteX139" fmla="*/ 6312854 w 11420081"/>
              <a:gd name="connsiteY139" fmla="*/ 6032295 h 6526971"/>
              <a:gd name="connsiteX140" fmla="*/ 6210803 w 11420081"/>
              <a:gd name="connsiteY140" fmla="*/ 6037345 h 6526971"/>
              <a:gd name="connsiteX141" fmla="*/ 6139149 w 11420081"/>
              <a:gd name="connsiteY141" fmla="*/ 6048366 h 6526971"/>
              <a:gd name="connsiteX142" fmla="*/ 6071465 w 11420081"/>
              <a:gd name="connsiteY142" fmla="*/ 6056264 h 6526971"/>
              <a:gd name="connsiteX143" fmla="*/ 6039567 w 11420081"/>
              <a:gd name="connsiteY143" fmla="*/ 6048385 h 6526971"/>
              <a:gd name="connsiteX144" fmla="*/ 6013096 w 11420081"/>
              <a:gd name="connsiteY144" fmla="*/ 6069199 h 6526971"/>
              <a:gd name="connsiteX145" fmla="*/ 5944140 w 11420081"/>
              <a:gd name="connsiteY145" fmla="*/ 6090459 h 6526971"/>
              <a:gd name="connsiteX146" fmla="*/ 6061144 w 11420081"/>
              <a:gd name="connsiteY146" fmla="*/ 6130304 h 6526971"/>
              <a:gd name="connsiteX147" fmla="*/ 6018130 w 11420081"/>
              <a:gd name="connsiteY147" fmla="*/ 6164127 h 6526971"/>
              <a:gd name="connsiteX148" fmla="*/ 6026932 w 11420081"/>
              <a:gd name="connsiteY148" fmla="*/ 6206647 h 6526971"/>
              <a:gd name="connsiteX149" fmla="*/ 6092019 w 11420081"/>
              <a:gd name="connsiteY149" fmla="*/ 6213151 h 6526971"/>
              <a:gd name="connsiteX150" fmla="*/ 6126982 w 11420081"/>
              <a:gd name="connsiteY150" fmla="*/ 6199050 h 6526971"/>
              <a:gd name="connsiteX151" fmla="*/ 6157106 w 11420081"/>
              <a:gd name="connsiteY151" fmla="*/ 6219656 h 6526971"/>
              <a:gd name="connsiteX152" fmla="*/ 6220979 w 11420081"/>
              <a:gd name="connsiteY152" fmla="*/ 6213724 h 6526971"/>
              <a:gd name="connsiteX153" fmla="*/ 6281852 w 11420081"/>
              <a:gd name="connsiteY153" fmla="*/ 6203971 h 6526971"/>
              <a:gd name="connsiteX154" fmla="*/ 6320067 w 11420081"/>
              <a:gd name="connsiteY154" fmla="*/ 6132720 h 6526971"/>
              <a:gd name="connsiteX155" fmla="*/ 6315885 w 11420081"/>
              <a:gd name="connsiteY155" fmla="*/ 6124676 h 6526971"/>
              <a:gd name="connsiteX156" fmla="*/ 6322647 w 11420081"/>
              <a:gd name="connsiteY156" fmla="*/ 6114210 h 6526971"/>
              <a:gd name="connsiteX157" fmla="*/ 6382034 w 11420081"/>
              <a:gd name="connsiteY157" fmla="*/ 6106654 h 6526971"/>
              <a:gd name="connsiteX158" fmla="*/ 6451396 w 11420081"/>
              <a:gd name="connsiteY158" fmla="*/ 6103617 h 6526971"/>
              <a:gd name="connsiteX159" fmla="*/ 6474252 w 11420081"/>
              <a:gd name="connsiteY159" fmla="*/ 6091825 h 6526971"/>
              <a:gd name="connsiteX160" fmla="*/ 6495174 w 11420081"/>
              <a:gd name="connsiteY160" fmla="*/ 6093916 h 6526971"/>
              <a:gd name="connsiteX161" fmla="*/ 6499177 w 11420081"/>
              <a:gd name="connsiteY161" fmla="*/ 6099007 h 6526971"/>
              <a:gd name="connsiteX162" fmla="*/ 6556272 w 11420081"/>
              <a:gd name="connsiteY162" fmla="*/ 6099436 h 6526971"/>
              <a:gd name="connsiteX163" fmla="*/ 6605326 w 11420081"/>
              <a:gd name="connsiteY163" fmla="*/ 6081463 h 6526971"/>
              <a:gd name="connsiteX164" fmla="*/ 6691723 w 11420081"/>
              <a:gd name="connsiteY164" fmla="*/ 6104174 h 6526971"/>
              <a:gd name="connsiteX165" fmla="*/ 6750091 w 11420081"/>
              <a:gd name="connsiteY165" fmla="*/ 6091240 h 6526971"/>
              <a:gd name="connsiteX166" fmla="*/ 6706047 w 11420081"/>
              <a:gd name="connsiteY166" fmla="*/ 6035227 h 6526971"/>
              <a:gd name="connsiteX167" fmla="*/ 6643174 w 11420081"/>
              <a:gd name="connsiteY167" fmla="*/ 6042432 h 6526971"/>
              <a:gd name="connsiteX168" fmla="*/ 6573428 w 11420081"/>
              <a:gd name="connsiteY168" fmla="*/ 6073584 h 6526971"/>
              <a:gd name="connsiteX169" fmla="*/ 6509632 w 11420081"/>
              <a:gd name="connsiteY169" fmla="*/ 6057825 h 6526971"/>
              <a:gd name="connsiteX170" fmla="*/ 6495039 w 11420081"/>
              <a:gd name="connsiteY170" fmla="*/ 6061059 h 6526971"/>
              <a:gd name="connsiteX171" fmla="*/ 6494762 w 11420081"/>
              <a:gd name="connsiteY171" fmla="*/ 6033467 h 6526971"/>
              <a:gd name="connsiteX172" fmla="*/ 6497486 w 11420081"/>
              <a:gd name="connsiteY172" fmla="*/ 6009692 h 6526971"/>
              <a:gd name="connsiteX173" fmla="*/ 6488688 w 11420081"/>
              <a:gd name="connsiteY173" fmla="*/ 6009400 h 6526971"/>
              <a:gd name="connsiteX174" fmla="*/ 6859886 w 11420081"/>
              <a:gd name="connsiteY174" fmla="*/ 5947647 h 6526971"/>
              <a:gd name="connsiteX175" fmla="*/ 6852308 w 11420081"/>
              <a:gd name="connsiteY175" fmla="*/ 5948296 h 6526971"/>
              <a:gd name="connsiteX176" fmla="*/ 6849445 w 11420081"/>
              <a:gd name="connsiteY176" fmla="*/ 5953373 h 6526971"/>
              <a:gd name="connsiteX177" fmla="*/ 6857130 w 11420081"/>
              <a:gd name="connsiteY177" fmla="*/ 5965870 h 6526971"/>
              <a:gd name="connsiteX178" fmla="*/ 6861135 w 11420081"/>
              <a:gd name="connsiteY178" fmla="*/ 5970963 h 6526971"/>
              <a:gd name="connsiteX179" fmla="*/ 6867397 w 11420081"/>
              <a:gd name="connsiteY179" fmla="*/ 5959859 h 6526971"/>
              <a:gd name="connsiteX180" fmla="*/ 6954120 w 11420081"/>
              <a:gd name="connsiteY180" fmla="*/ 5939579 h 6526971"/>
              <a:gd name="connsiteX181" fmla="*/ 6945681 w 11420081"/>
              <a:gd name="connsiteY181" fmla="*/ 5940300 h 6526971"/>
              <a:gd name="connsiteX182" fmla="*/ 6941197 w 11420081"/>
              <a:gd name="connsiteY182" fmla="*/ 5946119 h 6526971"/>
              <a:gd name="connsiteX183" fmla="*/ 6938100 w 11420081"/>
              <a:gd name="connsiteY183" fmla="*/ 5959886 h 6526971"/>
              <a:gd name="connsiteX184" fmla="*/ 6951062 w 11420081"/>
              <a:gd name="connsiteY184" fmla="*/ 5964114 h 6526971"/>
              <a:gd name="connsiteX185" fmla="*/ 6961989 w 11420081"/>
              <a:gd name="connsiteY185" fmla="*/ 5957582 h 6526971"/>
              <a:gd name="connsiteX186" fmla="*/ 7853295 w 11420081"/>
              <a:gd name="connsiteY186" fmla="*/ 5916053 h 6526971"/>
              <a:gd name="connsiteX187" fmla="*/ 7844644 w 11420081"/>
              <a:gd name="connsiteY187" fmla="*/ 5923801 h 6526971"/>
              <a:gd name="connsiteX188" fmla="*/ 7842192 w 11420081"/>
              <a:gd name="connsiteY188" fmla="*/ 5932939 h 6526971"/>
              <a:gd name="connsiteX189" fmla="*/ 7854204 w 11420081"/>
              <a:gd name="connsiteY189" fmla="*/ 5948216 h 6526971"/>
              <a:gd name="connsiteX190" fmla="*/ 7861112 w 11420081"/>
              <a:gd name="connsiteY190" fmla="*/ 5932484 h 6526971"/>
              <a:gd name="connsiteX191" fmla="*/ 7855519 w 11420081"/>
              <a:gd name="connsiteY191" fmla="*/ 5918882 h 6526971"/>
              <a:gd name="connsiteX192" fmla="*/ 1531290 w 11420081"/>
              <a:gd name="connsiteY192" fmla="*/ 5588467 h 6526971"/>
              <a:gd name="connsiteX193" fmla="*/ 1521219 w 11420081"/>
              <a:gd name="connsiteY193" fmla="*/ 5601535 h 6526971"/>
              <a:gd name="connsiteX194" fmla="*/ 1518121 w 11420081"/>
              <a:gd name="connsiteY194" fmla="*/ 5615303 h 6526971"/>
              <a:gd name="connsiteX195" fmla="*/ 1531084 w 11420081"/>
              <a:gd name="connsiteY195" fmla="*/ 5619530 h 6526971"/>
              <a:gd name="connsiteX196" fmla="*/ 1542012 w 11420081"/>
              <a:gd name="connsiteY196" fmla="*/ 5612997 h 6526971"/>
              <a:gd name="connsiteX197" fmla="*/ 10130679 w 11420081"/>
              <a:gd name="connsiteY197" fmla="*/ 5538697 h 6526971"/>
              <a:gd name="connsiteX198" fmla="*/ 10128099 w 11420081"/>
              <a:gd name="connsiteY198" fmla="*/ 5557206 h 6526971"/>
              <a:gd name="connsiteX199" fmla="*/ 10133249 w 11420081"/>
              <a:gd name="connsiteY199" fmla="*/ 5558308 h 6526971"/>
              <a:gd name="connsiteX200" fmla="*/ 10141401 w 11420081"/>
              <a:gd name="connsiteY200" fmla="*/ 5563228 h 6526971"/>
              <a:gd name="connsiteX201" fmla="*/ 10148825 w 11420081"/>
              <a:gd name="connsiteY201" fmla="*/ 5552240 h 6526971"/>
              <a:gd name="connsiteX202" fmla="*/ 10149275 w 11420081"/>
              <a:gd name="connsiteY202" fmla="*/ 5540555 h 6526971"/>
              <a:gd name="connsiteX203" fmla="*/ 10130679 w 11420081"/>
              <a:gd name="connsiteY203" fmla="*/ 5538697 h 6526971"/>
              <a:gd name="connsiteX204" fmla="*/ 10265063 w 11420081"/>
              <a:gd name="connsiteY204" fmla="*/ 5525735 h 6526971"/>
              <a:gd name="connsiteX205" fmla="*/ 10254135 w 11420081"/>
              <a:gd name="connsiteY205" fmla="*/ 5532266 h 6526971"/>
              <a:gd name="connsiteX206" fmla="*/ 10264857 w 11420081"/>
              <a:gd name="connsiteY206" fmla="*/ 5556798 h 6526971"/>
              <a:gd name="connsiteX207" fmla="*/ 10274927 w 11420081"/>
              <a:gd name="connsiteY207" fmla="*/ 5543728 h 6526971"/>
              <a:gd name="connsiteX208" fmla="*/ 10278025 w 11420081"/>
              <a:gd name="connsiteY208" fmla="*/ 5529962 h 6526971"/>
              <a:gd name="connsiteX209" fmla="*/ 10265063 w 11420081"/>
              <a:gd name="connsiteY209" fmla="*/ 5525735 h 6526971"/>
              <a:gd name="connsiteX210" fmla="*/ 1928483 w 11420081"/>
              <a:gd name="connsiteY210" fmla="*/ 5475937 h 6526971"/>
              <a:gd name="connsiteX211" fmla="*/ 1915655 w 11420081"/>
              <a:gd name="connsiteY211" fmla="*/ 5480616 h 6526971"/>
              <a:gd name="connsiteX212" fmla="*/ 1915073 w 11420081"/>
              <a:gd name="connsiteY212" fmla="*/ 5481371 h 6526971"/>
              <a:gd name="connsiteX213" fmla="*/ 1911977 w 11420081"/>
              <a:gd name="connsiteY213" fmla="*/ 5495137 h 6526971"/>
              <a:gd name="connsiteX214" fmla="*/ 1924939 w 11420081"/>
              <a:gd name="connsiteY214" fmla="*/ 5499364 h 6526971"/>
              <a:gd name="connsiteX215" fmla="*/ 1935866 w 11420081"/>
              <a:gd name="connsiteY215" fmla="*/ 5492833 h 6526971"/>
              <a:gd name="connsiteX216" fmla="*/ 2048601 w 11420081"/>
              <a:gd name="connsiteY216" fmla="*/ 5461871 h 6526971"/>
              <a:gd name="connsiteX217" fmla="*/ 2041177 w 11420081"/>
              <a:gd name="connsiteY217" fmla="*/ 5472860 h 6526971"/>
              <a:gd name="connsiteX218" fmla="*/ 2040726 w 11420081"/>
              <a:gd name="connsiteY218" fmla="*/ 5484546 h 6526971"/>
              <a:gd name="connsiteX219" fmla="*/ 2059322 w 11420081"/>
              <a:gd name="connsiteY219" fmla="*/ 5486402 h 6526971"/>
              <a:gd name="connsiteX220" fmla="*/ 2061904 w 11420081"/>
              <a:gd name="connsiteY220" fmla="*/ 5467894 h 6526971"/>
              <a:gd name="connsiteX221" fmla="*/ 2056753 w 11420081"/>
              <a:gd name="connsiteY221" fmla="*/ 5466792 h 6526971"/>
              <a:gd name="connsiteX222" fmla="*/ 2048601 w 11420081"/>
              <a:gd name="connsiteY222" fmla="*/ 5461871 h 6526971"/>
              <a:gd name="connsiteX223" fmla="*/ 10658919 w 11420081"/>
              <a:gd name="connsiteY223" fmla="*/ 5405569 h 6526971"/>
              <a:gd name="connsiteX224" fmla="*/ 10647989 w 11420081"/>
              <a:gd name="connsiteY224" fmla="*/ 5412102 h 6526971"/>
              <a:gd name="connsiteX225" fmla="*/ 10658713 w 11420081"/>
              <a:gd name="connsiteY225" fmla="*/ 5436633 h 6526971"/>
              <a:gd name="connsiteX226" fmla="*/ 10668783 w 11420081"/>
              <a:gd name="connsiteY226" fmla="*/ 5423563 h 6526971"/>
              <a:gd name="connsiteX227" fmla="*/ 10671879 w 11420081"/>
              <a:gd name="connsiteY227" fmla="*/ 5409797 h 6526971"/>
              <a:gd name="connsiteX228" fmla="*/ 10658919 w 11420081"/>
              <a:gd name="connsiteY228" fmla="*/ 5405569 h 6526971"/>
              <a:gd name="connsiteX229" fmla="*/ 1576246 w 11420081"/>
              <a:gd name="connsiteY229" fmla="*/ 5265973 h 6526971"/>
              <a:gd name="connsiteX230" fmla="*/ 1566176 w 11420081"/>
              <a:gd name="connsiteY230" fmla="*/ 5279043 h 6526971"/>
              <a:gd name="connsiteX231" fmla="*/ 1563077 w 11420081"/>
              <a:gd name="connsiteY231" fmla="*/ 5292810 h 6526971"/>
              <a:gd name="connsiteX232" fmla="*/ 1576040 w 11420081"/>
              <a:gd name="connsiteY232" fmla="*/ 5297036 h 6526971"/>
              <a:gd name="connsiteX233" fmla="*/ 1586968 w 11420081"/>
              <a:gd name="connsiteY233" fmla="*/ 5290503 h 6526971"/>
              <a:gd name="connsiteX234" fmla="*/ 10175635 w 11420081"/>
              <a:gd name="connsiteY234" fmla="*/ 5216203 h 6526971"/>
              <a:gd name="connsiteX235" fmla="*/ 10173055 w 11420081"/>
              <a:gd name="connsiteY235" fmla="*/ 5234712 h 6526971"/>
              <a:gd name="connsiteX236" fmla="*/ 10178205 w 11420081"/>
              <a:gd name="connsiteY236" fmla="*/ 5235814 h 6526971"/>
              <a:gd name="connsiteX237" fmla="*/ 10186357 w 11420081"/>
              <a:gd name="connsiteY237" fmla="*/ 5240734 h 6526971"/>
              <a:gd name="connsiteX238" fmla="*/ 10193781 w 11420081"/>
              <a:gd name="connsiteY238" fmla="*/ 5229746 h 6526971"/>
              <a:gd name="connsiteX239" fmla="*/ 10194231 w 11420081"/>
              <a:gd name="connsiteY239" fmla="*/ 5218061 h 6526971"/>
              <a:gd name="connsiteX240" fmla="*/ 10175635 w 11420081"/>
              <a:gd name="connsiteY240" fmla="*/ 5216203 h 6526971"/>
              <a:gd name="connsiteX241" fmla="*/ 10310019 w 11420081"/>
              <a:gd name="connsiteY241" fmla="*/ 5203241 h 6526971"/>
              <a:gd name="connsiteX242" fmla="*/ 10299091 w 11420081"/>
              <a:gd name="connsiteY242" fmla="*/ 5209772 h 6526971"/>
              <a:gd name="connsiteX243" fmla="*/ 10309813 w 11420081"/>
              <a:gd name="connsiteY243" fmla="*/ 5234304 h 6526971"/>
              <a:gd name="connsiteX244" fmla="*/ 10319883 w 11420081"/>
              <a:gd name="connsiteY244" fmla="*/ 5221234 h 6526971"/>
              <a:gd name="connsiteX245" fmla="*/ 10322981 w 11420081"/>
              <a:gd name="connsiteY245" fmla="*/ 5207468 h 6526971"/>
              <a:gd name="connsiteX246" fmla="*/ 10310019 w 11420081"/>
              <a:gd name="connsiteY246" fmla="*/ 5203241 h 6526971"/>
              <a:gd name="connsiteX247" fmla="*/ 1870947 w 11420081"/>
              <a:gd name="connsiteY247" fmla="*/ 5183776 h 6526971"/>
              <a:gd name="connsiteX248" fmla="*/ 1840617 w 11420081"/>
              <a:gd name="connsiteY248" fmla="*/ 5198644 h 6526971"/>
              <a:gd name="connsiteX249" fmla="*/ 1901279 w 11420081"/>
              <a:gd name="connsiteY249" fmla="*/ 5199925 h 6526971"/>
              <a:gd name="connsiteX250" fmla="*/ 1907167 w 11420081"/>
              <a:gd name="connsiteY250" fmla="*/ 5187396 h 6526971"/>
              <a:gd name="connsiteX251" fmla="*/ 10703875 w 11420081"/>
              <a:gd name="connsiteY251" fmla="*/ 5083076 h 6526971"/>
              <a:gd name="connsiteX252" fmla="*/ 10692945 w 11420081"/>
              <a:gd name="connsiteY252" fmla="*/ 5089608 h 6526971"/>
              <a:gd name="connsiteX253" fmla="*/ 10703669 w 11420081"/>
              <a:gd name="connsiteY253" fmla="*/ 5114139 h 6526971"/>
              <a:gd name="connsiteX254" fmla="*/ 10713739 w 11420081"/>
              <a:gd name="connsiteY254" fmla="*/ 5101069 h 6526971"/>
              <a:gd name="connsiteX255" fmla="*/ 10716837 w 11420081"/>
              <a:gd name="connsiteY255" fmla="*/ 5087303 h 6526971"/>
              <a:gd name="connsiteX256" fmla="*/ 10703875 w 11420081"/>
              <a:gd name="connsiteY256" fmla="*/ 5083076 h 6526971"/>
              <a:gd name="connsiteX257" fmla="*/ 1617812 w 11420081"/>
              <a:gd name="connsiteY257" fmla="*/ 4947882 h 6526971"/>
              <a:gd name="connsiteX258" fmla="*/ 1611133 w 11420081"/>
              <a:gd name="connsiteY258" fmla="*/ 4956550 h 6526971"/>
              <a:gd name="connsiteX259" fmla="*/ 1608032 w 11420081"/>
              <a:gd name="connsiteY259" fmla="*/ 4970315 h 6526971"/>
              <a:gd name="connsiteX260" fmla="*/ 1620997 w 11420081"/>
              <a:gd name="connsiteY260" fmla="*/ 4974544 h 6526971"/>
              <a:gd name="connsiteX261" fmla="*/ 1631925 w 11420081"/>
              <a:gd name="connsiteY261" fmla="*/ 4968011 h 6526971"/>
              <a:gd name="connsiteX262" fmla="*/ 1623355 w 11420081"/>
              <a:gd name="connsiteY262" fmla="*/ 4948405 h 6526971"/>
              <a:gd name="connsiteX263" fmla="*/ 368085 w 11420081"/>
              <a:gd name="connsiteY263" fmla="*/ 4569088 h 6526971"/>
              <a:gd name="connsiteX264" fmla="*/ 358013 w 11420081"/>
              <a:gd name="connsiteY264" fmla="*/ 4582157 h 6526971"/>
              <a:gd name="connsiteX265" fmla="*/ 354915 w 11420081"/>
              <a:gd name="connsiteY265" fmla="*/ 4595924 h 6526971"/>
              <a:gd name="connsiteX266" fmla="*/ 367879 w 11420081"/>
              <a:gd name="connsiteY266" fmla="*/ 4600152 h 6526971"/>
              <a:gd name="connsiteX267" fmla="*/ 378807 w 11420081"/>
              <a:gd name="connsiteY267" fmla="*/ 4593618 h 6526971"/>
              <a:gd name="connsiteX268" fmla="*/ 9175571 w 11420081"/>
              <a:gd name="connsiteY268" fmla="*/ 4483410 h 6526971"/>
              <a:gd name="connsiteX269" fmla="*/ 9173713 w 11420081"/>
              <a:gd name="connsiteY269" fmla="*/ 4496743 h 6526971"/>
              <a:gd name="connsiteX270" fmla="*/ 9200805 w 11420081"/>
              <a:gd name="connsiteY270" fmla="*/ 4499451 h 6526971"/>
              <a:gd name="connsiteX271" fmla="*/ 9231133 w 11420081"/>
              <a:gd name="connsiteY271" fmla="*/ 4484582 h 6526971"/>
              <a:gd name="connsiteX272" fmla="*/ 761940 w 11420081"/>
              <a:gd name="connsiteY272" fmla="*/ 4448923 h 6526971"/>
              <a:gd name="connsiteX273" fmla="*/ 751868 w 11420081"/>
              <a:gd name="connsiteY273" fmla="*/ 4461993 h 6526971"/>
              <a:gd name="connsiteX274" fmla="*/ 748772 w 11420081"/>
              <a:gd name="connsiteY274" fmla="*/ 4475758 h 6526971"/>
              <a:gd name="connsiteX275" fmla="*/ 761734 w 11420081"/>
              <a:gd name="connsiteY275" fmla="*/ 4479986 h 6526971"/>
              <a:gd name="connsiteX276" fmla="*/ 772661 w 11420081"/>
              <a:gd name="connsiteY276" fmla="*/ 4473454 h 6526971"/>
              <a:gd name="connsiteX277" fmla="*/ 885396 w 11420081"/>
              <a:gd name="connsiteY277" fmla="*/ 4442492 h 6526971"/>
              <a:gd name="connsiteX278" fmla="*/ 877971 w 11420081"/>
              <a:gd name="connsiteY278" fmla="*/ 4453480 h 6526971"/>
              <a:gd name="connsiteX279" fmla="*/ 877520 w 11420081"/>
              <a:gd name="connsiteY279" fmla="*/ 4465166 h 6526971"/>
              <a:gd name="connsiteX280" fmla="*/ 896117 w 11420081"/>
              <a:gd name="connsiteY280" fmla="*/ 4467023 h 6526971"/>
              <a:gd name="connsiteX281" fmla="*/ 898697 w 11420081"/>
              <a:gd name="connsiteY281" fmla="*/ 4448513 h 6526971"/>
              <a:gd name="connsiteX282" fmla="*/ 893547 w 11420081"/>
              <a:gd name="connsiteY282" fmla="*/ 4447412 h 6526971"/>
              <a:gd name="connsiteX283" fmla="*/ 885396 w 11420081"/>
              <a:gd name="connsiteY283" fmla="*/ 4442492 h 6526971"/>
              <a:gd name="connsiteX284" fmla="*/ 9495711 w 11420081"/>
              <a:gd name="connsiteY284" fmla="*/ 4386190 h 6526971"/>
              <a:gd name="connsiteX285" fmla="*/ 9484783 w 11420081"/>
              <a:gd name="connsiteY285" fmla="*/ 4392723 h 6526971"/>
              <a:gd name="connsiteX286" fmla="*/ 9495507 w 11420081"/>
              <a:gd name="connsiteY286" fmla="*/ 4417253 h 6526971"/>
              <a:gd name="connsiteX287" fmla="*/ 9505577 w 11420081"/>
              <a:gd name="connsiteY287" fmla="*/ 4404185 h 6526971"/>
              <a:gd name="connsiteX288" fmla="*/ 9508675 w 11420081"/>
              <a:gd name="connsiteY288" fmla="*/ 4390418 h 6526971"/>
              <a:gd name="connsiteX289" fmla="*/ 9495711 w 11420081"/>
              <a:gd name="connsiteY289" fmla="*/ 4386190 h 6526971"/>
              <a:gd name="connsiteX290" fmla="*/ 413041 w 11420081"/>
              <a:gd name="connsiteY290" fmla="*/ 4246594 h 6526971"/>
              <a:gd name="connsiteX291" fmla="*/ 402970 w 11420081"/>
              <a:gd name="connsiteY291" fmla="*/ 4259663 h 6526971"/>
              <a:gd name="connsiteX292" fmla="*/ 399871 w 11420081"/>
              <a:gd name="connsiteY292" fmla="*/ 4273430 h 6526971"/>
              <a:gd name="connsiteX293" fmla="*/ 412835 w 11420081"/>
              <a:gd name="connsiteY293" fmla="*/ 4277658 h 6526971"/>
              <a:gd name="connsiteX294" fmla="*/ 423763 w 11420081"/>
              <a:gd name="connsiteY294" fmla="*/ 4271125 h 6526971"/>
              <a:gd name="connsiteX295" fmla="*/ 806895 w 11420081"/>
              <a:gd name="connsiteY295" fmla="*/ 4126428 h 6526971"/>
              <a:gd name="connsiteX296" fmla="*/ 796824 w 11420081"/>
              <a:gd name="connsiteY296" fmla="*/ 4139498 h 6526971"/>
              <a:gd name="connsiteX297" fmla="*/ 793728 w 11420081"/>
              <a:gd name="connsiteY297" fmla="*/ 4153264 h 6526971"/>
              <a:gd name="connsiteX298" fmla="*/ 806690 w 11420081"/>
              <a:gd name="connsiteY298" fmla="*/ 4157492 h 6526971"/>
              <a:gd name="connsiteX299" fmla="*/ 817617 w 11420081"/>
              <a:gd name="connsiteY299" fmla="*/ 4150960 h 6526971"/>
              <a:gd name="connsiteX300" fmla="*/ 930352 w 11420081"/>
              <a:gd name="connsiteY300" fmla="*/ 4119998 h 6526971"/>
              <a:gd name="connsiteX301" fmla="*/ 922927 w 11420081"/>
              <a:gd name="connsiteY301" fmla="*/ 4130986 h 6526971"/>
              <a:gd name="connsiteX302" fmla="*/ 922476 w 11420081"/>
              <a:gd name="connsiteY302" fmla="*/ 4142672 h 6526971"/>
              <a:gd name="connsiteX303" fmla="*/ 941073 w 11420081"/>
              <a:gd name="connsiteY303" fmla="*/ 4144529 h 6526971"/>
              <a:gd name="connsiteX304" fmla="*/ 943653 w 11420081"/>
              <a:gd name="connsiteY304" fmla="*/ 4126020 h 6526971"/>
              <a:gd name="connsiteX305" fmla="*/ 938504 w 11420081"/>
              <a:gd name="connsiteY305" fmla="*/ 4124920 h 6526971"/>
              <a:gd name="connsiteX306" fmla="*/ 930352 w 11420081"/>
              <a:gd name="connsiteY306" fmla="*/ 4119998 h 6526971"/>
              <a:gd name="connsiteX307" fmla="*/ 9540667 w 11420081"/>
              <a:gd name="connsiteY307" fmla="*/ 4063696 h 6526971"/>
              <a:gd name="connsiteX308" fmla="*/ 9529741 w 11420081"/>
              <a:gd name="connsiteY308" fmla="*/ 4070229 h 6526971"/>
              <a:gd name="connsiteX309" fmla="*/ 9540463 w 11420081"/>
              <a:gd name="connsiteY309" fmla="*/ 4094759 h 6526971"/>
              <a:gd name="connsiteX310" fmla="*/ 9550533 w 11420081"/>
              <a:gd name="connsiteY310" fmla="*/ 4081691 h 6526971"/>
              <a:gd name="connsiteX311" fmla="*/ 9553631 w 11420081"/>
              <a:gd name="connsiteY311" fmla="*/ 4067924 h 6526971"/>
              <a:gd name="connsiteX312" fmla="*/ 9540667 w 11420081"/>
              <a:gd name="connsiteY312" fmla="*/ 4063696 h 6526971"/>
              <a:gd name="connsiteX313" fmla="*/ 457997 w 11420081"/>
              <a:gd name="connsiteY313" fmla="*/ 3924101 h 6526971"/>
              <a:gd name="connsiteX314" fmla="*/ 447925 w 11420081"/>
              <a:gd name="connsiteY314" fmla="*/ 3937169 h 6526971"/>
              <a:gd name="connsiteX315" fmla="*/ 444827 w 11420081"/>
              <a:gd name="connsiteY315" fmla="*/ 3950936 h 6526971"/>
              <a:gd name="connsiteX316" fmla="*/ 457791 w 11420081"/>
              <a:gd name="connsiteY316" fmla="*/ 3955164 h 6526971"/>
              <a:gd name="connsiteX317" fmla="*/ 468720 w 11420081"/>
              <a:gd name="connsiteY317" fmla="*/ 3948632 h 6526971"/>
              <a:gd name="connsiteX318" fmla="*/ 10479011 w 11420081"/>
              <a:gd name="connsiteY318" fmla="*/ 3807635 h 6526971"/>
              <a:gd name="connsiteX319" fmla="*/ 10476431 w 11420081"/>
              <a:gd name="connsiteY319" fmla="*/ 3826145 h 6526971"/>
              <a:gd name="connsiteX320" fmla="*/ 10481581 w 11420081"/>
              <a:gd name="connsiteY320" fmla="*/ 3827247 h 6526971"/>
              <a:gd name="connsiteX321" fmla="*/ 10489733 w 11420081"/>
              <a:gd name="connsiteY321" fmla="*/ 3832166 h 6526971"/>
              <a:gd name="connsiteX322" fmla="*/ 10497157 w 11420081"/>
              <a:gd name="connsiteY322" fmla="*/ 3821179 h 6526971"/>
              <a:gd name="connsiteX323" fmla="*/ 10497607 w 11420081"/>
              <a:gd name="connsiteY323" fmla="*/ 3809494 h 6526971"/>
              <a:gd name="connsiteX324" fmla="*/ 10479011 w 11420081"/>
              <a:gd name="connsiteY324" fmla="*/ 3807635 h 6526971"/>
              <a:gd name="connsiteX325" fmla="*/ 851852 w 11420081"/>
              <a:gd name="connsiteY325" fmla="*/ 3803935 h 6526971"/>
              <a:gd name="connsiteX326" fmla="*/ 841780 w 11420081"/>
              <a:gd name="connsiteY326" fmla="*/ 3817005 h 6526971"/>
              <a:gd name="connsiteX327" fmla="*/ 838684 w 11420081"/>
              <a:gd name="connsiteY327" fmla="*/ 3830770 h 6526971"/>
              <a:gd name="connsiteX328" fmla="*/ 851647 w 11420081"/>
              <a:gd name="connsiteY328" fmla="*/ 3834999 h 6526971"/>
              <a:gd name="connsiteX329" fmla="*/ 862573 w 11420081"/>
              <a:gd name="connsiteY329" fmla="*/ 3828466 h 6526971"/>
              <a:gd name="connsiteX330" fmla="*/ 975308 w 11420081"/>
              <a:gd name="connsiteY330" fmla="*/ 3797505 h 6526971"/>
              <a:gd name="connsiteX331" fmla="*/ 967884 w 11420081"/>
              <a:gd name="connsiteY331" fmla="*/ 3808493 h 6526971"/>
              <a:gd name="connsiteX332" fmla="*/ 967433 w 11420081"/>
              <a:gd name="connsiteY332" fmla="*/ 3820179 h 6526971"/>
              <a:gd name="connsiteX333" fmla="*/ 986029 w 11420081"/>
              <a:gd name="connsiteY333" fmla="*/ 3822036 h 6526971"/>
              <a:gd name="connsiteX334" fmla="*/ 988610 w 11420081"/>
              <a:gd name="connsiteY334" fmla="*/ 3803527 h 6526971"/>
              <a:gd name="connsiteX335" fmla="*/ 983460 w 11420081"/>
              <a:gd name="connsiteY335" fmla="*/ 3802426 h 6526971"/>
              <a:gd name="connsiteX336" fmla="*/ 975308 w 11420081"/>
              <a:gd name="connsiteY336" fmla="*/ 3797505 h 6526971"/>
              <a:gd name="connsiteX337" fmla="*/ 10613395 w 11420081"/>
              <a:gd name="connsiteY337" fmla="*/ 3794673 h 6526971"/>
              <a:gd name="connsiteX338" fmla="*/ 10602467 w 11420081"/>
              <a:gd name="connsiteY338" fmla="*/ 3801204 h 6526971"/>
              <a:gd name="connsiteX339" fmla="*/ 10613189 w 11420081"/>
              <a:gd name="connsiteY339" fmla="*/ 3825736 h 6526971"/>
              <a:gd name="connsiteX340" fmla="*/ 10623259 w 11420081"/>
              <a:gd name="connsiteY340" fmla="*/ 3812667 h 6526971"/>
              <a:gd name="connsiteX341" fmla="*/ 10626357 w 11420081"/>
              <a:gd name="connsiteY341" fmla="*/ 3798901 h 6526971"/>
              <a:gd name="connsiteX342" fmla="*/ 10613395 w 11420081"/>
              <a:gd name="connsiteY342" fmla="*/ 3794673 h 6526971"/>
              <a:gd name="connsiteX343" fmla="*/ 11007251 w 11420081"/>
              <a:gd name="connsiteY343" fmla="*/ 3674508 h 6526971"/>
              <a:gd name="connsiteX344" fmla="*/ 10996321 w 11420081"/>
              <a:gd name="connsiteY344" fmla="*/ 3681040 h 6526971"/>
              <a:gd name="connsiteX345" fmla="*/ 11007045 w 11420081"/>
              <a:gd name="connsiteY345" fmla="*/ 3705571 h 6526971"/>
              <a:gd name="connsiteX346" fmla="*/ 11017115 w 11420081"/>
              <a:gd name="connsiteY346" fmla="*/ 3692502 h 6526971"/>
              <a:gd name="connsiteX347" fmla="*/ 11020211 w 11420081"/>
              <a:gd name="connsiteY347" fmla="*/ 3678736 h 6526971"/>
              <a:gd name="connsiteX348" fmla="*/ 11007251 w 11420081"/>
              <a:gd name="connsiteY348" fmla="*/ 3674508 h 6526971"/>
              <a:gd name="connsiteX349" fmla="*/ 502953 w 11420081"/>
              <a:gd name="connsiteY349" fmla="*/ 3601606 h 6526971"/>
              <a:gd name="connsiteX350" fmla="*/ 492882 w 11420081"/>
              <a:gd name="connsiteY350" fmla="*/ 3614676 h 6526971"/>
              <a:gd name="connsiteX351" fmla="*/ 489783 w 11420081"/>
              <a:gd name="connsiteY351" fmla="*/ 3628443 h 6526971"/>
              <a:gd name="connsiteX352" fmla="*/ 502747 w 11420081"/>
              <a:gd name="connsiteY352" fmla="*/ 3632670 h 6526971"/>
              <a:gd name="connsiteX353" fmla="*/ 513675 w 11420081"/>
              <a:gd name="connsiteY353" fmla="*/ 3626137 h 6526971"/>
              <a:gd name="connsiteX354" fmla="*/ 10523965 w 11420081"/>
              <a:gd name="connsiteY354" fmla="*/ 3485141 h 6526971"/>
              <a:gd name="connsiteX355" fmla="*/ 10521385 w 11420081"/>
              <a:gd name="connsiteY355" fmla="*/ 3503650 h 6526971"/>
              <a:gd name="connsiteX356" fmla="*/ 10526535 w 11420081"/>
              <a:gd name="connsiteY356" fmla="*/ 3504752 h 6526971"/>
              <a:gd name="connsiteX357" fmla="*/ 10534687 w 11420081"/>
              <a:gd name="connsiteY357" fmla="*/ 3509672 h 6526971"/>
              <a:gd name="connsiteX358" fmla="*/ 10542111 w 11420081"/>
              <a:gd name="connsiteY358" fmla="*/ 3498684 h 6526971"/>
              <a:gd name="connsiteX359" fmla="*/ 10542561 w 11420081"/>
              <a:gd name="connsiteY359" fmla="*/ 3487000 h 6526971"/>
              <a:gd name="connsiteX360" fmla="*/ 10523965 w 11420081"/>
              <a:gd name="connsiteY360" fmla="*/ 3485141 h 6526971"/>
              <a:gd name="connsiteX361" fmla="*/ 896808 w 11420081"/>
              <a:gd name="connsiteY361" fmla="*/ 3481441 h 6526971"/>
              <a:gd name="connsiteX362" fmla="*/ 886737 w 11420081"/>
              <a:gd name="connsiteY362" fmla="*/ 3494512 h 6526971"/>
              <a:gd name="connsiteX363" fmla="*/ 883640 w 11420081"/>
              <a:gd name="connsiteY363" fmla="*/ 3508277 h 6526971"/>
              <a:gd name="connsiteX364" fmla="*/ 896603 w 11420081"/>
              <a:gd name="connsiteY364" fmla="*/ 3512505 h 6526971"/>
              <a:gd name="connsiteX365" fmla="*/ 907529 w 11420081"/>
              <a:gd name="connsiteY365" fmla="*/ 3505972 h 6526971"/>
              <a:gd name="connsiteX366" fmla="*/ 1020264 w 11420081"/>
              <a:gd name="connsiteY366" fmla="*/ 3475010 h 6526971"/>
              <a:gd name="connsiteX367" fmla="*/ 1012840 w 11420081"/>
              <a:gd name="connsiteY367" fmla="*/ 3486000 h 6526971"/>
              <a:gd name="connsiteX368" fmla="*/ 1012388 w 11420081"/>
              <a:gd name="connsiteY368" fmla="*/ 3497684 h 6526971"/>
              <a:gd name="connsiteX369" fmla="*/ 1030985 w 11420081"/>
              <a:gd name="connsiteY369" fmla="*/ 3499542 h 6526971"/>
              <a:gd name="connsiteX370" fmla="*/ 1033565 w 11420081"/>
              <a:gd name="connsiteY370" fmla="*/ 3481032 h 6526971"/>
              <a:gd name="connsiteX371" fmla="*/ 1028416 w 11420081"/>
              <a:gd name="connsiteY371" fmla="*/ 3479932 h 6526971"/>
              <a:gd name="connsiteX372" fmla="*/ 1020264 w 11420081"/>
              <a:gd name="connsiteY372" fmla="*/ 3475010 h 6526971"/>
              <a:gd name="connsiteX373" fmla="*/ 10658349 w 11420081"/>
              <a:gd name="connsiteY373" fmla="*/ 3472179 h 6526971"/>
              <a:gd name="connsiteX374" fmla="*/ 10647421 w 11420081"/>
              <a:gd name="connsiteY374" fmla="*/ 3478710 h 6526971"/>
              <a:gd name="connsiteX375" fmla="*/ 10658143 w 11420081"/>
              <a:gd name="connsiteY375" fmla="*/ 3503242 h 6526971"/>
              <a:gd name="connsiteX376" fmla="*/ 10668213 w 11420081"/>
              <a:gd name="connsiteY376" fmla="*/ 3490173 h 6526971"/>
              <a:gd name="connsiteX377" fmla="*/ 10671311 w 11420081"/>
              <a:gd name="connsiteY377" fmla="*/ 3476407 h 6526971"/>
              <a:gd name="connsiteX378" fmla="*/ 10658349 w 11420081"/>
              <a:gd name="connsiteY378" fmla="*/ 3472179 h 6526971"/>
              <a:gd name="connsiteX379" fmla="*/ 11052205 w 11420081"/>
              <a:gd name="connsiteY379" fmla="*/ 3352014 h 6526971"/>
              <a:gd name="connsiteX380" fmla="*/ 11041275 w 11420081"/>
              <a:gd name="connsiteY380" fmla="*/ 3358546 h 6526971"/>
              <a:gd name="connsiteX381" fmla="*/ 11051999 w 11420081"/>
              <a:gd name="connsiteY381" fmla="*/ 3383077 h 6526971"/>
              <a:gd name="connsiteX382" fmla="*/ 11062069 w 11420081"/>
              <a:gd name="connsiteY382" fmla="*/ 3370008 h 6526971"/>
              <a:gd name="connsiteX383" fmla="*/ 11065165 w 11420081"/>
              <a:gd name="connsiteY383" fmla="*/ 3356241 h 6526971"/>
              <a:gd name="connsiteX384" fmla="*/ 11052205 w 11420081"/>
              <a:gd name="connsiteY384" fmla="*/ 3352014 h 6526971"/>
              <a:gd name="connsiteX385" fmla="*/ 547909 w 11420081"/>
              <a:gd name="connsiteY385" fmla="*/ 3279113 h 6526971"/>
              <a:gd name="connsiteX386" fmla="*/ 537839 w 11420081"/>
              <a:gd name="connsiteY386" fmla="*/ 3292182 h 6526971"/>
              <a:gd name="connsiteX387" fmla="*/ 534739 w 11420081"/>
              <a:gd name="connsiteY387" fmla="*/ 3305949 h 6526971"/>
              <a:gd name="connsiteX388" fmla="*/ 547703 w 11420081"/>
              <a:gd name="connsiteY388" fmla="*/ 3310176 h 6526971"/>
              <a:gd name="connsiteX389" fmla="*/ 558632 w 11420081"/>
              <a:gd name="connsiteY389" fmla="*/ 3303644 h 6526971"/>
              <a:gd name="connsiteX390" fmla="*/ 941764 w 11420081"/>
              <a:gd name="connsiteY390" fmla="*/ 3158948 h 6526971"/>
              <a:gd name="connsiteX391" fmla="*/ 931693 w 11420081"/>
              <a:gd name="connsiteY391" fmla="*/ 3172018 h 6526971"/>
              <a:gd name="connsiteX392" fmla="*/ 928596 w 11420081"/>
              <a:gd name="connsiteY392" fmla="*/ 3185783 h 6526971"/>
              <a:gd name="connsiteX393" fmla="*/ 941559 w 11420081"/>
              <a:gd name="connsiteY393" fmla="*/ 3190011 h 6526971"/>
              <a:gd name="connsiteX394" fmla="*/ 952485 w 11420081"/>
              <a:gd name="connsiteY394" fmla="*/ 3183479 h 6526971"/>
              <a:gd name="connsiteX395" fmla="*/ 1065220 w 11420081"/>
              <a:gd name="connsiteY395" fmla="*/ 3152517 h 6526971"/>
              <a:gd name="connsiteX396" fmla="*/ 1057796 w 11420081"/>
              <a:gd name="connsiteY396" fmla="*/ 3163506 h 6526971"/>
              <a:gd name="connsiteX397" fmla="*/ 1057344 w 11420081"/>
              <a:gd name="connsiteY397" fmla="*/ 3175191 h 6526971"/>
              <a:gd name="connsiteX398" fmla="*/ 1075942 w 11420081"/>
              <a:gd name="connsiteY398" fmla="*/ 3177049 h 6526971"/>
              <a:gd name="connsiteX399" fmla="*/ 1078522 w 11420081"/>
              <a:gd name="connsiteY399" fmla="*/ 3158538 h 6526971"/>
              <a:gd name="connsiteX400" fmla="*/ 1073372 w 11420081"/>
              <a:gd name="connsiteY400" fmla="*/ 3157438 h 6526971"/>
              <a:gd name="connsiteX401" fmla="*/ 1065220 w 11420081"/>
              <a:gd name="connsiteY401" fmla="*/ 3152517 h 6526971"/>
              <a:gd name="connsiteX402" fmla="*/ 592865 w 11420081"/>
              <a:gd name="connsiteY402" fmla="*/ 2956619 h 6526971"/>
              <a:gd name="connsiteX403" fmla="*/ 582795 w 11420081"/>
              <a:gd name="connsiteY403" fmla="*/ 2969689 h 6526971"/>
              <a:gd name="connsiteX404" fmla="*/ 579696 w 11420081"/>
              <a:gd name="connsiteY404" fmla="*/ 2983456 h 6526971"/>
              <a:gd name="connsiteX405" fmla="*/ 592659 w 11420081"/>
              <a:gd name="connsiteY405" fmla="*/ 2987682 h 6526971"/>
              <a:gd name="connsiteX406" fmla="*/ 603588 w 11420081"/>
              <a:gd name="connsiteY406" fmla="*/ 2981150 h 6526971"/>
              <a:gd name="connsiteX407" fmla="*/ 986721 w 11420081"/>
              <a:gd name="connsiteY407" fmla="*/ 2836455 h 6526971"/>
              <a:gd name="connsiteX408" fmla="*/ 976650 w 11420081"/>
              <a:gd name="connsiteY408" fmla="*/ 2849526 h 6526971"/>
              <a:gd name="connsiteX409" fmla="*/ 973554 w 11420081"/>
              <a:gd name="connsiteY409" fmla="*/ 2863291 h 6526971"/>
              <a:gd name="connsiteX410" fmla="*/ 986516 w 11420081"/>
              <a:gd name="connsiteY410" fmla="*/ 2867518 h 6526971"/>
              <a:gd name="connsiteX411" fmla="*/ 997442 w 11420081"/>
              <a:gd name="connsiteY411" fmla="*/ 2860986 h 6526971"/>
              <a:gd name="connsiteX412" fmla="*/ 1110178 w 11420081"/>
              <a:gd name="connsiteY412" fmla="*/ 2830025 h 6526971"/>
              <a:gd name="connsiteX413" fmla="*/ 1102753 w 11420081"/>
              <a:gd name="connsiteY413" fmla="*/ 2841013 h 6526971"/>
              <a:gd name="connsiteX414" fmla="*/ 1102302 w 11420081"/>
              <a:gd name="connsiteY414" fmla="*/ 2852699 h 6526971"/>
              <a:gd name="connsiteX415" fmla="*/ 1120899 w 11420081"/>
              <a:gd name="connsiteY415" fmla="*/ 2854556 h 6526971"/>
              <a:gd name="connsiteX416" fmla="*/ 1123479 w 11420081"/>
              <a:gd name="connsiteY416" fmla="*/ 2836047 h 6526971"/>
              <a:gd name="connsiteX417" fmla="*/ 1118329 w 11420081"/>
              <a:gd name="connsiteY417" fmla="*/ 2834945 h 6526971"/>
              <a:gd name="connsiteX418" fmla="*/ 1110178 w 11420081"/>
              <a:gd name="connsiteY418" fmla="*/ 2830025 h 6526971"/>
              <a:gd name="connsiteX419" fmla="*/ 945662 w 11420081"/>
              <a:gd name="connsiteY419" fmla="*/ 2208875 h 6526971"/>
              <a:gd name="connsiteX420" fmla="*/ 935591 w 11420081"/>
              <a:gd name="connsiteY420" fmla="*/ 2221944 h 6526971"/>
              <a:gd name="connsiteX421" fmla="*/ 932493 w 11420081"/>
              <a:gd name="connsiteY421" fmla="*/ 2235712 h 6526971"/>
              <a:gd name="connsiteX422" fmla="*/ 945456 w 11420081"/>
              <a:gd name="connsiteY422" fmla="*/ 2239939 h 6526971"/>
              <a:gd name="connsiteX423" fmla="*/ 956384 w 11420081"/>
              <a:gd name="connsiteY423" fmla="*/ 2233405 h 6526971"/>
              <a:gd name="connsiteX424" fmla="*/ 9545047 w 11420081"/>
              <a:gd name="connsiteY424" fmla="*/ 2159102 h 6526971"/>
              <a:gd name="connsiteX425" fmla="*/ 9542467 w 11420081"/>
              <a:gd name="connsiteY425" fmla="*/ 2177612 h 6526971"/>
              <a:gd name="connsiteX426" fmla="*/ 9547617 w 11420081"/>
              <a:gd name="connsiteY426" fmla="*/ 2178713 h 6526971"/>
              <a:gd name="connsiteX427" fmla="*/ 9555767 w 11420081"/>
              <a:gd name="connsiteY427" fmla="*/ 2183634 h 6526971"/>
              <a:gd name="connsiteX428" fmla="*/ 9563193 w 11420081"/>
              <a:gd name="connsiteY428" fmla="*/ 2172645 h 6526971"/>
              <a:gd name="connsiteX429" fmla="*/ 9563643 w 11420081"/>
              <a:gd name="connsiteY429" fmla="*/ 2160961 h 6526971"/>
              <a:gd name="connsiteX430" fmla="*/ 9545047 w 11420081"/>
              <a:gd name="connsiteY430" fmla="*/ 2159102 h 6526971"/>
              <a:gd name="connsiteX431" fmla="*/ 9679431 w 11420081"/>
              <a:gd name="connsiteY431" fmla="*/ 2146140 h 6526971"/>
              <a:gd name="connsiteX432" fmla="*/ 9668503 w 11420081"/>
              <a:gd name="connsiteY432" fmla="*/ 2152671 h 6526971"/>
              <a:gd name="connsiteX433" fmla="*/ 9679225 w 11420081"/>
              <a:gd name="connsiteY433" fmla="*/ 2177204 h 6526971"/>
              <a:gd name="connsiteX434" fmla="*/ 9689295 w 11420081"/>
              <a:gd name="connsiteY434" fmla="*/ 2164134 h 6526971"/>
              <a:gd name="connsiteX435" fmla="*/ 9692393 w 11420081"/>
              <a:gd name="connsiteY435" fmla="*/ 2150367 h 6526971"/>
              <a:gd name="connsiteX436" fmla="*/ 9679431 w 11420081"/>
              <a:gd name="connsiteY436" fmla="*/ 2146140 h 6526971"/>
              <a:gd name="connsiteX437" fmla="*/ 1339517 w 11420081"/>
              <a:gd name="connsiteY437" fmla="*/ 2088709 h 6526971"/>
              <a:gd name="connsiteX438" fmla="*/ 1329446 w 11420081"/>
              <a:gd name="connsiteY438" fmla="*/ 2101780 h 6526971"/>
              <a:gd name="connsiteX439" fmla="*/ 1326350 w 11420081"/>
              <a:gd name="connsiteY439" fmla="*/ 2115546 h 6526971"/>
              <a:gd name="connsiteX440" fmla="*/ 1339311 w 11420081"/>
              <a:gd name="connsiteY440" fmla="*/ 2119773 h 6526971"/>
              <a:gd name="connsiteX441" fmla="*/ 1350238 w 11420081"/>
              <a:gd name="connsiteY441" fmla="*/ 2113241 h 6526971"/>
              <a:gd name="connsiteX442" fmla="*/ 1462973 w 11420081"/>
              <a:gd name="connsiteY442" fmla="*/ 2082279 h 6526971"/>
              <a:gd name="connsiteX443" fmla="*/ 1455549 w 11420081"/>
              <a:gd name="connsiteY443" fmla="*/ 2093267 h 6526971"/>
              <a:gd name="connsiteX444" fmla="*/ 1455098 w 11420081"/>
              <a:gd name="connsiteY444" fmla="*/ 2104954 h 6526971"/>
              <a:gd name="connsiteX445" fmla="*/ 1473695 w 11420081"/>
              <a:gd name="connsiteY445" fmla="*/ 2106811 h 6526971"/>
              <a:gd name="connsiteX446" fmla="*/ 1476275 w 11420081"/>
              <a:gd name="connsiteY446" fmla="*/ 2088302 h 6526971"/>
              <a:gd name="connsiteX447" fmla="*/ 1471125 w 11420081"/>
              <a:gd name="connsiteY447" fmla="*/ 2087200 h 6526971"/>
              <a:gd name="connsiteX448" fmla="*/ 1462973 w 11420081"/>
              <a:gd name="connsiteY448" fmla="*/ 2082279 h 6526971"/>
              <a:gd name="connsiteX449" fmla="*/ 10073285 w 11420081"/>
              <a:gd name="connsiteY449" fmla="*/ 2025975 h 6526971"/>
              <a:gd name="connsiteX450" fmla="*/ 10062357 w 11420081"/>
              <a:gd name="connsiteY450" fmla="*/ 2032507 h 6526971"/>
              <a:gd name="connsiteX451" fmla="*/ 10073079 w 11420081"/>
              <a:gd name="connsiteY451" fmla="*/ 2057039 h 6526971"/>
              <a:gd name="connsiteX452" fmla="*/ 10083151 w 11420081"/>
              <a:gd name="connsiteY452" fmla="*/ 2043969 h 6526971"/>
              <a:gd name="connsiteX453" fmla="*/ 10086247 w 11420081"/>
              <a:gd name="connsiteY453" fmla="*/ 2030202 h 6526971"/>
              <a:gd name="connsiteX454" fmla="*/ 10073285 w 11420081"/>
              <a:gd name="connsiteY454" fmla="*/ 2025975 h 6526971"/>
              <a:gd name="connsiteX455" fmla="*/ 990617 w 11420081"/>
              <a:gd name="connsiteY455" fmla="*/ 1886381 h 6526971"/>
              <a:gd name="connsiteX456" fmla="*/ 980547 w 11420081"/>
              <a:gd name="connsiteY456" fmla="*/ 1899451 h 6526971"/>
              <a:gd name="connsiteX457" fmla="*/ 977449 w 11420081"/>
              <a:gd name="connsiteY457" fmla="*/ 1913218 h 6526971"/>
              <a:gd name="connsiteX458" fmla="*/ 990412 w 11420081"/>
              <a:gd name="connsiteY458" fmla="*/ 1917444 h 6526971"/>
              <a:gd name="connsiteX459" fmla="*/ 1001341 w 11420081"/>
              <a:gd name="connsiteY459" fmla="*/ 1910912 h 6526971"/>
              <a:gd name="connsiteX460" fmla="*/ 9590003 w 11420081"/>
              <a:gd name="connsiteY460" fmla="*/ 1836608 h 6526971"/>
              <a:gd name="connsiteX461" fmla="*/ 9587423 w 11420081"/>
              <a:gd name="connsiteY461" fmla="*/ 1855118 h 6526971"/>
              <a:gd name="connsiteX462" fmla="*/ 9592573 w 11420081"/>
              <a:gd name="connsiteY462" fmla="*/ 1856219 h 6526971"/>
              <a:gd name="connsiteX463" fmla="*/ 9600725 w 11420081"/>
              <a:gd name="connsiteY463" fmla="*/ 1861139 h 6526971"/>
              <a:gd name="connsiteX464" fmla="*/ 9608149 w 11420081"/>
              <a:gd name="connsiteY464" fmla="*/ 1850152 h 6526971"/>
              <a:gd name="connsiteX465" fmla="*/ 9608599 w 11420081"/>
              <a:gd name="connsiteY465" fmla="*/ 1838466 h 6526971"/>
              <a:gd name="connsiteX466" fmla="*/ 9590003 w 11420081"/>
              <a:gd name="connsiteY466" fmla="*/ 1836608 h 6526971"/>
              <a:gd name="connsiteX467" fmla="*/ 9724387 w 11420081"/>
              <a:gd name="connsiteY467" fmla="*/ 1823646 h 6526971"/>
              <a:gd name="connsiteX468" fmla="*/ 9713459 w 11420081"/>
              <a:gd name="connsiteY468" fmla="*/ 1830178 h 6526971"/>
              <a:gd name="connsiteX469" fmla="*/ 9724181 w 11420081"/>
              <a:gd name="connsiteY469" fmla="*/ 1854710 h 6526971"/>
              <a:gd name="connsiteX470" fmla="*/ 9734251 w 11420081"/>
              <a:gd name="connsiteY470" fmla="*/ 1841640 h 6526971"/>
              <a:gd name="connsiteX471" fmla="*/ 9737349 w 11420081"/>
              <a:gd name="connsiteY471" fmla="*/ 1827873 h 6526971"/>
              <a:gd name="connsiteX472" fmla="*/ 9724387 w 11420081"/>
              <a:gd name="connsiteY472" fmla="*/ 1823646 h 6526971"/>
              <a:gd name="connsiteX473" fmla="*/ 1384473 w 11420081"/>
              <a:gd name="connsiteY473" fmla="*/ 1766216 h 6526971"/>
              <a:gd name="connsiteX474" fmla="*/ 1374403 w 11420081"/>
              <a:gd name="connsiteY474" fmla="*/ 1779288 h 6526971"/>
              <a:gd name="connsiteX475" fmla="*/ 1371306 w 11420081"/>
              <a:gd name="connsiteY475" fmla="*/ 1793052 h 6526971"/>
              <a:gd name="connsiteX476" fmla="*/ 1384267 w 11420081"/>
              <a:gd name="connsiteY476" fmla="*/ 1797279 h 6526971"/>
              <a:gd name="connsiteX477" fmla="*/ 1395195 w 11420081"/>
              <a:gd name="connsiteY477" fmla="*/ 1790749 h 6526971"/>
              <a:gd name="connsiteX478" fmla="*/ 1507930 w 11420081"/>
              <a:gd name="connsiteY478" fmla="*/ 1759786 h 6526971"/>
              <a:gd name="connsiteX479" fmla="*/ 1500506 w 11420081"/>
              <a:gd name="connsiteY479" fmla="*/ 1770775 h 6526971"/>
              <a:gd name="connsiteX480" fmla="*/ 1500053 w 11420081"/>
              <a:gd name="connsiteY480" fmla="*/ 1782459 h 6526971"/>
              <a:gd name="connsiteX481" fmla="*/ 1518651 w 11420081"/>
              <a:gd name="connsiteY481" fmla="*/ 1784317 h 6526971"/>
              <a:gd name="connsiteX482" fmla="*/ 1521230 w 11420081"/>
              <a:gd name="connsiteY482" fmla="*/ 1765807 h 6526971"/>
              <a:gd name="connsiteX483" fmla="*/ 1516082 w 11420081"/>
              <a:gd name="connsiteY483" fmla="*/ 1764707 h 6526971"/>
              <a:gd name="connsiteX484" fmla="*/ 1507930 w 11420081"/>
              <a:gd name="connsiteY484" fmla="*/ 1759786 h 6526971"/>
              <a:gd name="connsiteX485" fmla="*/ 10118241 w 11420081"/>
              <a:gd name="connsiteY485" fmla="*/ 1703481 h 6526971"/>
              <a:gd name="connsiteX486" fmla="*/ 10107313 w 11420081"/>
              <a:gd name="connsiteY486" fmla="*/ 1710013 h 6526971"/>
              <a:gd name="connsiteX487" fmla="*/ 10118037 w 11420081"/>
              <a:gd name="connsiteY487" fmla="*/ 1734545 h 6526971"/>
              <a:gd name="connsiteX488" fmla="*/ 10128107 w 11420081"/>
              <a:gd name="connsiteY488" fmla="*/ 1721475 h 6526971"/>
              <a:gd name="connsiteX489" fmla="*/ 10131205 w 11420081"/>
              <a:gd name="connsiteY489" fmla="*/ 1707708 h 6526971"/>
              <a:gd name="connsiteX490" fmla="*/ 10118241 w 11420081"/>
              <a:gd name="connsiteY490" fmla="*/ 1703481 h 6526971"/>
              <a:gd name="connsiteX491" fmla="*/ 1035574 w 11420081"/>
              <a:gd name="connsiteY491" fmla="*/ 1563888 h 6526971"/>
              <a:gd name="connsiteX492" fmla="*/ 1025503 w 11420081"/>
              <a:gd name="connsiteY492" fmla="*/ 1576956 h 6526971"/>
              <a:gd name="connsiteX493" fmla="*/ 1022404 w 11420081"/>
              <a:gd name="connsiteY493" fmla="*/ 1590723 h 6526971"/>
              <a:gd name="connsiteX494" fmla="*/ 1035369 w 11420081"/>
              <a:gd name="connsiteY494" fmla="*/ 1594952 h 6526971"/>
              <a:gd name="connsiteX495" fmla="*/ 1046297 w 11420081"/>
              <a:gd name="connsiteY495" fmla="*/ 1588419 h 6526971"/>
              <a:gd name="connsiteX496" fmla="*/ 9634959 w 11420081"/>
              <a:gd name="connsiteY496" fmla="*/ 1514114 h 6526971"/>
              <a:gd name="connsiteX497" fmla="*/ 9632379 w 11420081"/>
              <a:gd name="connsiteY497" fmla="*/ 1532624 h 6526971"/>
              <a:gd name="connsiteX498" fmla="*/ 9637529 w 11420081"/>
              <a:gd name="connsiteY498" fmla="*/ 1533726 h 6526971"/>
              <a:gd name="connsiteX499" fmla="*/ 9645679 w 11420081"/>
              <a:gd name="connsiteY499" fmla="*/ 1538646 h 6526971"/>
              <a:gd name="connsiteX500" fmla="*/ 9653105 w 11420081"/>
              <a:gd name="connsiteY500" fmla="*/ 1527658 h 6526971"/>
              <a:gd name="connsiteX501" fmla="*/ 9653555 w 11420081"/>
              <a:gd name="connsiteY501" fmla="*/ 1515973 h 6526971"/>
              <a:gd name="connsiteX502" fmla="*/ 9634959 w 11420081"/>
              <a:gd name="connsiteY502" fmla="*/ 1514114 h 6526971"/>
              <a:gd name="connsiteX503" fmla="*/ 9769343 w 11420081"/>
              <a:gd name="connsiteY503" fmla="*/ 1501152 h 6526971"/>
              <a:gd name="connsiteX504" fmla="*/ 9758415 w 11420081"/>
              <a:gd name="connsiteY504" fmla="*/ 1507683 h 6526971"/>
              <a:gd name="connsiteX505" fmla="*/ 9769137 w 11420081"/>
              <a:gd name="connsiteY505" fmla="*/ 1532216 h 6526971"/>
              <a:gd name="connsiteX506" fmla="*/ 9779207 w 11420081"/>
              <a:gd name="connsiteY506" fmla="*/ 1519146 h 6526971"/>
              <a:gd name="connsiteX507" fmla="*/ 9782305 w 11420081"/>
              <a:gd name="connsiteY507" fmla="*/ 1505379 h 6526971"/>
              <a:gd name="connsiteX508" fmla="*/ 9769343 w 11420081"/>
              <a:gd name="connsiteY508" fmla="*/ 1501152 h 6526971"/>
              <a:gd name="connsiteX509" fmla="*/ 1429430 w 11420081"/>
              <a:gd name="connsiteY509" fmla="*/ 1443723 h 6526971"/>
              <a:gd name="connsiteX510" fmla="*/ 1419357 w 11420081"/>
              <a:gd name="connsiteY510" fmla="*/ 1456791 h 6526971"/>
              <a:gd name="connsiteX511" fmla="*/ 1416261 w 11420081"/>
              <a:gd name="connsiteY511" fmla="*/ 1470557 h 6526971"/>
              <a:gd name="connsiteX512" fmla="*/ 1429224 w 11420081"/>
              <a:gd name="connsiteY512" fmla="*/ 1474787 h 6526971"/>
              <a:gd name="connsiteX513" fmla="*/ 1440150 w 11420081"/>
              <a:gd name="connsiteY513" fmla="*/ 1468253 h 6526971"/>
              <a:gd name="connsiteX514" fmla="*/ 1552885 w 11420081"/>
              <a:gd name="connsiteY514" fmla="*/ 1437291 h 6526971"/>
              <a:gd name="connsiteX515" fmla="*/ 1545461 w 11420081"/>
              <a:gd name="connsiteY515" fmla="*/ 1448280 h 6526971"/>
              <a:gd name="connsiteX516" fmla="*/ 1545009 w 11420081"/>
              <a:gd name="connsiteY516" fmla="*/ 1459965 h 6526971"/>
              <a:gd name="connsiteX517" fmla="*/ 1563608 w 11420081"/>
              <a:gd name="connsiteY517" fmla="*/ 1461824 h 6526971"/>
              <a:gd name="connsiteX518" fmla="*/ 1566186 w 11420081"/>
              <a:gd name="connsiteY518" fmla="*/ 1443313 h 6526971"/>
              <a:gd name="connsiteX519" fmla="*/ 1561037 w 11420081"/>
              <a:gd name="connsiteY519" fmla="*/ 1442212 h 6526971"/>
              <a:gd name="connsiteX520" fmla="*/ 1552885 w 11420081"/>
              <a:gd name="connsiteY520" fmla="*/ 1437291 h 6526971"/>
              <a:gd name="connsiteX521" fmla="*/ 10163199 w 11420081"/>
              <a:gd name="connsiteY521" fmla="*/ 1380987 h 6526971"/>
              <a:gd name="connsiteX522" fmla="*/ 10152269 w 11420081"/>
              <a:gd name="connsiteY522" fmla="*/ 1387519 h 6526971"/>
              <a:gd name="connsiteX523" fmla="*/ 10162993 w 11420081"/>
              <a:gd name="connsiteY523" fmla="*/ 1412051 h 6526971"/>
              <a:gd name="connsiteX524" fmla="*/ 10173063 w 11420081"/>
              <a:gd name="connsiteY524" fmla="*/ 1398981 h 6526971"/>
              <a:gd name="connsiteX525" fmla="*/ 10176159 w 11420081"/>
              <a:gd name="connsiteY525" fmla="*/ 1385215 h 6526971"/>
              <a:gd name="connsiteX526" fmla="*/ 10163199 w 11420081"/>
              <a:gd name="connsiteY526" fmla="*/ 1380987 h 6526971"/>
              <a:gd name="connsiteX527" fmla="*/ 1080531 w 11420081"/>
              <a:gd name="connsiteY527" fmla="*/ 1241395 h 6526971"/>
              <a:gd name="connsiteX528" fmla="*/ 1070460 w 11420081"/>
              <a:gd name="connsiteY528" fmla="*/ 1254463 h 6526971"/>
              <a:gd name="connsiteX529" fmla="*/ 1067360 w 11420081"/>
              <a:gd name="connsiteY529" fmla="*/ 1268229 h 6526971"/>
              <a:gd name="connsiteX530" fmla="*/ 1080325 w 11420081"/>
              <a:gd name="connsiteY530" fmla="*/ 1272458 h 6526971"/>
              <a:gd name="connsiteX531" fmla="*/ 1091254 w 11420081"/>
              <a:gd name="connsiteY531" fmla="*/ 1265926 h 6526971"/>
              <a:gd name="connsiteX532" fmla="*/ 1474386 w 11420081"/>
              <a:gd name="connsiteY532" fmla="*/ 1121229 h 6526971"/>
              <a:gd name="connsiteX533" fmla="*/ 1464313 w 11420081"/>
              <a:gd name="connsiteY533" fmla="*/ 1134297 h 6526971"/>
              <a:gd name="connsiteX534" fmla="*/ 1461217 w 11420081"/>
              <a:gd name="connsiteY534" fmla="*/ 1148063 h 6526971"/>
              <a:gd name="connsiteX535" fmla="*/ 1474181 w 11420081"/>
              <a:gd name="connsiteY535" fmla="*/ 1152293 h 6526971"/>
              <a:gd name="connsiteX536" fmla="*/ 1485108 w 11420081"/>
              <a:gd name="connsiteY536" fmla="*/ 1145761 h 6526971"/>
              <a:gd name="connsiteX537" fmla="*/ 1597842 w 11420081"/>
              <a:gd name="connsiteY537" fmla="*/ 1114799 h 6526971"/>
              <a:gd name="connsiteX538" fmla="*/ 1590418 w 11420081"/>
              <a:gd name="connsiteY538" fmla="*/ 1125788 h 6526971"/>
              <a:gd name="connsiteX539" fmla="*/ 1589966 w 11420081"/>
              <a:gd name="connsiteY539" fmla="*/ 1137472 h 6526971"/>
              <a:gd name="connsiteX540" fmla="*/ 1608564 w 11420081"/>
              <a:gd name="connsiteY540" fmla="*/ 1139331 h 6526971"/>
              <a:gd name="connsiteX541" fmla="*/ 1611144 w 11420081"/>
              <a:gd name="connsiteY541" fmla="*/ 1120820 h 6526971"/>
              <a:gd name="connsiteX542" fmla="*/ 1605994 w 11420081"/>
              <a:gd name="connsiteY542" fmla="*/ 1119720 h 6526971"/>
              <a:gd name="connsiteX543" fmla="*/ 1597842 w 11420081"/>
              <a:gd name="connsiteY543" fmla="*/ 1114799 h 6526971"/>
              <a:gd name="connsiteX544" fmla="*/ 1125487 w 11420081"/>
              <a:gd name="connsiteY544" fmla="*/ 918901 h 6526971"/>
              <a:gd name="connsiteX545" fmla="*/ 1115416 w 11420081"/>
              <a:gd name="connsiteY545" fmla="*/ 931970 h 6526971"/>
              <a:gd name="connsiteX546" fmla="*/ 1112317 w 11420081"/>
              <a:gd name="connsiteY546" fmla="*/ 945736 h 6526971"/>
              <a:gd name="connsiteX547" fmla="*/ 1125281 w 11420081"/>
              <a:gd name="connsiteY547" fmla="*/ 949964 h 6526971"/>
              <a:gd name="connsiteX548" fmla="*/ 1136210 w 11420081"/>
              <a:gd name="connsiteY548" fmla="*/ 943432 h 6526971"/>
              <a:gd name="connsiteX549" fmla="*/ 1519342 w 11420081"/>
              <a:gd name="connsiteY549" fmla="*/ 798735 h 6526971"/>
              <a:gd name="connsiteX550" fmla="*/ 1509271 w 11420081"/>
              <a:gd name="connsiteY550" fmla="*/ 811806 h 6526971"/>
              <a:gd name="connsiteX551" fmla="*/ 1506174 w 11420081"/>
              <a:gd name="connsiteY551" fmla="*/ 825571 h 6526971"/>
              <a:gd name="connsiteX552" fmla="*/ 1519137 w 11420081"/>
              <a:gd name="connsiteY552" fmla="*/ 829799 h 6526971"/>
              <a:gd name="connsiteX553" fmla="*/ 1530063 w 11420081"/>
              <a:gd name="connsiteY553" fmla="*/ 823267 h 6526971"/>
              <a:gd name="connsiteX554" fmla="*/ 1642798 w 11420081"/>
              <a:gd name="connsiteY554" fmla="*/ 792304 h 6526971"/>
              <a:gd name="connsiteX555" fmla="*/ 1635373 w 11420081"/>
              <a:gd name="connsiteY555" fmla="*/ 803292 h 6526971"/>
              <a:gd name="connsiteX556" fmla="*/ 1634922 w 11420081"/>
              <a:gd name="connsiteY556" fmla="*/ 814978 h 6526971"/>
              <a:gd name="connsiteX557" fmla="*/ 1653520 w 11420081"/>
              <a:gd name="connsiteY557" fmla="*/ 816837 h 6526971"/>
              <a:gd name="connsiteX558" fmla="*/ 1656099 w 11420081"/>
              <a:gd name="connsiteY558" fmla="*/ 798326 h 6526971"/>
              <a:gd name="connsiteX559" fmla="*/ 1650950 w 11420081"/>
              <a:gd name="connsiteY559" fmla="*/ 797226 h 6526971"/>
              <a:gd name="connsiteX560" fmla="*/ 1642798 w 11420081"/>
              <a:gd name="connsiteY560" fmla="*/ 792304 h 6526971"/>
              <a:gd name="connsiteX561" fmla="*/ 1170442 w 11420081"/>
              <a:gd name="connsiteY561" fmla="*/ 596406 h 6526971"/>
              <a:gd name="connsiteX562" fmla="*/ 1160371 w 11420081"/>
              <a:gd name="connsiteY562" fmla="*/ 609474 h 6526971"/>
              <a:gd name="connsiteX563" fmla="*/ 1157272 w 11420081"/>
              <a:gd name="connsiteY563" fmla="*/ 623241 h 6526971"/>
              <a:gd name="connsiteX564" fmla="*/ 1170237 w 11420081"/>
              <a:gd name="connsiteY564" fmla="*/ 627469 h 6526971"/>
              <a:gd name="connsiteX565" fmla="*/ 1181164 w 11420081"/>
              <a:gd name="connsiteY565" fmla="*/ 620935 h 6526971"/>
              <a:gd name="connsiteX566" fmla="*/ 1564297 w 11420081"/>
              <a:gd name="connsiteY566" fmla="*/ 476240 h 6526971"/>
              <a:gd name="connsiteX567" fmla="*/ 1554225 w 11420081"/>
              <a:gd name="connsiteY567" fmla="*/ 489310 h 6526971"/>
              <a:gd name="connsiteX568" fmla="*/ 1551129 w 11420081"/>
              <a:gd name="connsiteY568" fmla="*/ 503076 h 6526971"/>
              <a:gd name="connsiteX569" fmla="*/ 1564092 w 11420081"/>
              <a:gd name="connsiteY569" fmla="*/ 507304 h 6526971"/>
              <a:gd name="connsiteX570" fmla="*/ 1575019 w 11420081"/>
              <a:gd name="connsiteY570" fmla="*/ 500772 h 6526971"/>
              <a:gd name="connsiteX571" fmla="*/ 1687754 w 11420081"/>
              <a:gd name="connsiteY571" fmla="*/ 469810 h 6526971"/>
              <a:gd name="connsiteX572" fmla="*/ 1680329 w 11420081"/>
              <a:gd name="connsiteY572" fmla="*/ 480799 h 6526971"/>
              <a:gd name="connsiteX573" fmla="*/ 1679878 w 11420081"/>
              <a:gd name="connsiteY573" fmla="*/ 492485 h 6526971"/>
              <a:gd name="connsiteX574" fmla="*/ 1698476 w 11420081"/>
              <a:gd name="connsiteY574" fmla="*/ 494343 h 6526971"/>
              <a:gd name="connsiteX575" fmla="*/ 1701056 w 11420081"/>
              <a:gd name="connsiteY575" fmla="*/ 475833 h 6526971"/>
              <a:gd name="connsiteX576" fmla="*/ 1695906 w 11420081"/>
              <a:gd name="connsiteY576" fmla="*/ 474732 h 6526971"/>
              <a:gd name="connsiteX577" fmla="*/ 1687754 w 11420081"/>
              <a:gd name="connsiteY577" fmla="*/ 469810 h 6526971"/>
              <a:gd name="connsiteX578" fmla="*/ 6141796 w 11420081"/>
              <a:gd name="connsiteY578" fmla="*/ 0 h 6526971"/>
              <a:gd name="connsiteX579" fmla="*/ 6235184 w 11420081"/>
              <a:gd name="connsiteY579" fmla="*/ 27513 h 6526971"/>
              <a:gd name="connsiteX580" fmla="*/ 6334476 w 11420081"/>
              <a:gd name="connsiteY580" fmla="*/ 38023 h 6526971"/>
              <a:gd name="connsiteX581" fmla="*/ 6363254 w 11420081"/>
              <a:gd name="connsiteY581" fmla="*/ 13334 h 6526971"/>
              <a:gd name="connsiteX582" fmla="*/ 6398139 w 11420081"/>
              <a:gd name="connsiteY582" fmla="*/ 20926 h 6526971"/>
              <a:gd name="connsiteX583" fmla="*/ 6570363 w 11420081"/>
              <a:gd name="connsiteY583" fmla="*/ 49279 h 6526971"/>
              <a:gd name="connsiteX584" fmla="*/ 6743457 w 11420081"/>
              <a:gd name="connsiteY584" fmla="*/ 46050 h 6526971"/>
              <a:gd name="connsiteX585" fmla="*/ 6814194 w 11420081"/>
              <a:gd name="connsiteY585" fmla="*/ 54292 h 6526971"/>
              <a:gd name="connsiteX586" fmla="*/ 6890938 w 11420081"/>
              <a:gd name="connsiteY586" fmla="*/ 70174 h 6526971"/>
              <a:gd name="connsiteX587" fmla="*/ 7039707 w 11420081"/>
              <a:gd name="connsiteY587" fmla="*/ 85041 h 6526971"/>
              <a:gd name="connsiteX588" fmla="*/ 7106727 w 11420081"/>
              <a:gd name="connsiteY588" fmla="*/ 77662 h 6526971"/>
              <a:gd name="connsiteX589" fmla="*/ 7173749 w 11420081"/>
              <a:gd name="connsiteY589" fmla="*/ 70284 h 6526971"/>
              <a:gd name="connsiteX590" fmla="*/ 7286750 w 11420081"/>
              <a:gd name="connsiteY590" fmla="*/ 105036 h 6526971"/>
              <a:gd name="connsiteX591" fmla="*/ 7503458 w 11420081"/>
              <a:gd name="connsiteY591" fmla="*/ 93264 h 6526971"/>
              <a:gd name="connsiteX592" fmla="*/ 7718334 w 11420081"/>
              <a:gd name="connsiteY592" fmla="*/ 120016 h 6526971"/>
              <a:gd name="connsiteX593" fmla="*/ 7796721 w 11420081"/>
              <a:gd name="connsiteY593" fmla="*/ 132541 h 6526971"/>
              <a:gd name="connsiteX594" fmla="*/ 7875109 w 11420081"/>
              <a:gd name="connsiteY594" fmla="*/ 145067 h 6526971"/>
              <a:gd name="connsiteX595" fmla="*/ 8013291 w 11420081"/>
              <a:gd name="connsiteY595" fmla="*/ 168261 h 6526971"/>
              <a:gd name="connsiteX596" fmla="*/ 8080973 w 11420081"/>
              <a:gd name="connsiteY596" fmla="*/ 160361 h 6526971"/>
              <a:gd name="connsiteX597" fmla="*/ 8152627 w 11420081"/>
              <a:gd name="connsiteY597" fmla="*/ 149340 h 6526971"/>
              <a:gd name="connsiteX598" fmla="*/ 8253793 w 11420081"/>
              <a:gd name="connsiteY598" fmla="*/ 171766 h 6526971"/>
              <a:gd name="connsiteX599" fmla="*/ 8359899 w 11420081"/>
              <a:gd name="connsiteY599" fmla="*/ 184130 h 6526971"/>
              <a:gd name="connsiteX600" fmla="*/ 8376789 w 11420081"/>
              <a:gd name="connsiteY600" fmla="*/ 215140 h 6526971"/>
              <a:gd name="connsiteX601" fmla="*/ 8378761 w 11420081"/>
              <a:gd name="connsiteY601" fmla="*/ 251700 h 6526971"/>
              <a:gd name="connsiteX602" fmla="*/ 8363415 w 11420081"/>
              <a:gd name="connsiteY602" fmla="*/ 395617 h 6526971"/>
              <a:gd name="connsiteX603" fmla="*/ 8367263 w 11420081"/>
              <a:gd name="connsiteY603" fmla="*/ 444095 h 6526971"/>
              <a:gd name="connsiteX604" fmla="*/ 8365105 w 11420081"/>
              <a:gd name="connsiteY604" fmla="*/ 484933 h 6526971"/>
              <a:gd name="connsiteX605" fmla="*/ 8383217 w 11420081"/>
              <a:gd name="connsiteY605" fmla="*/ 490261 h 6526971"/>
              <a:gd name="connsiteX606" fmla="*/ 8402297 w 11420081"/>
              <a:gd name="connsiteY606" fmla="*/ 488649 h 6526971"/>
              <a:gd name="connsiteX607" fmla="*/ 8457847 w 11420081"/>
              <a:gd name="connsiteY607" fmla="*/ 517072 h 6526971"/>
              <a:gd name="connsiteX608" fmla="*/ 8498491 w 11420081"/>
              <a:gd name="connsiteY608" fmla="*/ 524627 h 6526971"/>
              <a:gd name="connsiteX609" fmla="*/ 8581961 w 11420081"/>
              <a:gd name="connsiteY609" fmla="*/ 512727 h 6526971"/>
              <a:gd name="connsiteX610" fmla="*/ 8650969 w 11420081"/>
              <a:gd name="connsiteY610" fmla="*/ 503789 h 6526971"/>
              <a:gd name="connsiteX611" fmla="*/ 8716005 w 11420081"/>
              <a:gd name="connsiteY611" fmla="*/ 497971 h 6526971"/>
              <a:gd name="connsiteX612" fmla="*/ 8846595 w 11420081"/>
              <a:gd name="connsiteY612" fmla="*/ 491083 h 6526971"/>
              <a:gd name="connsiteX613" fmla="*/ 8976217 w 11420081"/>
              <a:gd name="connsiteY613" fmla="*/ 491132 h 6526971"/>
              <a:gd name="connsiteX614" fmla="*/ 9043951 w 11420081"/>
              <a:gd name="connsiteY614" fmla="*/ 495556 h 6526971"/>
              <a:gd name="connsiteX615" fmla="*/ 9111685 w 11420081"/>
              <a:gd name="connsiteY615" fmla="*/ 499979 h 6526971"/>
              <a:gd name="connsiteX616" fmla="*/ 9179463 w 11420081"/>
              <a:gd name="connsiteY616" fmla="*/ 474495 h 6526971"/>
              <a:gd name="connsiteX617" fmla="*/ 9244439 w 11420081"/>
              <a:gd name="connsiteY617" fmla="*/ 494478 h 6526971"/>
              <a:gd name="connsiteX618" fmla="*/ 9175481 w 11420081"/>
              <a:gd name="connsiteY618" fmla="*/ 515738 h 6526971"/>
              <a:gd name="connsiteX619" fmla="*/ 9106525 w 11420081"/>
              <a:gd name="connsiteY619" fmla="*/ 536998 h 6526971"/>
              <a:gd name="connsiteX620" fmla="*/ 9071979 w 11420081"/>
              <a:gd name="connsiteY620" fmla="*/ 531200 h 6526971"/>
              <a:gd name="connsiteX621" fmla="*/ 9037435 w 11420081"/>
              <a:gd name="connsiteY621" fmla="*/ 525402 h 6526971"/>
              <a:gd name="connsiteX622" fmla="*/ 9015417 w 11420081"/>
              <a:gd name="connsiteY622" fmla="*/ 539624 h 6526971"/>
              <a:gd name="connsiteX623" fmla="*/ 8988363 w 11420081"/>
              <a:gd name="connsiteY623" fmla="*/ 539266 h 6526971"/>
              <a:gd name="connsiteX624" fmla="*/ 8860937 w 11420081"/>
              <a:gd name="connsiteY624" fmla="*/ 548818 h 6526971"/>
              <a:gd name="connsiteX625" fmla="*/ 8737581 w 11420081"/>
              <a:gd name="connsiteY625" fmla="*/ 579890 h 6526971"/>
              <a:gd name="connsiteX626" fmla="*/ 8736979 w 11420081"/>
              <a:gd name="connsiteY626" fmla="*/ 580996 h 6526971"/>
              <a:gd name="connsiteX627" fmla="*/ 8742459 w 11420081"/>
              <a:gd name="connsiteY627" fmla="*/ 593023 h 6526971"/>
              <a:gd name="connsiteX628" fmla="*/ 8734525 w 11420081"/>
              <a:gd name="connsiteY628" fmla="*/ 605575 h 6526971"/>
              <a:gd name="connsiteX629" fmla="*/ 8719971 w 11420081"/>
              <a:gd name="connsiteY629" fmla="*/ 617642 h 6526971"/>
              <a:gd name="connsiteX630" fmla="*/ 8727245 w 11420081"/>
              <a:gd name="connsiteY630" fmla="*/ 649822 h 6526971"/>
              <a:gd name="connsiteX631" fmla="*/ 8728819 w 11420081"/>
              <a:gd name="connsiteY631" fmla="*/ 710388 h 6526971"/>
              <a:gd name="connsiteX632" fmla="*/ 8730387 w 11420081"/>
              <a:gd name="connsiteY632" fmla="*/ 728726 h 6526971"/>
              <a:gd name="connsiteX633" fmla="*/ 8728951 w 11420081"/>
              <a:gd name="connsiteY633" fmla="*/ 743245 h 6526971"/>
              <a:gd name="connsiteX634" fmla="*/ 8713181 w 11420081"/>
              <a:gd name="connsiteY634" fmla="*/ 742255 h 6526971"/>
              <a:gd name="connsiteX635" fmla="*/ 8702347 w 11420081"/>
              <a:gd name="connsiteY635" fmla="*/ 731203 h 6526971"/>
              <a:gd name="connsiteX636" fmla="*/ 8673163 w 11420081"/>
              <a:gd name="connsiteY636" fmla="*/ 737670 h 6526971"/>
              <a:gd name="connsiteX637" fmla="*/ 8643979 w 11420081"/>
              <a:gd name="connsiteY637" fmla="*/ 744136 h 6526971"/>
              <a:gd name="connsiteX638" fmla="*/ 8639831 w 11420081"/>
              <a:gd name="connsiteY638" fmla="*/ 745940 h 6526971"/>
              <a:gd name="connsiteX639" fmla="*/ 8633039 w 11420081"/>
              <a:gd name="connsiteY639" fmla="*/ 794656 h 6526971"/>
              <a:gd name="connsiteX640" fmla="*/ 8660127 w 11420081"/>
              <a:gd name="connsiteY640" fmla="*/ 797363 h 6526971"/>
              <a:gd name="connsiteX641" fmla="*/ 8761595 w 11420081"/>
              <a:gd name="connsiteY641" fmla="*/ 771140 h 6526971"/>
              <a:gd name="connsiteX642" fmla="*/ 8867133 w 11420081"/>
              <a:gd name="connsiteY642" fmla="*/ 766438 h 6526971"/>
              <a:gd name="connsiteX643" fmla="*/ 8898207 w 11420081"/>
              <a:gd name="connsiteY643" fmla="*/ 775995 h 6526971"/>
              <a:gd name="connsiteX644" fmla="*/ 8924345 w 11420081"/>
              <a:gd name="connsiteY644" fmla="*/ 795615 h 6526971"/>
              <a:gd name="connsiteX645" fmla="*/ 8923895 w 11420081"/>
              <a:gd name="connsiteY645" fmla="*/ 807301 h 6526971"/>
              <a:gd name="connsiteX646" fmla="*/ 8919623 w 11420081"/>
              <a:gd name="connsiteY646" fmla="*/ 813621 h 6526971"/>
              <a:gd name="connsiteX647" fmla="*/ 8931263 w 11420081"/>
              <a:gd name="connsiteY647" fmla="*/ 813626 h 6526971"/>
              <a:gd name="connsiteX648" fmla="*/ 8998995 w 11420081"/>
              <a:gd name="connsiteY648" fmla="*/ 818050 h 6526971"/>
              <a:gd name="connsiteX649" fmla="*/ 9066729 w 11420081"/>
              <a:gd name="connsiteY649" fmla="*/ 822473 h 6526971"/>
              <a:gd name="connsiteX650" fmla="*/ 9134507 w 11420081"/>
              <a:gd name="connsiteY650" fmla="*/ 796989 h 6526971"/>
              <a:gd name="connsiteX651" fmla="*/ 9199483 w 11420081"/>
              <a:gd name="connsiteY651" fmla="*/ 816972 h 6526971"/>
              <a:gd name="connsiteX652" fmla="*/ 9130525 w 11420081"/>
              <a:gd name="connsiteY652" fmla="*/ 838232 h 6526971"/>
              <a:gd name="connsiteX653" fmla="*/ 9061569 w 11420081"/>
              <a:gd name="connsiteY653" fmla="*/ 859491 h 6526971"/>
              <a:gd name="connsiteX654" fmla="*/ 9027023 w 11420081"/>
              <a:gd name="connsiteY654" fmla="*/ 853694 h 6526971"/>
              <a:gd name="connsiteX655" fmla="*/ 8992477 w 11420081"/>
              <a:gd name="connsiteY655" fmla="*/ 847896 h 6526971"/>
              <a:gd name="connsiteX656" fmla="*/ 8970461 w 11420081"/>
              <a:gd name="connsiteY656" fmla="*/ 862117 h 6526971"/>
              <a:gd name="connsiteX657" fmla="*/ 8943407 w 11420081"/>
              <a:gd name="connsiteY657" fmla="*/ 861759 h 6526971"/>
              <a:gd name="connsiteX658" fmla="*/ 8886661 w 11420081"/>
              <a:gd name="connsiteY658" fmla="*/ 866013 h 6526971"/>
              <a:gd name="connsiteX659" fmla="*/ 8886129 w 11420081"/>
              <a:gd name="connsiteY659" fmla="*/ 866867 h 6526971"/>
              <a:gd name="connsiteX660" fmla="*/ 8808159 w 11420081"/>
              <a:gd name="connsiteY660" fmla="*/ 873282 h 6526971"/>
              <a:gd name="connsiteX661" fmla="*/ 8692625 w 11420081"/>
              <a:gd name="connsiteY661" fmla="*/ 902385 h 6526971"/>
              <a:gd name="connsiteX662" fmla="*/ 8692021 w 11420081"/>
              <a:gd name="connsiteY662" fmla="*/ 903490 h 6526971"/>
              <a:gd name="connsiteX663" fmla="*/ 8697503 w 11420081"/>
              <a:gd name="connsiteY663" fmla="*/ 915516 h 6526971"/>
              <a:gd name="connsiteX664" fmla="*/ 8689567 w 11420081"/>
              <a:gd name="connsiteY664" fmla="*/ 928066 h 6526971"/>
              <a:gd name="connsiteX665" fmla="*/ 8675013 w 11420081"/>
              <a:gd name="connsiteY665" fmla="*/ 940135 h 6526971"/>
              <a:gd name="connsiteX666" fmla="*/ 8682287 w 11420081"/>
              <a:gd name="connsiteY666" fmla="*/ 972316 h 6526971"/>
              <a:gd name="connsiteX667" fmla="*/ 8693421 w 11420081"/>
              <a:gd name="connsiteY667" fmla="*/ 1006052 h 6526971"/>
              <a:gd name="connsiteX668" fmla="*/ 8688327 w 11420081"/>
              <a:gd name="connsiteY668" fmla="*/ 1020351 h 6526971"/>
              <a:gd name="connsiteX669" fmla="*/ 8700371 w 11420081"/>
              <a:gd name="connsiteY669" fmla="*/ 1021171 h 6526971"/>
              <a:gd name="connsiteX670" fmla="*/ 8754043 w 11420081"/>
              <a:gd name="connsiteY670" fmla="*/ 1036651 h 6526971"/>
              <a:gd name="connsiteX671" fmla="*/ 8783227 w 11420081"/>
              <a:gd name="connsiteY671" fmla="*/ 1030184 h 6526971"/>
              <a:gd name="connsiteX672" fmla="*/ 8812413 w 11420081"/>
              <a:gd name="connsiteY672" fmla="*/ 1023717 h 6526971"/>
              <a:gd name="connsiteX673" fmla="*/ 8922327 w 11420081"/>
              <a:gd name="connsiteY673" fmla="*/ 1034115 h 6526971"/>
              <a:gd name="connsiteX674" fmla="*/ 9026135 w 11420081"/>
              <a:gd name="connsiteY674" fmla="*/ 1012231 h 6526971"/>
              <a:gd name="connsiteX675" fmla="*/ 9084603 w 11420081"/>
              <a:gd name="connsiteY675" fmla="*/ 1023939 h 6526971"/>
              <a:gd name="connsiteX676" fmla="*/ 9139001 w 11420081"/>
              <a:gd name="connsiteY676" fmla="*/ 1014127 h 6526971"/>
              <a:gd name="connsiteX677" fmla="*/ 9277183 w 11420081"/>
              <a:gd name="connsiteY677" fmla="*/ 1037320 h 6526971"/>
              <a:gd name="connsiteX678" fmla="*/ 9340311 w 11420081"/>
              <a:gd name="connsiteY678" fmla="*/ 1011372 h 6526971"/>
              <a:gd name="connsiteX679" fmla="*/ 9400639 w 11420081"/>
              <a:gd name="connsiteY679" fmla="*/ 1030890 h 6526971"/>
              <a:gd name="connsiteX680" fmla="*/ 9468933 w 11420081"/>
              <a:gd name="connsiteY680" fmla="*/ 1010150 h 6526971"/>
              <a:gd name="connsiteX681" fmla="*/ 9545269 w 11420081"/>
              <a:gd name="connsiteY681" fmla="*/ 1007808 h 6526971"/>
              <a:gd name="connsiteX682" fmla="*/ 9553649 w 11420081"/>
              <a:gd name="connsiteY682" fmla="*/ 1028001 h 6526971"/>
              <a:gd name="connsiteX683" fmla="*/ 9544113 w 11420081"/>
              <a:gd name="connsiteY683" fmla="*/ 1049921 h 6526971"/>
              <a:gd name="connsiteX684" fmla="*/ 9493557 w 11420081"/>
              <a:gd name="connsiteY684" fmla="*/ 1065982 h 6526971"/>
              <a:gd name="connsiteX685" fmla="*/ 9437963 w 11420081"/>
              <a:gd name="connsiteY685" fmla="*/ 1067464 h 6526971"/>
              <a:gd name="connsiteX686" fmla="*/ 9404147 w 11420081"/>
              <a:gd name="connsiteY686" fmla="*/ 1077574 h 6526971"/>
              <a:gd name="connsiteX687" fmla="*/ 9374301 w 11420081"/>
              <a:gd name="connsiteY687" fmla="*/ 1084562 h 6526971"/>
              <a:gd name="connsiteX688" fmla="*/ 9311123 w 11420081"/>
              <a:gd name="connsiteY688" fmla="*/ 1098188 h 6526971"/>
              <a:gd name="connsiteX689" fmla="*/ 9250847 w 11420081"/>
              <a:gd name="connsiteY689" fmla="*/ 1090991 h 6526971"/>
              <a:gd name="connsiteX690" fmla="*/ 9239211 w 11420081"/>
              <a:gd name="connsiteY690" fmla="*/ 1127950 h 6526971"/>
              <a:gd name="connsiteX691" fmla="*/ 9208493 w 11420081"/>
              <a:gd name="connsiteY691" fmla="*/ 1124295 h 6526971"/>
              <a:gd name="connsiteX692" fmla="*/ 9145777 w 11420081"/>
              <a:gd name="connsiteY692" fmla="*/ 1144638 h 6526971"/>
              <a:gd name="connsiteX693" fmla="*/ 9121921 w 11420081"/>
              <a:gd name="connsiteY693" fmla="*/ 1149517 h 6526971"/>
              <a:gd name="connsiteX694" fmla="*/ 9085569 w 11420081"/>
              <a:gd name="connsiteY694" fmla="*/ 1160725 h 6526971"/>
              <a:gd name="connsiteX695" fmla="*/ 9016613 w 11420081"/>
              <a:gd name="connsiteY695" fmla="*/ 1181986 h 6526971"/>
              <a:gd name="connsiteX696" fmla="*/ 9002181 w 11420081"/>
              <a:gd name="connsiteY696" fmla="*/ 1172839 h 6526971"/>
              <a:gd name="connsiteX697" fmla="*/ 8982299 w 11420081"/>
              <a:gd name="connsiteY697" fmla="*/ 1176100 h 6526971"/>
              <a:gd name="connsiteX698" fmla="*/ 8982067 w 11420081"/>
              <a:gd name="connsiteY698" fmla="*/ 1176188 h 6526971"/>
              <a:gd name="connsiteX699" fmla="*/ 8966199 w 11420081"/>
              <a:gd name="connsiteY699" fmla="*/ 1182226 h 6526971"/>
              <a:gd name="connsiteX700" fmla="*/ 8961595 w 11420081"/>
              <a:gd name="connsiteY700" fmla="*/ 1179307 h 6526971"/>
              <a:gd name="connsiteX701" fmla="*/ 8926935 w 11420081"/>
              <a:gd name="connsiteY701" fmla="*/ 1183688 h 6526971"/>
              <a:gd name="connsiteX702" fmla="*/ 8925505 w 11420081"/>
              <a:gd name="connsiteY702" fmla="*/ 1184610 h 6526971"/>
              <a:gd name="connsiteX703" fmla="*/ 8920185 w 11420081"/>
              <a:gd name="connsiteY703" fmla="*/ 1184540 h 6526971"/>
              <a:gd name="connsiteX704" fmla="*/ 8914289 w 11420081"/>
              <a:gd name="connsiteY704" fmla="*/ 1185285 h 6526971"/>
              <a:gd name="connsiteX705" fmla="*/ 8874203 w 11420081"/>
              <a:gd name="connsiteY705" fmla="*/ 1187932 h 6526971"/>
              <a:gd name="connsiteX706" fmla="*/ 8858919 w 11420081"/>
              <a:gd name="connsiteY706" fmla="*/ 1187218 h 6526971"/>
              <a:gd name="connsiteX707" fmla="*/ 8841707 w 11420081"/>
              <a:gd name="connsiteY707" fmla="*/ 1188506 h 6526971"/>
              <a:gd name="connsiteX708" fmla="*/ 8841173 w 11420081"/>
              <a:gd name="connsiteY708" fmla="*/ 1189361 h 6526971"/>
              <a:gd name="connsiteX709" fmla="*/ 8826231 w 11420081"/>
              <a:gd name="connsiteY709" fmla="*/ 1190591 h 6526971"/>
              <a:gd name="connsiteX710" fmla="*/ 8720233 w 11420081"/>
              <a:gd name="connsiteY710" fmla="*/ 1211564 h 6526971"/>
              <a:gd name="connsiteX711" fmla="*/ 8714679 w 11420081"/>
              <a:gd name="connsiteY711" fmla="*/ 1207999 h 6526971"/>
              <a:gd name="connsiteX712" fmla="*/ 8683267 w 11420081"/>
              <a:gd name="connsiteY712" fmla="*/ 1215911 h 6526971"/>
              <a:gd name="connsiteX713" fmla="*/ 8678441 w 11420081"/>
              <a:gd name="connsiteY713" fmla="*/ 1219705 h 6526971"/>
              <a:gd name="connsiteX714" fmla="*/ 8674989 w 11420081"/>
              <a:gd name="connsiteY714" fmla="*/ 1217996 h 6526971"/>
              <a:gd name="connsiteX715" fmla="*/ 8647669 w 11420081"/>
              <a:gd name="connsiteY715" fmla="*/ 1224878 h 6526971"/>
              <a:gd name="connsiteX716" fmla="*/ 8647065 w 11420081"/>
              <a:gd name="connsiteY716" fmla="*/ 1225984 h 6526971"/>
              <a:gd name="connsiteX717" fmla="*/ 8652547 w 11420081"/>
              <a:gd name="connsiteY717" fmla="*/ 1238010 h 6526971"/>
              <a:gd name="connsiteX718" fmla="*/ 8644611 w 11420081"/>
              <a:gd name="connsiteY718" fmla="*/ 1250560 h 6526971"/>
              <a:gd name="connsiteX719" fmla="*/ 8630057 w 11420081"/>
              <a:gd name="connsiteY719" fmla="*/ 1262629 h 6526971"/>
              <a:gd name="connsiteX720" fmla="*/ 8633381 w 11420081"/>
              <a:gd name="connsiteY720" fmla="*/ 1277332 h 6526971"/>
              <a:gd name="connsiteX721" fmla="*/ 8667553 w 11420081"/>
              <a:gd name="connsiteY721" fmla="*/ 1276679 h 6526971"/>
              <a:gd name="connsiteX722" fmla="*/ 8760273 w 11420081"/>
              <a:gd name="connsiteY722" fmla="*/ 1262485 h 6526971"/>
              <a:gd name="connsiteX723" fmla="*/ 8764411 w 11420081"/>
              <a:gd name="connsiteY723" fmla="*/ 1300435 h 6526971"/>
              <a:gd name="connsiteX724" fmla="*/ 8796309 w 11420081"/>
              <a:gd name="connsiteY724" fmla="*/ 1308314 h 6526971"/>
              <a:gd name="connsiteX725" fmla="*/ 8869269 w 11420081"/>
              <a:gd name="connsiteY725" fmla="*/ 1292146 h 6526971"/>
              <a:gd name="connsiteX726" fmla="*/ 9003445 w 11420081"/>
              <a:gd name="connsiteY726" fmla="*/ 1310247 h 6526971"/>
              <a:gd name="connsiteX727" fmla="*/ 9040571 w 11420081"/>
              <a:gd name="connsiteY727" fmla="*/ 1297534 h 6526971"/>
              <a:gd name="connsiteX728" fmla="*/ 9077697 w 11420081"/>
              <a:gd name="connsiteY728" fmla="*/ 1284825 h 6526971"/>
              <a:gd name="connsiteX729" fmla="*/ 9150791 w 11420081"/>
              <a:gd name="connsiteY729" fmla="*/ 1301513 h 6526971"/>
              <a:gd name="connsiteX730" fmla="*/ 9213231 w 11420081"/>
              <a:gd name="connsiteY730" fmla="*/ 1310099 h 6526971"/>
              <a:gd name="connsiteX731" fmla="*/ 9279541 w 11420081"/>
              <a:gd name="connsiteY731" fmla="*/ 1290919 h 6526971"/>
              <a:gd name="connsiteX732" fmla="*/ 9430167 w 11420081"/>
              <a:gd name="connsiteY732" fmla="*/ 1313597 h 6526971"/>
              <a:gd name="connsiteX733" fmla="*/ 9571787 w 11420081"/>
              <a:gd name="connsiteY733" fmla="*/ 1324816 h 6526971"/>
              <a:gd name="connsiteX734" fmla="*/ 9602761 w 11420081"/>
              <a:gd name="connsiteY734" fmla="*/ 1309730 h 6526971"/>
              <a:gd name="connsiteX735" fmla="*/ 9632869 w 11420081"/>
              <a:gd name="connsiteY735" fmla="*/ 1326228 h 6526971"/>
              <a:gd name="connsiteX736" fmla="*/ 9660051 w 11420081"/>
              <a:gd name="connsiteY736" fmla="*/ 1317216 h 6526971"/>
              <a:gd name="connsiteX737" fmla="*/ 9687233 w 11420081"/>
              <a:gd name="connsiteY737" fmla="*/ 1308202 h 6526971"/>
              <a:gd name="connsiteX738" fmla="*/ 9755889 w 11420081"/>
              <a:gd name="connsiteY738" fmla="*/ 1335591 h 6526971"/>
              <a:gd name="connsiteX739" fmla="*/ 9825413 w 11420081"/>
              <a:gd name="connsiteY739" fmla="*/ 1331395 h 6526971"/>
              <a:gd name="connsiteX740" fmla="*/ 9859765 w 11420081"/>
              <a:gd name="connsiteY740" fmla="*/ 1330136 h 6526971"/>
              <a:gd name="connsiteX741" fmla="*/ 9889077 w 11420081"/>
              <a:gd name="connsiteY741" fmla="*/ 1314297 h 6526971"/>
              <a:gd name="connsiteX742" fmla="*/ 10012665 w 11420081"/>
              <a:gd name="connsiteY742" fmla="*/ 1340725 h 6526971"/>
              <a:gd name="connsiteX743" fmla="*/ 10051777 w 11420081"/>
              <a:gd name="connsiteY743" fmla="*/ 1326451 h 6526971"/>
              <a:gd name="connsiteX744" fmla="*/ 10086917 w 11420081"/>
              <a:gd name="connsiteY744" fmla="*/ 1315302 h 6526971"/>
              <a:gd name="connsiteX745" fmla="*/ 10155233 w 11420081"/>
              <a:gd name="connsiteY745" fmla="*/ 1340896 h 6526971"/>
              <a:gd name="connsiteX746" fmla="*/ 10234395 w 11420081"/>
              <a:gd name="connsiteY746" fmla="*/ 1339423 h 6526971"/>
              <a:gd name="connsiteX747" fmla="*/ 10312917 w 11420081"/>
              <a:gd name="connsiteY747" fmla="*/ 1384806 h 6526971"/>
              <a:gd name="connsiteX748" fmla="*/ 10352691 w 11420081"/>
              <a:gd name="connsiteY748" fmla="*/ 1370012 h 6526971"/>
              <a:gd name="connsiteX749" fmla="*/ 10392463 w 11420081"/>
              <a:gd name="connsiteY749" fmla="*/ 1355220 h 6526971"/>
              <a:gd name="connsiteX750" fmla="*/ 10525349 w 11420081"/>
              <a:gd name="connsiteY750" fmla="*/ 1382576 h 6526971"/>
              <a:gd name="connsiteX751" fmla="*/ 10526775 w 11420081"/>
              <a:gd name="connsiteY751" fmla="*/ 1406178 h 6526971"/>
              <a:gd name="connsiteX752" fmla="*/ 10430353 w 11420081"/>
              <a:gd name="connsiteY752" fmla="*/ 1421565 h 6526971"/>
              <a:gd name="connsiteX753" fmla="*/ 10257827 w 11420081"/>
              <a:gd name="connsiteY753" fmla="*/ 1441859 h 6526971"/>
              <a:gd name="connsiteX754" fmla="*/ 10152537 w 11420081"/>
              <a:gd name="connsiteY754" fmla="*/ 1453233 h 6526971"/>
              <a:gd name="connsiteX755" fmla="*/ 10087501 w 11420081"/>
              <a:gd name="connsiteY755" fmla="*/ 1459049 h 6526971"/>
              <a:gd name="connsiteX756" fmla="*/ 10018495 w 11420081"/>
              <a:gd name="connsiteY756" fmla="*/ 1467989 h 6526971"/>
              <a:gd name="connsiteX757" fmla="*/ 9927259 w 11420081"/>
              <a:gd name="connsiteY757" fmla="*/ 1479985 h 6526971"/>
              <a:gd name="connsiteX758" fmla="*/ 9837961 w 11420081"/>
              <a:gd name="connsiteY758" fmla="*/ 1478099 h 6526971"/>
              <a:gd name="connsiteX759" fmla="*/ 9828745 w 11420081"/>
              <a:gd name="connsiteY759" fmla="*/ 1497705 h 6526971"/>
              <a:gd name="connsiteX760" fmla="*/ 9823501 w 11420081"/>
              <a:gd name="connsiteY760" fmla="*/ 1514188 h 6526971"/>
              <a:gd name="connsiteX761" fmla="*/ 9838093 w 11420081"/>
              <a:gd name="connsiteY761" fmla="*/ 1510956 h 6526971"/>
              <a:gd name="connsiteX762" fmla="*/ 9822345 w 11420081"/>
              <a:gd name="connsiteY762" fmla="*/ 1556300 h 6526971"/>
              <a:gd name="connsiteX763" fmla="*/ 9643235 w 11420081"/>
              <a:gd name="connsiteY763" fmla="*/ 1590012 h 6526971"/>
              <a:gd name="connsiteX764" fmla="*/ 9615341 w 11420081"/>
              <a:gd name="connsiteY764" fmla="*/ 1587225 h 6526971"/>
              <a:gd name="connsiteX765" fmla="*/ 9596149 w 11420081"/>
              <a:gd name="connsiteY765" fmla="*/ 1602315 h 6526971"/>
              <a:gd name="connsiteX766" fmla="*/ 9576857 w 11420081"/>
              <a:gd name="connsiteY766" fmla="*/ 1592762 h 6526971"/>
              <a:gd name="connsiteX767" fmla="*/ 9547011 w 11420081"/>
              <a:gd name="connsiteY767" fmla="*/ 1599750 h 6526971"/>
              <a:gd name="connsiteX768" fmla="*/ 9513195 w 11420081"/>
              <a:gd name="connsiteY768" fmla="*/ 1609860 h 6526971"/>
              <a:gd name="connsiteX769" fmla="*/ 9487203 w 11420081"/>
              <a:gd name="connsiteY769" fmla="*/ 1584977 h 6526971"/>
              <a:gd name="connsiteX770" fmla="*/ 9449399 w 11420081"/>
              <a:gd name="connsiteY770" fmla="*/ 1594101 h 6526971"/>
              <a:gd name="connsiteX771" fmla="*/ 9391029 w 11420081"/>
              <a:gd name="connsiteY771" fmla="*/ 1607035 h 6526971"/>
              <a:gd name="connsiteX772" fmla="*/ 9329949 w 11420081"/>
              <a:gd name="connsiteY772" fmla="*/ 1631503 h 6526971"/>
              <a:gd name="connsiteX773" fmla="*/ 9329861 w 11420081"/>
              <a:gd name="connsiteY773" fmla="*/ 1631515 h 6526971"/>
              <a:gd name="connsiteX774" fmla="*/ 9385211 w 11420081"/>
              <a:gd name="connsiteY774" fmla="*/ 1636091 h 6526971"/>
              <a:gd name="connsiteX775" fmla="*/ 9526829 w 11420081"/>
              <a:gd name="connsiteY775" fmla="*/ 1647311 h 6526971"/>
              <a:gd name="connsiteX776" fmla="*/ 9557805 w 11420081"/>
              <a:gd name="connsiteY776" fmla="*/ 1632224 h 6526971"/>
              <a:gd name="connsiteX777" fmla="*/ 9587913 w 11420081"/>
              <a:gd name="connsiteY777" fmla="*/ 1648722 h 6526971"/>
              <a:gd name="connsiteX778" fmla="*/ 9615095 w 11420081"/>
              <a:gd name="connsiteY778" fmla="*/ 1639710 h 6526971"/>
              <a:gd name="connsiteX779" fmla="*/ 9642277 w 11420081"/>
              <a:gd name="connsiteY779" fmla="*/ 1630696 h 6526971"/>
              <a:gd name="connsiteX780" fmla="*/ 9710935 w 11420081"/>
              <a:gd name="connsiteY780" fmla="*/ 1658084 h 6526971"/>
              <a:gd name="connsiteX781" fmla="*/ 9780459 w 11420081"/>
              <a:gd name="connsiteY781" fmla="*/ 1653889 h 6526971"/>
              <a:gd name="connsiteX782" fmla="*/ 9814809 w 11420081"/>
              <a:gd name="connsiteY782" fmla="*/ 1652630 h 6526971"/>
              <a:gd name="connsiteX783" fmla="*/ 9844121 w 11420081"/>
              <a:gd name="connsiteY783" fmla="*/ 1636792 h 6526971"/>
              <a:gd name="connsiteX784" fmla="*/ 9967711 w 11420081"/>
              <a:gd name="connsiteY784" fmla="*/ 1663218 h 6526971"/>
              <a:gd name="connsiteX785" fmla="*/ 10006821 w 11420081"/>
              <a:gd name="connsiteY785" fmla="*/ 1648945 h 6526971"/>
              <a:gd name="connsiteX786" fmla="*/ 10041961 w 11420081"/>
              <a:gd name="connsiteY786" fmla="*/ 1637795 h 6526971"/>
              <a:gd name="connsiteX787" fmla="*/ 10110277 w 11420081"/>
              <a:gd name="connsiteY787" fmla="*/ 1663390 h 6526971"/>
              <a:gd name="connsiteX788" fmla="*/ 10189439 w 11420081"/>
              <a:gd name="connsiteY788" fmla="*/ 1661917 h 6526971"/>
              <a:gd name="connsiteX789" fmla="*/ 10267963 w 11420081"/>
              <a:gd name="connsiteY789" fmla="*/ 1707300 h 6526971"/>
              <a:gd name="connsiteX790" fmla="*/ 10307735 w 11420081"/>
              <a:gd name="connsiteY790" fmla="*/ 1692507 h 6526971"/>
              <a:gd name="connsiteX791" fmla="*/ 10347507 w 11420081"/>
              <a:gd name="connsiteY791" fmla="*/ 1677714 h 6526971"/>
              <a:gd name="connsiteX792" fmla="*/ 10480393 w 11420081"/>
              <a:gd name="connsiteY792" fmla="*/ 1705070 h 6526971"/>
              <a:gd name="connsiteX793" fmla="*/ 10481817 w 11420081"/>
              <a:gd name="connsiteY793" fmla="*/ 1728672 h 6526971"/>
              <a:gd name="connsiteX794" fmla="*/ 10385397 w 11420081"/>
              <a:gd name="connsiteY794" fmla="*/ 1744059 h 6526971"/>
              <a:gd name="connsiteX795" fmla="*/ 10212869 w 11420081"/>
              <a:gd name="connsiteY795" fmla="*/ 1764353 h 6526971"/>
              <a:gd name="connsiteX796" fmla="*/ 10107581 w 11420081"/>
              <a:gd name="connsiteY796" fmla="*/ 1775727 h 6526971"/>
              <a:gd name="connsiteX797" fmla="*/ 10042545 w 11420081"/>
              <a:gd name="connsiteY797" fmla="*/ 1781543 h 6526971"/>
              <a:gd name="connsiteX798" fmla="*/ 9973539 w 11420081"/>
              <a:gd name="connsiteY798" fmla="*/ 1790482 h 6526971"/>
              <a:gd name="connsiteX799" fmla="*/ 9882303 w 11420081"/>
              <a:gd name="connsiteY799" fmla="*/ 1802478 h 6526971"/>
              <a:gd name="connsiteX800" fmla="*/ 9793003 w 11420081"/>
              <a:gd name="connsiteY800" fmla="*/ 1800593 h 6526971"/>
              <a:gd name="connsiteX801" fmla="*/ 9783789 w 11420081"/>
              <a:gd name="connsiteY801" fmla="*/ 1820199 h 6526971"/>
              <a:gd name="connsiteX802" fmla="*/ 9778545 w 11420081"/>
              <a:gd name="connsiteY802" fmla="*/ 1836682 h 6526971"/>
              <a:gd name="connsiteX803" fmla="*/ 9793137 w 11420081"/>
              <a:gd name="connsiteY803" fmla="*/ 1833450 h 6526971"/>
              <a:gd name="connsiteX804" fmla="*/ 9777389 w 11420081"/>
              <a:gd name="connsiteY804" fmla="*/ 1878794 h 6526971"/>
              <a:gd name="connsiteX805" fmla="*/ 9598279 w 11420081"/>
              <a:gd name="connsiteY805" fmla="*/ 1912506 h 6526971"/>
              <a:gd name="connsiteX806" fmla="*/ 9570383 w 11420081"/>
              <a:gd name="connsiteY806" fmla="*/ 1909718 h 6526971"/>
              <a:gd name="connsiteX807" fmla="*/ 9551193 w 11420081"/>
              <a:gd name="connsiteY807" fmla="*/ 1924809 h 6526971"/>
              <a:gd name="connsiteX808" fmla="*/ 9531901 w 11420081"/>
              <a:gd name="connsiteY808" fmla="*/ 1915256 h 6526971"/>
              <a:gd name="connsiteX809" fmla="*/ 9502055 w 11420081"/>
              <a:gd name="connsiteY809" fmla="*/ 1922244 h 6526971"/>
              <a:gd name="connsiteX810" fmla="*/ 9468239 w 11420081"/>
              <a:gd name="connsiteY810" fmla="*/ 1932354 h 6526971"/>
              <a:gd name="connsiteX811" fmla="*/ 9442247 w 11420081"/>
              <a:gd name="connsiteY811" fmla="*/ 1907470 h 6526971"/>
              <a:gd name="connsiteX812" fmla="*/ 9404443 w 11420081"/>
              <a:gd name="connsiteY812" fmla="*/ 1916595 h 6526971"/>
              <a:gd name="connsiteX813" fmla="*/ 9346073 w 11420081"/>
              <a:gd name="connsiteY813" fmla="*/ 1929529 h 6526971"/>
              <a:gd name="connsiteX814" fmla="*/ 9307971 w 11420081"/>
              <a:gd name="connsiteY814" fmla="*/ 1944791 h 6526971"/>
              <a:gd name="connsiteX815" fmla="*/ 9306793 w 11420081"/>
              <a:gd name="connsiteY815" fmla="*/ 1955819 h 6526971"/>
              <a:gd name="connsiteX816" fmla="*/ 9340255 w 11420081"/>
              <a:gd name="connsiteY816" fmla="*/ 1958584 h 6526971"/>
              <a:gd name="connsiteX817" fmla="*/ 9481873 w 11420081"/>
              <a:gd name="connsiteY817" fmla="*/ 1969804 h 6526971"/>
              <a:gd name="connsiteX818" fmla="*/ 9512849 w 11420081"/>
              <a:gd name="connsiteY818" fmla="*/ 1954718 h 6526971"/>
              <a:gd name="connsiteX819" fmla="*/ 9542955 w 11420081"/>
              <a:gd name="connsiteY819" fmla="*/ 1971216 h 6526971"/>
              <a:gd name="connsiteX820" fmla="*/ 9570139 w 11420081"/>
              <a:gd name="connsiteY820" fmla="*/ 1962204 h 6526971"/>
              <a:gd name="connsiteX821" fmla="*/ 9597321 w 11420081"/>
              <a:gd name="connsiteY821" fmla="*/ 1953190 h 6526971"/>
              <a:gd name="connsiteX822" fmla="*/ 9665977 w 11420081"/>
              <a:gd name="connsiteY822" fmla="*/ 1980578 h 6526971"/>
              <a:gd name="connsiteX823" fmla="*/ 9735501 w 11420081"/>
              <a:gd name="connsiteY823" fmla="*/ 1976383 h 6526971"/>
              <a:gd name="connsiteX824" fmla="*/ 9769851 w 11420081"/>
              <a:gd name="connsiteY824" fmla="*/ 1975123 h 6526971"/>
              <a:gd name="connsiteX825" fmla="*/ 9799165 w 11420081"/>
              <a:gd name="connsiteY825" fmla="*/ 1959285 h 6526971"/>
              <a:gd name="connsiteX826" fmla="*/ 9922753 w 11420081"/>
              <a:gd name="connsiteY826" fmla="*/ 1985712 h 6526971"/>
              <a:gd name="connsiteX827" fmla="*/ 9961865 w 11420081"/>
              <a:gd name="connsiteY827" fmla="*/ 1971439 h 6526971"/>
              <a:gd name="connsiteX828" fmla="*/ 9997005 w 11420081"/>
              <a:gd name="connsiteY828" fmla="*/ 1960289 h 6526971"/>
              <a:gd name="connsiteX829" fmla="*/ 10065321 w 11420081"/>
              <a:gd name="connsiteY829" fmla="*/ 1985884 h 6526971"/>
              <a:gd name="connsiteX830" fmla="*/ 10144483 w 11420081"/>
              <a:gd name="connsiteY830" fmla="*/ 1984411 h 6526971"/>
              <a:gd name="connsiteX831" fmla="*/ 10223005 w 11420081"/>
              <a:gd name="connsiteY831" fmla="*/ 2029794 h 6526971"/>
              <a:gd name="connsiteX832" fmla="*/ 10262779 w 11420081"/>
              <a:gd name="connsiteY832" fmla="*/ 2015000 h 6526971"/>
              <a:gd name="connsiteX833" fmla="*/ 10302551 w 11420081"/>
              <a:gd name="connsiteY833" fmla="*/ 2000207 h 6526971"/>
              <a:gd name="connsiteX834" fmla="*/ 10435437 w 11420081"/>
              <a:gd name="connsiteY834" fmla="*/ 2027563 h 6526971"/>
              <a:gd name="connsiteX835" fmla="*/ 10436861 w 11420081"/>
              <a:gd name="connsiteY835" fmla="*/ 2051165 h 6526971"/>
              <a:gd name="connsiteX836" fmla="*/ 10340441 w 11420081"/>
              <a:gd name="connsiteY836" fmla="*/ 2066553 h 6526971"/>
              <a:gd name="connsiteX837" fmla="*/ 10167915 w 11420081"/>
              <a:gd name="connsiteY837" fmla="*/ 2086847 h 6526971"/>
              <a:gd name="connsiteX838" fmla="*/ 10062625 w 11420081"/>
              <a:gd name="connsiteY838" fmla="*/ 2098221 h 6526971"/>
              <a:gd name="connsiteX839" fmla="*/ 9997589 w 11420081"/>
              <a:gd name="connsiteY839" fmla="*/ 2104037 h 6526971"/>
              <a:gd name="connsiteX840" fmla="*/ 9928583 w 11420081"/>
              <a:gd name="connsiteY840" fmla="*/ 2112977 h 6526971"/>
              <a:gd name="connsiteX841" fmla="*/ 9837347 w 11420081"/>
              <a:gd name="connsiteY841" fmla="*/ 2124972 h 6526971"/>
              <a:gd name="connsiteX842" fmla="*/ 9748047 w 11420081"/>
              <a:gd name="connsiteY842" fmla="*/ 2123087 h 6526971"/>
              <a:gd name="connsiteX843" fmla="*/ 9738833 w 11420081"/>
              <a:gd name="connsiteY843" fmla="*/ 2142693 h 6526971"/>
              <a:gd name="connsiteX844" fmla="*/ 9733589 w 11420081"/>
              <a:gd name="connsiteY844" fmla="*/ 2159176 h 6526971"/>
              <a:gd name="connsiteX845" fmla="*/ 9748181 w 11420081"/>
              <a:gd name="connsiteY845" fmla="*/ 2155943 h 6526971"/>
              <a:gd name="connsiteX846" fmla="*/ 9732433 w 11420081"/>
              <a:gd name="connsiteY846" fmla="*/ 2201288 h 6526971"/>
              <a:gd name="connsiteX847" fmla="*/ 9662731 w 11420081"/>
              <a:gd name="connsiteY847" fmla="*/ 2214408 h 6526971"/>
              <a:gd name="connsiteX848" fmla="*/ 9665761 w 11420081"/>
              <a:gd name="connsiteY848" fmla="*/ 2218166 h 6526971"/>
              <a:gd name="connsiteX849" fmla="*/ 9676421 w 11420081"/>
              <a:gd name="connsiteY849" fmla="*/ 2241555 h 6526971"/>
              <a:gd name="connsiteX850" fmla="*/ 9647501 w 11420081"/>
              <a:gd name="connsiteY850" fmla="*/ 2271506 h 6526971"/>
              <a:gd name="connsiteX851" fmla="*/ 9574749 w 11420081"/>
              <a:gd name="connsiteY851" fmla="*/ 2298841 h 6526971"/>
              <a:gd name="connsiteX852" fmla="*/ 9578809 w 11420081"/>
              <a:gd name="connsiteY852" fmla="*/ 2358483 h 6526971"/>
              <a:gd name="connsiteX853" fmla="*/ 9563327 w 11420081"/>
              <a:gd name="connsiteY853" fmla="*/ 2469540 h 6526971"/>
              <a:gd name="connsiteX854" fmla="*/ 9552449 w 11420081"/>
              <a:gd name="connsiteY854" fmla="*/ 2476302 h 6526971"/>
              <a:gd name="connsiteX855" fmla="*/ 9574389 w 11420081"/>
              <a:gd name="connsiteY855" fmla="*/ 2478915 h 6526971"/>
              <a:gd name="connsiteX856" fmla="*/ 9605011 w 11420081"/>
              <a:gd name="connsiteY856" fmla="*/ 2468998 h 6526971"/>
              <a:gd name="connsiteX857" fmla="*/ 9735601 w 11420081"/>
              <a:gd name="connsiteY857" fmla="*/ 2462108 h 6526971"/>
              <a:gd name="connsiteX858" fmla="*/ 9865225 w 11420081"/>
              <a:gd name="connsiteY858" fmla="*/ 2462159 h 6526971"/>
              <a:gd name="connsiteX859" fmla="*/ 9932957 w 11420081"/>
              <a:gd name="connsiteY859" fmla="*/ 2466582 h 6526971"/>
              <a:gd name="connsiteX860" fmla="*/ 10000691 w 11420081"/>
              <a:gd name="connsiteY860" fmla="*/ 2471005 h 6526971"/>
              <a:gd name="connsiteX861" fmla="*/ 10068469 w 11420081"/>
              <a:gd name="connsiteY861" fmla="*/ 2445522 h 6526971"/>
              <a:gd name="connsiteX862" fmla="*/ 10133445 w 11420081"/>
              <a:gd name="connsiteY862" fmla="*/ 2465505 h 6526971"/>
              <a:gd name="connsiteX863" fmla="*/ 10064487 w 11420081"/>
              <a:gd name="connsiteY863" fmla="*/ 2486765 h 6526971"/>
              <a:gd name="connsiteX864" fmla="*/ 9995531 w 11420081"/>
              <a:gd name="connsiteY864" fmla="*/ 2508024 h 6526971"/>
              <a:gd name="connsiteX865" fmla="*/ 9960985 w 11420081"/>
              <a:gd name="connsiteY865" fmla="*/ 2502227 h 6526971"/>
              <a:gd name="connsiteX866" fmla="*/ 9926441 w 11420081"/>
              <a:gd name="connsiteY866" fmla="*/ 2496429 h 6526971"/>
              <a:gd name="connsiteX867" fmla="*/ 9904423 w 11420081"/>
              <a:gd name="connsiteY867" fmla="*/ 2510650 h 6526971"/>
              <a:gd name="connsiteX868" fmla="*/ 9877369 w 11420081"/>
              <a:gd name="connsiteY868" fmla="*/ 2510292 h 6526971"/>
              <a:gd name="connsiteX869" fmla="*/ 9749943 w 11420081"/>
              <a:gd name="connsiteY869" fmla="*/ 2519845 h 6526971"/>
              <a:gd name="connsiteX870" fmla="*/ 9626587 w 11420081"/>
              <a:gd name="connsiteY870" fmla="*/ 2550917 h 6526971"/>
              <a:gd name="connsiteX871" fmla="*/ 9625983 w 11420081"/>
              <a:gd name="connsiteY871" fmla="*/ 2552023 h 6526971"/>
              <a:gd name="connsiteX872" fmla="*/ 9631465 w 11420081"/>
              <a:gd name="connsiteY872" fmla="*/ 2564048 h 6526971"/>
              <a:gd name="connsiteX873" fmla="*/ 9623529 w 11420081"/>
              <a:gd name="connsiteY873" fmla="*/ 2576599 h 6526971"/>
              <a:gd name="connsiteX874" fmla="*/ 9608975 w 11420081"/>
              <a:gd name="connsiteY874" fmla="*/ 2588668 h 6526971"/>
              <a:gd name="connsiteX875" fmla="*/ 9616251 w 11420081"/>
              <a:gd name="connsiteY875" fmla="*/ 2620849 h 6526971"/>
              <a:gd name="connsiteX876" fmla="*/ 9617825 w 11420081"/>
              <a:gd name="connsiteY876" fmla="*/ 2681415 h 6526971"/>
              <a:gd name="connsiteX877" fmla="*/ 9619393 w 11420081"/>
              <a:gd name="connsiteY877" fmla="*/ 2699753 h 6526971"/>
              <a:gd name="connsiteX878" fmla="*/ 9617957 w 11420081"/>
              <a:gd name="connsiteY878" fmla="*/ 2714272 h 6526971"/>
              <a:gd name="connsiteX879" fmla="*/ 9602187 w 11420081"/>
              <a:gd name="connsiteY879" fmla="*/ 2713282 h 6526971"/>
              <a:gd name="connsiteX880" fmla="*/ 9591353 w 11420081"/>
              <a:gd name="connsiteY880" fmla="*/ 2702230 h 6526971"/>
              <a:gd name="connsiteX881" fmla="*/ 9562169 w 11420081"/>
              <a:gd name="connsiteY881" fmla="*/ 2708697 h 6526971"/>
              <a:gd name="connsiteX882" fmla="*/ 9532985 w 11420081"/>
              <a:gd name="connsiteY882" fmla="*/ 2715163 h 6526971"/>
              <a:gd name="connsiteX883" fmla="*/ 9528837 w 11420081"/>
              <a:gd name="connsiteY883" fmla="*/ 2716965 h 6526971"/>
              <a:gd name="connsiteX884" fmla="*/ 9522045 w 11420081"/>
              <a:gd name="connsiteY884" fmla="*/ 2765681 h 6526971"/>
              <a:gd name="connsiteX885" fmla="*/ 9549135 w 11420081"/>
              <a:gd name="connsiteY885" fmla="*/ 2768389 h 6526971"/>
              <a:gd name="connsiteX886" fmla="*/ 9650601 w 11420081"/>
              <a:gd name="connsiteY886" fmla="*/ 2742167 h 6526971"/>
              <a:gd name="connsiteX887" fmla="*/ 9756139 w 11420081"/>
              <a:gd name="connsiteY887" fmla="*/ 2737465 h 6526971"/>
              <a:gd name="connsiteX888" fmla="*/ 9787213 w 11420081"/>
              <a:gd name="connsiteY888" fmla="*/ 2747022 h 6526971"/>
              <a:gd name="connsiteX889" fmla="*/ 9813351 w 11420081"/>
              <a:gd name="connsiteY889" fmla="*/ 2766641 h 6526971"/>
              <a:gd name="connsiteX890" fmla="*/ 9812901 w 11420081"/>
              <a:gd name="connsiteY890" fmla="*/ 2778327 h 6526971"/>
              <a:gd name="connsiteX891" fmla="*/ 9808629 w 11420081"/>
              <a:gd name="connsiteY891" fmla="*/ 2784649 h 6526971"/>
              <a:gd name="connsiteX892" fmla="*/ 9820271 w 11420081"/>
              <a:gd name="connsiteY892" fmla="*/ 2784653 h 6526971"/>
              <a:gd name="connsiteX893" fmla="*/ 9888003 w 11420081"/>
              <a:gd name="connsiteY893" fmla="*/ 2789077 h 6526971"/>
              <a:gd name="connsiteX894" fmla="*/ 9955737 w 11420081"/>
              <a:gd name="connsiteY894" fmla="*/ 2793498 h 6526971"/>
              <a:gd name="connsiteX895" fmla="*/ 10023515 w 11420081"/>
              <a:gd name="connsiteY895" fmla="*/ 2768015 h 6526971"/>
              <a:gd name="connsiteX896" fmla="*/ 10088489 w 11420081"/>
              <a:gd name="connsiteY896" fmla="*/ 2787998 h 6526971"/>
              <a:gd name="connsiteX897" fmla="*/ 10019533 w 11420081"/>
              <a:gd name="connsiteY897" fmla="*/ 2809259 h 6526971"/>
              <a:gd name="connsiteX898" fmla="*/ 9950577 w 11420081"/>
              <a:gd name="connsiteY898" fmla="*/ 2830518 h 6526971"/>
              <a:gd name="connsiteX899" fmla="*/ 9916029 w 11420081"/>
              <a:gd name="connsiteY899" fmla="*/ 2824720 h 6526971"/>
              <a:gd name="connsiteX900" fmla="*/ 9881485 w 11420081"/>
              <a:gd name="connsiteY900" fmla="*/ 2818922 h 6526971"/>
              <a:gd name="connsiteX901" fmla="*/ 9859469 w 11420081"/>
              <a:gd name="connsiteY901" fmla="*/ 2833144 h 6526971"/>
              <a:gd name="connsiteX902" fmla="*/ 9832415 w 11420081"/>
              <a:gd name="connsiteY902" fmla="*/ 2832786 h 6526971"/>
              <a:gd name="connsiteX903" fmla="*/ 9775667 w 11420081"/>
              <a:gd name="connsiteY903" fmla="*/ 2837041 h 6526971"/>
              <a:gd name="connsiteX904" fmla="*/ 9775135 w 11420081"/>
              <a:gd name="connsiteY904" fmla="*/ 2837894 h 6526971"/>
              <a:gd name="connsiteX905" fmla="*/ 9697169 w 11420081"/>
              <a:gd name="connsiteY905" fmla="*/ 2844308 h 6526971"/>
              <a:gd name="connsiteX906" fmla="*/ 9581633 w 11420081"/>
              <a:gd name="connsiteY906" fmla="*/ 2873411 h 6526971"/>
              <a:gd name="connsiteX907" fmla="*/ 9581029 w 11420081"/>
              <a:gd name="connsiteY907" fmla="*/ 2874518 h 6526971"/>
              <a:gd name="connsiteX908" fmla="*/ 9586509 w 11420081"/>
              <a:gd name="connsiteY908" fmla="*/ 2886543 h 6526971"/>
              <a:gd name="connsiteX909" fmla="*/ 9578575 w 11420081"/>
              <a:gd name="connsiteY909" fmla="*/ 2899092 h 6526971"/>
              <a:gd name="connsiteX910" fmla="*/ 9564023 w 11420081"/>
              <a:gd name="connsiteY910" fmla="*/ 2911160 h 6526971"/>
              <a:gd name="connsiteX911" fmla="*/ 9571297 w 11420081"/>
              <a:gd name="connsiteY911" fmla="*/ 2943343 h 6526971"/>
              <a:gd name="connsiteX912" fmla="*/ 9582429 w 11420081"/>
              <a:gd name="connsiteY912" fmla="*/ 2977080 h 6526971"/>
              <a:gd name="connsiteX913" fmla="*/ 9577335 w 11420081"/>
              <a:gd name="connsiteY913" fmla="*/ 2991378 h 6526971"/>
              <a:gd name="connsiteX914" fmla="*/ 9589377 w 11420081"/>
              <a:gd name="connsiteY914" fmla="*/ 2992198 h 6526971"/>
              <a:gd name="connsiteX915" fmla="*/ 9643049 w 11420081"/>
              <a:gd name="connsiteY915" fmla="*/ 3007677 h 6526971"/>
              <a:gd name="connsiteX916" fmla="*/ 9672233 w 11420081"/>
              <a:gd name="connsiteY916" fmla="*/ 3001211 h 6526971"/>
              <a:gd name="connsiteX917" fmla="*/ 9701419 w 11420081"/>
              <a:gd name="connsiteY917" fmla="*/ 2994744 h 6526971"/>
              <a:gd name="connsiteX918" fmla="*/ 9811333 w 11420081"/>
              <a:gd name="connsiteY918" fmla="*/ 3005142 h 6526971"/>
              <a:gd name="connsiteX919" fmla="*/ 9915141 w 11420081"/>
              <a:gd name="connsiteY919" fmla="*/ 2983258 h 6526971"/>
              <a:gd name="connsiteX920" fmla="*/ 9973609 w 11420081"/>
              <a:gd name="connsiteY920" fmla="*/ 2994966 h 6526971"/>
              <a:gd name="connsiteX921" fmla="*/ 10028007 w 11420081"/>
              <a:gd name="connsiteY921" fmla="*/ 2985153 h 6526971"/>
              <a:gd name="connsiteX922" fmla="*/ 10166187 w 11420081"/>
              <a:gd name="connsiteY922" fmla="*/ 3008347 h 6526971"/>
              <a:gd name="connsiteX923" fmla="*/ 10229317 w 11420081"/>
              <a:gd name="connsiteY923" fmla="*/ 2982398 h 6526971"/>
              <a:gd name="connsiteX924" fmla="*/ 10289645 w 11420081"/>
              <a:gd name="connsiteY924" fmla="*/ 3001916 h 6526971"/>
              <a:gd name="connsiteX925" fmla="*/ 10357939 w 11420081"/>
              <a:gd name="connsiteY925" fmla="*/ 2981177 h 6526971"/>
              <a:gd name="connsiteX926" fmla="*/ 10434275 w 11420081"/>
              <a:gd name="connsiteY926" fmla="*/ 2978835 h 6526971"/>
              <a:gd name="connsiteX927" fmla="*/ 10442657 w 11420081"/>
              <a:gd name="connsiteY927" fmla="*/ 2999027 h 6526971"/>
              <a:gd name="connsiteX928" fmla="*/ 10433119 w 11420081"/>
              <a:gd name="connsiteY928" fmla="*/ 3020947 h 6526971"/>
              <a:gd name="connsiteX929" fmla="*/ 10382563 w 11420081"/>
              <a:gd name="connsiteY929" fmla="*/ 3037009 h 6526971"/>
              <a:gd name="connsiteX930" fmla="*/ 10326969 w 11420081"/>
              <a:gd name="connsiteY930" fmla="*/ 3038490 h 6526971"/>
              <a:gd name="connsiteX931" fmla="*/ 10293153 w 11420081"/>
              <a:gd name="connsiteY931" fmla="*/ 3048600 h 6526971"/>
              <a:gd name="connsiteX932" fmla="*/ 10263307 w 11420081"/>
              <a:gd name="connsiteY932" fmla="*/ 3055588 h 6526971"/>
              <a:gd name="connsiteX933" fmla="*/ 10200127 w 11420081"/>
              <a:gd name="connsiteY933" fmla="*/ 3069215 h 6526971"/>
              <a:gd name="connsiteX934" fmla="*/ 10139853 w 11420081"/>
              <a:gd name="connsiteY934" fmla="*/ 3062018 h 6526971"/>
              <a:gd name="connsiteX935" fmla="*/ 10128217 w 11420081"/>
              <a:gd name="connsiteY935" fmla="*/ 3098977 h 6526971"/>
              <a:gd name="connsiteX936" fmla="*/ 10097499 w 11420081"/>
              <a:gd name="connsiteY936" fmla="*/ 3095321 h 6526971"/>
              <a:gd name="connsiteX937" fmla="*/ 9919925 w 11420081"/>
              <a:gd name="connsiteY937" fmla="*/ 3139156 h 6526971"/>
              <a:gd name="connsiteX938" fmla="*/ 9735273 w 11420081"/>
              <a:gd name="connsiteY938" fmla="*/ 3157651 h 6526971"/>
              <a:gd name="connsiteX939" fmla="*/ 9731411 w 11420081"/>
              <a:gd name="connsiteY939" fmla="*/ 3158416 h 6526971"/>
              <a:gd name="connsiteX940" fmla="*/ 9730179 w 11420081"/>
              <a:gd name="connsiteY940" fmla="*/ 3160387 h 6526971"/>
              <a:gd name="connsiteX941" fmla="*/ 9715235 w 11420081"/>
              <a:gd name="connsiteY941" fmla="*/ 3161617 h 6526971"/>
              <a:gd name="connsiteX942" fmla="*/ 9609239 w 11420081"/>
              <a:gd name="connsiteY942" fmla="*/ 3182591 h 6526971"/>
              <a:gd name="connsiteX943" fmla="*/ 9598423 w 11420081"/>
              <a:gd name="connsiteY943" fmla="*/ 3175646 h 6526971"/>
              <a:gd name="connsiteX944" fmla="*/ 9586639 w 11420081"/>
              <a:gd name="connsiteY944" fmla="*/ 3175642 h 6526971"/>
              <a:gd name="connsiteX945" fmla="*/ 9567447 w 11420081"/>
              <a:gd name="connsiteY945" fmla="*/ 3190732 h 6526971"/>
              <a:gd name="connsiteX946" fmla="*/ 9548157 w 11420081"/>
              <a:gd name="connsiteY946" fmla="*/ 3181179 h 6526971"/>
              <a:gd name="connsiteX947" fmla="*/ 9530605 w 11420081"/>
              <a:gd name="connsiteY947" fmla="*/ 3185289 h 6526971"/>
              <a:gd name="connsiteX948" fmla="*/ 9530893 w 11420081"/>
              <a:gd name="connsiteY948" fmla="*/ 3185647 h 6526971"/>
              <a:gd name="connsiteX949" fmla="*/ 9541553 w 11420081"/>
              <a:gd name="connsiteY949" fmla="*/ 3209036 h 6526971"/>
              <a:gd name="connsiteX950" fmla="*/ 9512631 w 11420081"/>
              <a:gd name="connsiteY950" fmla="*/ 3238988 h 6526971"/>
              <a:gd name="connsiteX951" fmla="*/ 9492805 w 11420081"/>
              <a:gd name="connsiteY951" fmla="*/ 3246438 h 6526971"/>
              <a:gd name="connsiteX952" fmla="*/ 9498661 w 11420081"/>
              <a:gd name="connsiteY952" fmla="*/ 3248811 h 6526971"/>
              <a:gd name="connsiteX953" fmla="*/ 9556559 w 11420081"/>
              <a:gd name="connsiteY953" fmla="*/ 3247706 h 6526971"/>
              <a:gd name="connsiteX954" fmla="*/ 9649279 w 11420081"/>
              <a:gd name="connsiteY954" fmla="*/ 3233512 h 6526971"/>
              <a:gd name="connsiteX955" fmla="*/ 9653417 w 11420081"/>
              <a:gd name="connsiteY955" fmla="*/ 3271461 h 6526971"/>
              <a:gd name="connsiteX956" fmla="*/ 9685315 w 11420081"/>
              <a:gd name="connsiteY956" fmla="*/ 3279340 h 6526971"/>
              <a:gd name="connsiteX957" fmla="*/ 9758275 w 11420081"/>
              <a:gd name="connsiteY957" fmla="*/ 3263173 h 6526971"/>
              <a:gd name="connsiteX958" fmla="*/ 9892451 w 11420081"/>
              <a:gd name="connsiteY958" fmla="*/ 3281274 h 6526971"/>
              <a:gd name="connsiteX959" fmla="*/ 9929577 w 11420081"/>
              <a:gd name="connsiteY959" fmla="*/ 3268561 h 6526971"/>
              <a:gd name="connsiteX960" fmla="*/ 9966703 w 11420081"/>
              <a:gd name="connsiteY960" fmla="*/ 3255851 h 6526971"/>
              <a:gd name="connsiteX961" fmla="*/ 10039799 w 11420081"/>
              <a:gd name="connsiteY961" fmla="*/ 3272540 h 6526971"/>
              <a:gd name="connsiteX962" fmla="*/ 10102237 w 11420081"/>
              <a:gd name="connsiteY962" fmla="*/ 3281126 h 6526971"/>
              <a:gd name="connsiteX963" fmla="*/ 10168547 w 11420081"/>
              <a:gd name="connsiteY963" fmla="*/ 3261946 h 6526971"/>
              <a:gd name="connsiteX964" fmla="*/ 10319173 w 11420081"/>
              <a:gd name="connsiteY964" fmla="*/ 3284624 h 6526971"/>
              <a:gd name="connsiteX965" fmla="*/ 10460791 w 11420081"/>
              <a:gd name="connsiteY965" fmla="*/ 3295843 h 6526971"/>
              <a:gd name="connsiteX966" fmla="*/ 10491767 w 11420081"/>
              <a:gd name="connsiteY966" fmla="*/ 3280757 h 6526971"/>
              <a:gd name="connsiteX967" fmla="*/ 10521875 w 11420081"/>
              <a:gd name="connsiteY967" fmla="*/ 3297255 h 6526971"/>
              <a:gd name="connsiteX968" fmla="*/ 10549057 w 11420081"/>
              <a:gd name="connsiteY968" fmla="*/ 3288243 h 6526971"/>
              <a:gd name="connsiteX969" fmla="*/ 10576239 w 11420081"/>
              <a:gd name="connsiteY969" fmla="*/ 3279229 h 6526971"/>
              <a:gd name="connsiteX970" fmla="*/ 10644897 w 11420081"/>
              <a:gd name="connsiteY970" fmla="*/ 3306617 h 6526971"/>
              <a:gd name="connsiteX971" fmla="*/ 10714421 w 11420081"/>
              <a:gd name="connsiteY971" fmla="*/ 3302422 h 6526971"/>
              <a:gd name="connsiteX972" fmla="*/ 10748771 w 11420081"/>
              <a:gd name="connsiteY972" fmla="*/ 3301162 h 6526971"/>
              <a:gd name="connsiteX973" fmla="*/ 10778083 w 11420081"/>
              <a:gd name="connsiteY973" fmla="*/ 3285325 h 6526971"/>
              <a:gd name="connsiteX974" fmla="*/ 10901673 w 11420081"/>
              <a:gd name="connsiteY974" fmla="*/ 3311751 h 6526971"/>
              <a:gd name="connsiteX975" fmla="*/ 10940783 w 11420081"/>
              <a:gd name="connsiteY975" fmla="*/ 3297478 h 6526971"/>
              <a:gd name="connsiteX976" fmla="*/ 10975923 w 11420081"/>
              <a:gd name="connsiteY976" fmla="*/ 3286328 h 6526971"/>
              <a:gd name="connsiteX977" fmla="*/ 11044239 w 11420081"/>
              <a:gd name="connsiteY977" fmla="*/ 3311923 h 6526971"/>
              <a:gd name="connsiteX978" fmla="*/ 11123401 w 11420081"/>
              <a:gd name="connsiteY978" fmla="*/ 3310450 h 6526971"/>
              <a:gd name="connsiteX979" fmla="*/ 11201923 w 11420081"/>
              <a:gd name="connsiteY979" fmla="*/ 3355833 h 6526971"/>
              <a:gd name="connsiteX980" fmla="*/ 11241697 w 11420081"/>
              <a:gd name="connsiteY980" fmla="*/ 3341039 h 6526971"/>
              <a:gd name="connsiteX981" fmla="*/ 11281469 w 11420081"/>
              <a:gd name="connsiteY981" fmla="*/ 3326247 h 6526971"/>
              <a:gd name="connsiteX982" fmla="*/ 11414355 w 11420081"/>
              <a:gd name="connsiteY982" fmla="*/ 3353603 h 6526971"/>
              <a:gd name="connsiteX983" fmla="*/ 11415779 w 11420081"/>
              <a:gd name="connsiteY983" fmla="*/ 3377205 h 6526971"/>
              <a:gd name="connsiteX984" fmla="*/ 11319359 w 11420081"/>
              <a:gd name="connsiteY984" fmla="*/ 3392592 h 6526971"/>
              <a:gd name="connsiteX985" fmla="*/ 11146833 w 11420081"/>
              <a:gd name="connsiteY985" fmla="*/ 3412886 h 6526971"/>
              <a:gd name="connsiteX986" fmla="*/ 11041543 w 11420081"/>
              <a:gd name="connsiteY986" fmla="*/ 3424260 h 6526971"/>
              <a:gd name="connsiteX987" fmla="*/ 10976507 w 11420081"/>
              <a:gd name="connsiteY987" fmla="*/ 3430076 h 6526971"/>
              <a:gd name="connsiteX988" fmla="*/ 10907501 w 11420081"/>
              <a:gd name="connsiteY988" fmla="*/ 3439015 h 6526971"/>
              <a:gd name="connsiteX989" fmla="*/ 10816265 w 11420081"/>
              <a:gd name="connsiteY989" fmla="*/ 3451011 h 6526971"/>
              <a:gd name="connsiteX990" fmla="*/ 10726965 w 11420081"/>
              <a:gd name="connsiteY990" fmla="*/ 3449126 h 6526971"/>
              <a:gd name="connsiteX991" fmla="*/ 10717751 w 11420081"/>
              <a:gd name="connsiteY991" fmla="*/ 3468731 h 6526971"/>
              <a:gd name="connsiteX992" fmla="*/ 10712509 w 11420081"/>
              <a:gd name="connsiteY992" fmla="*/ 3485214 h 6526971"/>
              <a:gd name="connsiteX993" fmla="*/ 10727099 w 11420081"/>
              <a:gd name="connsiteY993" fmla="*/ 3481983 h 6526971"/>
              <a:gd name="connsiteX994" fmla="*/ 10711351 w 11420081"/>
              <a:gd name="connsiteY994" fmla="*/ 3527327 h 6526971"/>
              <a:gd name="connsiteX995" fmla="*/ 10532241 w 11420081"/>
              <a:gd name="connsiteY995" fmla="*/ 3561039 h 6526971"/>
              <a:gd name="connsiteX996" fmla="*/ 10504345 w 11420081"/>
              <a:gd name="connsiteY996" fmla="*/ 3558251 h 6526971"/>
              <a:gd name="connsiteX997" fmla="*/ 10485155 w 11420081"/>
              <a:gd name="connsiteY997" fmla="*/ 3573341 h 6526971"/>
              <a:gd name="connsiteX998" fmla="*/ 10465863 w 11420081"/>
              <a:gd name="connsiteY998" fmla="*/ 3563789 h 6526971"/>
              <a:gd name="connsiteX999" fmla="*/ 10436017 w 11420081"/>
              <a:gd name="connsiteY999" fmla="*/ 3570777 h 6526971"/>
              <a:gd name="connsiteX1000" fmla="*/ 10402201 w 11420081"/>
              <a:gd name="connsiteY1000" fmla="*/ 3580886 h 6526971"/>
              <a:gd name="connsiteX1001" fmla="*/ 10376209 w 11420081"/>
              <a:gd name="connsiteY1001" fmla="*/ 3556003 h 6526971"/>
              <a:gd name="connsiteX1002" fmla="*/ 10338405 w 11420081"/>
              <a:gd name="connsiteY1002" fmla="*/ 3565127 h 6526971"/>
              <a:gd name="connsiteX1003" fmla="*/ 10280035 w 11420081"/>
              <a:gd name="connsiteY1003" fmla="*/ 3578062 h 6526971"/>
              <a:gd name="connsiteX1004" fmla="*/ 10218955 w 11420081"/>
              <a:gd name="connsiteY1004" fmla="*/ 3602529 h 6526971"/>
              <a:gd name="connsiteX1005" fmla="*/ 10218865 w 11420081"/>
              <a:gd name="connsiteY1005" fmla="*/ 3602542 h 6526971"/>
              <a:gd name="connsiteX1006" fmla="*/ 10274219 w 11420081"/>
              <a:gd name="connsiteY1006" fmla="*/ 3607118 h 6526971"/>
              <a:gd name="connsiteX1007" fmla="*/ 10415837 w 11420081"/>
              <a:gd name="connsiteY1007" fmla="*/ 3618336 h 6526971"/>
              <a:gd name="connsiteX1008" fmla="*/ 10446813 w 11420081"/>
              <a:gd name="connsiteY1008" fmla="*/ 3603251 h 6526971"/>
              <a:gd name="connsiteX1009" fmla="*/ 10476921 w 11420081"/>
              <a:gd name="connsiteY1009" fmla="*/ 3619749 h 6526971"/>
              <a:gd name="connsiteX1010" fmla="*/ 10504103 w 11420081"/>
              <a:gd name="connsiteY1010" fmla="*/ 3610736 h 6526971"/>
              <a:gd name="connsiteX1011" fmla="*/ 10531285 w 11420081"/>
              <a:gd name="connsiteY1011" fmla="*/ 3601722 h 6526971"/>
              <a:gd name="connsiteX1012" fmla="*/ 10599941 w 11420081"/>
              <a:gd name="connsiteY1012" fmla="*/ 3629110 h 6526971"/>
              <a:gd name="connsiteX1013" fmla="*/ 10669467 w 11420081"/>
              <a:gd name="connsiteY1013" fmla="*/ 3624916 h 6526971"/>
              <a:gd name="connsiteX1014" fmla="*/ 10703817 w 11420081"/>
              <a:gd name="connsiteY1014" fmla="*/ 3623656 h 6526971"/>
              <a:gd name="connsiteX1015" fmla="*/ 10733129 w 11420081"/>
              <a:gd name="connsiteY1015" fmla="*/ 3607819 h 6526971"/>
              <a:gd name="connsiteX1016" fmla="*/ 10856719 w 11420081"/>
              <a:gd name="connsiteY1016" fmla="*/ 3634245 h 6526971"/>
              <a:gd name="connsiteX1017" fmla="*/ 10895829 w 11420081"/>
              <a:gd name="connsiteY1017" fmla="*/ 3619972 h 6526971"/>
              <a:gd name="connsiteX1018" fmla="*/ 10930969 w 11420081"/>
              <a:gd name="connsiteY1018" fmla="*/ 3608822 h 6526971"/>
              <a:gd name="connsiteX1019" fmla="*/ 10999285 w 11420081"/>
              <a:gd name="connsiteY1019" fmla="*/ 3634417 h 6526971"/>
              <a:gd name="connsiteX1020" fmla="*/ 11078447 w 11420081"/>
              <a:gd name="connsiteY1020" fmla="*/ 3632944 h 6526971"/>
              <a:gd name="connsiteX1021" fmla="*/ 11156971 w 11420081"/>
              <a:gd name="connsiteY1021" fmla="*/ 3678327 h 6526971"/>
              <a:gd name="connsiteX1022" fmla="*/ 11196743 w 11420081"/>
              <a:gd name="connsiteY1022" fmla="*/ 3663533 h 6526971"/>
              <a:gd name="connsiteX1023" fmla="*/ 11236515 w 11420081"/>
              <a:gd name="connsiteY1023" fmla="*/ 3648741 h 6526971"/>
              <a:gd name="connsiteX1024" fmla="*/ 11369401 w 11420081"/>
              <a:gd name="connsiteY1024" fmla="*/ 3676097 h 6526971"/>
              <a:gd name="connsiteX1025" fmla="*/ 11370825 w 11420081"/>
              <a:gd name="connsiteY1025" fmla="*/ 3699699 h 6526971"/>
              <a:gd name="connsiteX1026" fmla="*/ 11274405 w 11420081"/>
              <a:gd name="connsiteY1026" fmla="*/ 3715086 h 6526971"/>
              <a:gd name="connsiteX1027" fmla="*/ 11101879 w 11420081"/>
              <a:gd name="connsiteY1027" fmla="*/ 3735380 h 6526971"/>
              <a:gd name="connsiteX1028" fmla="*/ 10996589 w 11420081"/>
              <a:gd name="connsiteY1028" fmla="*/ 3746754 h 6526971"/>
              <a:gd name="connsiteX1029" fmla="*/ 10931553 w 11420081"/>
              <a:gd name="connsiteY1029" fmla="*/ 3752570 h 6526971"/>
              <a:gd name="connsiteX1030" fmla="*/ 10862547 w 11420081"/>
              <a:gd name="connsiteY1030" fmla="*/ 3761509 h 6526971"/>
              <a:gd name="connsiteX1031" fmla="*/ 10771311 w 11420081"/>
              <a:gd name="connsiteY1031" fmla="*/ 3773506 h 6526971"/>
              <a:gd name="connsiteX1032" fmla="*/ 10682013 w 11420081"/>
              <a:gd name="connsiteY1032" fmla="*/ 3771620 h 6526971"/>
              <a:gd name="connsiteX1033" fmla="*/ 10672797 w 11420081"/>
              <a:gd name="connsiteY1033" fmla="*/ 3791226 h 6526971"/>
              <a:gd name="connsiteX1034" fmla="*/ 10667555 w 11420081"/>
              <a:gd name="connsiteY1034" fmla="*/ 3807708 h 6526971"/>
              <a:gd name="connsiteX1035" fmla="*/ 10682145 w 11420081"/>
              <a:gd name="connsiteY1035" fmla="*/ 3804477 h 6526971"/>
              <a:gd name="connsiteX1036" fmla="*/ 10666397 w 11420081"/>
              <a:gd name="connsiteY1036" fmla="*/ 3849822 h 6526971"/>
              <a:gd name="connsiteX1037" fmla="*/ 10487287 w 11420081"/>
              <a:gd name="connsiteY1037" fmla="*/ 3883533 h 6526971"/>
              <a:gd name="connsiteX1038" fmla="*/ 10459393 w 11420081"/>
              <a:gd name="connsiteY1038" fmla="*/ 3880745 h 6526971"/>
              <a:gd name="connsiteX1039" fmla="*/ 10440201 w 11420081"/>
              <a:gd name="connsiteY1039" fmla="*/ 3895835 h 6526971"/>
              <a:gd name="connsiteX1040" fmla="*/ 10420909 w 11420081"/>
              <a:gd name="connsiteY1040" fmla="*/ 3886283 h 6526971"/>
              <a:gd name="connsiteX1041" fmla="*/ 10391063 w 11420081"/>
              <a:gd name="connsiteY1041" fmla="*/ 3893271 h 6526971"/>
              <a:gd name="connsiteX1042" fmla="*/ 10357247 w 11420081"/>
              <a:gd name="connsiteY1042" fmla="*/ 3903380 h 6526971"/>
              <a:gd name="connsiteX1043" fmla="*/ 10331255 w 11420081"/>
              <a:gd name="connsiteY1043" fmla="*/ 3878496 h 6526971"/>
              <a:gd name="connsiteX1044" fmla="*/ 10293451 w 11420081"/>
              <a:gd name="connsiteY1044" fmla="*/ 3887620 h 6526971"/>
              <a:gd name="connsiteX1045" fmla="*/ 10235081 w 11420081"/>
              <a:gd name="connsiteY1045" fmla="*/ 3900556 h 6526971"/>
              <a:gd name="connsiteX1046" fmla="*/ 10090339 w 11420081"/>
              <a:gd name="connsiteY1046" fmla="*/ 3937115 h 6526971"/>
              <a:gd name="connsiteX1047" fmla="*/ 9928645 w 11420081"/>
              <a:gd name="connsiteY1047" fmla="*/ 3968462 h 6526971"/>
              <a:gd name="connsiteX1048" fmla="*/ 9912147 w 11420081"/>
              <a:gd name="connsiteY1048" fmla="*/ 3951564 h 6526971"/>
              <a:gd name="connsiteX1049" fmla="*/ 9892743 w 11420081"/>
              <a:gd name="connsiteY1049" fmla="*/ 3955490 h 6526971"/>
              <a:gd name="connsiteX1050" fmla="*/ 9855551 w 11420081"/>
              <a:gd name="connsiteY1050" fmla="*/ 3951773 h 6526971"/>
              <a:gd name="connsiteX1051" fmla="*/ 9829547 w 11420081"/>
              <a:gd name="connsiteY1051" fmla="*/ 3965010 h 6526971"/>
              <a:gd name="connsiteX1052" fmla="*/ 9802477 w 11420081"/>
              <a:gd name="connsiteY1052" fmla="*/ 3960545 h 6526971"/>
              <a:gd name="connsiteX1053" fmla="*/ 9754829 w 11420081"/>
              <a:gd name="connsiteY1053" fmla="*/ 3998011 h 6526971"/>
              <a:gd name="connsiteX1054" fmla="*/ 9717639 w 11420081"/>
              <a:gd name="connsiteY1054" fmla="*/ 3994294 h 6526971"/>
              <a:gd name="connsiteX1055" fmla="*/ 9688665 w 11420081"/>
              <a:gd name="connsiteY1055" fmla="*/ 4011925 h 6526971"/>
              <a:gd name="connsiteX1056" fmla="*/ 9660559 w 11420081"/>
              <a:gd name="connsiteY1056" fmla="*/ 3997974 h 6526971"/>
              <a:gd name="connsiteX1057" fmla="*/ 9648547 w 11420081"/>
              <a:gd name="connsiteY1057" fmla="*/ 3982697 h 6526971"/>
              <a:gd name="connsiteX1058" fmla="*/ 9608791 w 11420081"/>
              <a:gd name="connsiteY1058" fmla="*/ 4001598 h 6526971"/>
              <a:gd name="connsiteX1059" fmla="*/ 9573005 w 11420081"/>
              <a:gd name="connsiteY1059" fmla="*/ 4017375 h 6526971"/>
              <a:gd name="connsiteX1060" fmla="*/ 9522283 w 11420081"/>
              <a:gd name="connsiteY1060" fmla="*/ 4021508 h 6526971"/>
              <a:gd name="connsiteX1061" fmla="*/ 9532705 w 11420081"/>
              <a:gd name="connsiteY1061" fmla="*/ 4023606 h 6526971"/>
              <a:gd name="connsiteX1062" fmla="*/ 9611865 w 11420081"/>
              <a:gd name="connsiteY1062" fmla="*/ 4022133 h 6526971"/>
              <a:gd name="connsiteX1063" fmla="*/ 9690387 w 11420081"/>
              <a:gd name="connsiteY1063" fmla="*/ 4067515 h 6526971"/>
              <a:gd name="connsiteX1064" fmla="*/ 9730161 w 11420081"/>
              <a:gd name="connsiteY1064" fmla="*/ 4052721 h 6526971"/>
              <a:gd name="connsiteX1065" fmla="*/ 9769935 w 11420081"/>
              <a:gd name="connsiteY1065" fmla="*/ 4037929 h 6526971"/>
              <a:gd name="connsiteX1066" fmla="*/ 9902821 w 11420081"/>
              <a:gd name="connsiteY1066" fmla="*/ 4065285 h 6526971"/>
              <a:gd name="connsiteX1067" fmla="*/ 9904243 w 11420081"/>
              <a:gd name="connsiteY1067" fmla="*/ 4088887 h 6526971"/>
              <a:gd name="connsiteX1068" fmla="*/ 9807823 w 11420081"/>
              <a:gd name="connsiteY1068" fmla="*/ 4104273 h 6526971"/>
              <a:gd name="connsiteX1069" fmla="*/ 9635297 w 11420081"/>
              <a:gd name="connsiteY1069" fmla="*/ 4124569 h 6526971"/>
              <a:gd name="connsiteX1070" fmla="*/ 9530007 w 11420081"/>
              <a:gd name="connsiteY1070" fmla="*/ 4135942 h 6526971"/>
              <a:gd name="connsiteX1071" fmla="*/ 9464971 w 11420081"/>
              <a:gd name="connsiteY1071" fmla="*/ 4141759 h 6526971"/>
              <a:gd name="connsiteX1072" fmla="*/ 9395965 w 11420081"/>
              <a:gd name="connsiteY1072" fmla="*/ 4150697 h 6526971"/>
              <a:gd name="connsiteX1073" fmla="*/ 9304729 w 11420081"/>
              <a:gd name="connsiteY1073" fmla="*/ 4162694 h 6526971"/>
              <a:gd name="connsiteX1074" fmla="*/ 9220527 w 11420081"/>
              <a:gd name="connsiteY1074" fmla="*/ 4160915 h 6526971"/>
              <a:gd name="connsiteX1075" fmla="*/ 9214995 w 11420081"/>
              <a:gd name="connsiteY1075" fmla="*/ 4200601 h 6526971"/>
              <a:gd name="connsiteX1076" fmla="*/ 9212647 w 11420081"/>
              <a:gd name="connsiteY1076" fmla="*/ 4202060 h 6526971"/>
              <a:gd name="connsiteX1077" fmla="*/ 9210539 w 11420081"/>
              <a:gd name="connsiteY1077" fmla="*/ 4208128 h 6526971"/>
              <a:gd name="connsiteX1078" fmla="*/ 9226057 w 11420081"/>
              <a:gd name="connsiteY1078" fmla="*/ 4209976 h 6526971"/>
              <a:gd name="connsiteX1079" fmla="*/ 9256681 w 11420081"/>
              <a:gd name="connsiteY1079" fmla="*/ 4200060 h 6526971"/>
              <a:gd name="connsiteX1080" fmla="*/ 9387271 w 11420081"/>
              <a:gd name="connsiteY1080" fmla="*/ 4193170 h 6526971"/>
              <a:gd name="connsiteX1081" fmla="*/ 9516895 w 11420081"/>
              <a:gd name="connsiteY1081" fmla="*/ 4193220 h 6526971"/>
              <a:gd name="connsiteX1082" fmla="*/ 9584627 w 11420081"/>
              <a:gd name="connsiteY1082" fmla="*/ 4197644 h 6526971"/>
              <a:gd name="connsiteX1083" fmla="*/ 9652361 w 11420081"/>
              <a:gd name="connsiteY1083" fmla="*/ 4202066 h 6526971"/>
              <a:gd name="connsiteX1084" fmla="*/ 9720139 w 11420081"/>
              <a:gd name="connsiteY1084" fmla="*/ 4176583 h 6526971"/>
              <a:gd name="connsiteX1085" fmla="*/ 9785113 w 11420081"/>
              <a:gd name="connsiteY1085" fmla="*/ 4196565 h 6526971"/>
              <a:gd name="connsiteX1086" fmla="*/ 9716157 w 11420081"/>
              <a:gd name="connsiteY1086" fmla="*/ 4217826 h 6526971"/>
              <a:gd name="connsiteX1087" fmla="*/ 9647201 w 11420081"/>
              <a:gd name="connsiteY1087" fmla="*/ 4239086 h 6526971"/>
              <a:gd name="connsiteX1088" fmla="*/ 9612655 w 11420081"/>
              <a:gd name="connsiteY1088" fmla="*/ 4233287 h 6526971"/>
              <a:gd name="connsiteX1089" fmla="*/ 9578109 w 11420081"/>
              <a:gd name="connsiteY1089" fmla="*/ 4227489 h 6526971"/>
              <a:gd name="connsiteX1090" fmla="*/ 9556093 w 11420081"/>
              <a:gd name="connsiteY1090" fmla="*/ 4241711 h 6526971"/>
              <a:gd name="connsiteX1091" fmla="*/ 9529039 w 11420081"/>
              <a:gd name="connsiteY1091" fmla="*/ 4241354 h 6526971"/>
              <a:gd name="connsiteX1092" fmla="*/ 9401613 w 11420081"/>
              <a:gd name="connsiteY1092" fmla="*/ 4250906 h 6526971"/>
              <a:gd name="connsiteX1093" fmla="*/ 9278257 w 11420081"/>
              <a:gd name="connsiteY1093" fmla="*/ 4281979 h 6526971"/>
              <a:gd name="connsiteX1094" fmla="*/ 9277653 w 11420081"/>
              <a:gd name="connsiteY1094" fmla="*/ 4283086 h 6526971"/>
              <a:gd name="connsiteX1095" fmla="*/ 9283133 w 11420081"/>
              <a:gd name="connsiteY1095" fmla="*/ 4295110 h 6526971"/>
              <a:gd name="connsiteX1096" fmla="*/ 9275199 w 11420081"/>
              <a:gd name="connsiteY1096" fmla="*/ 4307660 h 6526971"/>
              <a:gd name="connsiteX1097" fmla="*/ 9260645 w 11420081"/>
              <a:gd name="connsiteY1097" fmla="*/ 4319728 h 6526971"/>
              <a:gd name="connsiteX1098" fmla="*/ 9262575 w 11420081"/>
              <a:gd name="connsiteY1098" fmla="*/ 4328264 h 6526971"/>
              <a:gd name="connsiteX1099" fmla="*/ 9345179 w 11420081"/>
              <a:gd name="connsiteY1099" fmla="*/ 4345927 h 6526971"/>
              <a:gd name="connsiteX1100" fmla="*/ 9384291 w 11420081"/>
              <a:gd name="connsiteY1100" fmla="*/ 4331654 h 6526971"/>
              <a:gd name="connsiteX1101" fmla="*/ 9419431 w 11420081"/>
              <a:gd name="connsiteY1101" fmla="*/ 4320504 h 6526971"/>
              <a:gd name="connsiteX1102" fmla="*/ 9487749 w 11420081"/>
              <a:gd name="connsiteY1102" fmla="*/ 4346099 h 6526971"/>
              <a:gd name="connsiteX1103" fmla="*/ 9566909 w 11420081"/>
              <a:gd name="connsiteY1103" fmla="*/ 4344627 h 6526971"/>
              <a:gd name="connsiteX1104" fmla="*/ 9645431 w 11420081"/>
              <a:gd name="connsiteY1104" fmla="*/ 4390009 h 6526971"/>
              <a:gd name="connsiteX1105" fmla="*/ 9685205 w 11420081"/>
              <a:gd name="connsiteY1105" fmla="*/ 4375215 h 6526971"/>
              <a:gd name="connsiteX1106" fmla="*/ 9724977 w 11420081"/>
              <a:gd name="connsiteY1106" fmla="*/ 4360423 h 6526971"/>
              <a:gd name="connsiteX1107" fmla="*/ 9857865 w 11420081"/>
              <a:gd name="connsiteY1107" fmla="*/ 4387779 h 6526971"/>
              <a:gd name="connsiteX1108" fmla="*/ 9859289 w 11420081"/>
              <a:gd name="connsiteY1108" fmla="*/ 4411381 h 6526971"/>
              <a:gd name="connsiteX1109" fmla="*/ 9762867 w 11420081"/>
              <a:gd name="connsiteY1109" fmla="*/ 4426768 h 6526971"/>
              <a:gd name="connsiteX1110" fmla="*/ 9590341 w 11420081"/>
              <a:gd name="connsiteY1110" fmla="*/ 4447063 h 6526971"/>
              <a:gd name="connsiteX1111" fmla="*/ 9485051 w 11420081"/>
              <a:gd name="connsiteY1111" fmla="*/ 4458436 h 6526971"/>
              <a:gd name="connsiteX1112" fmla="*/ 9420015 w 11420081"/>
              <a:gd name="connsiteY1112" fmla="*/ 4464253 h 6526971"/>
              <a:gd name="connsiteX1113" fmla="*/ 9351009 w 11420081"/>
              <a:gd name="connsiteY1113" fmla="*/ 4473191 h 6526971"/>
              <a:gd name="connsiteX1114" fmla="*/ 9328119 w 11420081"/>
              <a:gd name="connsiteY1114" fmla="*/ 4476201 h 6526971"/>
              <a:gd name="connsiteX1115" fmla="*/ 9350839 w 11420081"/>
              <a:gd name="connsiteY1115" fmla="*/ 4478815 h 6526971"/>
              <a:gd name="connsiteX1116" fmla="*/ 9407807 w 11420081"/>
              <a:gd name="connsiteY1116" fmla="*/ 4468526 h 6526971"/>
              <a:gd name="connsiteX1117" fmla="*/ 9438883 w 11420081"/>
              <a:gd name="connsiteY1117" fmla="*/ 4478083 h 6526971"/>
              <a:gd name="connsiteX1118" fmla="*/ 9465021 w 11420081"/>
              <a:gd name="connsiteY1118" fmla="*/ 4497703 h 6526971"/>
              <a:gd name="connsiteX1119" fmla="*/ 9464569 w 11420081"/>
              <a:gd name="connsiteY1119" fmla="*/ 4509388 h 6526971"/>
              <a:gd name="connsiteX1120" fmla="*/ 9460299 w 11420081"/>
              <a:gd name="connsiteY1120" fmla="*/ 4515710 h 6526971"/>
              <a:gd name="connsiteX1121" fmla="*/ 9471939 w 11420081"/>
              <a:gd name="connsiteY1121" fmla="*/ 4515714 h 6526971"/>
              <a:gd name="connsiteX1122" fmla="*/ 9539671 w 11420081"/>
              <a:gd name="connsiteY1122" fmla="*/ 4520138 h 6526971"/>
              <a:gd name="connsiteX1123" fmla="*/ 9607405 w 11420081"/>
              <a:gd name="connsiteY1123" fmla="*/ 4524561 h 6526971"/>
              <a:gd name="connsiteX1124" fmla="*/ 9675183 w 11420081"/>
              <a:gd name="connsiteY1124" fmla="*/ 4499078 h 6526971"/>
              <a:gd name="connsiteX1125" fmla="*/ 9740159 w 11420081"/>
              <a:gd name="connsiteY1125" fmla="*/ 4519060 h 6526971"/>
              <a:gd name="connsiteX1126" fmla="*/ 9671201 w 11420081"/>
              <a:gd name="connsiteY1126" fmla="*/ 4540320 h 6526971"/>
              <a:gd name="connsiteX1127" fmla="*/ 9602245 w 11420081"/>
              <a:gd name="connsiteY1127" fmla="*/ 4561580 h 6526971"/>
              <a:gd name="connsiteX1128" fmla="*/ 9567699 w 11420081"/>
              <a:gd name="connsiteY1128" fmla="*/ 4555783 h 6526971"/>
              <a:gd name="connsiteX1129" fmla="*/ 9533155 w 11420081"/>
              <a:gd name="connsiteY1129" fmla="*/ 4549984 h 6526971"/>
              <a:gd name="connsiteX1130" fmla="*/ 9511137 w 11420081"/>
              <a:gd name="connsiteY1130" fmla="*/ 4564205 h 6526971"/>
              <a:gd name="connsiteX1131" fmla="*/ 9484083 w 11420081"/>
              <a:gd name="connsiteY1131" fmla="*/ 4563848 h 6526971"/>
              <a:gd name="connsiteX1132" fmla="*/ 9427339 w 11420081"/>
              <a:gd name="connsiteY1132" fmla="*/ 4568101 h 6526971"/>
              <a:gd name="connsiteX1133" fmla="*/ 9426805 w 11420081"/>
              <a:gd name="connsiteY1133" fmla="*/ 4568954 h 6526971"/>
              <a:gd name="connsiteX1134" fmla="*/ 9348837 w 11420081"/>
              <a:gd name="connsiteY1134" fmla="*/ 4575369 h 6526971"/>
              <a:gd name="connsiteX1135" fmla="*/ 9233301 w 11420081"/>
              <a:gd name="connsiteY1135" fmla="*/ 4604473 h 6526971"/>
              <a:gd name="connsiteX1136" fmla="*/ 9232697 w 11420081"/>
              <a:gd name="connsiteY1136" fmla="*/ 4605579 h 6526971"/>
              <a:gd name="connsiteX1137" fmla="*/ 9238177 w 11420081"/>
              <a:gd name="connsiteY1137" fmla="*/ 4617604 h 6526971"/>
              <a:gd name="connsiteX1138" fmla="*/ 9230243 w 11420081"/>
              <a:gd name="connsiteY1138" fmla="*/ 4630153 h 6526971"/>
              <a:gd name="connsiteX1139" fmla="*/ 9215689 w 11420081"/>
              <a:gd name="connsiteY1139" fmla="*/ 4642222 h 6526971"/>
              <a:gd name="connsiteX1140" fmla="*/ 9222965 w 11420081"/>
              <a:gd name="connsiteY1140" fmla="*/ 4674405 h 6526971"/>
              <a:gd name="connsiteX1141" fmla="*/ 9234097 w 11420081"/>
              <a:gd name="connsiteY1141" fmla="*/ 4708141 h 6526971"/>
              <a:gd name="connsiteX1142" fmla="*/ 9229003 w 11420081"/>
              <a:gd name="connsiteY1142" fmla="*/ 4722440 h 6526971"/>
              <a:gd name="connsiteX1143" fmla="*/ 9241047 w 11420081"/>
              <a:gd name="connsiteY1143" fmla="*/ 4723259 h 6526971"/>
              <a:gd name="connsiteX1144" fmla="*/ 9294719 w 11420081"/>
              <a:gd name="connsiteY1144" fmla="*/ 4738739 h 6526971"/>
              <a:gd name="connsiteX1145" fmla="*/ 9323903 w 11420081"/>
              <a:gd name="connsiteY1145" fmla="*/ 4732272 h 6526971"/>
              <a:gd name="connsiteX1146" fmla="*/ 9353089 w 11420081"/>
              <a:gd name="connsiteY1146" fmla="*/ 4725806 h 6526971"/>
              <a:gd name="connsiteX1147" fmla="*/ 9463003 w 11420081"/>
              <a:gd name="connsiteY1147" fmla="*/ 4736203 h 6526971"/>
              <a:gd name="connsiteX1148" fmla="*/ 9566811 w 11420081"/>
              <a:gd name="connsiteY1148" fmla="*/ 4714320 h 6526971"/>
              <a:gd name="connsiteX1149" fmla="*/ 9625279 w 11420081"/>
              <a:gd name="connsiteY1149" fmla="*/ 4726028 h 6526971"/>
              <a:gd name="connsiteX1150" fmla="*/ 9679677 w 11420081"/>
              <a:gd name="connsiteY1150" fmla="*/ 4716215 h 6526971"/>
              <a:gd name="connsiteX1151" fmla="*/ 9817859 w 11420081"/>
              <a:gd name="connsiteY1151" fmla="*/ 4739408 h 6526971"/>
              <a:gd name="connsiteX1152" fmla="*/ 9880987 w 11420081"/>
              <a:gd name="connsiteY1152" fmla="*/ 4713460 h 6526971"/>
              <a:gd name="connsiteX1153" fmla="*/ 9941315 w 11420081"/>
              <a:gd name="connsiteY1153" fmla="*/ 4732978 h 6526971"/>
              <a:gd name="connsiteX1154" fmla="*/ 10009611 w 11420081"/>
              <a:gd name="connsiteY1154" fmla="*/ 4712238 h 6526971"/>
              <a:gd name="connsiteX1155" fmla="*/ 10085945 w 11420081"/>
              <a:gd name="connsiteY1155" fmla="*/ 4709897 h 6526971"/>
              <a:gd name="connsiteX1156" fmla="*/ 10094327 w 11420081"/>
              <a:gd name="connsiteY1156" fmla="*/ 4730089 h 6526971"/>
              <a:gd name="connsiteX1157" fmla="*/ 10084789 w 11420081"/>
              <a:gd name="connsiteY1157" fmla="*/ 4752009 h 6526971"/>
              <a:gd name="connsiteX1158" fmla="*/ 10034235 w 11420081"/>
              <a:gd name="connsiteY1158" fmla="*/ 4768070 h 6526971"/>
              <a:gd name="connsiteX1159" fmla="*/ 9978641 w 11420081"/>
              <a:gd name="connsiteY1159" fmla="*/ 4769552 h 6526971"/>
              <a:gd name="connsiteX1160" fmla="*/ 9944823 w 11420081"/>
              <a:gd name="connsiteY1160" fmla="*/ 4779662 h 6526971"/>
              <a:gd name="connsiteX1161" fmla="*/ 9914977 w 11420081"/>
              <a:gd name="connsiteY1161" fmla="*/ 4786650 h 6526971"/>
              <a:gd name="connsiteX1162" fmla="*/ 9851799 w 11420081"/>
              <a:gd name="connsiteY1162" fmla="*/ 4800277 h 6526971"/>
              <a:gd name="connsiteX1163" fmla="*/ 9791523 w 11420081"/>
              <a:gd name="connsiteY1163" fmla="*/ 4793080 h 6526971"/>
              <a:gd name="connsiteX1164" fmla="*/ 9779887 w 11420081"/>
              <a:gd name="connsiteY1164" fmla="*/ 4830038 h 6526971"/>
              <a:gd name="connsiteX1165" fmla="*/ 9749169 w 11420081"/>
              <a:gd name="connsiteY1165" fmla="*/ 4826383 h 6526971"/>
              <a:gd name="connsiteX1166" fmla="*/ 9571595 w 11420081"/>
              <a:gd name="connsiteY1166" fmla="*/ 4870217 h 6526971"/>
              <a:gd name="connsiteX1167" fmla="*/ 9386945 w 11420081"/>
              <a:gd name="connsiteY1167" fmla="*/ 4888713 h 6526971"/>
              <a:gd name="connsiteX1168" fmla="*/ 9383081 w 11420081"/>
              <a:gd name="connsiteY1168" fmla="*/ 4889477 h 6526971"/>
              <a:gd name="connsiteX1169" fmla="*/ 9381849 w 11420081"/>
              <a:gd name="connsiteY1169" fmla="*/ 4891449 h 6526971"/>
              <a:gd name="connsiteX1170" fmla="*/ 9366907 w 11420081"/>
              <a:gd name="connsiteY1170" fmla="*/ 4892679 h 6526971"/>
              <a:gd name="connsiteX1171" fmla="*/ 9260909 w 11420081"/>
              <a:gd name="connsiteY1171" fmla="*/ 4913653 h 6526971"/>
              <a:gd name="connsiteX1172" fmla="*/ 9250093 w 11420081"/>
              <a:gd name="connsiteY1172" fmla="*/ 4906708 h 6526971"/>
              <a:gd name="connsiteX1173" fmla="*/ 9238309 w 11420081"/>
              <a:gd name="connsiteY1173" fmla="*/ 4906704 h 6526971"/>
              <a:gd name="connsiteX1174" fmla="*/ 9219117 w 11420081"/>
              <a:gd name="connsiteY1174" fmla="*/ 4921794 h 6526971"/>
              <a:gd name="connsiteX1175" fmla="*/ 9199827 w 11420081"/>
              <a:gd name="connsiteY1175" fmla="*/ 4912241 h 6526971"/>
              <a:gd name="connsiteX1176" fmla="*/ 9182273 w 11420081"/>
              <a:gd name="connsiteY1176" fmla="*/ 4916350 h 6526971"/>
              <a:gd name="connsiteX1177" fmla="*/ 9182561 w 11420081"/>
              <a:gd name="connsiteY1177" fmla="*/ 4916709 h 6526971"/>
              <a:gd name="connsiteX1178" fmla="*/ 9193221 w 11420081"/>
              <a:gd name="connsiteY1178" fmla="*/ 4940099 h 6526971"/>
              <a:gd name="connsiteX1179" fmla="*/ 9164301 w 11420081"/>
              <a:gd name="connsiteY1179" fmla="*/ 4970051 h 6526971"/>
              <a:gd name="connsiteX1180" fmla="*/ 9144475 w 11420081"/>
              <a:gd name="connsiteY1180" fmla="*/ 4977499 h 6526971"/>
              <a:gd name="connsiteX1181" fmla="*/ 9150331 w 11420081"/>
              <a:gd name="connsiteY1181" fmla="*/ 4979873 h 6526971"/>
              <a:gd name="connsiteX1182" fmla="*/ 9208229 w 11420081"/>
              <a:gd name="connsiteY1182" fmla="*/ 4978768 h 6526971"/>
              <a:gd name="connsiteX1183" fmla="*/ 9300949 w 11420081"/>
              <a:gd name="connsiteY1183" fmla="*/ 4964574 h 6526971"/>
              <a:gd name="connsiteX1184" fmla="*/ 9305087 w 11420081"/>
              <a:gd name="connsiteY1184" fmla="*/ 5002523 h 6526971"/>
              <a:gd name="connsiteX1185" fmla="*/ 9336985 w 11420081"/>
              <a:gd name="connsiteY1185" fmla="*/ 5010402 h 6526971"/>
              <a:gd name="connsiteX1186" fmla="*/ 9409945 w 11420081"/>
              <a:gd name="connsiteY1186" fmla="*/ 4994235 h 6526971"/>
              <a:gd name="connsiteX1187" fmla="*/ 9544121 w 11420081"/>
              <a:gd name="connsiteY1187" fmla="*/ 5012335 h 6526971"/>
              <a:gd name="connsiteX1188" fmla="*/ 9581247 w 11420081"/>
              <a:gd name="connsiteY1188" fmla="*/ 4999623 h 6526971"/>
              <a:gd name="connsiteX1189" fmla="*/ 9618373 w 11420081"/>
              <a:gd name="connsiteY1189" fmla="*/ 4986913 h 6526971"/>
              <a:gd name="connsiteX1190" fmla="*/ 9691467 w 11420081"/>
              <a:gd name="connsiteY1190" fmla="*/ 5003601 h 6526971"/>
              <a:gd name="connsiteX1191" fmla="*/ 9753907 w 11420081"/>
              <a:gd name="connsiteY1191" fmla="*/ 5012187 h 6526971"/>
              <a:gd name="connsiteX1192" fmla="*/ 9820217 w 11420081"/>
              <a:gd name="connsiteY1192" fmla="*/ 4993008 h 6526971"/>
              <a:gd name="connsiteX1193" fmla="*/ 9970843 w 11420081"/>
              <a:gd name="connsiteY1193" fmla="*/ 5015685 h 6526971"/>
              <a:gd name="connsiteX1194" fmla="*/ 10112463 w 11420081"/>
              <a:gd name="connsiteY1194" fmla="*/ 5026905 h 6526971"/>
              <a:gd name="connsiteX1195" fmla="*/ 10143437 w 11420081"/>
              <a:gd name="connsiteY1195" fmla="*/ 5011819 h 6526971"/>
              <a:gd name="connsiteX1196" fmla="*/ 10173545 w 11420081"/>
              <a:gd name="connsiteY1196" fmla="*/ 5028317 h 6526971"/>
              <a:gd name="connsiteX1197" fmla="*/ 10200727 w 11420081"/>
              <a:gd name="connsiteY1197" fmla="*/ 5019304 h 6526971"/>
              <a:gd name="connsiteX1198" fmla="*/ 10227909 w 11420081"/>
              <a:gd name="connsiteY1198" fmla="*/ 5010291 h 6526971"/>
              <a:gd name="connsiteX1199" fmla="*/ 10296567 w 11420081"/>
              <a:gd name="connsiteY1199" fmla="*/ 5037679 h 6526971"/>
              <a:gd name="connsiteX1200" fmla="*/ 10366091 w 11420081"/>
              <a:gd name="connsiteY1200" fmla="*/ 5033484 h 6526971"/>
              <a:gd name="connsiteX1201" fmla="*/ 10400441 w 11420081"/>
              <a:gd name="connsiteY1201" fmla="*/ 5032224 h 6526971"/>
              <a:gd name="connsiteX1202" fmla="*/ 10429753 w 11420081"/>
              <a:gd name="connsiteY1202" fmla="*/ 5016386 h 6526971"/>
              <a:gd name="connsiteX1203" fmla="*/ 10553343 w 11420081"/>
              <a:gd name="connsiteY1203" fmla="*/ 5042813 h 6526971"/>
              <a:gd name="connsiteX1204" fmla="*/ 10592453 w 11420081"/>
              <a:gd name="connsiteY1204" fmla="*/ 5028540 h 6526971"/>
              <a:gd name="connsiteX1205" fmla="*/ 10627593 w 11420081"/>
              <a:gd name="connsiteY1205" fmla="*/ 5017390 h 6526971"/>
              <a:gd name="connsiteX1206" fmla="*/ 10695909 w 11420081"/>
              <a:gd name="connsiteY1206" fmla="*/ 5042985 h 6526971"/>
              <a:gd name="connsiteX1207" fmla="*/ 10775071 w 11420081"/>
              <a:gd name="connsiteY1207" fmla="*/ 5041512 h 6526971"/>
              <a:gd name="connsiteX1208" fmla="*/ 10853595 w 11420081"/>
              <a:gd name="connsiteY1208" fmla="*/ 5086895 h 6526971"/>
              <a:gd name="connsiteX1209" fmla="*/ 10893367 w 11420081"/>
              <a:gd name="connsiteY1209" fmla="*/ 5072101 h 6526971"/>
              <a:gd name="connsiteX1210" fmla="*/ 10933139 w 11420081"/>
              <a:gd name="connsiteY1210" fmla="*/ 5057308 h 6526971"/>
              <a:gd name="connsiteX1211" fmla="*/ 11066025 w 11420081"/>
              <a:gd name="connsiteY1211" fmla="*/ 5084664 h 6526971"/>
              <a:gd name="connsiteX1212" fmla="*/ 11067451 w 11420081"/>
              <a:gd name="connsiteY1212" fmla="*/ 5108266 h 6526971"/>
              <a:gd name="connsiteX1213" fmla="*/ 10971029 w 11420081"/>
              <a:gd name="connsiteY1213" fmla="*/ 5123654 h 6526971"/>
              <a:gd name="connsiteX1214" fmla="*/ 10798503 w 11420081"/>
              <a:gd name="connsiteY1214" fmla="*/ 5143948 h 6526971"/>
              <a:gd name="connsiteX1215" fmla="*/ 10693213 w 11420081"/>
              <a:gd name="connsiteY1215" fmla="*/ 5155322 h 6526971"/>
              <a:gd name="connsiteX1216" fmla="*/ 10628177 w 11420081"/>
              <a:gd name="connsiteY1216" fmla="*/ 5161138 h 6526971"/>
              <a:gd name="connsiteX1217" fmla="*/ 10559171 w 11420081"/>
              <a:gd name="connsiteY1217" fmla="*/ 5170077 h 6526971"/>
              <a:gd name="connsiteX1218" fmla="*/ 10467935 w 11420081"/>
              <a:gd name="connsiteY1218" fmla="*/ 5182073 h 6526971"/>
              <a:gd name="connsiteX1219" fmla="*/ 10378637 w 11420081"/>
              <a:gd name="connsiteY1219" fmla="*/ 5180188 h 6526971"/>
              <a:gd name="connsiteX1220" fmla="*/ 10369421 w 11420081"/>
              <a:gd name="connsiteY1220" fmla="*/ 5199793 h 6526971"/>
              <a:gd name="connsiteX1221" fmla="*/ 10364177 w 11420081"/>
              <a:gd name="connsiteY1221" fmla="*/ 5216276 h 6526971"/>
              <a:gd name="connsiteX1222" fmla="*/ 10378769 w 11420081"/>
              <a:gd name="connsiteY1222" fmla="*/ 5213044 h 6526971"/>
              <a:gd name="connsiteX1223" fmla="*/ 10363021 w 11420081"/>
              <a:gd name="connsiteY1223" fmla="*/ 5258389 h 6526971"/>
              <a:gd name="connsiteX1224" fmla="*/ 10183911 w 11420081"/>
              <a:gd name="connsiteY1224" fmla="*/ 5292101 h 6526971"/>
              <a:gd name="connsiteX1225" fmla="*/ 10156017 w 11420081"/>
              <a:gd name="connsiteY1225" fmla="*/ 5289313 h 6526971"/>
              <a:gd name="connsiteX1226" fmla="*/ 10136825 w 11420081"/>
              <a:gd name="connsiteY1226" fmla="*/ 5304403 h 6526971"/>
              <a:gd name="connsiteX1227" fmla="*/ 10117533 w 11420081"/>
              <a:gd name="connsiteY1227" fmla="*/ 5294851 h 6526971"/>
              <a:gd name="connsiteX1228" fmla="*/ 10087687 w 11420081"/>
              <a:gd name="connsiteY1228" fmla="*/ 5301839 h 6526971"/>
              <a:gd name="connsiteX1229" fmla="*/ 10053871 w 11420081"/>
              <a:gd name="connsiteY1229" fmla="*/ 5311948 h 6526971"/>
              <a:gd name="connsiteX1230" fmla="*/ 10027879 w 11420081"/>
              <a:gd name="connsiteY1230" fmla="*/ 5287065 h 6526971"/>
              <a:gd name="connsiteX1231" fmla="*/ 9990075 w 11420081"/>
              <a:gd name="connsiteY1231" fmla="*/ 5296189 h 6526971"/>
              <a:gd name="connsiteX1232" fmla="*/ 9931705 w 11420081"/>
              <a:gd name="connsiteY1232" fmla="*/ 5309124 h 6526971"/>
              <a:gd name="connsiteX1233" fmla="*/ 9870625 w 11420081"/>
              <a:gd name="connsiteY1233" fmla="*/ 5333591 h 6526971"/>
              <a:gd name="connsiteX1234" fmla="*/ 9870537 w 11420081"/>
              <a:gd name="connsiteY1234" fmla="*/ 5333603 h 6526971"/>
              <a:gd name="connsiteX1235" fmla="*/ 9925887 w 11420081"/>
              <a:gd name="connsiteY1235" fmla="*/ 5338179 h 6526971"/>
              <a:gd name="connsiteX1236" fmla="*/ 10067507 w 11420081"/>
              <a:gd name="connsiteY1236" fmla="*/ 5349399 h 6526971"/>
              <a:gd name="connsiteX1237" fmla="*/ 10098481 w 11420081"/>
              <a:gd name="connsiteY1237" fmla="*/ 5334313 h 6526971"/>
              <a:gd name="connsiteX1238" fmla="*/ 10128589 w 11420081"/>
              <a:gd name="connsiteY1238" fmla="*/ 5350810 h 6526971"/>
              <a:gd name="connsiteX1239" fmla="*/ 10155771 w 11420081"/>
              <a:gd name="connsiteY1239" fmla="*/ 5341798 h 6526971"/>
              <a:gd name="connsiteX1240" fmla="*/ 10182953 w 11420081"/>
              <a:gd name="connsiteY1240" fmla="*/ 5332785 h 6526971"/>
              <a:gd name="connsiteX1241" fmla="*/ 10251611 w 11420081"/>
              <a:gd name="connsiteY1241" fmla="*/ 5360173 h 6526971"/>
              <a:gd name="connsiteX1242" fmla="*/ 10321135 w 11420081"/>
              <a:gd name="connsiteY1242" fmla="*/ 5355978 h 6526971"/>
              <a:gd name="connsiteX1243" fmla="*/ 10355485 w 11420081"/>
              <a:gd name="connsiteY1243" fmla="*/ 5354718 h 6526971"/>
              <a:gd name="connsiteX1244" fmla="*/ 10384797 w 11420081"/>
              <a:gd name="connsiteY1244" fmla="*/ 5338880 h 6526971"/>
              <a:gd name="connsiteX1245" fmla="*/ 10508387 w 11420081"/>
              <a:gd name="connsiteY1245" fmla="*/ 5365307 h 6526971"/>
              <a:gd name="connsiteX1246" fmla="*/ 10547497 w 11420081"/>
              <a:gd name="connsiteY1246" fmla="*/ 5351034 h 6526971"/>
              <a:gd name="connsiteX1247" fmla="*/ 10582637 w 11420081"/>
              <a:gd name="connsiteY1247" fmla="*/ 5339884 h 6526971"/>
              <a:gd name="connsiteX1248" fmla="*/ 10650953 w 11420081"/>
              <a:gd name="connsiteY1248" fmla="*/ 5365478 h 6526971"/>
              <a:gd name="connsiteX1249" fmla="*/ 10730115 w 11420081"/>
              <a:gd name="connsiteY1249" fmla="*/ 5364005 h 6526971"/>
              <a:gd name="connsiteX1250" fmla="*/ 10808639 w 11420081"/>
              <a:gd name="connsiteY1250" fmla="*/ 5409389 h 6526971"/>
              <a:gd name="connsiteX1251" fmla="*/ 10848411 w 11420081"/>
              <a:gd name="connsiteY1251" fmla="*/ 5394595 h 6526971"/>
              <a:gd name="connsiteX1252" fmla="*/ 10888183 w 11420081"/>
              <a:gd name="connsiteY1252" fmla="*/ 5379802 h 6526971"/>
              <a:gd name="connsiteX1253" fmla="*/ 11021069 w 11420081"/>
              <a:gd name="connsiteY1253" fmla="*/ 5407158 h 6526971"/>
              <a:gd name="connsiteX1254" fmla="*/ 11022495 w 11420081"/>
              <a:gd name="connsiteY1254" fmla="*/ 5430760 h 6526971"/>
              <a:gd name="connsiteX1255" fmla="*/ 10926073 w 11420081"/>
              <a:gd name="connsiteY1255" fmla="*/ 5446147 h 6526971"/>
              <a:gd name="connsiteX1256" fmla="*/ 10753547 w 11420081"/>
              <a:gd name="connsiteY1256" fmla="*/ 5466442 h 6526971"/>
              <a:gd name="connsiteX1257" fmla="*/ 10648257 w 11420081"/>
              <a:gd name="connsiteY1257" fmla="*/ 5477815 h 6526971"/>
              <a:gd name="connsiteX1258" fmla="*/ 10583221 w 11420081"/>
              <a:gd name="connsiteY1258" fmla="*/ 5483632 h 6526971"/>
              <a:gd name="connsiteX1259" fmla="*/ 10514215 w 11420081"/>
              <a:gd name="connsiteY1259" fmla="*/ 5492571 h 6526971"/>
              <a:gd name="connsiteX1260" fmla="*/ 10422979 w 11420081"/>
              <a:gd name="connsiteY1260" fmla="*/ 5504567 h 6526971"/>
              <a:gd name="connsiteX1261" fmla="*/ 10333681 w 11420081"/>
              <a:gd name="connsiteY1261" fmla="*/ 5502681 h 6526971"/>
              <a:gd name="connsiteX1262" fmla="*/ 10324465 w 11420081"/>
              <a:gd name="connsiteY1262" fmla="*/ 5522287 h 6526971"/>
              <a:gd name="connsiteX1263" fmla="*/ 10319221 w 11420081"/>
              <a:gd name="connsiteY1263" fmla="*/ 5538770 h 6526971"/>
              <a:gd name="connsiteX1264" fmla="*/ 10333813 w 11420081"/>
              <a:gd name="connsiteY1264" fmla="*/ 5535538 h 6526971"/>
              <a:gd name="connsiteX1265" fmla="*/ 10318065 w 11420081"/>
              <a:gd name="connsiteY1265" fmla="*/ 5580883 h 6526971"/>
              <a:gd name="connsiteX1266" fmla="*/ 10138955 w 11420081"/>
              <a:gd name="connsiteY1266" fmla="*/ 5614594 h 6526971"/>
              <a:gd name="connsiteX1267" fmla="*/ 10111061 w 11420081"/>
              <a:gd name="connsiteY1267" fmla="*/ 5611807 h 6526971"/>
              <a:gd name="connsiteX1268" fmla="*/ 10091869 w 11420081"/>
              <a:gd name="connsiteY1268" fmla="*/ 5626897 h 6526971"/>
              <a:gd name="connsiteX1269" fmla="*/ 10072577 w 11420081"/>
              <a:gd name="connsiteY1269" fmla="*/ 5617345 h 6526971"/>
              <a:gd name="connsiteX1270" fmla="*/ 10042731 w 11420081"/>
              <a:gd name="connsiteY1270" fmla="*/ 5624333 h 6526971"/>
              <a:gd name="connsiteX1271" fmla="*/ 10008915 w 11420081"/>
              <a:gd name="connsiteY1271" fmla="*/ 5634442 h 6526971"/>
              <a:gd name="connsiteX1272" fmla="*/ 9982923 w 11420081"/>
              <a:gd name="connsiteY1272" fmla="*/ 5609559 h 6526971"/>
              <a:gd name="connsiteX1273" fmla="*/ 9945119 w 11420081"/>
              <a:gd name="connsiteY1273" fmla="*/ 5618683 h 6526971"/>
              <a:gd name="connsiteX1274" fmla="*/ 9886749 w 11420081"/>
              <a:gd name="connsiteY1274" fmla="*/ 5631617 h 6526971"/>
              <a:gd name="connsiteX1275" fmla="*/ 9742007 w 11420081"/>
              <a:gd name="connsiteY1275" fmla="*/ 5668177 h 6526971"/>
              <a:gd name="connsiteX1276" fmla="*/ 9580315 w 11420081"/>
              <a:gd name="connsiteY1276" fmla="*/ 5699524 h 6526971"/>
              <a:gd name="connsiteX1277" fmla="*/ 9563815 w 11420081"/>
              <a:gd name="connsiteY1277" fmla="*/ 5682626 h 6526971"/>
              <a:gd name="connsiteX1278" fmla="*/ 9544411 w 11420081"/>
              <a:gd name="connsiteY1278" fmla="*/ 5686553 h 6526971"/>
              <a:gd name="connsiteX1279" fmla="*/ 9507221 w 11420081"/>
              <a:gd name="connsiteY1279" fmla="*/ 5682836 h 6526971"/>
              <a:gd name="connsiteX1280" fmla="*/ 9481217 w 11420081"/>
              <a:gd name="connsiteY1280" fmla="*/ 5696073 h 6526971"/>
              <a:gd name="connsiteX1281" fmla="*/ 9454145 w 11420081"/>
              <a:gd name="connsiteY1281" fmla="*/ 5691607 h 6526971"/>
              <a:gd name="connsiteX1282" fmla="*/ 9406497 w 11420081"/>
              <a:gd name="connsiteY1282" fmla="*/ 5729072 h 6526971"/>
              <a:gd name="connsiteX1283" fmla="*/ 9369305 w 11420081"/>
              <a:gd name="connsiteY1283" fmla="*/ 5725356 h 6526971"/>
              <a:gd name="connsiteX1284" fmla="*/ 9340333 w 11420081"/>
              <a:gd name="connsiteY1284" fmla="*/ 5742988 h 6526971"/>
              <a:gd name="connsiteX1285" fmla="*/ 9312227 w 11420081"/>
              <a:gd name="connsiteY1285" fmla="*/ 5729035 h 6526971"/>
              <a:gd name="connsiteX1286" fmla="*/ 9300217 w 11420081"/>
              <a:gd name="connsiteY1286" fmla="*/ 5713760 h 6526971"/>
              <a:gd name="connsiteX1287" fmla="*/ 9260459 w 11420081"/>
              <a:gd name="connsiteY1287" fmla="*/ 5732660 h 6526971"/>
              <a:gd name="connsiteX1288" fmla="*/ 9224675 w 11420081"/>
              <a:gd name="connsiteY1288" fmla="*/ 5748438 h 6526971"/>
              <a:gd name="connsiteX1289" fmla="*/ 9117991 w 11420081"/>
              <a:gd name="connsiteY1289" fmla="*/ 5757130 h 6526971"/>
              <a:gd name="connsiteX1290" fmla="*/ 9012375 w 11420081"/>
              <a:gd name="connsiteY1290" fmla="*/ 5783525 h 6526971"/>
              <a:gd name="connsiteX1291" fmla="*/ 8993171 w 11420081"/>
              <a:gd name="connsiteY1291" fmla="*/ 5791867 h 6526971"/>
              <a:gd name="connsiteX1292" fmla="*/ 8990215 w 11420081"/>
              <a:gd name="connsiteY1292" fmla="*/ 5813070 h 6526971"/>
              <a:gd name="connsiteX1293" fmla="*/ 8890223 w 11420081"/>
              <a:gd name="connsiteY1293" fmla="*/ 5875217 h 6526971"/>
              <a:gd name="connsiteX1294" fmla="*/ 8794199 w 11420081"/>
              <a:gd name="connsiteY1294" fmla="*/ 5934240 h 6526971"/>
              <a:gd name="connsiteX1295" fmla="*/ 8783745 w 11420081"/>
              <a:gd name="connsiteY1295" fmla="*/ 5975422 h 6526971"/>
              <a:gd name="connsiteX1296" fmla="*/ 8744329 w 11420081"/>
              <a:gd name="connsiteY1296" fmla="*/ 5996116 h 6526971"/>
              <a:gd name="connsiteX1297" fmla="*/ 8698907 w 11420081"/>
              <a:gd name="connsiteY1297" fmla="*/ 6009170 h 6526971"/>
              <a:gd name="connsiteX1298" fmla="*/ 8636567 w 11420081"/>
              <a:gd name="connsiteY1298" fmla="*/ 6025228 h 6526971"/>
              <a:gd name="connsiteX1299" fmla="*/ 8582167 w 11420081"/>
              <a:gd name="connsiteY1299" fmla="*/ 6035041 h 6526971"/>
              <a:gd name="connsiteX1300" fmla="*/ 8518507 w 11420081"/>
              <a:gd name="connsiteY1300" fmla="*/ 6052138 h 6526971"/>
              <a:gd name="connsiteX1301" fmla="*/ 8486607 w 11420081"/>
              <a:gd name="connsiteY1301" fmla="*/ 6044258 h 6526971"/>
              <a:gd name="connsiteX1302" fmla="*/ 8400345 w 11420081"/>
              <a:gd name="connsiteY1302" fmla="*/ 6054404 h 6526971"/>
              <a:gd name="connsiteX1303" fmla="*/ 8395651 w 11420081"/>
              <a:gd name="connsiteY1303" fmla="*/ 6083848 h 6526971"/>
              <a:gd name="connsiteX1304" fmla="*/ 8374007 w 11420081"/>
              <a:gd name="connsiteY1304" fmla="*/ 6108077 h 6526971"/>
              <a:gd name="connsiteX1305" fmla="*/ 8412757 w 11420081"/>
              <a:gd name="connsiteY1305" fmla="*/ 6168252 h 6526971"/>
              <a:gd name="connsiteX1306" fmla="*/ 8380993 w 11420081"/>
              <a:gd name="connsiteY1306" fmla="*/ 6193229 h 6526971"/>
              <a:gd name="connsiteX1307" fmla="*/ 8338505 w 11420081"/>
              <a:gd name="connsiteY1307" fmla="*/ 6193675 h 6526971"/>
              <a:gd name="connsiteX1308" fmla="*/ 8201881 w 11420081"/>
              <a:gd name="connsiteY1308" fmla="*/ 6226940 h 6526971"/>
              <a:gd name="connsiteX1309" fmla="*/ 8065257 w 11420081"/>
              <a:gd name="connsiteY1309" fmla="*/ 6260205 h 6526971"/>
              <a:gd name="connsiteX1310" fmla="*/ 7998943 w 11420081"/>
              <a:gd name="connsiteY1310" fmla="*/ 6237157 h 6526971"/>
              <a:gd name="connsiteX1311" fmla="*/ 7921783 w 11420081"/>
              <a:gd name="connsiteY1311" fmla="*/ 6241175 h 6526971"/>
              <a:gd name="connsiteX1312" fmla="*/ 7889885 w 11420081"/>
              <a:gd name="connsiteY1312" fmla="*/ 6233296 h 6526971"/>
              <a:gd name="connsiteX1313" fmla="*/ 7851987 w 11420081"/>
              <a:gd name="connsiteY1313" fmla="*/ 6260006 h 6526971"/>
              <a:gd name="connsiteX1314" fmla="*/ 7812919 w 11420081"/>
              <a:gd name="connsiteY1314" fmla="*/ 6244373 h 6526971"/>
              <a:gd name="connsiteX1315" fmla="*/ 7804912 w 11420081"/>
              <a:gd name="connsiteY1315" fmla="*/ 6234189 h 6526971"/>
              <a:gd name="connsiteX1316" fmla="*/ 7729220 w 11420081"/>
              <a:gd name="connsiteY1316" fmla="*/ 6231903 h 6526971"/>
              <a:gd name="connsiteX1317" fmla="*/ 7649558 w 11420081"/>
              <a:gd name="connsiteY1317" fmla="*/ 6232739 h 6526971"/>
              <a:gd name="connsiteX1318" fmla="*/ 7596350 w 11420081"/>
              <a:gd name="connsiteY1318" fmla="*/ 6208654 h 6526971"/>
              <a:gd name="connsiteX1319" fmla="*/ 7414076 w 11420081"/>
              <a:gd name="connsiteY1319" fmla="*/ 6239703 h 6526971"/>
              <a:gd name="connsiteX1320" fmla="*/ 7228698 w 11420081"/>
              <a:gd name="connsiteY1320" fmla="*/ 6242291 h 6526971"/>
              <a:gd name="connsiteX1321" fmla="*/ 7168889 w 11420081"/>
              <a:gd name="connsiteY1321" fmla="*/ 6227516 h 6526971"/>
              <a:gd name="connsiteX1322" fmla="*/ 7101239 w 11420081"/>
              <a:gd name="connsiteY1322" fmla="*/ 6243628 h 6526971"/>
              <a:gd name="connsiteX1323" fmla="*/ 7035006 w 11420081"/>
              <a:gd name="connsiteY1323" fmla="*/ 6241115 h 6526971"/>
              <a:gd name="connsiteX1324" fmla="*/ 6965771 w 11420081"/>
              <a:gd name="connsiteY1324" fmla="*/ 6234783 h 6526971"/>
              <a:gd name="connsiteX1325" fmla="*/ 6946207 w 11420081"/>
              <a:gd name="connsiteY1325" fmla="*/ 6239865 h 6526971"/>
              <a:gd name="connsiteX1326" fmla="*/ 6928579 w 11420081"/>
              <a:gd name="connsiteY1326" fmla="*/ 6231066 h 6526971"/>
              <a:gd name="connsiteX1327" fmla="*/ 6917857 w 11420081"/>
              <a:gd name="connsiteY1327" fmla="*/ 6206536 h 6526971"/>
              <a:gd name="connsiteX1328" fmla="*/ 6962379 w 11420081"/>
              <a:gd name="connsiteY1328" fmla="*/ 6216849 h 6526971"/>
              <a:gd name="connsiteX1329" fmla="*/ 7002830 w 11420081"/>
              <a:gd name="connsiteY1329" fmla="*/ 6205643 h 6526971"/>
              <a:gd name="connsiteX1330" fmla="*/ 6992898 w 11420081"/>
              <a:gd name="connsiteY1330" fmla="*/ 6171221 h 6526971"/>
              <a:gd name="connsiteX1331" fmla="*/ 6979962 w 11420081"/>
              <a:gd name="connsiteY1331" fmla="*/ 6132979 h 6526971"/>
              <a:gd name="connsiteX1332" fmla="*/ 6917590 w 11420081"/>
              <a:gd name="connsiteY1332" fmla="*/ 6140821 h 6526971"/>
              <a:gd name="connsiteX1333" fmla="*/ 6843272 w 11420081"/>
              <a:gd name="connsiteY1333" fmla="*/ 6149817 h 6526971"/>
              <a:gd name="connsiteX1334" fmla="*/ 6768955 w 11420081"/>
              <a:gd name="connsiteY1334" fmla="*/ 6158812 h 6526971"/>
              <a:gd name="connsiteX1335" fmla="*/ 6612176 w 11420081"/>
              <a:gd name="connsiteY1335" fmla="*/ 6133760 h 6526971"/>
              <a:gd name="connsiteX1336" fmla="*/ 6537732 w 11420081"/>
              <a:gd name="connsiteY1336" fmla="*/ 6152125 h 6526971"/>
              <a:gd name="connsiteX1337" fmla="*/ 6478000 w 11420081"/>
              <a:gd name="connsiteY1337" fmla="*/ 6115659 h 6526971"/>
              <a:gd name="connsiteX1338" fmla="*/ 6410468 w 11420081"/>
              <a:gd name="connsiteY1338" fmla="*/ 6160521 h 6526971"/>
              <a:gd name="connsiteX1339" fmla="*/ 6371985 w 11420081"/>
              <a:gd name="connsiteY1339" fmla="*/ 6166059 h 6526971"/>
              <a:gd name="connsiteX1340" fmla="*/ 6404149 w 11420081"/>
              <a:gd name="connsiteY1340" fmla="*/ 6239652 h 6526971"/>
              <a:gd name="connsiteX1341" fmla="*/ 6335192 w 11420081"/>
              <a:gd name="connsiteY1341" fmla="*/ 6260913 h 6526971"/>
              <a:gd name="connsiteX1342" fmla="*/ 6266236 w 11420081"/>
              <a:gd name="connsiteY1342" fmla="*/ 6282173 h 6526971"/>
              <a:gd name="connsiteX1343" fmla="*/ 6195177 w 11420081"/>
              <a:gd name="connsiteY1343" fmla="*/ 6276244 h 6526971"/>
              <a:gd name="connsiteX1344" fmla="*/ 6128188 w 11420081"/>
              <a:gd name="connsiteY1344" fmla="*/ 6291837 h 6526971"/>
              <a:gd name="connsiteX1345" fmla="*/ 6109009 w 11420081"/>
              <a:gd name="connsiteY1345" fmla="*/ 6268806 h 6526971"/>
              <a:gd name="connsiteX1346" fmla="*/ 6078984 w 11420081"/>
              <a:gd name="connsiteY1346" fmla="*/ 6272843 h 6526971"/>
              <a:gd name="connsiteX1347" fmla="*/ 6019954 w 11420081"/>
              <a:gd name="connsiteY1347" fmla="*/ 6286298 h 6526971"/>
              <a:gd name="connsiteX1348" fmla="*/ 5988717 w 11420081"/>
              <a:gd name="connsiteY1348" fmla="*/ 6277899 h 6526971"/>
              <a:gd name="connsiteX1349" fmla="*/ 5971512 w 11420081"/>
              <a:gd name="connsiteY1349" fmla="*/ 6291428 h 6526971"/>
              <a:gd name="connsiteX1350" fmla="*/ 5950235 w 11420081"/>
              <a:gd name="connsiteY1350" fmla="*/ 6283437 h 6526971"/>
              <a:gd name="connsiteX1351" fmla="*/ 5913041 w 11420081"/>
              <a:gd name="connsiteY1351" fmla="*/ 6279721 h 6526971"/>
              <a:gd name="connsiteX1352" fmla="*/ 5889018 w 11420081"/>
              <a:gd name="connsiteY1352" fmla="*/ 6249169 h 6526971"/>
              <a:gd name="connsiteX1353" fmla="*/ 5827936 w 11420081"/>
              <a:gd name="connsiteY1353" fmla="*/ 6247755 h 6526971"/>
              <a:gd name="connsiteX1354" fmla="*/ 5801598 w 11420081"/>
              <a:gd name="connsiteY1354" fmla="*/ 6301426 h 6526971"/>
              <a:gd name="connsiteX1355" fmla="*/ 5775606 w 11420081"/>
              <a:gd name="connsiteY1355" fmla="*/ 6276542 h 6526971"/>
              <a:gd name="connsiteX1356" fmla="*/ 5737803 w 11420081"/>
              <a:gd name="connsiteY1356" fmla="*/ 6285667 h 6526971"/>
              <a:gd name="connsiteX1357" fmla="*/ 5636269 w 11420081"/>
              <a:gd name="connsiteY1357" fmla="*/ 6295461 h 6526971"/>
              <a:gd name="connsiteX1358" fmla="*/ 5530664 w 11420081"/>
              <a:gd name="connsiteY1358" fmla="*/ 6283735 h 6526971"/>
              <a:gd name="connsiteX1359" fmla="*/ 5518519 w 11420081"/>
              <a:gd name="connsiteY1359" fmla="*/ 6235602 h 6526971"/>
              <a:gd name="connsiteX1360" fmla="*/ 5503487 w 11420081"/>
              <a:gd name="connsiteY1360" fmla="*/ 6212399 h 6526971"/>
              <a:gd name="connsiteX1361" fmla="*/ 5506374 w 11420081"/>
              <a:gd name="connsiteY1361" fmla="*/ 6187469 h 6526971"/>
              <a:gd name="connsiteX1362" fmla="*/ 5511669 w 11420081"/>
              <a:gd name="connsiteY1362" fmla="*/ 6183305 h 6526971"/>
              <a:gd name="connsiteX1363" fmla="*/ 5524114 w 11420081"/>
              <a:gd name="connsiteY1363" fmla="*/ 6182790 h 6526971"/>
              <a:gd name="connsiteX1364" fmla="*/ 5539561 w 11420081"/>
              <a:gd name="connsiteY1364" fmla="*/ 6186093 h 6526971"/>
              <a:gd name="connsiteX1365" fmla="*/ 5551635 w 11420081"/>
              <a:gd name="connsiteY1365" fmla="*/ 6175571 h 6526971"/>
              <a:gd name="connsiteX1366" fmla="*/ 5556734 w 11420081"/>
              <a:gd name="connsiteY1366" fmla="*/ 6164350 h 6526971"/>
              <a:gd name="connsiteX1367" fmla="*/ 5535168 w 11420081"/>
              <a:gd name="connsiteY1367" fmla="*/ 6166886 h 6526971"/>
              <a:gd name="connsiteX1368" fmla="*/ 5511669 w 11420081"/>
              <a:gd name="connsiteY1368" fmla="*/ 6183305 h 6526971"/>
              <a:gd name="connsiteX1369" fmla="*/ 5505034 w 11420081"/>
              <a:gd name="connsiteY1369" fmla="*/ 6184402 h 6526971"/>
              <a:gd name="connsiteX1370" fmla="*/ 5502370 w 11420081"/>
              <a:gd name="connsiteY1370" fmla="*/ 6182376 h 6526971"/>
              <a:gd name="connsiteX1371" fmla="*/ 5505095 w 11420081"/>
              <a:gd name="connsiteY1371" fmla="*/ 6158603 h 6526971"/>
              <a:gd name="connsiteX1372" fmla="*/ 5504817 w 11420081"/>
              <a:gd name="connsiteY1372" fmla="*/ 6131010 h 6526971"/>
              <a:gd name="connsiteX1373" fmla="*/ 5492711 w 11420081"/>
              <a:gd name="connsiteY1373" fmla="*/ 6133319 h 6526971"/>
              <a:gd name="connsiteX1374" fmla="*/ 5479637 w 11420081"/>
              <a:gd name="connsiteY1374" fmla="*/ 6142568 h 6526971"/>
              <a:gd name="connsiteX1375" fmla="*/ 5405702 w 11420081"/>
              <a:gd name="connsiteY1375" fmla="*/ 6123451 h 6526971"/>
              <a:gd name="connsiteX1376" fmla="*/ 5334870 w 11420081"/>
              <a:gd name="connsiteY1376" fmla="*/ 6132795 h 6526971"/>
              <a:gd name="connsiteX1377" fmla="*/ 5294726 w 11420081"/>
              <a:gd name="connsiteY1377" fmla="*/ 6137580 h 6526971"/>
              <a:gd name="connsiteX1378" fmla="*/ 5256617 w 11420081"/>
              <a:gd name="connsiteY1378" fmla="*/ 6153124 h 6526971"/>
              <a:gd name="connsiteX1379" fmla="*/ 5245560 w 11420081"/>
              <a:gd name="connsiteY1379" fmla="*/ 6169028 h 6526971"/>
              <a:gd name="connsiteX1380" fmla="*/ 5251455 w 11420081"/>
              <a:gd name="connsiteY1380" fmla="*/ 6190144 h 6526971"/>
              <a:gd name="connsiteX1381" fmla="*/ 5324339 w 11420081"/>
              <a:gd name="connsiteY1381" fmla="*/ 6195669 h 6526971"/>
              <a:gd name="connsiteX1382" fmla="*/ 5400224 w 11420081"/>
              <a:gd name="connsiteY1382" fmla="*/ 6205012 h 6526971"/>
              <a:gd name="connsiteX1383" fmla="*/ 5425566 w 11420081"/>
              <a:gd name="connsiteY1383" fmla="*/ 6192295 h 6526971"/>
              <a:gd name="connsiteX1384" fmla="*/ 5448004 w 11420081"/>
              <a:gd name="connsiteY1384" fmla="*/ 6200403 h 6526971"/>
              <a:gd name="connsiteX1385" fmla="*/ 5473258 w 11420081"/>
              <a:gd name="connsiteY1385" fmla="*/ 6247500 h 6526971"/>
              <a:gd name="connsiteX1386" fmla="*/ 5477590 w 11420081"/>
              <a:gd name="connsiteY1386" fmla="*/ 6292505 h 6526971"/>
              <a:gd name="connsiteX1387" fmla="*/ 5367454 w 11420081"/>
              <a:gd name="connsiteY1387" fmla="*/ 6309064 h 6526971"/>
              <a:gd name="connsiteX1388" fmla="*/ 5249276 w 11420081"/>
              <a:gd name="connsiteY1388" fmla="*/ 6307224 h 6526971"/>
              <a:gd name="connsiteX1389" fmla="*/ 5183032 w 11420081"/>
              <a:gd name="connsiteY1389" fmla="*/ 6342833 h 6526971"/>
              <a:gd name="connsiteX1390" fmla="*/ 5159686 w 11420081"/>
              <a:gd name="connsiteY1390" fmla="*/ 6315866 h 6526971"/>
              <a:gd name="connsiteX1391" fmla="*/ 5124530 w 11420081"/>
              <a:gd name="connsiteY1391" fmla="*/ 6322909 h 6526971"/>
              <a:gd name="connsiteX1392" fmla="*/ 5064304 w 11420081"/>
              <a:gd name="connsiteY1392" fmla="*/ 6328034 h 6526971"/>
              <a:gd name="connsiteX1393" fmla="*/ 5001075 w 11420081"/>
              <a:gd name="connsiteY1393" fmla="*/ 6329339 h 6526971"/>
              <a:gd name="connsiteX1394" fmla="*/ 4937411 w 11420081"/>
              <a:gd name="connsiteY1394" fmla="*/ 6346438 h 6526971"/>
              <a:gd name="connsiteX1395" fmla="*/ 4824412 w 11420081"/>
              <a:gd name="connsiteY1395" fmla="*/ 6311685 h 6526971"/>
              <a:gd name="connsiteX1396" fmla="*/ 4763395 w 11420081"/>
              <a:gd name="connsiteY1396" fmla="*/ 6326701 h 6526971"/>
              <a:gd name="connsiteX1397" fmla="*/ 4702379 w 11420081"/>
              <a:gd name="connsiteY1397" fmla="*/ 6341717 h 6526971"/>
              <a:gd name="connsiteX1398" fmla="*/ 4642587 w 11420081"/>
              <a:gd name="connsiteY1398" fmla="*/ 6331049 h 6526971"/>
              <a:gd name="connsiteX1399" fmla="*/ 4578925 w 11420081"/>
              <a:gd name="connsiteY1399" fmla="*/ 6348147 h 6526971"/>
              <a:gd name="connsiteX1400" fmla="*/ 4544446 w 11420081"/>
              <a:gd name="connsiteY1400" fmla="*/ 6358778 h 6526971"/>
              <a:gd name="connsiteX1401" fmla="*/ 4509968 w 11420081"/>
              <a:gd name="connsiteY1401" fmla="*/ 6369408 h 6526971"/>
              <a:gd name="connsiteX1402" fmla="*/ 4443591 w 11420081"/>
              <a:gd name="connsiteY1402" fmla="*/ 6372157 h 6526971"/>
              <a:gd name="connsiteX1403" fmla="*/ 4433275 w 11420081"/>
              <a:gd name="connsiteY1403" fmla="*/ 6365849 h 6526971"/>
              <a:gd name="connsiteX1404" fmla="*/ 4424994 w 11420081"/>
              <a:gd name="connsiteY1404" fmla="*/ 6370300 h 6526971"/>
              <a:gd name="connsiteX1405" fmla="*/ 4405803 w 11420081"/>
              <a:gd name="connsiteY1405" fmla="*/ 6385390 h 6526971"/>
              <a:gd name="connsiteX1406" fmla="*/ 4386513 w 11420081"/>
              <a:gd name="connsiteY1406" fmla="*/ 6375838 h 6526971"/>
              <a:gd name="connsiteX1407" fmla="*/ 4318278 w 11420081"/>
              <a:gd name="connsiteY1407" fmla="*/ 6370778 h 6526971"/>
              <a:gd name="connsiteX1408" fmla="*/ 4259053 w 11420081"/>
              <a:gd name="connsiteY1408" fmla="*/ 6377176 h 6526971"/>
              <a:gd name="connsiteX1409" fmla="*/ 4200550 w 11420081"/>
              <a:gd name="connsiteY1409" fmla="*/ 6357254 h 6526971"/>
              <a:gd name="connsiteX1410" fmla="*/ 4106736 w 11420081"/>
              <a:gd name="connsiteY1410" fmla="*/ 6387759 h 6526971"/>
              <a:gd name="connsiteX1411" fmla="*/ 4002844 w 11420081"/>
              <a:gd name="connsiteY1411" fmla="*/ 6389107 h 6526971"/>
              <a:gd name="connsiteX1412" fmla="*/ 3970740 w 11420081"/>
              <a:gd name="connsiteY1412" fmla="*/ 6412290 h 6526971"/>
              <a:gd name="connsiteX1413" fmla="*/ 3940471 w 11420081"/>
              <a:gd name="connsiteY1413" fmla="*/ 6396950 h 6526971"/>
              <a:gd name="connsiteX1414" fmla="*/ 3864796 w 11420081"/>
              <a:gd name="connsiteY1414" fmla="*/ 6398771 h 6526971"/>
              <a:gd name="connsiteX1415" fmla="*/ 3837742 w 11420081"/>
              <a:gd name="connsiteY1415" fmla="*/ 6398412 h 6526971"/>
              <a:gd name="connsiteX1416" fmla="*/ 3815725 w 11420081"/>
              <a:gd name="connsiteY1416" fmla="*/ 6412634 h 6526971"/>
              <a:gd name="connsiteX1417" fmla="*/ 3762651 w 11420081"/>
              <a:gd name="connsiteY1417" fmla="*/ 6421406 h 6526971"/>
              <a:gd name="connsiteX1418" fmla="*/ 3694917 w 11420081"/>
              <a:gd name="connsiteY1418" fmla="*/ 6416984 h 6526971"/>
              <a:gd name="connsiteX1419" fmla="*/ 3639196 w 11420081"/>
              <a:gd name="connsiteY1419" fmla="*/ 6427837 h 6526971"/>
              <a:gd name="connsiteX1420" fmla="*/ 3513160 w 11420081"/>
              <a:gd name="connsiteY1420" fmla="*/ 6452777 h 6526971"/>
              <a:gd name="connsiteX1421" fmla="*/ 3453418 w 11420081"/>
              <a:gd name="connsiteY1421" fmla="*/ 6454430 h 6526971"/>
              <a:gd name="connsiteX1422" fmla="*/ 3389705 w 11420081"/>
              <a:gd name="connsiteY1422" fmla="*/ 6459207 h 6526971"/>
              <a:gd name="connsiteX1423" fmla="*/ 3350077 w 11420081"/>
              <a:gd name="connsiteY1423" fmla="*/ 6468736 h 6526971"/>
              <a:gd name="connsiteX1424" fmla="*/ 3319458 w 11420081"/>
              <a:gd name="connsiteY1424" fmla="*/ 6489721 h 6526971"/>
              <a:gd name="connsiteX1425" fmla="*/ 3216323 w 11420081"/>
              <a:gd name="connsiteY1425" fmla="*/ 6472963 h 6526971"/>
              <a:gd name="connsiteX1426" fmla="*/ 3112320 w 11420081"/>
              <a:gd name="connsiteY1426" fmla="*/ 6487790 h 6526971"/>
              <a:gd name="connsiteX1427" fmla="*/ 3043313 w 11420081"/>
              <a:gd name="connsiteY1427" fmla="*/ 6496728 h 6526971"/>
              <a:gd name="connsiteX1428" fmla="*/ 2978277 w 11420081"/>
              <a:gd name="connsiteY1428" fmla="*/ 6502545 h 6526971"/>
              <a:gd name="connsiteX1429" fmla="*/ 2847687 w 11420081"/>
              <a:gd name="connsiteY1429" fmla="*/ 6509435 h 6526971"/>
              <a:gd name="connsiteX1430" fmla="*/ 2718063 w 11420081"/>
              <a:gd name="connsiteY1430" fmla="*/ 6509384 h 6526971"/>
              <a:gd name="connsiteX1431" fmla="*/ 2650331 w 11420081"/>
              <a:gd name="connsiteY1431" fmla="*/ 6504960 h 6526971"/>
              <a:gd name="connsiteX1432" fmla="*/ 2582597 w 11420081"/>
              <a:gd name="connsiteY1432" fmla="*/ 6500538 h 6526971"/>
              <a:gd name="connsiteX1433" fmla="*/ 2514817 w 11420081"/>
              <a:gd name="connsiteY1433" fmla="*/ 6526022 h 6526971"/>
              <a:gd name="connsiteX1434" fmla="*/ 2449842 w 11420081"/>
              <a:gd name="connsiteY1434" fmla="*/ 6506039 h 6526971"/>
              <a:gd name="connsiteX1435" fmla="*/ 2518800 w 11420081"/>
              <a:gd name="connsiteY1435" fmla="*/ 6484780 h 6526971"/>
              <a:gd name="connsiteX1436" fmla="*/ 2587757 w 11420081"/>
              <a:gd name="connsiteY1436" fmla="*/ 6463519 h 6526971"/>
              <a:gd name="connsiteX1437" fmla="*/ 2622303 w 11420081"/>
              <a:gd name="connsiteY1437" fmla="*/ 6469316 h 6526971"/>
              <a:gd name="connsiteX1438" fmla="*/ 2656847 w 11420081"/>
              <a:gd name="connsiteY1438" fmla="*/ 6475115 h 6526971"/>
              <a:gd name="connsiteX1439" fmla="*/ 2678864 w 11420081"/>
              <a:gd name="connsiteY1439" fmla="*/ 6460895 h 6526971"/>
              <a:gd name="connsiteX1440" fmla="*/ 2705918 w 11420081"/>
              <a:gd name="connsiteY1440" fmla="*/ 6461251 h 6526971"/>
              <a:gd name="connsiteX1441" fmla="*/ 2833344 w 11420081"/>
              <a:gd name="connsiteY1441" fmla="*/ 6451698 h 6526971"/>
              <a:gd name="connsiteX1442" fmla="*/ 2956700 w 11420081"/>
              <a:gd name="connsiteY1442" fmla="*/ 6420626 h 6526971"/>
              <a:gd name="connsiteX1443" fmla="*/ 2967037 w 11420081"/>
              <a:gd name="connsiteY1443" fmla="*/ 6350694 h 6526971"/>
              <a:gd name="connsiteX1444" fmla="*/ 2965463 w 11420081"/>
              <a:gd name="connsiteY1444" fmla="*/ 6290128 h 6526971"/>
              <a:gd name="connsiteX1445" fmla="*/ 2963895 w 11420081"/>
              <a:gd name="connsiteY1445" fmla="*/ 6271791 h 6526971"/>
              <a:gd name="connsiteX1446" fmla="*/ 2965329 w 11420081"/>
              <a:gd name="connsiteY1446" fmla="*/ 6257272 h 6526971"/>
              <a:gd name="connsiteX1447" fmla="*/ 2981101 w 11420081"/>
              <a:gd name="connsiteY1447" fmla="*/ 6258261 h 6526971"/>
              <a:gd name="connsiteX1448" fmla="*/ 2991934 w 11420081"/>
              <a:gd name="connsiteY1448" fmla="*/ 6269313 h 6526971"/>
              <a:gd name="connsiteX1449" fmla="*/ 3021118 w 11420081"/>
              <a:gd name="connsiteY1449" fmla="*/ 6262846 h 6526971"/>
              <a:gd name="connsiteX1450" fmla="*/ 3050303 w 11420081"/>
              <a:gd name="connsiteY1450" fmla="*/ 6256380 h 6526971"/>
              <a:gd name="connsiteX1451" fmla="*/ 3120549 w 11420081"/>
              <a:gd name="connsiteY1451" fmla="*/ 6225864 h 6526971"/>
              <a:gd name="connsiteX1452" fmla="*/ 3127134 w 11420081"/>
              <a:gd name="connsiteY1452" fmla="*/ 6212447 h 6526971"/>
              <a:gd name="connsiteX1453" fmla="*/ 3115672 w 11420081"/>
              <a:gd name="connsiteY1453" fmla="*/ 6210128 h 6526971"/>
              <a:gd name="connsiteX1454" fmla="*/ 3103244 w 11420081"/>
              <a:gd name="connsiteY1454" fmla="*/ 6214751 h 6526971"/>
              <a:gd name="connsiteX1455" fmla="*/ 3092717 w 11420081"/>
              <a:gd name="connsiteY1455" fmla="*/ 6197277 h 6526971"/>
              <a:gd name="connsiteX1456" fmla="*/ 3071345 w 11420081"/>
              <a:gd name="connsiteY1456" fmla="*/ 6206871 h 6526971"/>
              <a:gd name="connsiteX1457" fmla="*/ 3034152 w 11420081"/>
              <a:gd name="connsiteY1457" fmla="*/ 6203155 h 6526971"/>
              <a:gd name="connsiteX1458" fmla="*/ 2932687 w 11420081"/>
              <a:gd name="connsiteY1458" fmla="*/ 6229376 h 6526971"/>
              <a:gd name="connsiteX1459" fmla="*/ 2827148 w 11420081"/>
              <a:gd name="connsiteY1459" fmla="*/ 6234079 h 6526971"/>
              <a:gd name="connsiteX1460" fmla="*/ 2796074 w 11420081"/>
              <a:gd name="connsiteY1460" fmla="*/ 6224521 h 6526971"/>
              <a:gd name="connsiteX1461" fmla="*/ 2769936 w 11420081"/>
              <a:gd name="connsiteY1461" fmla="*/ 6204902 h 6526971"/>
              <a:gd name="connsiteX1462" fmla="*/ 2770386 w 11420081"/>
              <a:gd name="connsiteY1462" fmla="*/ 6193217 h 6526971"/>
              <a:gd name="connsiteX1463" fmla="*/ 2774658 w 11420081"/>
              <a:gd name="connsiteY1463" fmla="*/ 6186894 h 6526971"/>
              <a:gd name="connsiteX1464" fmla="*/ 2763019 w 11420081"/>
              <a:gd name="connsiteY1464" fmla="*/ 6186890 h 6526971"/>
              <a:gd name="connsiteX1465" fmla="*/ 2695287 w 11420081"/>
              <a:gd name="connsiteY1465" fmla="*/ 6182467 h 6526971"/>
              <a:gd name="connsiteX1466" fmla="*/ 2627553 w 11420081"/>
              <a:gd name="connsiteY1466" fmla="*/ 6178044 h 6526971"/>
              <a:gd name="connsiteX1467" fmla="*/ 2559773 w 11420081"/>
              <a:gd name="connsiteY1467" fmla="*/ 6203528 h 6526971"/>
              <a:gd name="connsiteX1468" fmla="*/ 2494798 w 11420081"/>
              <a:gd name="connsiteY1468" fmla="*/ 6183546 h 6526971"/>
              <a:gd name="connsiteX1469" fmla="*/ 2563756 w 11420081"/>
              <a:gd name="connsiteY1469" fmla="*/ 6162286 h 6526971"/>
              <a:gd name="connsiteX1470" fmla="*/ 2632713 w 11420081"/>
              <a:gd name="connsiteY1470" fmla="*/ 6141025 h 6526971"/>
              <a:gd name="connsiteX1471" fmla="*/ 2667259 w 11420081"/>
              <a:gd name="connsiteY1471" fmla="*/ 6146822 h 6526971"/>
              <a:gd name="connsiteX1472" fmla="*/ 2701803 w 11420081"/>
              <a:gd name="connsiteY1472" fmla="*/ 6152621 h 6526971"/>
              <a:gd name="connsiteX1473" fmla="*/ 2723820 w 11420081"/>
              <a:gd name="connsiteY1473" fmla="*/ 6138401 h 6526971"/>
              <a:gd name="connsiteX1474" fmla="*/ 2750874 w 11420081"/>
              <a:gd name="connsiteY1474" fmla="*/ 6138757 h 6526971"/>
              <a:gd name="connsiteX1475" fmla="*/ 2807619 w 11420081"/>
              <a:gd name="connsiteY1475" fmla="*/ 6134503 h 6526971"/>
              <a:gd name="connsiteX1476" fmla="*/ 2808152 w 11420081"/>
              <a:gd name="connsiteY1476" fmla="*/ 6133649 h 6526971"/>
              <a:gd name="connsiteX1477" fmla="*/ 2886120 w 11420081"/>
              <a:gd name="connsiteY1477" fmla="*/ 6127235 h 6526971"/>
              <a:gd name="connsiteX1478" fmla="*/ 3001656 w 11420081"/>
              <a:gd name="connsiteY1478" fmla="*/ 6098132 h 6526971"/>
              <a:gd name="connsiteX1479" fmla="*/ 3011993 w 11420081"/>
              <a:gd name="connsiteY1479" fmla="*/ 6028200 h 6526971"/>
              <a:gd name="connsiteX1480" fmla="*/ 3000861 w 11420081"/>
              <a:gd name="connsiteY1480" fmla="*/ 5994464 h 6526971"/>
              <a:gd name="connsiteX1481" fmla="*/ 3005955 w 11420081"/>
              <a:gd name="connsiteY1481" fmla="*/ 5980165 h 6526971"/>
              <a:gd name="connsiteX1482" fmla="*/ 2993909 w 11420081"/>
              <a:gd name="connsiteY1482" fmla="*/ 5979346 h 6526971"/>
              <a:gd name="connsiteX1483" fmla="*/ 2940238 w 11420081"/>
              <a:gd name="connsiteY1483" fmla="*/ 5963865 h 6526971"/>
              <a:gd name="connsiteX1484" fmla="*/ 2911054 w 11420081"/>
              <a:gd name="connsiteY1484" fmla="*/ 5970333 h 6526971"/>
              <a:gd name="connsiteX1485" fmla="*/ 2881869 w 11420081"/>
              <a:gd name="connsiteY1485" fmla="*/ 5976799 h 6526971"/>
              <a:gd name="connsiteX1486" fmla="*/ 2771955 w 11420081"/>
              <a:gd name="connsiteY1486" fmla="*/ 5966401 h 6526971"/>
              <a:gd name="connsiteX1487" fmla="*/ 2668147 w 11420081"/>
              <a:gd name="connsiteY1487" fmla="*/ 5988285 h 6526971"/>
              <a:gd name="connsiteX1488" fmla="*/ 2609678 w 11420081"/>
              <a:gd name="connsiteY1488" fmla="*/ 5976577 h 6526971"/>
              <a:gd name="connsiteX1489" fmla="*/ 2555279 w 11420081"/>
              <a:gd name="connsiteY1489" fmla="*/ 5986390 h 6526971"/>
              <a:gd name="connsiteX1490" fmla="*/ 2417098 w 11420081"/>
              <a:gd name="connsiteY1490" fmla="*/ 5963198 h 6526971"/>
              <a:gd name="connsiteX1491" fmla="*/ 2353970 w 11420081"/>
              <a:gd name="connsiteY1491" fmla="*/ 5989146 h 6526971"/>
              <a:gd name="connsiteX1492" fmla="*/ 2293643 w 11420081"/>
              <a:gd name="connsiteY1492" fmla="*/ 5969627 h 6526971"/>
              <a:gd name="connsiteX1493" fmla="*/ 2225348 w 11420081"/>
              <a:gd name="connsiteY1493" fmla="*/ 5990367 h 6526971"/>
              <a:gd name="connsiteX1494" fmla="*/ 2149012 w 11420081"/>
              <a:gd name="connsiteY1494" fmla="*/ 5992707 h 6526971"/>
              <a:gd name="connsiteX1495" fmla="*/ 2140631 w 11420081"/>
              <a:gd name="connsiteY1495" fmla="*/ 5972517 h 6526971"/>
              <a:gd name="connsiteX1496" fmla="*/ 2150169 w 11420081"/>
              <a:gd name="connsiteY1496" fmla="*/ 5950597 h 6526971"/>
              <a:gd name="connsiteX1497" fmla="*/ 2200725 w 11420081"/>
              <a:gd name="connsiteY1497" fmla="*/ 5934536 h 6526971"/>
              <a:gd name="connsiteX1498" fmla="*/ 2256318 w 11420081"/>
              <a:gd name="connsiteY1498" fmla="*/ 5933053 h 6526971"/>
              <a:gd name="connsiteX1499" fmla="*/ 2290133 w 11420081"/>
              <a:gd name="connsiteY1499" fmla="*/ 5922944 h 6526971"/>
              <a:gd name="connsiteX1500" fmla="*/ 2319981 w 11420081"/>
              <a:gd name="connsiteY1500" fmla="*/ 5915955 h 6526971"/>
              <a:gd name="connsiteX1501" fmla="*/ 2383159 w 11420081"/>
              <a:gd name="connsiteY1501" fmla="*/ 5902328 h 6526971"/>
              <a:gd name="connsiteX1502" fmla="*/ 2443435 w 11420081"/>
              <a:gd name="connsiteY1502" fmla="*/ 5909525 h 6526971"/>
              <a:gd name="connsiteX1503" fmla="*/ 2455070 w 11420081"/>
              <a:gd name="connsiteY1503" fmla="*/ 5872566 h 6526971"/>
              <a:gd name="connsiteX1504" fmla="*/ 2485789 w 11420081"/>
              <a:gd name="connsiteY1504" fmla="*/ 5876222 h 6526971"/>
              <a:gd name="connsiteX1505" fmla="*/ 2548505 w 11420081"/>
              <a:gd name="connsiteY1505" fmla="*/ 5855878 h 6526971"/>
              <a:gd name="connsiteX1506" fmla="*/ 2572362 w 11420081"/>
              <a:gd name="connsiteY1506" fmla="*/ 5850999 h 6526971"/>
              <a:gd name="connsiteX1507" fmla="*/ 2608712 w 11420081"/>
              <a:gd name="connsiteY1507" fmla="*/ 5839792 h 6526971"/>
              <a:gd name="connsiteX1508" fmla="*/ 2677669 w 11420081"/>
              <a:gd name="connsiteY1508" fmla="*/ 5818531 h 6526971"/>
              <a:gd name="connsiteX1509" fmla="*/ 2692101 w 11420081"/>
              <a:gd name="connsiteY1509" fmla="*/ 5827677 h 6526971"/>
              <a:gd name="connsiteX1510" fmla="*/ 2711982 w 11420081"/>
              <a:gd name="connsiteY1510" fmla="*/ 5824418 h 6526971"/>
              <a:gd name="connsiteX1511" fmla="*/ 2712215 w 11420081"/>
              <a:gd name="connsiteY1511" fmla="*/ 5824329 h 6526971"/>
              <a:gd name="connsiteX1512" fmla="*/ 2728081 w 11420081"/>
              <a:gd name="connsiteY1512" fmla="*/ 5818291 h 6526971"/>
              <a:gd name="connsiteX1513" fmla="*/ 2732687 w 11420081"/>
              <a:gd name="connsiteY1513" fmla="*/ 5821209 h 6526971"/>
              <a:gd name="connsiteX1514" fmla="*/ 2767348 w 11420081"/>
              <a:gd name="connsiteY1514" fmla="*/ 5816829 h 6526971"/>
              <a:gd name="connsiteX1515" fmla="*/ 2768776 w 11420081"/>
              <a:gd name="connsiteY1515" fmla="*/ 5815907 h 6526971"/>
              <a:gd name="connsiteX1516" fmla="*/ 2774094 w 11420081"/>
              <a:gd name="connsiteY1516" fmla="*/ 5815976 h 6526971"/>
              <a:gd name="connsiteX1517" fmla="*/ 2779992 w 11420081"/>
              <a:gd name="connsiteY1517" fmla="*/ 5815231 h 6526971"/>
              <a:gd name="connsiteX1518" fmla="*/ 2820078 w 11420081"/>
              <a:gd name="connsiteY1518" fmla="*/ 5812584 h 6526971"/>
              <a:gd name="connsiteX1519" fmla="*/ 2835360 w 11420081"/>
              <a:gd name="connsiteY1519" fmla="*/ 5813300 h 6526971"/>
              <a:gd name="connsiteX1520" fmla="*/ 2852575 w 11420081"/>
              <a:gd name="connsiteY1520" fmla="*/ 5812010 h 6526971"/>
              <a:gd name="connsiteX1521" fmla="*/ 2853108 w 11420081"/>
              <a:gd name="connsiteY1521" fmla="*/ 5811155 h 6526971"/>
              <a:gd name="connsiteX1522" fmla="*/ 2868054 w 11420081"/>
              <a:gd name="connsiteY1522" fmla="*/ 5809926 h 6526971"/>
              <a:gd name="connsiteX1523" fmla="*/ 2974049 w 11420081"/>
              <a:gd name="connsiteY1523" fmla="*/ 5788952 h 6526971"/>
              <a:gd name="connsiteX1524" fmla="*/ 2979601 w 11420081"/>
              <a:gd name="connsiteY1524" fmla="*/ 5792518 h 6526971"/>
              <a:gd name="connsiteX1525" fmla="*/ 3011015 w 11420081"/>
              <a:gd name="connsiteY1525" fmla="*/ 5784604 h 6526971"/>
              <a:gd name="connsiteX1526" fmla="*/ 3015839 w 11420081"/>
              <a:gd name="connsiteY1526" fmla="*/ 5780811 h 6526971"/>
              <a:gd name="connsiteX1527" fmla="*/ 3019290 w 11420081"/>
              <a:gd name="connsiteY1527" fmla="*/ 5782520 h 6526971"/>
              <a:gd name="connsiteX1528" fmla="*/ 3046612 w 11420081"/>
              <a:gd name="connsiteY1528" fmla="*/ 5775638 h 6526971"/>
              <a:gd name="connsiteX1529" fmla="*/ 3065105 w 11420081"/>
              <a:gd name="connsiteY1529" fmla="*/ 5741783 h 6526971"/>
              <a:gd name="connsiteX1530" fmla="*/ 3060901 w 11420081"/>
              <a:gd name="connsiteY1530" fmla="*/ 5723185 h 6526971"/>
              <a:gd name="connsiteX1531" fmla="*/ 3026728 w 11420081"/>
              <a:gd name="connsiteY1531" fmla="*/ 5723838 h 6526971"/>
              <a:gd name="connsiteX1532" fmla="*/ 2934009 w 11420081"/>
              <a:gd name="connsiteY1532" fmla="*/ 5738031 h 6526971"/>
              <a:gd name="connsiteX1533" fmla="*/ 2929871 w 11420081"/>
              <a:gd name="connsiteY1533" fmla="*/ 5700082 h 6526971"/>
              <a:gd name="connsiteX1534" fmla="*/ 2897973 w 11420081"/>
              <a:gd name="connsiteY1534" fmla="*/ 5692203 h 6526971"/>
              <a:gd name="connsiteX1535" fmla="*/ 2825013 w 11420081"/>
              <a:gd name="connsiteY1535" fmla="*/ 5708370 h 6526971"/>
              <a:gd name="connsiteX1536" fmla="*/ 2690836 w 11420081"/>
              <a:gd name="connsiteY1536" fmla="*/ 5690270 h 6526971"/>
              <a:gd name="connsiteX1537" fmla="*/ 2653710 w 11420081"/>
              <a:gd name="connsiteY1537" fmla="*/ 5702982 h 6526971"/>
              <a:gd name="connsiteX1538" fmla="*/ 2616583 w 11420081"/>
              <a:gd name="connsiteY1538" fmla="*/ 5715693 h 6526971"/>
              <a:gd name="connsiteX1539" fmla="*/ 2543490 w 11420081"/>
              <a:gd name="connsiteY1539" fmla="*/ 5699004 h 6526971"/>
              <a:gd name="connsiteX1540" fmla="*/ 2481051 w 11420081"/>
              <a:gd name="connsiteY1540" fmla="*/ 5690419 h 6526971"/>
              <a:gd name="connsiteX1541" fmla="*/ 2414740 w 11420081"/>
              <a:gd name="connsiteY1541" fmla="*/ 5709599 h 6526971"/>
              <a:gd name="connsiteX1542" fmla="*/ 2264113 w 11420081"/>
              <a:gd name="connsiteY1542" fmla="*/ 5686921 h 6526971"/>
              <a:gd name="connsiteX1543" fmla="*/ 2122496 w 11420081"/>
              <a:gd name="connsiteY1543" fmla="*/ 5675701 h 6526971"/>
              <a:gd name="connsiteX1544" fmla="*/ 2091521 w 11420081"/>
              <a:gd name="connsiteY1544" fmla="*/ 5690787 h 6526971"/>
              <a:gd name="connsiteX1545" fmla="*/ 2061413 w 11420081"/>
              <a:gd name="connsiteY1545" fmla="*/ 5674288 h 6526971"/>
              <a:gd name="connsiteX1546" fmla="*/ 2034231 w 11420081"/>
              <a:gd name="connsiteY1546" fmla="*/ 5683302 h 6526971"/>
              <a:gd name="connsiteX1547" fmla="*/ 2007049 w 11420081"/>
              <a:gd name="connsiteY1547" fmla="*/ 5692314 h 6526971"/>
              <a:gd name="connsiteX1548" fmla="*/ 1938392 w 11420081"/>
              <a:gd name="connsiteY1548" fmla="*/ 5664927 h 6526971"/>
              <a:gd name="connsiteX1549" fmla="*/ 1868868 w 11420081"/>
              <a:gd name="connsiteY1549" fmla="*/ 5669121 h 6526971"/>
              <a:gd name="connsiteX1550" fmla="*/ 1834517 w 11420081"/>
              <a:gd name="connsiteY1550" fmla="*/ 5670381 h 6526971"/>
              <a:gd name="connsiteX1551" fmla="*/ 1805204 w 11420081"/>
              <a:gd name="connsiteY1551" fmla="*/ 5686220 h 6526971"/>
              <a:gd name="connsiteX1552" fmla="*/ 1681615 w 11420081"/>
              <a:gd name="connsiteY1552" fmla="*/ 5659792 h 6526971"/>
              <a:gd name="connsiteX1553" fmla="*/ 1642505 w 11420081"/>
              <a:gd name="connsiteY1553" fmla="*/ 5674066 h 6526971"/>
              <a:gd name="connsiteX1554" fmla="*/ 1607365 w 11420081"/>
              <a:gd name="connsiteY1554" fmla="*/ 5685215 h 6526971"/>
              <a:gd name="connsiteX1555" fmla="*/ 1539048 w 11420081"/>
              <a:gd name="connsiteY1555" fmla="*/ 5659620 h 6526971"/>
              <a:gd name="connsiteX1556" fmla="*/ 1459887 w 11420081"/>
              <a:gd name="connsiteY1556" fmla="*/ 5661093 h 6526971"/>
              <a:gd name="connsiteX1557" fmla="*/ 1381365 w 11420081"/>
              <a:gd name="connsiteY1557" fmla="*/ 5615712 h 6526971"/>
              <a:gd name="connsiteX1558" fmla="*/ 1341591 w 11420081"/>
              <a:gd name="connsiteY1558" fmla="*/ 5630505 h 6526971"/>
              <a:gd name="connsiteX1559" fmla="*/ 1301818 w 11420081"/>
              <a:gd name="connsiteY1559" fmla="*/ 5645296 h 6526971"/>
              <a:gd name="connsiteX1560" fmla="*/ 1168930 w 11420081"/>
              <a:gd name="connsiteY1560" fmla="*/ 5617941 h 6526971"/>
              <a:gd name="connsiteX1561" fmla="*/ 1167509 w 11420081"/>
              <a:gd name="connsiteY1561" fmla="*/ 5594341 h 6526971"/>
              <a:gd name="connsiteX1562" fmla="*/ 1263928 w 11420081"/>
              <a:gd name="connsiteY1562" fmla="*/ 5578951 h 6526971"/>
              <a:gd name="connsiteX1563" fmla="*/ 1436454 w 11420081"/>
              <a:gd name="connsiteY1563" fmla="*/ 5558658 h 6526971"/>
              <a:gd name="connsiteX1564" fmla="*/ 1541744 w 11420081"/>
              <a:gd name="connsiteY1564" fmla="*/ 5547285 h 6526971"/>
              <a:gd name="connsiteX1565" fmla="*/ 1606782 w 11420081"/>
              <a:gd name="connsiteY1565" fmla="*/ 5541468 h 6526971"/>
              <a:gd name="connsiteX1566" fmla="*/ 1675788 w 11420081"/>
              <a:gd name="connsiteY1566" fmla="*/ 5532529 h 6526971"/>
              <a:gd name="connsiteX1567" fmla="*/ 1767022 w 11420081"/>
              <a:gd name="connsiteY1567" fmla="*/ 5520533 h 6526971"/>
              <a:gd name="connsiteX1568" fmla="*/ 1856322 w 11420081"/>
              <a:gd name="connsiteY1568" fmla="*/ 5522417 h 6526971"/>
              <a:gd name="connsiteX1569" fmla="*/ 1865536 w 11420081"/>
              <a:gd name="connsiteY1569" fmla="*/ 5502811 h 6526971"/>
              <a:gd name="connsiteX1570" fmla="*/ 1870781 w 11420081"/>
              <a:gd name="connsiteY1570" fmla="*/ 5486330 h 6526971"/>
              <a:gd name="connsiteX1571" fmla="*/ 1856187 w 11420081"/>
              <a:gd name="connsiteY1571" fmla="*/ 5489561 h 6526971"/>
              <a:gd name="connsiteX1572" fmla="*/ 1861212 w 11420081"/>
              <a:gd name="connsiteY1572" fmla="*/ 5475099 h 6526971"/>
              <a:gd name="connsiteX1573" fmla="*/ 1845694 w 11420081"/>
              <a:gd name="connsiteY1573" fmla="*/ 5473251 h 6526971"/>
              <a:gd name="connsiteX1574" fmla="*/ 1815073 w 11420081"/>
              <a:gd name="connsiteY1574" fmla="*/ 5483168 h 6526971"/>
              <a:gd name="connsiteX1575" fmla="*/ 1684482 w 11420081"/>
              <a:gd name="connsiteY1575" fmla="*/ 5490056 h 6526971"/>
              <a:gd name="connsiteX1576" fmla="*/ 1554858 w 11420081"/>
              <a:gd name="connsiteY1576" fmla="*/ 5490005 h 6526971"/>
              <a:gd name="connsiteX1577" fmla="*/ 1487125 w 11420081"/>
              <a:gd name="connsiteY1577" fmla="*/ 5485582 h 6526971"/>
              <a:gd name="connsiteX1578" fmla="*/ 1419392 w 11420081"/>
              <a:gd name="connsiteY1578" fmla="*/ 5481160 h 6526971"/>
              <a:gd name="connsiteX1579" fmla="*/ 1351613 w 11420081"/>
              <a:gd name="connsiteY1579" fmla="*/ 5506644 h 6526971"/>
              <a:gd name="connsiteX1580" fmla="*/ 1286638 w 11420081"/>
              <a:gd name="connsiteY1580" fmla="*/ 5486663 h 6526971"/>
              <a:gd name="connsiteX1581" fmla="*/ 1355595 w 11420081"/>
              <a:gd name="connsiteY1581" fmla="*/ 5465402 h 6526971"/>
              <a:gd name="connsiteX1582" fmla="*/ 1424553 w 11420081"/>
              <a:gd name="connsiteY1582" fmla="*/ 5444141 h 6526971"/>
              <a:gd name="connsiteX1583" fmla="*/ 1459098 w 11420081"/>
              <a:gd name="connsiteY1583" fmla="*/ 5449939 h 6526971"/>
              <a:gd name="connsiteX1584" fmla="*/ 1493644 w 11420081"/>
              <a:gd name="connsiteY1584" fmla="*/ 5455738 h 6526971"/>
              <a:gd name="connsiteX1585" fmla="*/ 1515658 w 11420081"/>
              <a:gd name="connsiteY1585" fmla="*/ 5441516 h 6526971"/>
              <a:gd name="connsiteX1586" fmla="*/ 1542713 w 11420081"/>
              <a:gd name="connsiteY1586" fmla="*/ 5441872 h 6526971"/>
              <a:gd name="connsiteX1587" fmla="*/ 1670139 w 11420081"/>
              <a:gd name="connsiteY1587" fmla="*/ 5432319 h 6526971"/>
              <a:gd name="connsiteX1588" fmla="*/ 1793495 w 11420081"/>
              <a:gd name="connsiteY1588" fmla="*/ 5401247 h 6526971"/>
              <a:gd name="connsiteX1589" fmla="*/ 1811987 w 11420081"/>
              <a:gd name="connsiteY1589" fmla="*/ 5367392 h 6526971"/>
              <a:gd name="connsiteX1590" fmla="*/ 1809178 w 11420081"/>
              <a:gd name="connsiteY1590" fmla="*/ 5354963 h 6526971"/>
              <a:gd name="connsiteX1591" fmla="*/ 1726572 w 11420081"/>
              <a:gd name="connsiteY1591" fmla="*/ 5337299 h 6526971"/>
              <a:gd name="connsiteX1592" fmla="*/ 1687462 w 11420081"/>
              <a:gd name="connsiteY1592" fmla="*/ 5351573 h 6526971"/>
              <a:gd name="connsiteX1593" fmla="*/ 1652321 w 11420081"/>
              <a:gd name="connsiteY1593" fmla="*/ 5362721 h 6526971"/>
              <a:gd name="connsiteX1594" fmla="*/ 1584004 w 11420081"/>
              <a:gd name="connsiteY1594" fmla="*/ 5337127 h 6526971"/>
              <a:gd name="connsiteX1595" fmla="*/ 1504843 w 11420081"/>
              <a:gd name="connsiteY1595" fmla="*/ 5338600 h 6526971"/>
              <a:gd name="connsiteX1596" fmla="*/ 1426320 w 11420081"/>
              <a:gd name="connsiteY1596" fmla="*/ 5293216 h 6526971"/>
              <a:gd name="connsiteX1597" fmla="*/ 1386547 w 11420081"/>
              <a:gd name="connsiteY1597" fmla="*/ 5308011 h 6526971"/>
              <a:gd name="connsiteX1598" fmla="*/ 1346774 w 11420081"/>
              <a:gd name="connsiteY1598" fmla="*/ 5322803 h 6526971"/>
              <a:gd name="connsiteX1599" fmla="*/ 1213888 w 11420081"/>
              <a:gd name="connsiteY1599" fmla="*/ 5295449 h 6526971"/>
              <a:gd name="connsiteX1600" fmla="*/ 1212465 w 11420081"/>
              <a:gd name="connsiteY1600" fmla="*/ 5271846 h 6526971"/>
              <a:gd name="connsiteX1601" fmla="*/ 1308885 w 11420081"/>
              <a:gd name="connsiteY1601" fmla="*/ 5256457 h 6526971"/>
              <a:gd name="connsiteX1602" fmla="*/ 1481411 w 11420081"/>
              <a:gd name="connsiteY1602" fmla="*/ 5236165 h 6526971"/>
              <a:gd name="connsiteX1603" fmla="*/ 1586700 w 11420081"/>
              <a:gd name="connsiteY1603" fmla="*/ 5224792 h 6526971"/>
              <a:gd name="connsiteX1604" fmla="*/ 1651737 w 11420081"/>
              <a:gd name="connsiteY1604" fmla="*/ 5218973 h 6526971"/>
              <a:gd name="connsiteX1605" fmla="*/ 1720744 w 11420081"/>
              <a:gd name="connsiteY1605" fmla="*/ 5210035 h 6526971"/>
              <a:gd name="connsiteX1606" fmla="*/ 1743638 w 11420081"/>
              <a:gd name="connsiteY1606" fmla="*/ 5207027 h 6526971"/>
              <a:gd name="connsiteX1607" fmla="*/ 1720912 w 11420081"/>
              <a:gd name="connsiteY1607" fmla="*/ 5204412 h 6526971"/>
              <a:gd name="connsiteX1608" fmla="*/ 1663942 w 11420081"/>
              <a:gd name="connsiteY1608" fmla="*/ 5214700 h 6526971"/>
              <a:gd name="connsiteX1609" fmla="*/ 1632870 w 11420081"/>
              <a:gd name="connsiteY1609" fmla="*/ 5205143 h 6526971"/>
              <a:gd name="connsiteX1610" fmla="*/ 1606731 w 11420081"/>
              <a:gd name="connsiteY1610" fmla="*/ 5185523 h 6526971"/>
              <a:gd name="connsiteX1611" fmla="*/ 1607181 w 11420081"/>
              <a:gd name="connsiteY1611" fmla="*/ 5173838 h 6526971"/>
              <a:gd name="connsiteX1612" fmla="*/ 1611452 w 11420081"/>
              <a:gd name="connsiteY1612" fmla="*/ 5167517 h 6526971"/>
              <a:gd name="connsiteX1613" fmla="*/ 1599814 w 11420081"/>
              <a:gd name="connsiteY1613" fmla="*/ 5167512 h 6526971"/>
              <a:gd name="connsiteX1614" fmla="*/ 1532081 w 11420081"/>
              <a:gd name="connsiteY1614" fmla="*/ 5163088 h 6526971"/>
              <a:gd name="connsiteX1615" fmla="*/ 1464347 w 11420081"/>
              <a:gd name="connsiteY1615" fmla="*/ 5158665 h 6526971"/>
              <a:gd name="connsiteX1616" fmla="*/ 1396569 w 11420081"/>
              <a:gd name="connsiteY1616" fmla="*/ 5184150 h 6526971"/>
              <a:gd name="connsiteX1617" fmla="*/ 1331593 w 11420081"/>
              <a:gd name="connsiteY1617" fmla="*/ 5164168 h 6526971"/>
              <a:gd name="connsiteX1618" fmla="*/ 1400551 w 11420081"/>
              <a:gd name="connsiteY1618" fmla="*/ 5142907 h 6526971"/>
              <a:gd name="connsiteX1619" fmla="*/ 1469508 w 11420081"/>
              <a:gd name="connsiteY1619" fmla="*/ 5121646 h 6526971"/>
              <a:gd name="connsiteX1620" fmla="*/ 1504054 w 11420081"/>
              <a:gd name="connsiteY1620" fmla="*/ 5127444 h 6526971"/>
              <a:gd name="connsiteX1621" fmla="*/ 1538599 w 11420081"/>
              <a:gd name="connsiteY1621" fmla="*/ 5133243 h 6526971"/>
              <a:gd name="connsiteX1622" fmla="*/ 1560614 w 11420081"/>
              <a:gd name="connsiteY1622" fmla="*/ 5119022 h 6526971"/>
              <a:gd name="connsiteX1623" fmla="*/ 1587669 w 11420081"/>
              <a:gd name="connsiteY1623" fmla="*/ 5119378 h 6526971"/>
              <a:gd name="connsiteX1624" fmla="*/ 1644414 w 11420081"/>
              <a:gd name="connsiteY1624" fmla="*/ 5115125 h 6526971"/>
              <a:gd name="connsiteX1625" fmla="*/ 1644947 w 11420081"/>
              <a:gd name="connsiteY1625" fmla="*/ 5114271 h 6526971"/>
              <a:gd name="connsiteX1626" fmla="*/ 1722916 w 11420081"/>
              <a:gd name="connsiteY1626" fmla="*/ 5107856 h 6526971"/>
              <a:gd name="connsiteX1627" fmla="*/ 1838451 w 11420081"/>
              <a:gd name="connsiteY1627" fmla="*/ 5078753 h 6526971"/>
              <a:gd name="connsiteX1628" fmla="*/ 1856942 w 11420081"/>
              <a:gd name="connsiteY1628" fmla="*/ 5044899 h 6526971"/>
              <a:gd name="connsiteX1629" fmla="*/ 1854135 w 11420081"/>
              <a:gd name="connsiteY1629" fmla="*/ 5032470 h 6526971"/>
              <a:gd name="connsiteX1630" fmla="*/ 1771529 w 11420081"/>
              <a:gd name="connsiteY1630" fmla="*/ 5014807 h 6526971"/>
              <a:gd name="connsiteX1631" fmla="*/ 1732417 w 11420081"/>
              <a:gd name="connsiteY1631" fmla="*/ 5029078 h 6526971"/>
              <a:gd name="connsiteX1632" fmla="*/ 1697279 w 11420081"/>
              <a:gd name="connsiteY1632" fmla="*/ 5040230 h 6526971"/>
              <a:gd name="connsiteX1633" fmla="*/ 1628961 w 11420081"/>
              <a:gd name="connsiteY1633" fmla="*/ 5014634 h 6526971"/>
              <a:gd name="connsiteX1634" fmla="*/ 1549799 w 11420081"/>
              <a:gd name="connsiteY1634" fmla="*/ 5016105 h 6526971"/>
              <a:gd name="connsiteX1635" fmla="*/ 1471277 w 11420081"/>
              <a:gd name="connsiteY1635" fmla="*/ 4970724 h 6526971"/>
              <a:gd name="connsiteX1636" fmla="*/ 1431504 w 11420081"/>
              <a:gd name="connsiteY1636" fmla="*/ 4985518 h 6526971"/>
              <a:gd name="connsiteX1637" fmla="*/ 1391731 w 11420081"/>
              <a:gd name="connsiteY1637" fmla="*/ 5000310 h 6526971"/>
              <a:gd name="connsiteX1638" fmla="*/ 1258843 w 11420081"/>
              <a:gd name="connsiteY1638" fmla="*/ 4972954 h 6526971"/>
              <a:gd name="connsiteX1639" fmla="*/ 1257421 w 11420081"/>
              <a:gd name="connsiteY1639" fmla="*/ 4949352 h 6526971"/>
              <a:gd name="connsiteX1640" fmla="*/ 1270532 w 11420081"/>
              <a:gd name="connsiteY1640" fmla="*/ 4946611 h 6526971"/>
              <a:gd name="connsiteX1641" fmla="*/ 1253893 w 11420081"/>
              <a:gd name="connsiteY1641" fmla="*/ 4943819 h 6526971"/>
              <a:gd name="connsiteX1642" fmla="*/ 1190764 w 11420081"/>
              <a:gd name="connsiteY1642" fmla="*/ 4969767 h 6526971"/>
              <a:gd name="connsiteX1643" fmla="*/ 1130437 w 11420081"/>
              <a:gd name="connsiteY1643" fmla="*/ 4950247 h 6526971"/>
              <a:gd name="connsiteX1644" fmla="*/ 1062142 w 11420081"/>
              <a:gd name="connsiteY1644" fmla="*/ 4970988 h 6526971"/>
              <a:gd name="connsiteX1645" fmla="*/ 985807 w 11420081"/>
              <a:gd name="connsiteY1645" fmla="*/ 4973330 h 6526971"/>
              <a:gd name="connsiteX1646" fmla="*/ 977425 w 11420081"/>
              <a:gd name="connsiteY1646" fmla="*/ 4953138 h 6526971"/>
              <a:gd name="connsiteX1647" fmla="*/ 986963 w 11420081"/>
              <a:gd name="connsiteY1647" fmla="*/ 4931217 h 6526971"/>
              <a:gd name="connsiteX1648" fmla="*/ 1037518 w 11420081"/>
              <a:gd name="connsiteY1648" fmla="*/ 4915156 h 6526971"/>
              <a:gd name="connsiteX1649" fmla="*/ 1093112 w 11420081"/>
              <a:gd name="connsiteY1649" fmla="*/ 4913674 h 6526971"/>
              <a:gd name="connsiteX1650" fmla="*/ 1126929 w 11420081"/>
              <a:gd name="connsiteY1650" fmla="*/ 4903566 h 6526971"/>
              <a:gd name="connsiteX1651" fmla="*/ 1156775 w 11420081"/>
              <a:gd name="connsiteY1651" fmla="*/ 4896576 h 6526971"/>
              <a:gd name="connsiteX1652" fmla="*/ 1219955 w 11420081"/>
              <a:gd name="connsiteY1652" fmla="*/ 4882950 h 6526971"/>
              <a:gd name="connsiteX1653" fmla="*/ 1280230 w 11420081"/>
              <a:gd name="connsiteY1653" fmla="*/ 4890147 h 6526971"/>
              <a:gd name="connsiteX1654" fmla="*/ 1291865 w 11420081"/>
              <a:gd name="connsiteY1654" fmla="*/ 4853187 h 6526971"/>
              <a:gd name="connsiteX1655" fmla="*/ 1322583 w 11420081"/>
              <a:gd name="connsiteY1655" fmla="*/ 4856843 h 6526971"/>
              <a:gd name="connsiteX1656" fmla="*/ 1385299 w 11420081"/>
              <a:gd name="connsiteY1656" fmla="*/ 4836499 h 6526971"/>
              <a:gd name="connsiteX1657" fmla="*/ 1409156 w 11420081"/>
              <a:gd name="connsiteY1657" fmla="*/ 4831620 h 6526971"/>
              <a:gd name="connsiteX1658" fmla="*/ 1445507 w 11420081"/>
              <a:gd name="connsiteY1658" fmla="*/ 4820413 h 6526971"/>
              <a:gd name="connsiteX1659" fmla="*/ 1514464 w 11420081"/>
              <a:gd name="connsiteY1659" fmla="*/ 4799152 h 6526971"/>
              <a:gd name="connsiteX1660" fmla="*/ 1528896 w 11420081"/>
              <a:gd name="connsiteY1660" fmla="*/ 4808298 h 6526971"/>
              <a:gd name="connsiteX1661" fmla="*/ 1548776 w 11420081"/>
              <a:gd name="connsiteY1661" fmla="*/ 4805039 h 6526971"/>
              <a:gd name="connsiteX1662" fmla="*/ 1549010 w 11420081"/>
              <a:gd name="connsiteY1662" fmla="*/ 4804950 h 6526971"/>
              <a:gd name="connsiteX1663" fmla="*/ 1564876 w 11420081"/>
              <a:gd name="connsiteY1663" fmla="*/ 4798913 h 6526971"/>
              <a:gd name="connsiteX1664" fmla="*/ 1569482 w 11420081"/>
              <a:gd name="connsiteY1664" fmla="*/ 4801830 h 6526971"/>
              <a:gd name="connsiteX1665" fmla="*/ 1604143 w 11420081"/>
              <a:gd name="connsiteY1665" fmla="*/ 4797451 h 6526971"/>
              <a:gd name="connsiteX1666" fmla="*/ 1605570 w 11420081"/>
              <a:gd name="connsiteY1666" fmla="*/ 4796528 h 6526971"/>
              <a:gd name="connsiteX1667" fmla="*/ 1610885 w 11420081"/>
              <a:gd name="connsiteY1667" fmla="*/ 4796598 h 6526971"/>
              <a:gd name="connsiteX1668" fmla="*/ 1616786 w 11420081"/>
              <a:gd name="connsiteY1668" fmla="*/ 4795852 h 6526971"/>
              <a:gd name="connsiteX1669" fmla="*/ 1656873 w 11420081"/>
              <a:gd name="connsiteY1669" fmla="*/ 4793206 h 6526971"/>
              <a:gd name="connsiteX1670" fmla="*/ 1672161 w 11420081"/>
              <a:gd name="connsiteY1670" fmla="*/ 4793922 h 6526971"/>
              <a:gd name="connsiteX1671" fmla="*/ 1689371 w 11420081"/>
              <a:gd name="connsiteY1671" fmla="*/ 4792632 h 6526971"/>
              <a:gd name="connsiteX1672" fmla="*/ 1689904 w 11420081"/>
              <a:gd name="connsiteY1672" fmla="*/ 4791778 h 6526971"/>
              <a:gd name="connsiteX1673" fmla="*/ 1704845 w 11420081"/>
              <a:gd name="connsiteY1673" fmla="*/ 4790548 h 6526971"/>
              <a:gd name="connsiteX1674" fmla="*/ 1810843 w 11420081"/>
              <a:gd name="connsiteY1674" fmla="*/ 4769573 h 6526971"/>
              <a:gd name="connsiteX1675" fmla="*/ 1816397 w 11420081"/>
              <a:gd name="connsiteY1675" fmla="*/ 4773141 h 6526971"/>
              <a:gd name="connsiteX1676" fmla="*/ 1847809 w 11420081"/>
              <a:gd name="connsiteY1676" fmla="*/ 4765228 h 6526971"/>
              <a:gd name="connsiteX1677" fmla="*/ 1852634 w 11420081"/>
              <a:gd name="connsiteY1677" fmla="*/ 4761434 h 6526971"/>
              <a:gd name="connsiteX1678" fmla="*/ 1856086 w 11420081"/>
              <a:gd name="connsiteY1678" fmla="*/ 4763142 h 6526971"/>
              <a:gd name="connsiteX1679" fmla="*/ 1883408 w 11420081"/>
              <a:gd name="connsiteY1679" fmla="*/ 4756261 h 6526971"/>
              <a:gd name="connsiteX1680" fmla="*/ 1901900 w 11420081"/>
              <a:gd name="connsiteY1680" fmla="*/ 4722405 h 6526971"/>
              <a:gd name="connsiteX1681" fmla="*/ 1899090 w 11420081"/>
              <a:gd name="connsiteY1681" fmla="*/ 4709975 h 6526971"/>
              <a:gd name="connsiteX1682" fmla="*/ 1872494 w 11420081"/>
              <a:gd name="connsiteY1682" fmla="*/ 4704288 h 6526971"/>
              <a:gd name="connsiteX1683" fmla="*/ 1863522 w 11420081"/>
              <a:gd name="connsiteY1683" fmla="*/ 4704459 h 6526971"/>
              <a:gd name="connsiteX1684" fmla="*/ 1770803 w 11420081"/>
              <a:gd name="connsiteY1684" fmla="*/ 4718652 h 6526971"/>
              <a:gd name="connsiteX1685" fmla="*/ 1769751 w 11420081"/>
              <a:gd name="connsiteY1685" fmla="*/ 4709004 h 6526971"/>
              <a:gd name="connsiteX1686" fmla="*/ 1742234 w 11420081"/>
              <a:gd name="connsiteY1686" fmla="*/ 4717735 h 6526971"/>
              <a:gd name="connsiteX1687" fmla="*/ 1673917 w 11420081"/>
              <a:gd name="connsiteY1687" fmla="*/ 4692140 h 6526971"/>
              <a:gd name="connsiteX1688" fmla="*/ 1594755 w 11420081"/>
              <a:gd name="connsiteY1688" fmla="*/ 4693612 h 6526971"/>
              <a:gd name="connsiteX1689" fmla="*/ 1563910 w 11420081"/>
              <a:gd name="connsiteY1689" fmla="*/ 4675785 h 6526971"/>
              <a:gd name="connsiteX1690" fmla="*/ 1527630 w 11420081"/>
              <a:gd name="connsiteY1690" fmla="*/ 4670891 h 6526971"/>
              <a:gd name="connsiteX1691" fmla="*/ 1490505 w 11420081"/>
              <a:gd name="connsiteY1691" fmla="*/ 4683603 h 6526971"/>
              <a:gd name="connsiteX1692" fmla="*/ 1453378 w 11420081"/>
              <a:gd name="connsiteY1692" fmla="*/ 4696314 h 6526971"/>
              <a:gd name="connsiteX1693" fmla="*/ 1380285 w 11420081"/>
              <a:gd name="connsiteY1693" fmla="*/ 4679626 h 6526971"/>
              <a:gd name="connsiteX1694" fmla="*/ 1317845 w 11420081"/>
              <a:gd name="connsiteY1694" fmla="*/ 4671039 h 6526971"/>
              <a:gd name="connsiteX1695" fmla="*/ 1251534 w 11420081"/>
              <a:gd name="connsiteY1695" fmla="*/ 4690219 h 6526971"/>
              <a:gd name="connsiteX1696" fmla="*/ 1100908 w 11420081"/>
              <a:gd name="connsiteY1696" fmla="*/ 4667542 h 6526971"/>
              <a:gd name="connsiteX1697" fmla="*/ 959291 w 11420081"/>
              <a:gd name="connsiteY1697" fmla="*/ 4656322 h 6526971"/>
              <a:gd name="connsiteX1698" fmla="*/ 928315 w 11420081"/>
              <a:gd name="connsiteY1698" fmla="*/ 4671407 h 6526971"/>
              <a:gd name="connsiteX1699" fmla="*/ 898208 w 11420081"/>
              <a:gd name="connsiteY1699" fmla="*/ 4654909 h 6526971"/>
              <a:gd name="connsiteX1700" fmla="*/ 871026 w 11420081"/>
              <a:gd name="connsiteY1700" fmla="*/ 4663923 h 6526971"/>
              <a:gd name="connsiteX1701" fmla="*/ 843844 w 11420081"/>
              <a:gd name="connsiteY1701" fmla="*/ 4672936 h 6526971"/>
              <a:gd name="connsiteX1702" fmla="*/ 775187 w 11420081"/>
              <a:gd name="connsiteY1702" fmla="*/ 4645548 h 6526971"/>
              <a:gd name="connsiteX1703" fmla="*/ 705663 w 11420081"/>
              <a:gd name="connsiteY1703" fmla="*/ 4649744 h 6526971"/>
              <a:gd name="connsiteX1704" fmla="*/ 671312 w 11420081"/>
              <a:gd name="connsiteY1704" fmla="*/ 4651002 h 6526971"/>
              <a:gd name="connsiteX1705" fmla="*/ 641998 w 11420081"/>
              <a:gd name="connsiteY1705" fmla="*/ 4666841 h 6526971"/>
              <a:gd name="connsiteX1706" fmla="*/ 518411 w 11420081"/>
              <a:gd name="connsiteY1706" fmla="*/ 4640414 h 6526971"/>
              <a:gd name="connsiteX1707" fmla="*/ 479299 w 11420081"/>
              <a:gd name="connsiteY1707" fmla="*/ 4654686 h 6526971"/>
              <a:gd name="connsiteX1708" fmla="*/ 444160 w 11420081"/>
              <a:gd name="connsiteY1708" fmla="*/ 4665837 h 6526971"/>
              <a:gd name="connsiteX1709" fmla="*/ 375843 w 11420081"/>
              <a:gd name="connsiteY1709" fmla="*/ 4640242 h 6526971"/>
              <a:gd name="connsiteX1710" fmla="*/ 296681 w 11420081"/>
              <a:gd name="connsiteY1710" fmla="*/ 4641714 h 6526971"/>
              <a:gd name="connsiteX1711" fmla="*/ 218159 w 11420081"/>
              <a:gd name="connsiteY1711" fmla="*/ 4596332 h 6526971"/>
              <a:gd name="connsiteX1712" fmla="*/ 178385 w 11420081"/>
              <a:gd name="connsiteY1712" fmla="*/ 4611125 h 6526971"/>
              <a:gd name="connsiteX1713" fmla="*/ 138613 w 11420081"/>
              <a:gd name="connsiteY1713" fmla="*/ 4625918 h 6526971"/>
              <a:gd name="connsiteX1714" fmla="*/ 5725 w 11420081"/>
              <a:gd name="connsiteY1714" fmla="*/ 4598563 h 6526971"/>
              <a:gd name="connsiteX1715" fmla="*/ 4302 w 11420081"/>
              <a:gd name="connsiteY1715" fmla="*/ 4574960 h 6526971"/>
              <a:gd name="connsiteX1716" fmla="*/ 100724 w 11420081"/>
              <a:gd name="connsiteY1716" fmla="*/ 4559574 h 6526971"/>
              <a:gd name="connsiteX1717" fmla="*/ 273250 w 11420081"/>
              <a:gd name="connsiteY1717" fmla="*/ 4539280 h 6526971"/>
              <a:gd name="connsiteX1718" fmla="*/ 378538 w 11420081"/>
              <a:gd name="connsiteY1718" fmla="*/ 4527907 h 6526971"/>
              <a:gd name="connsiteX1719" fmla="*/ 443575 w 11420081"/>
              <a:gd name="connsiteY1719" fmla="*/ 4522088 h 6526971"/>
              <a:gd name="connsiteX1720" fmla="*/ 512582 w 11420081"/>
              <a:gd name="connsiteY1720" fmla="*/ 4513150 h 6526971"/>
              <a:gd name="connsiteX1721" fmla="*/ 603816 w 11420081"/>
              <a:gd name="connsiteY1721" fmla="*/ 4501154 h 6526971"/>
              <a:gd name="connsiteX1722" fmla="*/ 693117 w 11420081"/>
              <a:gd name="connsiteY1722" fmla="*/ 4503040 h 6526971"/>
              <a:gd name="connsiteX1723" fmla="*/ 702331 w 11420081"/>
              <a:gd name="connsiteY1723" fmla="*/ 4483433 h 6526971"/>
              <a:gd name="connsiteX1724" fmla="*/ 707575 w 11420081"/>
              <a:gd name="connsiteY1724" fmla="*/ 4466950 h 6526971"/>
              <a:gd name="connsiteX1725" fmla="*/ 692983 w 11420081"/>
              <a:gd name="connsiteY1725" fmla="*/ 4470184 h 6526971"/>
              <a:gd name="connsiteX1726" fmla="*/ 708732 w 11420081"/>
              <a:gd name="connsiteY1726" fmla="*/ 4424837 h 6526971"/>
              <a:gd name="connsiteX1727" fmla="*/ 887842 w 11420081"/>
              <a:gd name="connsiteY1727" fmla="*/ 4391127 h 6526971"/>
              <a:gd name="connsiteX1728" fmla="*/ 915736 w 11420081"/>
              <a:gd name="connsiteY1728" fmla="*/ 4393913 h 6526971"/>
              <a:gd name="connsiteX1729" fmla="*/ 934927 w 11420081"/>
              <a:gd name="connsiteY1729" fmla="*/ 4378823 h 6526971"/>
              <a:gd name="connsiteX1730" fmla="*/ 954219 w 11420081"/>
              <a:gd name="connsiteY1730" fmla="*/ 4388375 h 6526971"/>
              <a:gd name="connsiteX1731" fmla="*/ 984064 w 11420081"/>
              <a:gd name="connsiteY1731" fmla="*/ 4381388 h 6526971"/>
              <a:gd name="connsiteX1732" fmla="*/ 1017882 w 11420081"/>
              <a:gd name="connsiteY1732" fmla="*/ 4371278 h 6526971"/>
              <a:gd name="connsiteX1733" fmla="*/ 1043874 w 11420081"/>
              <a:gd name="connsiteY1733" fmla="*/ 4396162 h 6526971"/>
              <a:gd name="connsiteX1734" fmla="*/ 1081678 w 11420081"/>
              <a:gd name="connsiteY1734" fmla="*/ 4387038 h 6526971"/>
              <a:gd name="connsiteX1735" fmla="*/ 1140047 w 11420081"/>
              <a:gd name="connsiteY1735" fmla="*/ 4374103 h 6526971"/>
              <a:gd name="connsiteX1736" fmla="*/ 1201127 w 11420081"/>
              <a:gd name="connsiteY1736" fmla="*/ 4349635 h 6526971"/>
              <a:gd name="connsiteX1737" fmla="*/ 1201213 w 11420081"/>
              <a:gd name="connsiteY1737" fmla="*/ 4349624 h 6526971"/>
              <a:gd name="connsiteX1738" fmla="*/ 1145864 w 11420081"/>
              <a:gd name="connsiteY1738" fmla="*/ 4345048 h 6526971"/>
              <a:gd name="connsiteX1739" fmla="*/ 1004247 w 11420081"/>
              <a:gd name="connsiteY1739" fmla="*/ 4333829 h 6526971"/>
              <a:gd name="connsiteX1740" fmla="*/ 973271 w 11420081"/>
              <a:gd name="connsiteY1740" fmla="*/ 4348914 h 6526971"/>
              <a:gd name="connsiteX1741" fmla="*/ 943164 w 11420081"/>
              <a:gd name="connsiteY1741" fmla="*/ 4332416 h 6526971"/>
              <a:gd name="connsiteX1742" fmla="*/ 915982 w 11420081"/>
              <a:gd name="connsiteY1742" fmla="*/ 4341429 h 6526971"/>
              <a:gd name="connsiteX1743" fmla="*/ 888799 w 11420081"/>
              <a:gd name="connsiteY1743" fmla="*/ 4350441 h 6526971"/>
              <a:gd name="connsiteX1744" fmla="*/ 820143 w 11420081"/>
              <a:gd name="connsiteY1744" fmla="*/ 4323054 h 6526971"/>
              <a:gd name="connsiteX1745" fmla="*/ 750618 w 11420081"/>
              <a:gd name="connsiteY1745" fmla="*/ 4327249 h 6526971"/>
              <a:gd name="connsiteX1746" fmla="*/ 716268 w 11420081"/>
              <a:gd name="connsiteY1746" fmla="*/ 4328508 h 6526971"/>
              <a:gd name="connsiteX1747" fmla="*/ 686955 w 11420081"/>
              <a:gd name="connsiteY1747" fmla="*/ 4344347 h 6526971"/>
              <a:gd name="connsiteX1748" fmla="*/ 563366 w 11420081"/>
              <a:gd name="connsiteY1748" fmla="*/ 4317919 h 6526971"/>
              <a:gd name="connsiteX1749" fmla="*/ 524256 w 11420081"/>
              <a:gd name="connsiteY1749" fmla="*/ 4332193 h 6526971"/>
              <a:gd name="connsiteX1750" fmla="*/ 489115 w 11420081"/>
              <a:gd name="connsiteY1750" fmla="*/ 4343342 h 6526971"/>
              <a:gd name="connsiteX1751" fmla="*/ 420798 w 11420081"/>
              <a:gd name="connsiteY1751" fmla="*/ 4317748 h 6526971"/>
              <a:gd name="connsiteX1752" fmla="*/ 341637 w 11420081"/>
              <a:gd name="connsiteY1752" fmla="*/ 4319220 h 6526971"/>
              <a:gd name="connsiteX1753" fmla="*/ 263115 w 11420081"/>
              <a:gd name="connsiteY1753" fmla="*/ 4273839 h 6526971"/>
              <a:gd name="connsiteX1754" fmla="*/ 223341 w 11420081"/>
              <a:gd name="connsiteY1754" fmla="*/ 4288631 h 6526971"/>
              <a:gd name="connsiteX1755" fmla="*/ 183570 w 11420081"/>
              <a:gd name="connsiteY1755" fmla="*/ 4303425 h 6526971"/>
              <a:gd name="connsiteX1756" fmla="*/ 50682 w 11420081"/>
              <a:gd name="connsiteY1756" fmla="*/ 4276070 h 6526971"/>
              <a:gd name="connsiteX1757" fmla="*/ 49259 w 11420081"/>
              <a:gd name="connsiteY1757" fmla="*/ 4252467 h 6526971"/>
              <a:gd name="connsiteX1758" fmla="*/ 145679 w 11420081"/>
              <a:gd name="connsiteY1758" fmla="*/ 4237079 h 6526971"/>
              <a:gd name="connsiteX1759" fmla="*/ 318205 w 11420081"/>
              <a:gd name="connsiteY1759" fmla="*/ 4216785 h 6526971"/>
              <a:gd name="connsiteX1760" fmla="*/ 423495 w 11420081"/>
              <a:gd name="connsiteY1760" fmla="*/ 4205413 h 6526971"/>
              <a:gd name="connsiteX1761" fmla="*/ 488531 w 11420081"/>
              <a:gd name="connsiteY1761" fmla="*/ 4199595 h 6526971"/>
              <a:gd name="connsiteX1762" fmla="*/ 557538 w 11420081"/>
              <a:gd name="connsiteY1762" fmla="*/ 4190656 h 6526971"/>
              <a:gd name="connsiteX1763" fmla="*/ 648772 w 11420081"/>
              <a:gd name="connsiteY1763" fmla="*/ 4178660 h 6526971"/>
              <a:gd name="connsiteX1764" fmla="*/ 738072 w 11420081"/>
              <a:gd name="connsiteY1764" fmla="*/ 4180545 h 6526971"/>
              <a:gd name="connsiteX1765" fmla="*/ 747287 w 11420081"/>
              <a:gd name="connsiteY1765" fmla="*/ 4160939 h 6526971"/>
              <a:gd name="connsiteX1766" fmla="*/ 752531 w 11420081"/>
              <a:gd name="connsiteY1766" fmla="*/ 4144456 h 6526971"/>
              <a:gd name="connsiteX1767" fmla="*/ 737938 w 11420081"/>
              <a:gd name="connsiteY1767" fmla="*/ 4147689 h 6526971"/>
              <a:gd name="connsiteX1768" fmla="*/ 753688 w 11420081"/>
              <a:gd name="connsiteY1768" fmla="*/ 4102343 h 6526971"/>
              <a:gd name="connsiteX1769" fmla="*/ 932798 w 11420081"/>
              <a:gd name="connsiteY1769" fmla="*/ 4068633 h 6526971"/>
              <a:gd name="connsiteX1770" fmla="*/ 960692 w 11420081"/>
              <a:gd name="connsiteY1770" fmla="*/ 4071419 h 6526971"/>
              <a:gd name="connsiteX1771" fmla="*/ 979883 w 11420081"/>
              <a:gd name="connsiteY1771" fmla="*/ 4056329 h 6526971"/>
              <a:gd name="connsiteX1772" fmla="*/ 999175 w 11420081"/>
              <a:gd name="connsiteY1772" fmla="*/ 4065882 h 6526971"/>
              <a:gd name="connsiteX1773" fmla="*/ 1029020 w 11420081"/>
              <a:gd name="connsiteY1773" fmla="*/ 4058894 h 6526971"/>
              <a:gd name="connsiteX1774" fmla="*/ 1062838 w 11420081"/>
              <a:gd name="connsiteY1774" fmla="*/ 4048784 h 6526971"/>
              <a:gd name="connsiteX1775" fmla="*/ 1088830 w 11420081"/>
              <a:gd name="connsiteY1775" fmla="*/ 4073669 h 6526971"/>
              <a:gd name="connsiteX1776" fmla="*/ 1126633 w 11420081"/>
              <a:gd name="connsiteY1776" fmla="*/ 4064543 h 6526971"/>
              <a:gd name="connsiteX1777" fmla="*/ 1185003 w 11420081"/>
              <a:gd name="connsiteY1777" fmla="*/ 4051609 h 6526971"/>
              <a:gd name="connsiteX1778" fmla="*/ 1246085 w 11420081"/>
              <a:gd name="connsiteY1778" fmla="*/ 4027143 h 6526971"/>
              <a:gd name="connsiteX1779" fmla="*/ 1246170 w 11420081"/>
              <a:gd name="connsiteY1779" fmla="*/ 4027130 h 6526971"/>
              <a:gd name="connsiteX1780" fmla="*/ 1190820 w 11420081"/>
              <a:gd name="connsiteY1780" fmla="*/ 4022554 h 6526971"/>
              <a:gd name="connsiteX1781" fmla="*/ 1049203 w 11420081"/>
              <a:gd name="connsiteY1781" fmla="*/ 4011335 h 6526971"/>
              <a:gd name="connsiteX1782" fmla="*/ 1018227 w 11420081"/>
              <a:gd name="connsiteY1782" fmla="*/ 4026420 h 6526971"/>
              <a:gd name="connsiteX1783" fmla="*/ 988120 w 11420081"/>
              <a:gd name="connsiteY1783" fmla="*/ 4009921 h 6526971"/>
              <a:gd name="connsiteX1784" fmla="*/ 960938 w 11420081"/>
              <a:gd name="connsiteY1784" fmla="*/ 4018935 h 6526971"/>
              <a:gd name="connsiteX1785" fmla="*/ 933755 w 11420081"/>
              <a:gd name="connsiteY1785" fmla="*/ 4027947 h 6526971"/>
              <a:gd name="connsiteX1786" fmla="*/ 865099 w 11420081"/>
              <a:gd name="connsiteY1786" fmla="*/ 4000560 h 6526971"/>
              <a:gd name="connsiteX1787" fmla="*/ 795574 w 11420081"/>
              <a:gd name="connsiteY1787" fmla="*/ 4004754 h 6526971"/>
              <a:gd name="connsiteX1788" fmla="*/ 761224 w 11420081"/>
              <a:gd name="connsiteY1788" fmla="*/ 4006014 h 6526971"/>
              <a:gd name="connsiteX1789" fmla="*/ 731911 w 11420081"/>
              <a:gd name="connsiteY1789" fmla="*/ 4021853 h 6526971"/>
              <a:gd name="connsiteX1790" fmla="*/ 608323 w 11420081"/>
              <a:gd name="connsiteY1790" fmla="*/ 3995427 h 6526971"/>
              <a:gd name="connsiteX1791" fmla="*/ 569212 w 11420081"/>
              <a:gd name="connsiteY1791" fmla="*/ 4009700 h 6526971"/>
              <a:gd name="connsiteX1792" fmla="*/ 534072 w 11420081"/>
              <a:gd name="connsiteY1792" fmla="*/ 4020849 h 6526971"/>
              <a:gd name="connsiteX1793" fmla="*/ 465755 w 11420081"/>
              <a:gd name="connsiteY1793" fmla="*/ 3995254 h 6526971"/>
              <a:gd name="connsiteX1794" fmla="*/ 386593 w 11420081"/>
              <a:gd name="connsiteY1794" fmla="*/ 3996727 h 6526971"/>
              <a:gd name="connsiteX1795" fmla="*/ 308071 w 11420081"/>
              <a:gd name="connsiteY1795" fmla="*/ 3951345 h 6526971"/>
              <a:gd name="connsiteX1796" fmla="*/ 268297 w 11420081"/>
              <a:gd name="connsiteY1796" fmla="*/ 3966137 h 6526971"/>
              <a:gd name="connsiteX1797" fmla="*/ 228526 w 11420081"/>
              <a:gd name="connsiteY1797" fmla="*/ 3980931 h 6526971"/>
              <a:gd name="connsiteX1798" fmla="*/ 95637 w 11420081"/>
              <a:gd name="connsiteY1798" fmla="*/ 3953575 h 6526971"/>
              <a:gd name="connsiteX1799" fmla="*/ 94215 w 11420081"/>
              <a:gd name="connsiteY1799" fmla="*/ 3929973 h 6526971"/>
              <a:gd name="connsiteX1800" fmla="*/ 190636 w 11420081"/>
              <a:gd name="connsiteY1800" fmla="*/ 3914586 h 6526971"/>
              <a:gd name="connsiteX1801" fmla="*/ 363161 w 11420081"/>
              <a:gd name="connsiteY1801" fmla="*/ 3894291 h 6526971"/>
              <a:gd name="connsiteX1802" fmla="*/ 468451 w 11420081"/>
              <a:gd name="connsiteY1802" fmla="*/ 3882919 h 6526971"/>
              <a:gd name="connsiteX1803" fmla="*/ 533488 w 11420081"/>
              <a:gd name="connsiteY1803" fmla="*/ 3877101 h 6526971"/>
              <a:gd name="connsiteX1804" fmla="*/ 602495 w 11420081"/>
              <a:gd name="connsiteY1804" fmla="*/ 3868163 h 6526971"/>
              <a:gd name="connsiteX1805" fmla="*/ 693728 w 11420081"/>
              <a:gd name="connsiteY1805" fmla="*/ 3856166 h 6526971"/>
              <a:gd name="connsiteX1806" fmla="*/ 783029 w 11420081"/>
              <a:gd name="connsiteY1806" fmla="*/ 3858052 h 6526971"/>
              <a:gd name="connsiteX1807" fmla="*/ 792244 w 11420081"/>
              <a:gd name="connsiteY1807" fmla="*/ 3838446 h 6526971"/>
              <a:gd name="connsiteX1808" fmla="*/ 797487 w 11420081"/>
              <a:gd name="connsiteY1808" fmla="*/ 3821963 h 6526971"/>
              <a:gd name="connsiteX1809" fmla="*/ 782894 w 11420081"/>
              <a:gd name="connsiteY1809" fmla="*/ 3825195 h 6526971"/>
              <a:gd name="connsiteX1810" fmla="*/ 798644 w 11420081"/>
              <a:gd name="connsiteY1810" fmla="*/ 3779850 h 6526971"/>
              <a:gd name="connsiteX1811" fmla="*/ 977754 w 11420081"/>
              <a:gd name="connsiteY1811" fmla="*/ 3746139 h 6526971"/>
              <a:gd name="connsiteX1812" fmla="*/ 1005648 w 11420081"/>
              <a:gd name="connsiteY1812" fmla="*/ 3748925 h 6526971"/>
              <a:gd name="connsiteX1813" fmla="*/ 1024839 w 11420081"/>
              <a:gd name="connsiteY1813" fmla="*/ 3733835 h 6526971"/>
              <a:gd name="connsiteX1814" fmla="*/ 1044131 w 11420081"/>
              <a:gd name="connsiteY1814" fmla="*/ 3743388 h 6526971"/>
              <a:gd name="connsiteX1815" fmla="*/ 1073977 w 11420081"/>
              <a:gd name="connsiteY1815" fmla="*/ 3736402 h 6526971"/>
              <a:gd name="connsiteX1816" fmla="*/ 1107794 w 11420081"/>
              <a:gd name="connsiteY1816" fmla="*/ 3726290 h 6526971"/>
              <a:gd name="connsiteX1817" fmla="*/ 1133786 w 11420081"/>
              <a:gd name="connsiteY1817" fmla="*/ 3751175 h 6526971"/>
              <a:gd name="connsiteX1818" fmla="*/ 1171589 w 11420081"/>
              <a:gd name="connsiteY1818" fmla="*/ 3742049 h 6526971"/>
              <a:gd name="connsiteX1819" fmla="*/ 1229959 w 11420081"/>
              <a:gd name="connsiteY1819" fmla="*/ 3729115 h 6526971"/>
              <a:gd name="connsiteX1820" fmla="*/ 1291041 w 11420081"/>
              <a:gd name="connsiteY1820" fmla="*/ 3704649 h 6526971"/>
              <a:gd name="connsiteX1821" fmla="*/ 1291127 w 11420081"/>
              <a:gd name="connsiteY1821" fmla="*/ 3704636 h 6526971"/>
              <a:gd name="connsiteX1822" fmla="*/ 1235777 w 11420081"/>
              <a:gd name="connsiteY1822" fmla="*/ 3700061 h 6526971"/>
              <a:gd name="connsiteX1823" fmla="*/ 1094159 w 11420081"/>
              <a:gd name="connsiteY1823" fmla="*/ 3688841 h 6526971"/>
              <a:gd name="connsiteX1824" fmla="*/ 1063184 w 11420081"/>
              <a:gd name="connsiteY1824" fmla="*/ 3703927 h 6526971"/>
              <a:gd name="connsiteX1825" fmla="*/ 1033076 w 11420081"/>
              <a:gd name="connsiteY1825" fmla="*/ 3687428 h 6526971"/>
              <a:gd name="connsiteX1826" fmla="*/ 1005894 w 11420081"/>
              <a:gd name="connsiteY1826" fmla="*/ 3696441 h 6526971"/>
              <a:gd name="connsiteX1827" fmla="*/ 978712 w 11420081"/>
              <a:gd name="connsiteY1827" fmla="*/ 3705454 h 6526971"/>
              <a:gd name="connsiteX1828" fmla="*/ 910055 w 11420081"/>
              <a:gd name="connsiteY1828" fmla="*/ 3678067 h 6526971"/>
              <a:gd name="connsiteX1829" fmla="*/ 840531 w 11420081"/>
              <a:gd name="connsiteY1829" fmla="*/ 3682262 h 6526971"/>
              <a:gd name="connsiteX1830" fmla="*/ 806180 w 11420081"/>
              <a:gd name="connsiteY1830" fmla="*/ 3683520 h 6526971"/>
              <a:gd name="connsiteX1831" fmla="*/ 776867 w 11420081"/>
              <a:gd name="connsiteY1831" fmla="*/ 3699359 h 6526971"/>
              <a:gd name="connsiteX1832" fmla="*/ 653279 w 11420081"/>
              <a:gd name="connsiteY1832" fmla="*/ 3672933 h 6526971"/>
              <a:gd name="connsiteX1833" fmla="*/ 614168 w 11420081"/>
              <a:gd name="connsiteY1833" fmla="*/ 3687206 h 6526971"/>
              <a:gd name="connsiteX1834" fmla="*/ 579027 w 11420081"/>
              <a:gd name="connsiteY1834" fmla="*/ 3698355 h 6526971"/>
              <a:gd name="connsiteX1835" fmla="*/ 510711 w 11420081"/>
              <a:gd name="connsiteY1835" fmla="*/ 3672760 h 6526971"/>
              <a:gd name="connsiteX1836" fmla="*/ 431549 w 11420081"/>
              <a:gd name="connsiteY1836" fmla="*/ 3674233 h 6526971"/>
              <a:gd name="connsiteX1837" fmla="*/ 353027 w 11420081"/>
              <a:gd name="connsiteY1837" fmla="*/ 3628851 h 6526971"/>
              <a:gd name="connsiteX1838" fmla="*/ 313254 w 11420081"/>
              <a:gd name="connsiteY1838" fmla="*/ 3643645 h 6526971"/>
              <a:gd name="connsiteX1839" fmla="*/ 273481 w 11420081"/>
              <a:gd name="connsiteY1839" fmla="*/ 3658436 h 6526971"/>
              <a:gd name="connsiteX1840" fmla="*/ 140594 w 11420081"/>
              <a:gd name="connsiteY1840" fmla="*/ 3631082 h 6526971"/>
              <a:gd name="connsiteX1841" fmla="*/ 139171 w 11420081"/>
              <a:gd name="connsiteY1841" fmla="*/ 3607479 h 6526971"/>
              <a:gd name="connsiteX1842" fmla="*/ 235592 w 11420081"/>
              <a:gd name="connsiteY1842" fmla="*/ 3592092 h 6526971"/>
              <a:gd name="connsiteX1843" fmla="*/ 408117 w 11420081"/>
              <a:gd name="connsiteY1843" fmla="*/ 3571798 h 6526971"/>
              <a:gd name="connsiteX1844" fmla="*/ 513406 w 11420081"/>
              <a:gd name="connsiteY1844" fmla="*/ 3560424 h 6526971"/>
              <a:gd name="connsiteX1845" fmla="*/ 578445 w 11420081"/>
              <a:gd name="connsiteY1845" fmla="*/ 3554608 h 6526971"/>
              <a:gd name="connsiteX1846" fmla="*/ 647451 w 11420081"/>
              <a:gd name="connsiteY1846" fmla="*/ 3545669 h 6526971"/>
              <a:gd name="connsiteX1847" fmla="*/ 738685 w 11420081"/>
              <a:gd name="connsiteY1847" fmla="*/ 3533674 h 6526971"/>
              <a:gd name="connsiteX1848" fmla="*/ 827985 w 11420081"/>
              <a:gd name="connsiteY1848" fmla="*/ 3535558 h 6526971"/>
              <a:gd name="connsiteX1849" fmla="*/ 837200 w 11420081"/>
              <a:gd name="connsiteY1849" fmla="*/ 3515952 h 6526971"/>
              <a:gd name="connsiteX1850" fmla="*/ 842443 w 11420081"/>
              <a:gd name="connsiteY1850" fmla="*/ 3499468 h 6526971"/>
              <a:gd name="connsiteX1851" fmla="*/ 827850 w 11420081"/>
              <a:gd name="connsiteY1851" fmla="*/ 3502701 h 6526971"/>
              <a:gd name="connsiteX1852" fmla="*/ 843600 w 11420081"/>
              <a:gd name="connsiteY1852" fmla="*/ 3457355 h 6526971"/>
              <a:gd name="connsiteX1853" fmla="*/ 1022710 w 11420081"/>
              <a:gd name="connsiteY1853" fmla="*/ 3423645 h 6526971"/>
              <a:gd name="connsiteX1854" fmla="*/ 1050604 w 11420081"/>
              <a:gd name="connsiteY1854" fmla="*/ 3426432 h 6526971"/>
              <a:gd name="connsiteX1855" fmla="*/ 1069795 w 11420081"/>
              <a:gd name="connsiteY1855" fmla="*/ 3411341 h 6526971"/>
              <a:gd name="connsiteX1856" fmla="*/ 1089087 w 11420081"/>
              <a:gd name="connsiteY1856" fmla="*/ 3420894 h 6526971"/>
              <a:gd name="connsiteX1857" fmla="*/ 1118932 w 11420081"/>
              <a:gd name="connsiteY1857" fmla="*/ 3413907 h 6526971"/>
              <a:gd name="connsiteX1858" fmla="*/ 1152750 w 11420081"/>
              <a:gd name="connsiteY1858" fmla="*/ 3403796 h 6526971"/>
              <a:gd name="connsiteX1859" fmla="*/ 1178742 w 11420081"/>
              <a:gd name="connsiteY1859" fmla="*/ 3428681 h 6526971"/>
              <a:gd name="connsiteX1860" fmla="*/ 1216546 w 11420081"/>
              <a:gd name="connsiteY1860" fmla="*/ 3419556 h 6526971"/>
              <a:gd name="connsiteX1861" fmla="*/ 1274915 w 11420081"/>
              <a:gd name="connsiteY1861" fmla="*/ 3406621 h 6526971"/>
              <a:gd name="connsiteX1862" fmla="*/ 1335997 w 11420081"/>
              <a:gd name="connsiteY1862" fmla="*/ 3382155 h 6526971"/>
              <a:gd name="connsiteX1863" fmla="*/ 1336081 w 11420081"/>
              <a:gd name="connsiteY1863" fmla="*/ 3382143 h 6526971"/>
              <a:gd name="connsiteX1864" fmla="*/ 1280733 w 11420081"/>
              <a:gd name="connsiteY1864" fmla="*/ 3377568 h 6526971"/>
              <a:gd name="connsiteX1865" fmla="*/ 1139115 w 11420081"/>
              <a:gd name="connsiteY1865" fmla="*/ 3366347 h 6526971"/>
              <a:gd name="connsiteX1866" fmla="*/ 1108140 w 11420081"/>
              <a:gd name="connsiteY1866" fmla="*/ 3381433 h 6526971"/>
              <a:gd name="connsiteX1867" fmla="*/ 1078033 w 11420081"/>
              <a:gd name="connsiteY1867" fmla="*/ 3364935 h 6526971"/>
              <a:gd name="connsiteX1868" fmla="*/ 1050850 w 11420081"/>
              <a:gd name="connsiteY1868" fmla="*/ 3373947 h 6526971"/>
              <a:gd name="connsiteX1869" fmla="*/ 1023669 w 11420081"/>
              <a:gd name="connsiteY1869" fmla="*/ 3382961 h 6526971"/>
              <a:gd name="connsiteX1870" fmla="*/ 955011 w 11420081"/>
              <a:gd name="connsiteY1870" fmla="*/ 3355573 h 6526971"/>
              <a:gd name="connsiteX1871" fmla="*/ 885487 w 11420081"/>
              <a:gd name="connsiteY1871" fmla="*/ 3359768 h 6526971"/>
              <a:gd name="connsiteX1872" fmla="*/ 851137 w 11420081"/>
              <a:gd name="connsiteY1872" fmla="*/ 3361028 h 6526971"/>
              <a:gd name="connsiteX1873" fmla="*/ 821824 w 11420081"/>
              <a:gd name="connsiteY1873" fmla="*/ 3376867 h 6526971"/>
              <a:gd name="connsiteX1874" fmla="*/ 698235 w 11420081"/>
              <a:gd name="connsiteY1874" fmla="*/ 3350439 h 6526971"/>
              <a:gd name="connsiteX1875" fmla="*/ 659124 w 11420081"/>
              <a:gd name="connsiteY1875" fmla="*/ 3364712 h 6526971"/>
              <a:gd name="connsiteX1876" fmla="*/ 623984 w 11420081"/>
              <a:gd name="connsiteY1876" fmla="*/ 3375862 h 6526971"/>
              <a:gd name="connsiteX1877" fmla="*/ 555667 w 11420081"/>
              <a:gd name="connsiteY1877" fmla="*/ 3350266 h 6526971"/>
              <a:gd name="connsiteX1878" fmla="*/ 476506 w 11420081"/>
              <a:gd name="connsiteY1878" fmla="*/ 3351739 h 6526971"/>
              <a:gd name="connsiteX1879" fmla="*/ 397983 w 11420081"/>
              <a:gd name="connsiteY1879" fmla="*/ 3306357 h 6526971"/>
              <a:gd name="connsiteX1880" fmla="*/ 358210 w 11420081"/>
              <a:gd name="connsiteY1880" fmla="*/ 3321151 h 6526971"/>
              <a:gd name="connsiteX1881" fmla="*/ 318438 w 11420081"/>
              <a:gd name="connsiteY1881" fmla="*/ 3335944 h 6526971"/>
              <a:gd name="connsiteX1882" fmla="*/ 185551 w 11420081"/>
              <a:gd name="connsiteY1882" fmla="*/ 3308589 h 6526971"/>
              <a:gd name="connsiteX1883" fmla="*/ 184127 w 11420081"/>
              <a:gd name="connsiteY1883" fmla="*/ 3284985 h 6526971"/>
              <a:gd name="connsiteX1884" fmla="*/ 280548 w 11420081"/>
              <a:gd name="connsiteY1884" fmla="*/ 3269598 h 6526971"/>
              <a:gd name="connsiteX1885" fmla="*/ 453074 w 11420081"/>
              <a:gd name="connsiteY1885" fmla="*/ 3249305 h 6526971"/>
              <a:gd name="connsiteX1886" fmla="*/ 558363 w 11420081"/>
              <a:gd name="connsiteY1886" fmla="*/ 3237931 h 6526971"/>
              <a:gd name="connsiteX1887" fmla="*/ 623400 w 11420081"/>
              <a:gd name="connsiteY1887" fmla="*/ 3232114 h 6526971"/>
              <a:gd name="connsiteX1888" fmla="*/ 692407 w 11420081"/>
              <a:gd name="connsiteY1888" fmla="*/ 3223175 h 6526971"/>
              <a:gd name="connsiteX1889" fmla="*/ 783641 w 11420081"/>
              <a:gd name="connsiteY1889" fmla="*/ 3211180 h 6526971"/>
              <a:gd name="connsiteX1890" fmla="*/ 872941 w 11420081"/>
              <a:gd name="connsiteY1890" fmla="*/ 3213064 h 6526971"/>
              <a:gd name="connsiteX1891" fmla="*/ 882156 w 11420081"/>
              <a:gd name="connsiteY1891" fmla="*/ 3193458 h 6526971"/>
              <a:gd name="connsiteX1892" fmla="*/ 887399 w 11420081"/>
              <a:gd name="connsiteY1892" fmla="*/ 3176974 h 6526971"/>
              <a:gd name="connsiteX1893" fmla="*/ 872807 w 11420081"/>
              <a:gd name="connsiteY1893" fmla="*/ 3180208 h 6526971"/>
              <a:gd name="connsiteX1894" fmla="*/ 888557 w 11420081"/>
              <a:gd name="connsiteY1894" fmla="*/ 3134863 h 6526971"/>
              <a:gd name="connsiteX1895" fmla="*/ 1067666 w 11420081"/>
              <a:gd name="connsiteY1895" fmla="*/ 3101151 h 6526971"/>
              <a:gd name="connsiteX1896" fmla="*/ 1095561 w 11420081"/>
              <a:gd name="connsiteY1896" fmla="*/ 3103939 h 6526971"/>
              <a:gd name="connsiteX1897" fmla="*/ 1114752 w 11420081"/>
              <a:gd name="connsiteY1897" fmla="*/ 3088849 h 6526971"/>
              <a:gd name="connsiteX1898" fmla="*/ 1134043 w 11420081"/>
              <a:gd name="connsiteY1898" fmla="*/ 3098400 h 6526971"/>
              <a:gd name="connsiteX1899" fmla="*/ 1163888 w 11420081"/>
              <a:gd name="connsiteY1899" fmla="*/ 3091413 h 6526971"/>
              <a:gd name="connsiteX1900" fmla="*/ 1197707 w 11420081"/>
              <a:gd name="connsiteY1900" fmla="*/ 3081303 h 6526971"/>
              <a:gd name="connsiteX1901" fmla="*/ 1223698 w 11420081"/>
              <a:gd name="connsiteY1901" fmla="*/ 3106187 h 6526971"/>
              <a:gd name="connsiteX1902" fmla="*/ 1261502 w 11420081"/>
              <a:gd name="connsiteY1902" fmla="*/ 3097062 h 6526971"/>
              <a:gd name="connsiteX1903" fmla="*/ 1319871 w 11420081"/>
              <a:gd name="connsiteY1903" fmla="*/ 3084127 h 6526971"/>
              <a:gd name="connsiteX1904" fmla="*/ 1380953 w 11420081"/>
              <a:gd name="connsiteY1904" fmla="*/ 3059661 h 6526971"/>
              <a:gd name="connsiteX1905" fmla="*/ 1381038 w 11420081"/>
              <a:gd name="connsiteY1905" fmla="*/ 3059648 h 6526971"/>
              <a:gd name="connsiteX1906" fmla="*/ 1325688 w 11420081"/>
              <a:gd name="connsiteY1906" fmla="*/ 3055073 h 6526971"/>
              <a:gd name="connsiteX1907" fmla="*/ 1184071 w 11420081"/>
              <a:gd name="connsiteY1907" fmla="*/ 3043853 h 6526971"/>
              <a:gd name="connsiteX1908" fmla="*/ 1153095 w 11420081"/>
              <a:gd name="connsiteY1908" fmla="*/ 3058938 h 6526971"/>
              <a:gd name="connsiteX1909" fmla="*/ 1122989 w 11420081"/>
              <a:gd name="connsiteY1909" fmla="*/ 3042441 h 6526971"/>
              <a:gd name="connsiteX1910" fmla="*/ 1095806 w 11420081"/>
              <a:gd name="connsiteY1910" fmla="*/ 3051454 h 6526971"/>
              <a:gd name="connsiteX1911" fmla="*/ 1068625 w 11420081"/>
              <a:gd name="connsiteY1911" fmla="*/ 3060467 h 6526971"/>
              <a:gd name="connsiteX1912" fmla="*/ 999967 w 11420081"/>
              <a:gd name="connsiteY1912" fmla="*/ 3033079 h 6526971"/>
              <a:gd name="connsiteX1913" fmla="*/ 930443 w 11420081"/>
              <a:gd name="connsiteY1913" fmla="*/ 3037274 h 6526971"/>
              <a:gd name="connsiteX1914" fmla="*/ 896094 w 11420081"/>
              <a:gd name="connsiteY1914" fmla="*/ 3038535 h 6526971"/>
              <a:gd name="connsiteX1915" fmla="*/ 866780 w 11420081"/>
              <a:gd name="connsiteY1915" fmla="*/ 3054373 h 6526971"/>
              <a:gd name="connsiteX1916" fmla="*/ 743191 w 11420081"/>
              <a:gd name="connsiteY1916" fmla="*/ 3027945 h 6526971"/>
              <a:gd name="connsiteX1917" fmla="*/ 704080 w 11420081"/>
              <a:gd name="connsiteY1917" fmla="*/ 3042218 h 6526971"/>
              <a:gd name="connsiteX1918" fmla="*/ 668941 w 11420081"/>
              <a:gd name="connsiteY1918" fmla="*/ 3053368 h 6526971"/>
              <a:gd name="connsiteX1919" fmla="*/ 600623 w 11420081"/>
              <a:gd name="connsiteY1919" fmla="*/ 3027773 h 6526971"/>
              <a:gd name="connsiteX1920" fmla="*/ 521463 w 11420081"/>
              <a:gd name="connsiteY1920" fmla="*/ 3029246 h 6526971"/>
              <a:gd name="connsiteX1921" fmla="*/ 442940 w 11420081"/>
              <a:gd name="connsiteY1921" fmla="*/ 2983864 h 6526971"/>
              <a:gd name="connsiteX1922" fmla="*/ 403166 w 11420081"/>
              <a:gd name="connsiteY1922" fmla="*/ 2998657 h 6526971"/>
              <a:gd name="connsiteX1923" fmla="*/ 363394 w 11420081"/>
              <a:gd name="connsiteY1923" fmla="*/ 3013450 h 6526971"/>
              <a:gd name="connsiteX1924" fmla="*/ 230507 w 11420081"/>
              <a:gd name="connsiteY1924" fmla="*/ 2986095 h 6526971"/>
              <a:gd name="connsiteX1925" fmla="*/ 229084 w 11420081"/>
              <a:gd name="connsiteY1925" fmla="*/ 2962492 h 6526971"/>
              <a:gd name="connsiteX1926" fmla="*/ 325505 w 11420081"/>
              <a:gd name="connsiteY1926" fmla="*/ 2947105 h 6526971"/>
              <a:gd name="connsiteX1927" fmla="*/ 498030 w 11420081"/>
              <a:gd name="connsiteY1927" fmla="*/ 2926811 h 6526971"/>
              <a:gd name="connsiteX1928" fmla="*/ 603319 w 11420081"/>
              <a:gd name="connsiteY1928" fmla="*/ 2915438 h 6526971"/>
              <a:gd name="connsiteX1929" fmla="*/ 668357 w 11420081"/>
              <a:gd name="connsiteY1929" fmla="*/ 2909620 h 6526971"/>
              <a:gd name="connsiteX1930" fmla="*/ 737363 w 11420081"/>
              <a:gd name="connsiteY1930" fmla="*/ 2900681 h 6526971"/>
              <a:gd name="connsiteX1931" fmla="*/ 828598 w 11420081"/>
              <a:gd name="connsiteY1931" fmla="*/ 2888687 h 6526971"/>
              <a:gd name="connsiteX1932" fmla="*/ 917898 w 11420081"/>
              <a:gd name="connsiteY1932" fmla="*/ 2890572 h 6526971"/>
              <a:gd name="connsiteX1933" fmla="*/ 927113 w 11420081"/>
              <a:gd name="connsiteY1933" fmla="*/ 2870966 h 6526971"/>
              <a:gd name="connsiteX1934" fmla="*/ 932357 w 11420081"/>
              <a:gd name="connsiteY1934" fmla="*/ 2854483 h 6526971"/>
              <a:gd name="connsiteX1935" fmla="*/ 917764 w 11420081"/>
              <a:gd name="connsiteY1935" fmla="*/ 2857716 h 6526971"/>
              <a:gd name="connsiteX1936" fmla="*/ 933514 w 11420081"/>
              <a:gd name="connsiteY1936" fmla="*/ 2812370 h 6526971"/>
              <a:gd name="connsiteX1937" fmla="*/ 1112623 w 11420081"/>
              <a:gd name="connsiteY1937" fmla="*/ 2778658 h 6526971"/>
              <a:gd name="connsiteX1938" fmla="*/ 1140518 w 11420081"/>
              <a:gd name="connsiteY1938" fmla="*/ 2781446 h 6526971"/>
              <a:gd name="connsiteX1939" fmla="*/ 1159709 w 11420081"/>
              <a:gd name="connsiteY1939" fmla="*/ 2766356 h 6526971"/>
              <a:gd name="connsiteX1940" fmla="*/ 1179001 w 11420081"/>
              <a:gd name="connsiteY1940" fmla="*/ 2775908 h 6526971"/>
              <a:gd name="connsiteX1941" fmla="*/ 1208846 w 11420081"/>
              <a:gd name="connsiteY1941" fmla="*/ 2768921 h 6526971"/>
              <a:gd name="connsiteX1942" fmla="*/ 1242664 w 11420081"/>
              <a:gd name="connsiteY1942" fmla="*/ 2758811 h 6526971"/>
              <a:gd name="connsiteX1943" fmla="*/ 1268655 w 11420081"/>
              <a:gd name="connsiteY1943" fmla="*/ 2783693 h 6526971"/>
              <a:gd name="connsiteX1944" fmla="*/ 1306458 w 11420081"/>
              <a:gd name="connsiteY1944" fmla="*/ 2774569 h 6526971"/>
              <a:gd name="connsiteX1945" fmla="*/ 1364829 w 11420081"/>
              <a:gd name="connsiteY1945" fmla="*/ 2761635 h 6526971"/>
              <a:gd name="connsiteX1946" fmla="*/ 1509570 w 11420081"/>
              <a:gd name="connsiteY1946" fmla="*/ 2725075 h 6526971"/>
              <a:gd name="connsiteX1947" fmla="*/ 1671263 w 11420081"/>
              <a:gd name="connsiteY1947" fmla="*/ 2693727 h 6526971"/>
              <a:gd name="connsiteX1948" fmla="*/ 1687762 w 11420081"/>
              <a:gd name="connsiteY1948" fmla="*/ 2710625 h 6526971"/>
              <a:gd name="connsiteX1949" fmla="*/ 1707166 w 11420081"/>
              <a:gd name="connsiteY1949" fmla="*/ 2706699 h 6526971"/>
              <a:gd name="connsiteX1950" fmla="*/ 1744357 w 11420081"/>
              <a:gd name="connsiteY1950" fmla="*/ 2710416 h 6526971"/>
              <a:gd name="connsiteX1951" fmla="*/ 1770361 w 11420081"/>
              <a:gd name="connsiteY1951" fmla="*/ 2697179 h 6526971"/>
              <a:gd name="connsiteX1952" fmla="*/ 1797433 w 11420081"/>
              <a:gd name="connsiteY1952" fmla="*/ 2701645 h 6526971"/>
              <a:gd name="connsiteX1953" fmla="*/ 1845080 w 11420081"/>
              <a:gd name="connsiteY1953" fmla="*/ 2664180 h 6526971"/>
              <a:gd name="connsiteX1954" fmla="*/ 1882272 w 11420081"/>
              <a:gd name="connsiteY1954" fmla="*/ 2667896 h 6526971"/>
              <a:gd name="connsiteX1955" fmla="*/ 1911244 w 11420081"/>
              <a:gd name="connsiteY1955" fmla="*/ 2650264 h 6526971"/>
              <a:gd name="connsiteX1956" fmla="*/ 1939350 w 11420081"/>
              <a:gd name="connsiteY1956" fmla="*/ 2664217 h 6526971"/>
              <a:gd name="connsiteX1957" fmla="*/ 1951363 w 11420081"/>
              <a:gd name="connsiteY1957" fmla="*/ 2679493 h 6526971"/>
              <a:gd name="connsiteX1958" fmla="*/ 1991119 w 11420081"/>
              <a:gd name="connsiteY1958" fmla="*/ 2660592 h 6526971"/>
              <a:gd name="connsiteX1959" fmla="*/ 2026904 w 11420081"/>
              <a:gd name="connsiteY1959" fmla="*/ 2644814 h 6526971"/>
              <a:gd name="connsiteX1960" fmla="*/ 2077624 w 11420081"/>
              <a:gd name="connsiteY1960" fmla="*/ 2640682 h 6526971"/>
              <a:gd name="connsiteX1961" fmla="*/ 2067203 w 11420081"/>
              <a:gd name="connsiteY1961" fmla="*/ 2638584 h 6526971"/>
              <a:gd name="connsiteX1962" fmla="*/ 1988043 w 11420081"/>
              <a:gd name="connsiteY1962" fmla="*/ 2640058 h 6526971"/>
              <a:gd name="connsiteX1963" fmla="*/ 1914468 w 11420081"/>
              <a:gd name="connsiteY1963" fmla="*/ 2597535 h 6526971"/>
              <a:gd name="connsiteX1964" fmla="*/ 1905762 w 11420081"/>
              <a:gd name="connsiteY1964" fmla="*/ 2596074 h 6526971"/>
              <a:gd name="connsiteX1965" fmla="*/ 1869748 w 11420081"/>
              <a:gd name="connsiteY1965" fmla="*/ 2609468 h 6526971"/>
              <a:gd name="connsiteX1966" fmla="*/ 1829975 w 11420081"/>
              <a:gd name="connsiteY1966" fmla="*/ 2624261 h 6526971"/>
              <a:gd name="connsiteX1967" fmla="*/ 1754619 w 11420081"/>
              <a:gd name="connsiteY1967" fmla="*/ 2608749 h 6526971"/>
              <a:gd name="connsiteX1968" fmla="*/ 1734660 w 11420081"/>
              <a:gd name="connsiteY1968" fmla="*/ 2607579 h 6526971"/>
              <a:gd name="connsiteX1969" fmla="*/ 1728165 w 11420081"/>
              <a:gd name="connsiteY1969" fmla="*/ 2603302 h 6526971"/>
              <a:gd name="connsiteX1970" fmla="*/ 1697090 w 11420081"/>
              <a:gd name="connsiteY1970" fmla="*/ 2596906 h 6526971"/>
              <a:gd name="connsiteX1971" fmla="*/ 1696878 w 11420081"/>
              <a:gd name="connsiteY1971" fmla="*/ 2593415 h 6526971"/>
              <a:gd name="connsiteX1972" fmla="*/ 1639718 w 11420081"/>
              <a:gd name="connsiteY1972" fmla="*/ 2610773 h 6526971"/>
              <a:gd name="connsiteX1973" fmla="*/ 1563383 w 11420081"/>
              <a:gd name="connsiteY1973" fmla="*/ 2613115 h 6526971"/>
              <a:gd name="connsiteX1974" fmla="*/ 1555002 w 11420081"/>
              <a:gd name="connsiteY1974" fmla="*/ 2592925 h 6526971"/>
              <a:gd name="connsiteX1975" fmla="*/ 1564540 w 11420081"/>
              <a:gd name="connsiteY1975" fmla="*/ 2571005 h 6526971"/>
              <a:gd name="connsiteX1976" fmla="*/ 1615095 w 11420081"/>
              <a:gd name="connsiteY1976" fmla="*/ 2554942 h 6526971"/>
              <a:gd name="connsiteX1977" fmla="*/ 1670687 w 11420081"/>
              <a:gd name="connsiteY1977" fmla="*/ 2553458 h 6526971"/>
              <a:gd name="connsiteX1978" fmla="*/ 1704504 w 11420081"/>
              <a:gd name="connsiteY1978" fmla="*/ 2543351 h 6526971"/>
              <a:gd name="connsiteX1979" fmla="*/ 1734351 w 11420081"/>
              <a:gd name="connsiteY1979" fmla="*/ 2536362 h 6526971"/>
              <a:gd name="connsiteX1980" fmla="*/ 1797530 w 11420081"/>
              <a:gd name="connsiteY1980" fmla="*/ 2522735 h 6526971"/>
              <a:gd name="connsiteX1981" fmla="*/ 1857806 w 11420081"/>
              <a:gd name="connsiteY1981" fmla="*/ 2529932 h 6526971"/>
              <a:gd name="connsiteX1982" fmla="*/ 1869441 w 11420081"/>
              <a:gd name="connsiteY1982" fmla="*/ 2492973 h 6526971"/>
              <a:gd name="connsiteX1983" fmla="*/ 1900159 w 11420081"/>
              <a:gd name="connsiteY1983" fmla="*/ 2496629 h 6526971"/>
              <a:gd name="connsiteX1984" fmla="*/ 1962876 w 11420081"/>
              <a:gd name="connsiteY1984" fmla="*/ 2476286 h 6526971"/>
              <a:gd name="connsiteX1985" fmla="*/ 1986732 w 11420081"/>
              <a:gd name="connsiteY1985" fmla="*/ 2471406 h 6526971"/>
              <a:gd name="connsiteX1986" fmla="*/ 2023084 w 11420081"/>
              <a:gd name="connsiteY1986" fmla="*/ 2460200 h 6526971"/>
              <a:gd name="connsiteX1987" fmla="*/ 2092041 w 11420081"/>
              <a:gd name="connsiteY1987" fmla="*/ 2438939 h 6526971"/>
              <a:gd name="connsiteX1988" fmla="*/ 2106473 w 11420081"/>
              <a:gd name="connsiteY1988" fmla="*/ 2448086 h 6526971"/>
              <a:gd name="connsiteX1989" fmla="*/ 2126354 w 11420081"/>
              <a:gd name="connsiteY1989" fmla="*/ 2444825 h 6526971"/>
              <a:gd name="connsiteX1990" fmla="*/ 2126586 w 11420081"/>
              <a:gd name="connsiteY1990" fmla="*/ 2444736 h 6526971"/>
              <a:gd name="connsiteX1991" fmla="*/ 2142452 w 11420081"/>
              <a:gd name="connsiteY1991" fmla="*/ 2438697 h 6526971"/>
              <a:gd name="connsiteX1992" fmla="*/ 2147058 w 11420081"/>
              <a:gd name="connsiteY1992" fmla="*/ 2441616 h 6526971"/>
              <a:gd name="connsiteX1993" fmla="*/ 2181718 w 11420081"/>
              <a:gd name="connsiteY1993" fmla="*/ 2437235 h 6526971"/>
              <a:gd name="connsiteX1994" fmla="*/ 2183146 w 11420081"/>
              <a:gd name="connsiteY1994" fmla="*/ 2436313 h 6526971"/>
              <a:gd name="connsiteX1995" fmla="*/ 2188463 w 11420081"/>
              <a:gd name="connsiteY1995" fmla="*/ 2436384 h 6526971"/>
              <a:gd name="connsiteX1996" fmla="*/ 2194363 w 11420081"/>
              <a:gd name="connsiteY1996" fmla="*/ 2435637 h 6526971"/>
              <a:gd name="connsiteX1997" fmla="*/ 2234449 w 11420081"/>
              <a:gd name="connsiteY1997" fmla="*/ 2432991 h 6526971"/>
              <a:gd name="connsiteX1998" fmla="*/ 2249738 w 11420081"/>
              <a:gd name="connsiteY1998" fmla="*/ 2433708 h 6526971"/>
              <a:gd name="connsiteX1999" fmla="*/ 2266947 w 11420081"/>
              <a:gd name="connsiteY1999" fmla="*/ 2432418 h 6526971"/>
              <a:gd name="connsiteX2000" fmla="*/ 2267479 w 11420081"/>
              <a:gd name="connsiteY2000" fmla="*/ 2431562 h 6526971"/>
              <a:gd name="connsiteX2001" fmla="*/ 2282425 w 11420081"/>
              <a:gd name="connsiteY2001" fmla="*/ 2430335 h 6526971"/>
              <a:gd name="connsiteX2002" fmla="*/ 2388420 w 11420081"/>
              <a:gd name="connsiteY2002" fmla="*/ 2409360 h 6526971"/>
              <a:gd name="connsiteX2003" fmla="*/ 2393972 w 11420081"/>
              <a:gd name="connsiteY2003" fmla="*/ 2412925 h 6526971"/>
              <a:gd name="connsiteX2004" fmla="*/ 2425386 w 11420081"/>
              <a:gd name="connsiteY2004" fmla="*/ 2405012 h 6526971"/>
              <a:gd name="connsiteX2005" fmla="*/ 2430210 w 11420081"/>
              <a:gd name="connsiteY2005" fmla="*/ 2401218 h 6526971"/>
              <a:gd name="connsiteX2006" fmla="*/ 2433662 w 11420081"/>
              <a:gd name="connsiteY2006" fmla="*/ 2402928 h 6526971"/>
              <a:gd name="connsiteX2007" fmla="*/ 2460983 w 11420081"/>
              <a:gd name="connsiteY2007" fmla="*/ 2396045 h 6526971"/>
              <a:gd name="connsiteX2008" fmla="*/ 2479474 w 11420081"/>
              <a:gd name="connsiteY2008" fmla="*/ 2362190 h 6526971"/>
              <a:gd name="connsiteX2009" fmla="*/ 2475272 w 11420081"/>
              <a:gd name="connsiteY2009" fmla="*/ 2343592 h 6526971"/>
              <a:gd name="connsiteX2010" fmla="*/ 2441098 w 11420081"/>
              <a:gd name="connsiteY2010" fmla="*/ 2344245 h 6526971"/>
              <a:gd name="connsiteX2011" fmla="*/ 2348379 w 11420081"/>
              <a:gd name="connsiteY2011" fmla="*/ 2358438 h 6526971"/>
              <a:gd name="connsiteX2012" fmla="*/ 2345907 w 11420081"/>
              <a:gd name="connsiteY2012" fmla="*/ 2335760 h 6526971"/>
              <a:gd name="connsiteX2013" fmla="*/ 2275662 w 11420081"/>
              <a:gd name="connsiteY2013" fmla="*/ 2320740 h 6526971"/>
              <a:gd name="connsiteX2014" fmla="*/ 2239383 w 11420081"/>
              <a:gd name="connsiteY2014" fmla="*/ 2328777 h 6526971"/>
              <a:gd name="connsiteX2015" fmla="*/ 2225552 w 11420081"/>
              <a:gd name="connsiteY2015" fmla="*/ 2326912 h 6526971"/>
              <a:gd name="connsiteX2016" fmla="*/ 2215618 w 11420081"/>
              <a:gd name="connsiteY2016" fmla="*/ 2330536 h 6526971"/>
              <a:gd name="connsiteX2017" fmla="*/ 2180479 w 11420081"/>
              <a:gd name="connsiteY2017" fmla="*/ 2341686 h 6526971"/>
              <a:gd name="connsiteX2018" fmla="*/ 2112159 w 11420081"/>
              <a:gd name="connsiteY2018" fmla="*/ 2316091 h 6526971"/>
              <a:gd name="connsiteX2019" fmla="*/ 2088083 w 11420081"/>
              <a:gd name="connsiteY2019" fmla="*/ 2316540 h 6526971"/>
              <a:gd name="connsiteX2020" fmla="*/ 2068081 w 11420081"/>
              <a:gd name="connsiteY2020" fmla="*/ 2323389 h 6526971"/>
              <a:gd name="connsiteX2021" fmla="*/ 2030955 w 11420081"/>
              <a:gd name="connsiteY2021" fmla="*/ 2336101 h 6526971"/>
              <a:gd name="connsiteX2022" fmla="*/ 1957861 w 11420081"/>
              <a:gd name="connsiteY2022" fmla="*/ 2319410 h 6526971"/>
              <a:gd name="connsiteX2023" fmla="*/ 1895423 w 11420081"/>
              <a:gd name="connsiteY2023" fmla="*/ 2310826 h 6526971"/>
              <a:gd name="connsiteX2024" fmla="*/ 1829111 w 11420081"/>
              <a:gd name="connsiteY2024" fmla="*/ 2330006 h 6526971"/>
              <a:gd name="connsiteX2025" fmla="*/ 1678487 w 11420081"/>
              <a:gd name="connsiteY2025" fmla="*/ 2307331 h 6526971"/>
              <a:gd name="connsiteX2026" fmla="*/ 1536869 w 11420081"/>
              <a:gd name="connsiteY2026" fmla="*/ 2296110 h 6526971"/>
              <a:gd name="connsiteX2027" fmla="*/ 1505893 w 11420081"/>
              <a:gd name="connsiteY2027" fmla="*/ 2311195 h 6526971"/>
              <a:gd name="connsiteX2028" fmla="*/ 1475786 w 11420081"/>
              <a:gd name="connsiteY2028" fmla="*/ 2294697 h 6526971"/>
              <a:gd name="connsiteX2029" fmla="*/ 1448604 w 11420081"/>
              <a:gd name="connsiteY2029" fmla="*/ 2303711 h 6526971"/>
              <a:gd name="connsiteX2030" fmla="*/ 1421420 w 11420081"/>
              <a:gd name="connsiteY2030" fmla="*/ 2312722 h 6526971"/>
              <a:gd name="connsiteX2031" fmla="*/ 1352765 w 11420081"/>
              <a:gd name="connsiteY2031" fmla="*/ 2285336 h 6526971"/>
              <a:gd name="connsiteX2032" fmla="*/ 1283241 w 11420081"/>
              <a:gd name="connsiteY2032" fmla="*/ 2289532 h 6526971"/>
              <a:gd name="connsiteX2033" fmla="*/ 1248890 w 11420081"/>
              <a:gd name="connsiteY2033" fmla="*/ 2290790 h 6526971"/>
              <a:gd name="connsiteX2034" fmla="*/ 1219576 w 11420081"/>
              <a:gd name="connsiteY2034" fmla="*/ 2306629 h 6526971"/>
              <a:gd name="connsiteX2035" fmla="*/ 1095988 w 11420081"/>
              <a:gd name="connsiteY2035" fmla="*/ 2280201 h 6526971"/>
              <a:gd name="connsiteX2036" fmla="*/ 1056878 w 11420081"/>
              <a:gd name="connsiteY2036" fmla="*/ 2294476 h 6526971"/>
              <a:gd name="connsiteX2037" fmla="*/ 1021738 w 11420081"/>
              <a:gd name="connsiteY2037" fmla="*/ 2305625 h 6526971"/>
              <a:gd name="connsiteX2038" fmla="*/ 953419 w 11420081"/>
              <a:gd name="connsiteY2038" fmla="*/ 2280028 h 6526971"/>
              <a:gd name="connsiteX2039" fmla="*/ 874259 w 11420081"/>
              <a:gd name="connsiteY2039" fmla="*/ 2281503 h 6526971"/>
              <a:gd name="connsiteX2040" fmla="*/ 795737 w 11420081"/>
              <a:gd name="connsiteY2040" fmla="*/ 2236120 h 6526971"/>
              <a:gd name="connsiteX2041" fmla="*/ 755963 w 11420081"/>
              <a:gd name="connsiteY2041" fmla="*/ 2250913 h 6526971"/>
              <a:gd name="connsiteX2042" fmla="*/ 716190 w 11420081"/>
              <a:gd name="connsiteY2042" fmla="*/ 2265704 h 6526971"/>
              <a:gd name="connsiteX2043" fmla="*/ 583303 w 11420081"/>
              <a:gd name="connsiteY2043" fmla="*/ 2238351 h 6526971"/>
              <a:gd name="connsiteX2044" fmla="*/ 581881 w 11420081"/>
              <a:gd name="connsiteY2044" fmla="*/ 2214749 h 6526971"/>
              <a:gd name="connsiteX2045" fmla="*/ 678302 w 11420081"/>
              <a:gd name="connsiteY2045" fmla="*/ 2199362 h 6526971"/>
              <a:gd name="connsiteX2046" fmla="*/ 850826 w 11420081"/>
              <a:gd name="connsiteY2046" fmla="*/ 2179066 h 6526971"/>
              <a:gd name="connsiteX2047" fmla="*/ 956115 w 11420081"/>
              <a:gd name="connsiteY2047" fmla="*/ 2167692 h 6526971"/>
              <a:gd name="connsiteX2048" fmla="*/ 1021153 w 11420081"/>
              <a:gd name="connsiteY2048" fmla="*/ 2161876 h 6526971"/>
              <a:gd name="connsiteX2049" fmla="*/ 1090159 w 11420081"/>
              <a:gd name="connsiteY2049" fmla="*/ 2152937 h 6526971"/>
              <a:gd name="connsiteX2050" fmla="*/ 1181393 w 11420081"/>
              <a:gd name="connsiteY2050" fmla="*/ 2140941 h 6526971"/>
              <a:gd name="connsiteX2051" fmla="*/ 1270694 w 11420081"/>
              <a:gd name="connsiteY2051" fmla="*/ 2142826 h 6526971"/>
              <a:gd name="connsiteX2052" fmla="*/ 1279909 w 11420081"/>
              <a:gd name="connsiteY2052" fmla="*/ 2123220 h 6526971"/>
              <a:gd name="connsiteX2053" fmla="*/ 1285152 w 11420081"/>
              <a:gd name="connsiteY2053" fmla="*/ 2106737 h 6526971"/>
              <a:gd name="connsiteX2054" fmla="*/ 1270560 w 11420081"/>
              <a:gd name="connsiteY2054" fmla="*/ 2109971 h 6526971"/>
              <a:gd name="connsiteX2055" fmla="*/ 1286309 w 11420081"/>
              <a:gd name="connsiteY2055" fmla="*/ 2064625 h 6526971"/>
              <a:gd name="connsiteX2056" fmla="*/ 1465419 w 11420081"/>
              <a:gd name="connsiteY2056" fmla="*/ 2030913 h 6526971"/>
              <a:gd name="connsiteX2057" fmla="*/ 1493315 w 11420081"/>
              <a:gd name="connsiteY2057" fmla="*/ 2033702 h 6526971"/>
              <a:gd name="connsiteX2058" fmla="*/ 1512506 w 11420081"/>
              <a:gd name="connsiteY2058" fmla="*/ 2018612 h 6526971"/>
              <a:gd name="connsiteX2059" fmla="*/ 1531796 w 11420081"/>
              <a:gd name="connsiteY2059" fmla="*/ 2028162 h 6526971"/>
              <a:gd name="connsiteX2060" fmla="*/ 1561642 w 11420081"/>
              <a:gd name="connsiteY2060" fmla="*/ 2021177 h 6526971"/>
              <a:gd name="connsiteX2061" fmla="*/ 1595460 w 11420081"/>
              <a:gd name="connsiteY2061" fmla="*/ 2011066 h 6526971"/>
              <a:gd name="connsiteX2062" fmla="*/ 1621452 w 11420081"/>
              <a:gd name="connsiteY2062" fmla="*/ 2035951 h 6526971"/>
              <a:gd name="connsiteX2063" fmla="*/ 1659255 w 11420081"/>
              <a:gd name="connsiteY2063" fmla="*/ 2026825 h 6526971"/>
              <a:gd name="connsiteX2064" fmla="*/ 1717624 w 11420081"/>
              <a:gd name="connsiteY2064" fmla="*/ 2013889 h 6526971"/>
              <a:gd name="connsiteX2065" fmla="*/ 1778706 w 11420081"/>
              <a:gd name="connsiteY2065" fmla="*/ 1989424 h 6526971"/>
              <a:gd name="connsiteX2066" fmla="*/ 1778791 w 11420081"/>
              <a:gd name="connsiteY2066" fmla="*/ 1989411 h 6526971"/>
              <a:gd name="connsiteX2067" fmla="*/ 1723443 w 11420081"/>
              <a:gd name="connsiteY2067" fmla="*/ 1984837 h 6526971"/>
              <a:gd name="connsiteX2068" fmla="*/ 1581824 w 11420081"/>
              <a:gd name="connsiteY2068" fmla="*/ 1973615 h 6526971"/>
              <a:gd name="connsiteX2069" fmla="*/ 1550850 w 11420081"/>
              <a:gd name="connsiteY2069" fmla="*/ 1988703 h 6526971"/>
              <a:gd name="connsiteX2070" fmla="*/ 1520742 w 11420081"/>
              <a:gd name="connsiteY2070" fmla="*/ 1972204 h 6526971"/>
              <a:gd name="connsiteX2071" fmla="*/ 1493559 w 11420081"/>
              <a:gd name="connsiteY2071" fmla="*/ 1981215 h 6526971"/>
              <a:gd name="connsiteX2072" fmla="*/ 1466377 w 11420081"/>
              <a:gd name="connsiteY2072" fmla="*/ 1990229 h 6526971"/>
              <a:gd name="connsiteX2073" fmla="*/ 1397721 w 11420081"/>
              <a:gd name="connsiteY2073" fmla="*/ 1962842 h 6526971"/>
              <a:gd name="connsiteX2074" fmla="*/ 1328197 w 11420081"/>
              <a:gd name="connsiteY2074" fmla="*/ 1967037 h 6526971"/>
              <a:gd name="connsiteX2075" fmla="*/ 1293845 w 11420081"/>
              <a:gd name="connsiteY2075" fmla="*/ 1968295 h 6526971"/>
              <a:gd name="connsiteX2076" fmla="*/ 1264532 w 11420081"/>
              <a:gd name="connsiteY2076" fmla="*/ 1984135 h 6526971"/>
              <a:gd name="connsiteX2077" fmla="*/ 1140944 w 11420081"/>
              <a:gd name="connsiteY2077" fmla="*/ 1957707 h 6526971"/>
              <a:gd name="connsiteX2078" fmla="*/ 1101833 w 11420081"/>
              <a:gd name="connsiteY2078" fmla="*/ 1971980 h 6526971"/>
              <a:gd name="connsiteX2079" fmla="*/ 1066694 w 11420081"/>
              <a:gd name="connsiteY2079" fmla="*/ 1983132 h 6526971"/>
              <a:gd name="connsiteX2080" fmla="*/ 998376 w 11420081"/>
              <a:gd name="connsiteY2080" fmla="*/ 1957535 h 6526971"/>
              <a:gd name="connsiteX2081" fmla="*/ 919215 w 11420081"/>
              <a:gd name="connsiteY2081" fmla="*/ 1959008 h 6526971"/>
              <a:gd name="connsiteX2082" fmla="*/ 840692 w 11420081"/>
              <a:gd name="connsiteY2082" fmla="*/ 1913626 h 6526971"/>
              <a:gd name="connsiteX2083" fmla="*/ 800919 w 11420081"/>
              <a:gd name="connsiteY2083" fmla="*/ 1928419 h 6526971"/>
              <a:gd name="connsiteX2084" fmla="*/ 761147 w 11420081"/>
              <a:gd name="connsiteY2084" fmla="*/ 1943212 h 6526971"/>
              <a:gd name="connsiteX2085" fmla="*/ 628260 w 11420081"/>
              <a:gd name="connsiteY2085" fmla="*/ 1915857 h 6526971"/>
              <a:gd name="connsiteX2086" fmla="*/ 626836 w 11420081"/>
              <a:gd name="connsiteY2086" fmla="*/ 1892254 h 6526971"/>
              <a:gd name="connsiteX2087" fmla="*/ 723257 w 11420081"/>
              <a:gd name="connsiteY2087" fmla="*/ 1876867 h 6526971"/>
              <a:gd name="connsiteX2088" fmla="*/ 895783 w 11420081"/>
              <a:gd name="connsiteY2088" fmla="*/ 1856573 h 6526971"/>
              <a:gd name="connsiteX2089" fmla="*/ 1001072 w 11420081"/>
              <a:gd name="connsiteY2089" fmla="*/ 1845200 h 6526971"/>
              <a:gd name="connsiteX2090" fmla="*/ 1066110 w 11420081"/>
              <a:gd name="connsiteY2090" fmla="*/ 1839383 h 6526971"/>
              <a:gd name="connsiteX2091" fmla="*/ 1135116 w 11420081"/>
              <a:gd name="connsiteY2091" fmla="*/ 1830444 h 6526971"/>
              <a:gd name="connsiteX2092" fmla="*/ 1226350 w 11420081"/>
              <a:gd name="connsiteY2092" fmla="*/ 1818448 h 6526971"/>
              <a:gd name="connsiteX2093" fmla="*/ 1315650 w 11420081"/>
              <a:gd name="connsiteY2093" fmla="*/ 1820333 h 6526971"/>
              <a:gd name="connsiteX2094" fmla="*/ 1324866 w 11420081"/>
              <a:gd name="connsiteY2094" fmla="*/ 1800728 h 6526971"/>
              <a:gd name="connsiteX2095" fmla="*/ 1330109 w 11420081"/>
              <a:gd name="connsiteY2095" fmla="*/ 1784244 h 6526971"/>
              <a:gd name="connsiteX2096" fmla="*/ 1315517 w 11420081"/>
              <a:gd name="connsiteY2096" fmla="*/ 1787478 h 6526971"/>
              <a:gd name="connsiteX2097" fmla="*/ 1331266 w 11420081"/>
              <a:gd name="connsiteY2097" fmla="*/ 1742131 h 6526971"/>
              <a:gd name="connsiteX2098" fmla="*/ 1510375 w 11420081"/>
              <a:gd name="connsiteY2098" fmla="*/ 1708420 h 6526971"/>
              <a:gd name="connsiteX2099" fmla="*/ 1538269 w 11420081"/>
              <a:gd name="connsiteY2099" fmla="*/ 1711206 h 6526971"/>
              <a:gd name="connsiteX2100" fmla="*/ 1557460 w 11420081"/>
              <a:gd name="connsiteY2100" fmla="*/ 1696116 h 6526971"/>
              <a:gd name="connsiteX2101" fmla="*/ 1576753 w 11420081"/>
              <a:gd name="connsiteY2101" fmla="*/ 1705670 h 6526971"/>
              <a:gd name="connsiteX2102" fmla="*/ 1606597 w 11420081"/>
              <a:gd name="connsiteY2102" fmla="*/ 1698682 h 6526971"/>
              <a:gd name="connsiteX2103" fmla="*/ 1640415 w 11420081"/>
              <a:gd name="connsiteY2103" fmla="*/ 1688571 h 6526971"/>
              <a:gd name="connsiteX2104" fmla="*/ 1666407 w 11420081"/>
              <a:gd name="connsiteY2104" fmla="*/ 1713455 h 6526971"/>
              <a:gd name="connsiteX2105" fmla="*/ 1704211 w 11420081"/>
              <a:gd name="connsiteY2105" fmla="*/ 1704330 h 6526971"/>
              <a:gd name="connsiteX2106" fmla="*/ 1762581 w 11420081"/>
              <a:gd name="connsiteY2106" fmla="*/ 1691397 h 6526971"/>
              <a:gd name="connsiteX2107" fmla="*/ 1823661 w 11420081"/>
              <a:gd name="connsiteY2107" fmla="*/ 1666929 h 6526971"/>
              <a:gd name="connsiteX2108" fmla="*/ 1823746 w 11420081"/>
              <a:gd name="connsiteY2108" fmla="*/ 1666917 h 6526971"/>
              <a:gd name="connsiteX2109" fmla="*/ 1768399 w 11420081"/>
              <a:gd name="connsiteY2109" fmla="*/ 1662343 h 6526971"/>
              <a:gd name="connsiteX2110" fmla="*/ 1626780 w 11420081"/>
              <a:gd name="connsiteY2110" fmla="*/ 1651121 h 6526971"/>
              <a:gd name="connsiteX2111" fmla="*/ 1595805 w 11420081"/>
              <a:gd name="connsiteY2111" fmla="*/ 1666208 h 6526971"/>
              <a:gd name="connsiteX2112" fmla="*/ 1565698 w 11420081"/>
              <a:gd name="connsiteY2112" fmla="*/ 1649709 h 6526971"/>
              <a:gd name="connsiteX2113" fmla="*/ 1538515 w 11420081"/>
              <a:gd name="connsiteY2113" fmla="*/ 1658722 h 6526971"/>
              <a:gd name="connsiteX2114" fmla="*/ 1511334 w 11420081"/>
              <a:gd name="connsiteY2114" fmla="*/ 1667736 h 6526971"/>
              <a:gd name="connsiteX2115" fmla="*/ 1442677 w 11420081"/>
              <a:gd name="connsiteY2115" fmla="*/ 1640349 h 6526971"/>
              <a:gd name="connsiteX2116" fmla="*/ 1373153 w 11420081"/>
              <a:gd name="connsiteY2116" fmla="*/ 1644544 h 6526971"/>
              <a:gd name="connsiteX2117" fmla="*/ 1338801 w 11420081"/>
              <a:gd name="connsiteY2117" fmla="*/ 1645801 h 6526971"/>
              <a:gd name="connsiteX2118" fmla="*/ 1309489 w 11420081"/>
              <a:gd name="connsiteY2118" fmla="*/ 1661642 h 6526971"/>
              <a:gd name="connsiteX2119" fmla="*/ 1185901 w 11420081"/>
              <a:gd name="connsiteY2119" fmla="*/ 1635215 h 6526971"/>
              <a:gd name="connsiteX2120" fmla="*/ 1146789 w 11420081"/>
              <a:gd name="connsiteY2120" fmla="*/ 1649486 h 6526971"/>
              <a:gd name="connsiteX2121" fmla="*/ 1111650 w 11420081"/>
              <a:gd name="connsiteY2121" fmla="*/ 1660637 h 6526971"/>
              <a:gd name="connsiteX2122" fmla="*/ 1043333 w 11420081"/>
              <a:gd name="connsiteY2122" fmla="*/ 1635042 h 6526971"/>
              <a:gd name="connsiteX2123" fmla="*/ 964170 w 11420081"/>
              <a:gd name="connsiteY2123" fmla="*/ 1636513 h 6526971"/>
              <a:gd name="connsiteX2124" fmla="*/ 885648 w 11420081"/>
              <a:gd name="connsiteY2124" fmla="*/ 1591131 h 6526971"/>
              <a:gd name="connsiteX2125" fmla="*/ 845876 w 11420081"/>
              <a:gd name="connsiteY2125" fmla="*/ 1605926 h 6526971"/>
              <a:gd name="connsiteX2126" fmla="*/ 806104 w 11420081"/>
              <a:gd name="connsiteY2126" fmla="*/ 1620719 h 6526971"/>
              <a:gd name="connsiteX2127" fmla="*/ 673216 w 11420081"/>
              <a:gd name="connsiteY2127" fmla="*/ 1593364 h 6526971"/>
              <a:gd name="connsiteX2128" fmla="*/ 671792 w 11420081"/>
              <a:gd name="connsiteY2128" fmla="*/ 1569760 h 6526971"/>
              <a:gd name="connsiteX2129" fmla="*/ 768212 w 11420081"/>
              <a:gd name="connsiteY2129" fmla="*/ 1554372 h 6526971"/>
              <a:gd name="connsiteX2130" fmla="*/ 940738 w 11420081"/>
              <a:gd name="connsiteY2130" fmla="*/ 1534079 h 6526971"/>
              <a:gd name="connsiteX2131" fmla="*/ 1046027 w 11420081"/>
              <a:gd name="connsiteY2131" fmla="*/ 1522705 h 6526971"/>
              <a:gd name="connsiteX2132" fmla="*/ 1111065 w 11420081"/>
              <a:gd name="connsiteY2132" fmla="*/ 1516888 h 6526971"/>
              <a:gd name="connsiteX2133" fmla="*/ 1180072 w 11420081"/>
              <a:gd name="connsiteY2133" fmla="*/ 1507950 h 6526971"/>
              <a:gd name="connsiteX2134" fmla="*/ 1271306 w 11420081"/>
              <a:gd name="connsiteY2134" fmla="*/ 1495953 h 6526971"/>
              <a:gd name="connsiteX2135" fmla="*/ 1360607 w 11420081"/>
              <a:gd name="connsiteY2135" fmla="*/ 1497840 h 6526971"/>
              <a:gd name="connsiteX2136" fmla="*/ 1369822 w 11420081"/>
              <a:gd name="connsiteY2136" fmla="*/ 1478234 h 6526971"/>
              <a:gd name="connsiteX2137" fmla="*/ 1375064 w 11420081"/>
              <a:gd name="connsiteY2137" fmla="*/ 1461750 h 6526971"/>
              <a:gd name="connsiteX2138" fmla="*/ 1360473 w 11420081"/>
              <a:gd name="connsiteY2138" fmla="*/ 1464984 h 6526971"/>
              <a:gd name="connsiteX2139" fmla="*/ 1376223 w 11420081"/>
              <a:gd name="connsiteY2139" fmla="*/ 1419639 h 6526971"/>
              <a:gd name="connsiteX2140" fmla="*/ 1555331 w 11420081"/>
              <a:gd name="connsiteY2140" fmla="*/ 1385926 h 6526971"/>
              <a:gd name="connsiteX2141" fmla="*/ 1583226 w 11420081"/>
              <a:gd name="connsiteY2141" fmla="*/ 1388714 h 6526971"/>
              <a:gd name="connsiteX2142" fmla="*/ 1602417 w 11420081"/>
              <a:gd name="connsiteY2142" fmla="*/ 1373624 h 6526971"/>
              <a:gd name="connsiteX2143" fmla="*/ 1621708 w 11420081"/>
              <a:gd name="connsiteY2143" fmla="*/ 1383175 h 6526971"/>
              <a:gd name="connsiteX2144" fmla="*/ 1651553 w 11420081"/>
              <a:gd name="connsiteY2144" fmla="*/ 1376188 h 6526971"/>
              <a:gd name="connsiteX2145" fmla="*/ 1685372 w 11420081"/>
              <a:gd name="connsiteY2145" fmla="*/ 1366079 h 6526971"/>
              <a:gd name="connsiteX2146" fmla="*/ 1711363 w 11420081"/>
              <a:gd name="connsiteY2146" fmla="*/ 1390961 h 6526971"/>
              <a:gd name="connsiteX2147" fmla="*/ 1749168 w 11420081"/>
              <a:gd name="connsiteY2147" fmla="*/ 1381838 h 6526971"/>
              <a:gd name="connsiteX2148" fmla="*/ 1807537 w 11420081"/>
              <a:gd name="connsiteY2148" fmla="*/ 1368903 h 6526971"/>
              <a:gd name="connsiteX2149" fmla="*/ 1868618 w 11420081"/>
              <a:gd name="connsiteY2149" fmla="*/ 1344436 h 6526971"/>
              <a:gd name="connsiteX2150" fmla="*/ 1868703 w 11420081"/>
              <a:gd name="connsiteY2150" fmla="*/ 1344425 h 6526971"/>
              <a:gd name="connsiteX2151" fmla="*/ 1813354 w 11420081"/>
              <a:gd name="connsiteY2151" fmla="*/ 1339849 h 6526971"/>
              <a:gd name="connsiteX2152" fmla="*/ 1671737 w 11420081"/>
              <a:gd name="connsiteY2152" fmla="*/ 1328629 h 6526971"/>
              <a:gd name="connsiteX2153" fmla="*/ 1640761 w 11420081"/>
              <a:gd name="connsiteY2153" fmla="*/ 1343713 h 6526971"/>
              <a:gd name="connsiteX2154" fmla="*/ 1610654 w 11420081"/>
              <a:gd name="connsiteY2154" fmla="*/ 1327216 h 6526971"/>
              <a:gd name="connsiteX2155" fmla="*/ 1583472 w 11420081"/>
              <a:gd name="connsiteY2155" fmla="*/ 1336229 h 6526971"/>
              <a:gd name="connsiteX2156" fmla="*/ 1556290 w 11420081"/>
              <a:gd name="connsiteY2156" fmla="*/ 1345242 h 6526971"/>
              <a:gd name="connsiteX2157" fmla="*/ 1487633 w 11420081"/>
              <a:gd name="connsiteY2157" fmla="*/ 1317855 h 6526971"/>
              <a:gd name="connsiteX2158" fmla="*/ 1418109 w 11420081"/>
              <a:gd name="connsiteY2158" fmla="*/ 1322049 h 6526971"/>
              <a:gd name="connsiteX2159" fmla="*/ 1383758 w 11420081"/>
              <a:gd name="connsiteY2159" fmla="*/ 1323308 h 6526971"/>
              <a:gd name="connsiteX2160" fmla="*/ 1354446 w 11420081"/>
              <a:gd name="connsiteY2160" fmla="*/ 1339149 h 6526971"/>
              <a:gd name="connsiteX2161" fmla="*/ 1230857 w 11420081"/>
              <a:gd name="connsiteY2161" fmla="*/ 1312721 h 6526971"/>
              <a:gd name="connsiteX2162" fmla="*/ 1191746 w 11420081"/>
              <a:gd name="connsiteY2162" fmla="*/ 1326994 h 6526971"/>
              <a:gd name="connsiteX2163" fmla="*/ 1156605 w 11420081"/>
              <a:gd name="connsiteY2163" fmla="*/ 1338143 h 6526971"/>
              <a:gd name="connsiteX2164" fmla="*/ 1088287 w 11420081"/>
              <a:gd name="connsiteY2164" fmla="*/ 1312546 h 6526971"/>
              <a:gd name="connsiteX2165" fmla="*/ 1009126 w 11420081"/>
              <a:gd name="connsiteY2165" fmla="*/ 1314019 h 6526971"/>
              <a:gd name="connsiteX2166" fmla="*/ 930605 w 11420081"/>
              <a:gd name="connsiteY2166" fmla="*/ 1268639 h 6526971"/>
              <a:gd name="connsiteX2167" fmla="*/ 890830 w 11420081"/>
              <a:gd name="connsiteY2167" fmla="*/ 1283430 h 6526971"/>
              <a:gd name="connsiteX2168" fmla="*/ 851059 w 11420081"/>
              <a:gd name="connsiteY2168" fmla="*/ 1298224 h 6526971"/>
              <a:gd name="connsiteX2169" fmla="*/ 718172 w 11420081"/>
              <a:gd name="connsiteY2169" fmla="*/ 1270870 h 6526971"/>
              <a:gd name="connsiteX2170" fmla="*/ 716749 w 11420081"/>
              <a:gd name="connsiteY2170" fmla="*/ 1247268 h 6526971"/>
              <a:gd name="connsiteX2171" fmla="*/ 813168 w 11420081"/>
              <a:gd name="connsiteY2171" fmla="*/ 1231878 h 6526971"/>
              <a:gd name="connsiteX2172" fmla="*/ 985694 w 11420081"/>
              <a:gd name="connsiteY2172" fmla="*/ 1211584 h 6526971"/>
              <a:gd name="connsiteX2173" fmla="*/ 1090984 w 11420081"/>
              <a:gd name="connsiteY2173" fmla="*/ 1200212 h 6526971"/>
              <a:gd name="connsiteX2174" fmla="*/ 1156022 w 11420081"/>
              <a:gd name="connsiteY2174" fmla="*/ 1194395 h 6526971"/>
              <a:gd name="connsiteX2175" fmla="*/ 1225028 w 11420081"/>
              <a:gd name="connsiteY2175" fmla="*/ 1185455 h 6526971"/>
              <a:gd name="connsiteX2176" fmla="*/ 1316261 w 11420081"/>
              <a:gd name="connsiteY2176" fmla="*/ 1173459 h 6526971"/>
              <a:gd name="connsiteX2177" fmla="*/ 1405563 w 11420081"/>
              <a:gd name="connsiteY2177" fmla="*/ 1175346 h 6526971"/>
              <a:gd name="connsiteX2178" fmla="*/ 1414778 w 11420081"/>
              <a:gd name="connsiteY2178" fmla="*/ 1155740 h 6526971"/>
              <a:gd name="connsiteX2179" fmla="*/ 1420022 w 11420081"/>
              <a:gd name="connsiteY2179" fmla="*/ 1139257 h 6526971"/>
              <a:gd name="connsiteX2180" fmla="*/ 1405428 w 11420081"/>
              <a:gd name="connsiteY2180" fmla="*/ 1142489 h 6526971"/>
              <a:gd name="connsiteX2181" fmla="*/ 1421179 w 11420081"/>
              <a:gd name="connsiteY2181" fmla="*/ 1097144 h 6526971"/>
              <a:gd name="connsiteX2182" fmla="*/ 1600288 w 11420081"/>
              <a:gd name="connsiteY2182" fmla="*/ 1063433 h 6526971"/>
              <a:gd name="connsiteX2183" fmla="*/ 1628182 w 11420081"/>
              <a:gd name="connsiteY2183" fmla="*/ 1066219 h 6526971"/>
              <a:gd name="connsiteX2184" fmla="*/ 1647373 w 11420081"/>
              <a:gd name="connsiteY2184" fmla="*/ 1051129 h 6526971"/>
              <a:gd name="connsiteX2185" fmla="*/ 1666665 w 11420081"/>
              <a:gd name="connsiteY2185" fmla="*/ 1060682 h 6526971"/>
              <a:gd name="connsiteX2186" fmla="*/ 1696510 w 11420081"/>
              <a:gd name="connsiteY2186" fmla="*/ 1053695 h 6526971"/>
              <a:gd name="connsiteX2187" fmla="*/ 1730329 w 11420081"/>
              <a:gd name="connsiteY2187" fmla="*/ 1043585 h 6526971"/>
              <a:gd name="connsiteX2188" fmla="*/ 1756320 w 11420081"/>
              <a:gd name="connsiteY2188" fmla="*/ 1068469 h 6526971"/>
              <a:gd name="connsiteX2189" fmla="*/ 1794123 w 11420081"/>
              <a:gd name="connsiteY2189" fmla="*/ 1059343 h 6526971"/>
              <a:gd name="connsiteX2190" fmla="*/ 1852493 w 11420081"/>
              <a:gd name="connsiteY2190" fmla="*/ 1046408 h 6526971"/>
              <a:gd name="connsiteX2191" fmla="*/ 1913574 w 11420081"/>
              <a:gd name="connsiteY2191" fmla="*/ 1021942 h 6526971"/>
              <a:gd name="connsiteX2192" fmla="*/ 1913659 w 11420081"/>
              <a:gd name="connsiteY2192" fmla="*/ 1021931 h 6526971"/>
              <a:gd name="connsiteX2193" fmla="*/ 1858311 w 11420081"/>
              <a:gd name="connsiteY2193" fmla="*/ 1017355 h 6526971"/>
              <a:gd name="connsiteX2194" fmla="*/ 1716693 w 11420081"/>
              <a:gd name="connsiteY2194" fmla="*/ 1006134 h 6526971"/>
              <a:gd name="connsiteX2195" fmla="*/ 1685718 w 11420081"/>
              <a:gd name="connsiteY2195" fmla="*/ 1021221 h 6526971"/>
              <a:gd name="connsiteX2196" fmla="*/ 1655610 w 11420081"/>
              <a:gd name="connsiteY2196" fmla="*/ 1004722 h 6526971"/>
              <a:gd name="connsiteX2197" fmla="*/ 1628428 w 11420081"/>
              <a:gd name="connsiteY2197" fmla="*/ 1013735 h 6526971"/>
              <a:gd name="connsiteX2198" fmla="*/ 1601245 w 11420081"/>
              <a:gd name="connsiteY2198" fmla="*/ 1022747 h 6526971"/>
              <a:gd name="connsiteX2199" fmla="*/ 1532588 w 11420081"/>
              <a:gd name="connsiteY2199" fmla="*/ 995360 h 6526971"/>
              <a:gd name="connsiteX2200" fmla="*/ 1463065 w 11420081"/>
              <a:gd name="connsiteY2200" fmla="*/ 999556 h 6526971"/>
              <a:gd name="connsiteX2201" fmla="*/ 1428714 w 11420081"/>
              <a:gd name="connsiteY2201" fmla="*/ 1000815 h 6526971"/>
              <a:gd name="connsiteX2202" fmla="*/ 1399401 w 11420081"/>
              <a:gd name="connsiteY2202" fmla="*/ 1016655 h 6526971"/>
              <a:gd name="connsiteX2203" fmla="*/ 1275813 w 11420081"/>
              <a:gd name="connsiteY2203" fmla="*/ 990226 h 6526971"/>
              <a:gd name="connsiteX2204" fmla="*/ 1236702 w 11420081"/>
              <a:gd name="connsiteY2204" fmla="*/ 1004499 h 6526971"/>
              <a:gd name="connsiteX2205" fmla="*/ 1201562 w 11420081"/>
              <a:gd name="connsiteY2205" fmla="*/ 1015650 h 6526971"/>
              <a:gd name="connsiteX2206" fmla="*/ 1133244 w 11420081"/>
              <a:gd name="connsiteY2206" fmla="*/ 990053 h 6526971"/>
              <a:gd name="connsiteX2207" fmla="*/ 1054083 w 11420081"/>
              <a:gd name="connsiteY2207" fmla="*/ 991527 h 6526971"/>
              <a:gd name="connsiteX2208" fmla="*/ 975560 w 11420081"/>
              <a:gd name="connsiteY2208" fmla="*/ 946144 h 6526971"/>
              <a:gd name="connsiteX2209" fmla="*/ 935787 w 11420081"/>
              <a:gd name="connsiteY2209" fmla="*/ 960938 h 6526971"/>
              <a:gd name="connsiteX2210" fmla="*/ 896016 w 11420081"/>
              <a:gd name="connsiteY2210" fmla="*/ 975731 h 6526971"/>
              <a:gd name="connsiteX2211" fmla="*/ 763127 w 11420081"/>
              <a:gd name="connsiteY2211" fmla="*/ 948375 h 6526971"/>
              <a:gd name="connsiteX2212" fmla="*/ 761705 w 11420081"/>
              <a:gd name="connsiteY2212" fmla="*/ 924772 h 6526971"/>
              <a:gd name="connsiteX2213" fmla="*/ 858125 w 11420081"/>
              <a:gd name="connsiteY2213" fmla="*/ 909384 h 6526971"/>
              <a:gd name="connsiteX2214" fmla="*/ 1030650 w 11420081"/>
              <a:gd name="connsiteY2214" fmla="*/ 889091 h 6526971"/>
              <a:gd name="connsiteX2215" fmla="*/ 1135940 w 11420081"/>
              <a:gd name="connsiteY2215" fmla="*/ 877718 h 6526971"/>
              <a:gd name="connsiteX2216" fmla="*/ 1200979 w 11420081"/>
              <a:gd name="connsiteY2216" fmla="*/ 871902 h 6526971"/>
              <a:gd name="connsiteX2217" fmla="*/ 1269984 w 11420081"/>
              <a:gd name="connsiteY2217" fmla="*/ 862962 h 6526971"/>
              <a:gd name="connsiteX2218" fmla="*/ 1361220 w 11420081"/>
              <a:gd name="connsiteY2218" fmla="*/ 850968 h 6526971"/>
              <a:gd name="connsiteX2219" fmla="*/ 1450519 w 11420081"/>
              <a:gd name="connsiteY2219" fmla="*/ 852852 h 6526971"/>
              <a:gd name="connsiteX2220" fmla="*/ 1459733 w 11420081"/>
              <a:gd name="connsiteY2220" fmla="*/ 833245 h 6526971"/>
              <a:gd name="connsiteX2221" fmla="*/ 1464977 w 11420081"/>
              <a:gd name="connsiteY2221" fmla="*/ 816763 h 6526971"/>
              <a:gd name="connsiteX2222" fmla="*/ 1450385 w 11420081"/>
              <a:gd name="connsiteY2222" fmla="*/ 819996 h 6526971"/>
              <a:gd name="connsiteX2223" fmla="*/ 1466135 w 11420081"/>
              <a:gd name="connsiteY2223" fmla="*/ 774651 h 6526971"/>
              <a:gd name="connsiteX2224" fmla="*/ 1645244 w 11420081"/>
              <a:gd name="connsiteY2224" fmla="*/ 740939 h 6526971"/>
              <a:gd name="connsiteX2225" fmla="*/ 1673138 w 11420081"/>
              <a:gd name="connsiteY2225" fmla="*/ 743725 h 6526971"/>
              <a:gd name="connsiteX2226" fmla="*/ 1692329 w 11420081"/>
              <a:gd name="connsiteY2226" fmla="*/ 728635 h 6526971"/>
              <a:gd name="connsiteX2227" fmla="*/ 1711621 w 11420081"/>
              <a:gd name="connsiteY2227" fmla="*/ 738188 h 6526971"/>
              <a:gd name="connsiteX2228" fmla="*/ 1741466 w 11420081"/>
              <a:gd name="connsiteY2228" fmla="*/ 731201 h 6526971"/>
              <a:gd name="connsiteX2229" fmla="*/ 1775285 w 11420081"/>
              <a:gd name="connsiteY2229" fmla="*/ 721091 h 6526971"/>
              <a:gd name="connsiteX2230" fmla="*/ 1801276 w 11420081"/>
              <a:gd name="connsiteY2230" fmla="*/ 745974 h 6526971"/>
              <a:gd name="connsiteX2231" fmla="*/ 1839080 w 11420081"/>
              <a:gd name="connsiteY2231" fmla="*/ 736850 h 6526971"/>
              <a:gd name="connsiteX2232" fmla="*/ 1897449 w 11420081"/>
              <a:gd name="connsiteY2232" fmla="*/ 723915 h 6526971"/>
              <a:gd name="connsiteX2233" fmla="*/ 1958530 w 11420081"/>
              <a:gd name="connsiteY2233" fmla="*/ 699448 h 6526971"/>
              <a:gd name="connsiteX2234" fmla="*/ 1958615 w 11420081"/>
              <a:gd name="connsiteY2234" fmla="*/ 699437 h 6526971"/>
              <a:gd name="connsiteX2235" fmla="*/ 1903266 w 11420081"/>
              <a:gd name="connsiteY2235" fmla="*/ 694860 h 6526971"/>
              <a:gd name="connsiteX2236" fmla="*/ 1761650 w 11420081"/>
              <a:gd name="connsiteY2236" fmla="*/ 683642 h 6526971"/>
              <a:gd name="connsiteX2237" fmla="*/ 1730674 w 11420081"/>
              <a:gd name="connsiteY2237" fmla="*/ 698727 h 6526971"/>
              <a:gd name="connsiteX2238" fmla="*/ 1700567 w 11420081"/>
              <a:gd name="connsiteY2238" fmla="*/ 682229 h 6526971"/>
              <a:gd name="connsiteX2239" fmla="*/ 1673384 w 11420081"/>
              <a:gd name="connsiteY2239" fmla="*/ 691241 h 6526971"/>
              <a:gd name="connsiteX2240" fmla="*/ 1646202 w 11420081"/>
              <a:gd name="connsiteY2240" fmla="*/ 700254 h 6526971"/>
              <a:gd name="connsiteX2241" fmla="*/ 1577544 w 11420081"/>
              <a:gd name="connsiteY2241" fmla="*/ 672866 h 6526971"/>
              <a:gd name="connsiteX2242" fmla="*/ 1508020 w 11420081"/>
              <a:gd name="connsiteY2242" fmla="*/ 677061 h 6526971"/>
              <a:gd name="connsiteX2243" fmla="*/ 1473670 w 11420081"/>
              <a:gd name="connsiteY2243" fmla="*/ 678321 h 6526971"/>
              <a:gd name="connsiteX2244" fmla="*/ 1444357 w 11420081"/>
              <a:gd name="connsiteY2244" fmla="*/ 694161 h 6526971"/>
              <a:gd name="connsiteX2245" fmla="*/ 1320768 w 11420081"/>
              <a:gd name="connsiteY2245" fmla="*/ 667731 h 6526971"/>
              <a:gd name="connsiteX2246" fmla="*/ 1281657 w 11420081"/>
              <a:gd name="connsiteY2246" fmla="*/ 682005 h 6526971"/>
              <a:gd name="connsiteX2247" fmla="*/ 1246518 w 11420081"/>
              <a:gd name="connsiteY2247" fmla="*/ 693155 h 6526971"/>
              <a:gd name="connsiteX2248" fmla="*/ 1178200 w 11420081"/>
              <a:gd name="connsiteY2248" fmla="*/ 667559 h 6526971"/>
              <a:gd name="connsiteX2249" fmla="*/ 1099039 w 11420081"/>
              <a:gd name="connsiteY2249" fmla="*/ 669032 h 6526971"/>
              <a:gd name="connsiteX2250" fmla="*/ 1020516 w 11420081"/>
              <a:gd name="connsiteY2250" fmla="*/ 623649 h 6526971"/>
              <a:gd name="connsiteX2251" fmla="*/ 980743 w 11420081"/>
              <a:gd name="connsiteY2251" fmla="*/ 638443 h 6526971"/>
              <a:gd name="connsiteX2252" fmla="*/ 940971 w 11420081"/>
              <a:gd name="connsiteY2252" fmla="*/ 653236 h 6526971"/>
              <a:gd name="connsiteX2253" fmla="*/ 808084 w 11420081"/>
              <a:gd name="connsiteY2253" fmla="*/ 625882 h 6526971"/>
              <a:gd name="connsiteX2254" fmla="*/ 806661 w 11420081"/>
              <a:gd name="connsiteY2254" fmla="*/ 602278 h 6526971"/>
              <a:gd name="connsiteX2255" fmla="*/ 903082 w 11420081"/>
              <a:gd name="connsiteY2255" fmla="*/ 586892 h 6526971"/>
              <a:gd name="connsiteX2256" fmla="*/ 1075606 w 11420081"/>
              <a:gd name="connsiteY2256" fmla="*/ 566597 h 6526971"/>
              <a:gd name="connsiteX2257" fmla="*/ 1180896 w 11420081"/>
              <a:gd name="connsiteY2257" fmla="*/ 555225 h 6526971"/>
              <a:gd name="connsiteX2258" fmla="*/ 1245933 w 11420081"/>
              <a:gd name="connsiteY2258" fmla="*/ 549406 h 6526971"/>
              <a:gd name="connsiteX2259" fmla="*/ 1314940 w 11420081"/>
              <a:gd name="connsiteY2259" fmla="*/ 540468 h 6526971"/>
              <a:gd name="connsiteX2260" fmla="*/ 1406174 w 11420081"/>
              <a:gd name="connsiteY2260" fmla="*/ 528472 h 6526971"/>
              <a:gd name="connsiteX2261" fmla="*/ 1495474 w 11420081"/>
              <a:gd name="connsiteY2261" fmla="*/ 530357 h 6526971"/>
              <a:gd name="connsiteX2262" fmla="*/ 1504689 w 11420081"/>
              <a:gd name="connsiteY2262" fmla="*/ 510751 h 6526971"/>
              <a:gd name="connsiteX2263" fmla="*/ 1509932 w 11420081"/>
              <a:gd name="connsiteY2263" fmla="*/ 494268 h 6526971"/>
              <a:gd name="connsiteX2264" fmla="*/ 1495340 w 11420081"/>
              <a:gd name="connsiteY2264" fmla="*/ 497501 h 6526971"/>
              <a:gd name="connsiteX2265" fmla="*/ 1511089 w 11420081"/>
              <a:gd name="connsiteY2265" fmla="*/ 452155 h 6526971"/>
              <a:gd name="connsiteX2266" fmla="*/ 1690199 w 11420081"/>
              <a:gd name="connsiteY2266" fmla="*/ 418444 h 6526971"/>
              <a:gd name="connsiteX2267" fmla="*/ 1718094 w 11420081"/>
              <a:gd name="connsiteY2267" fmla="*/ 421232 h 6526971"/>
              <a:gd name="connsiteX2268" fmla="*/ 1737285 w 11420081"/>
              <a:gd name="connsiteY2268" fmla="*/ 406142 h 6526971"/>
              <a:gd name="connsiteX2269" fmla="*/ 1756577 w 11420081"/>
              <a:gd name="connsiteY2269" fmla="*/ 415693 h 6526971"/>
              <a:gd name="connsiteX2270" fmla="*/ 1786422 w 11420081"/>
              <a:gd name="connsiteY2270" fmla="*/ 408707 h 6526971"/>
              <a:gd name="connsiteX2271" fmla="*/ 1820240 w 11420081"/>
              <a:gd name="connsiteY2271" fmla="*/ 398597 h 6526971"/>
              <a:gd name="connsiteX2272" fmla="*/ 1846233 w 11420081"/>
              <a:gd name="connsiteY2272" fmla="*/ 423481 h 6526971"/>
              <a:gd name="connsiteX2273" fmla="*/ 1884036 w 11420081"/>
              <a:gd name="connsiteY2273" fmla="*/ 414357 h 6526971"/>
              <a:gd name="connsiteX2274" fmla="*/ 1942406 w 11420081"/>
              <a:gd name="connsiteY2274" fmla="*/ 401421 h 6526971"/>
              <a:gd name="connsiteX2275" fmla="*/ 2087147 w 11420081"/>
              <a:gd name="connsiteY2275" fmla="*/ 364862 h 6526971"/>
              <a:gd name="connsiteX2276" fmla="*/ 2248841 w 11420081"/>
              <a:gd name="connsiteY2276" fmla="*/ 333516 h 6526971"/>
              <a:gd name="connsiteX2277" fmla="*/ 2265340 w 11420081"/>
              <a:gd name="connsiteY2277" fmla="*/ 350413 h 6526971"/>
              <a:gd name="connsiteX2278" fmla="*/ 2284744 w 11420081"/>
              <a:gd name="connsiteY2278" fmla="*/ 346487 h 6526971"/>
              <a:gd name="connsiteX2279" fmla="*/ 2321935 w 11420081"/>
              <a:gd name="connsiteY2279" fmla="*/ 350204 h 6526971"/>
              <a:gd name="connsiteX2280" fmla="*/ 2347939 w 11420081"/>
              <a:gd name="connsiteY2280" fmla="*/ 336966 h 6526971"/>
              <a:gd name="connsiteX2281" fmla="*/ 2375011 w 11420081"/>
              <a:gd name="connsiteY2281" fmla="*/ 341433 h 6526971"/>
              <a:gd name="connsiteX2282" fmla="*/ 2422657 w 11420081"/>
              <a:gd name="connsiteY2282" fmla="*/ 303967 h 6526971"/>
              <a:gd name="connsiteX2283" fmla="*/ 2459849 w 11420081"/>
              <a:gd name="connsiteY2283" fmla="*/ 307682 h 6526971"/>
              <a:gd name="connsiteX2284" fmla="*/ 2488823 w 11420081"/>
              <a:gd name="connsiteY2284" fmla="*/ 290052 h 6526971"/>
              <a:gd name="connsiteX2285" fmla="*/ 2516928 w 11420081"/>
              <a:gd name="connsiteY2285" fmla="*/ 304005 h 6526971"/>
              <a:gd name="connsiteX2286" fmla="*/ 2528940 w 11420081"/>
              <a:gd name="connsiteY2286" fmla="*/ 319280 h 6526971"/>
              <a:gd name="connsiteX2287" fmla="*/ 2568695 w 11420081"/>
              <a:gd name="connsiteY2287" fmla="*/ 300378 h 6526971"/>
              <a:gd name="connsiteX2288" fmla="*/ 2604481 w 11420081"/>
              <a:gd name="connsiteY2288" fmla="*/ 284602 h 6526971"/>
              <a:gd name="connsiteX2289" fmla="*/ 2711165 w 11420081"/>
              <a:gd name="connsiteY2289" fmla="*/ 275909 h 6526971"/>
              <a:gd name="connsiteX2290" fmla="*/ 2816780 w 11420081"/>
              <a:gd name="connsiteY2290" fmla="*/ 249515 h 6526971"/>
              <a:gd name="connsiteX2291" fmla="*/ 2851904 w 11420081"/>
              <a:gd name="connsiteY2291" fmla="*/ 234257 h 6526971"/>
              <a:gd name="connsiteX2292" fmla="*/ 2883156 w 11420081"/>
              <a:gd name="connsiteY2292" fmla="*/ 246762 h 6526971"/>
              <a:gd name="connsiteX2293" fmla="*/ 2891165 w 11420081"/>
              <a:gd name="connsiteY2293" fmla="*/ 256948 h 6526971"/>
              <a:gd name="connsiteX2294" fmla="*/ 2952113 w 11420081"/>
              <a:gd name="connsiteY2294" fmla="*/ 225504 h 6526971"/>
              <a:gd name="connsiteX2295" fmla="*/ 3039377 w 11420081"/>
              <a:gd name="connsiteY2295" fmla="*/ 216629 h 6526971"/>
              <a:gd name="connsiteX2296" fmla="*/ 3120636 w 11420081"/>
              <a:gd name="connsiteY2296" fmla="*/ 200118 h 6526971"/>
              <a:gd name="connsiteX2297" fmla="*/ 3179137 w 11420081"/>
              <a:gd name="connsiteY2297" fmla="*/ 220040 h 6526971"/>
              <a:gd name="connsiteX2298" fmla="*/ 3214261 w 11420081"/>
              <a:gd name="connsiteY2298" fmla="*/ 204781 h 6526971"/>
              <a:gd name="connsiteX2299" fmla="*/ 3249384 w 11420081"/>
              <a:gd name="connsiteY2299" fmla="*/ 189524 h 6526971"/>
              <a:gd name="connsiteX2300" fmla="*/ 3379441 w 11420081"/>
              <a:gd name="connsiteY2300" fmla="*/ 173783 h 6526971"/>
              <a:gd name="connsiteX2301" fmla="*/ 3513468 w 11420081"/>
              <a:gd name="connsiteY2301" fmla="*/ 154922 h 6526971"/>
              <a:gd name="connsiteX2302" fmla="*/ 3580362 w 11420081"/>
              <a:gd name="connsiteY2302" fmla="*/ 156915 h 6526971"/>
              <a:gd name="connsiteX2303" fmla="*/ 3646088 w 11420081"/>
              <a:gd name="connsiteY2303" fmla="*/ 116564 h 6526971"/>
              <a:gd name="connsiteX2304" fmla="*/ 3713388 w 11420081"/>
              <a:gd name="connsiteY2304" fmla="*/ 136777 h 6526971"/>
              <a:gd name="connsiteX2305" fmla="*/ 3777684 w 11420081"/>
              <a:gd name="connsiteY2305" fmla="*/ 153173 h 6526971"/>
              <a:gd name="connsiteX2306" fmla="*/ 3849288 w 11420081"/>
              <a:gd name="connsiteY2306" fmla="*/ 129832 h 6526971"/>
              <a:gd name="connsiteX2307" fmla="*/ 3920892 w 11420081"/>
              <a:gd name="connsiteY2307" fmla="*/ 106489 h 6526971"/>
              <a:gd name="connsiteX2308" fmla="*/ 3979529 w 11420081"/>
              <a:gd name="connsiteY2308" fmla="*/ 159269 h 6526971"/>
              <a:gd name="connsiteX2309" fmla="*/ 4049777 w 11420081"/>
              <a:gd name="connsiteY2309" fmla="*/ 128756 h 6526971"/>
              <a:gd name="connsiteX2310" fmla="*/ 4084254 w 11420081"/>
              <a:gd name="connsiteY2310" fmla="*/ 118124 h 6526971"/>
              <a:gd name="connsiteX2311" fmla="*/ 4118732 w 11420081"/>
              <a:gd name="connsiteY2311" fmla="*/ 107493 h 6526971"/>
              <a:gd name="connsiteX2312" fmla="*/ 4224320 w 11420081"/>
              <a:gd name="connsiteY2312" fmla="*/ 115114 h 6526971"/>
              <a:gd name="connsiteX2313" fmla="*/ 4321866 w 11420081"/>
              <a:gd name="connsiteY2313" fmla="*/ 104334 h 6526971"/>
              <a:gd name="connsiteX2314" fmla="*/ 4380235 w 11420081"/>
              <a:gd name="connsiteY2314" fmla="*/ 91399 h 6526971"/>
              <a:gd name="connsiteX2315" fmla="*/ 4430731 w 11420081"/>
              <a:gd name="connsiteY2315" fmla="*/ 101138 h 6526971"/>
              <a:gd name="connsiteX2316" fmla="*/ 4438739 w 11420081"/>
              <a:gd name="connsiteY2316" fmla="*/ 111323 h 6526971"/>
              <a:gd name="connsiteX2317" fmla="*/ 4562193 w 11420081"/>
              <a:gd name="connsiteY2317" fmla="*/ 104891 h 6526971"/>
              <a:gd name="connsiteX2318" fmla="*/ 4591378 w 11420081"/>
              <a:gd name="connsiteY2318" fmla="*/ 98425 h 6526971"/>
              <a:gd name="connsiteX2319" fmla="*/ 4620562 w 11420081"/>
              <a:gd name="connsiteY2319" fmla="*/ 91956 h 6526971"/>
              <a:gd name="connsiteX2320" fmla="*/ 4694945 w 11420081"/>
              <a:gd name="connsiteY2320" fmla="*/ 99390 h 6526971"/>
              <a:gd name="connsiteX2321" fmla="*/ 4722017 w 11420081"/>
              <a:gd name="connsiteY2321" fmla="*/ 103855 h 6526971"/>
              <a:gd name="connsiteX2322" fmla="*/ 4748020 w 11420081"/>
              <a:gd name="connsiteY2322" fmla="*/ 90617 h 6526971"/>
              <a:gd name="connsiteX2323" fmla="*/ 4872510 w 11420081"/>
              <a:gd name="connsiteY2323" fmla="*/ 93675 h 6526971"/>
              <a:gd name="connsiteX2324" fmla="*/ 4998936 w 11420081"/>
              <a:gd name="connsiteY2324" fmla="*/ 82850 h 6526971"/>
              <a:gd name="connsiteX2325" fmla="*/ 5026827 w 11420081"/>
              <a:gd name="connsiteY2325" fmla="*/ 85637 h 6526971"/>
              <a:gd name="connsiteX2326" fmla="*/ 5071300 w 11420081"/>
              <a:gd name="connsiteY2326" fmla="*/ 83628 h 6526971"/>
              <a:gd name="connsiteX2327" fmla="*/ 5095918 w 11420081"/>
              <a:gd name="connsiteY2327" fmla="*/ 97233 h 6526971"/>
              <a:gd name="connsiteX2328" fmla="*/ 5139730 w 11420081"/>
              <a:gd name="connsiteY2328" fmla="*/ 95746 h 6526971"/>
              <a:gd name="connsiteX2329" fmla="*/ 5175597 w 11420081"/>
              <a:gd name="connsiteY2329" fmla="*/ 100503 h 6526971"/>
              <a:gd name="connsiteX2330" fmla="*/ 5193644 w 11420081"/>
              <a:gd name="connsiteY2330" fmla="*/ 89405 h 6526971"/>
              <a:gd name="connsiteX2331" fmla="*/ 5208786 w 11420081"/>
              <a:gd name="connsiteY2331" fmla="*/ 99128 h 6526971"/>
              <a:gd name="connsiteX2332" fmla="*/ 5360714 w 11420081"/>
              <a:gd name="connsiteY2332" fmla="*/ 74430 h 6526971"/>
              <a:gd name="connsiteX2333" fmla="*/ 5512641 w 11420081"/>
              <a:gd name="connsiteY2333" fmla="*/ 49732 h 6526971"/>
              <a:gd name="connsiteX2334" fmla="*/ 5576304 w 11420081"/>
              <a:gd name="connsiteY2334" fmla="*/ 32634 h 6526971"/>
              <a:gd name="connsiteX2335" fmla="*/ 5639967 w 11420081"/>
              <a:gd name="connsiteY2335" fmla="*/ 15536 h 6526971"/>
              <a:gd name="connsiteX2336" fmla="*/ 5741924 w 11420081"/>
              <a:gd name="connsiteY2336" fmla="*/ 28072 h 6526971"/>
              <a:gd name="connsiteX2337" fmla="*/ 5845814 w 11420081"/>
              <a:gd name="connsiteY2337" fmla="*/ 26723 h 6526971"/>
              <a:gd name="connsiteX2338" fmla="*/ 5864978 w 11420081"/>
              <a:gd name="connsiteY2338" fmla="*/ 45647 h 6526971"/>
              <a:gd name="connsiteX2339" fmla="*/ 5891016 w 11420081"/>
              <a:gd name="connsiteY2339" fmla="*/ 40625 h 6526971"/>
              <a:gd name="connsiteX2340" fmla="*/ 5906898 w 11420081"/>
              <a:gd name="connsiteY2340" fmla="*/ 28137 h 6526971"/>
              <a:gd name="connsiteX2341" fmla="*/ 5961397 w 11420081"/>
              <a:gd name="connsiteY2341" fmla="*/ 42967 h 6526971"/>
              <a:gd name="connsiteX2342" fmla="*/ 6014338 w 11420081"/>
              <a:gd name="connsiteY2342" fmla="*/ 1338 h 6526971"/>
              <a:gd name="connsiteX2343" fmla="*/ 6075553 w 11420081"/>
              <a:gd name="connsiteY2343" fmla="*/ 35607 h 652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</a:cxnLst>
            <a:rect l="l" t="t" r="r" b="b"/>
            <a:pathLst>
              <a:path w="11420081" h="6526971">
                <a:moveTo>
                  <a:pt x="6742618" y="6212482"/>
                </a:moveTo>
                <a:cubicBezTo>
                  <a:pt x="6754703" y="6211735"/>
                  <a:pt x="6765723" y="6214400"/>
                  <a:pt x="6775678" y="6220478"/>
                </a:cubicBezTo>
                <a:cubicBezTo>
                  <a:pt x="6785633" y="6226556"/>
                  <a:pt x="6793684" y="6233616"/>
                  <a:pt x="6799830" y="6241659"/>
                </a:cubicBezTo>
                <a:lnTo>
                  <a:pt x="6680377" y="6253182"/>
                </a:lnTo>
                <a:close/>
                <a:moveTo>
                  <a:pt x="3520100" y="6200106"/>
                </a:moveTo>
                <a:cubicBezTo>
                  <a:pt x="3516985" y="6202727"/>
                  <a:pt x="3513628" y="6207084"/>
                  <a:pt x="3510030" y="6213176"/>
                </a:cubicBezTo>
                <a:cubicBezTo>
                  <a:pt x="3506430" y="6219268"/>
                  <a:pt x="3505397" y="6223856"/>
                  <a:pt x="3506932" y="6226942"/>
                </a:cubicBezTo>
                <a:cubicBezTo>
                  <a:pt x="3511100" y="6231562"/>
                  <a:pt x="3515421" y="6232971"/>
                  <a:pt x="3519895" y="6231170"/>
                </a:cubicBezTo>
                <a:cubicBezTo>
                  <a:pt x="3524368" y="6229368"/>
                  <a:pt x="3528010" y="6227191"/>
                  <a:pt x="3530821" y="6224638"/>
                </a:cubicBezTo>
                <a:close/>
                <a:moveTo>
                  <a:pt x="6521923" y="6183096"/>
                </a:moveTo>
                <a:cubicBezTo>
                  <a:pt x="6533422" y="6180922"/>
                  <a:pt x="6544106" y="6182478"/>
                  <a:pt x="6553976" y="6187765"/>
                </a:cubicBezTo>
                <a:cubicBezTo>
                  <a:pt x="6573714" y="6198340"/>
                  <a:pt x="6591482" y="6214583"/>
                  <a:pt x="6607284" y="6236492"/>
                </a:cubicBezTo>
                <a:lnTo>
                  <a:pt x="6676374" y="6248090"/>
                </a:lnTo>
                <a:lnTo>
                  <a:pt x="6635312" y="6272137"/>
                </a:lnTo>
                <a:lnTo>
                  <a:pt x="6601990" y="6240655"/>
                </a:lnTo>
                <a:cubicBezTo>
                  <a:pt x="6589096" y="6246502"/>
                  <a:pt x="6575111" y="6249602"/>
                  <a:pt x="6560037" y="6249952"/>
                </a:cubicBezTo>
                <a:cubicBezTo>
                  <a:pt x="6544962" y="6250303"/>
                  <a:pt x="6530623" y="6247502"/>
                  <a:pt x="6517017" y="6241549"/>
                </a:cubicBezTo>
                <a:lnTo>
                  <a:pt x="6469370" y="6279014"/>
                </a:lnTo>
                <a:lnTo>
                  <a:pt x="6437337" y="6238277"/>
                </a:lnTo>
                <a:cubicBezTo>
                  <a:pt x="6434223" y="6240898"/>
                  <a:pt x="6429865" y="6243981"/>
                  <a:pt x="6424264" y="6247528"/>
                </a:cubicBezTo>
                <a:cubicBezTo>
                  <a:pt x="6418664" y="6251073"/>
                  <a:pt x="6414628" y="6251842"/>
                  <a:pt x="6412158" y="6249837"/>
                </a:cubicBezTo>
                <a:cubicBezTo>
                  <a:pt x="6409313" y="6244176"/>
                  <a:pt x="6411610" y="6237563"/>
                  <a:pt x="6419048" y="6229998"/>
                </a:cubicBezTo>
                <a:cubicBezTo>
                  <a:pt x="6426485" y="6222433"/>
                  <a:pt x="6432108" y="6217324"/>
                  <a:pt x="6435915" y="6214674"/>
                </a:cubicBezTo>
                <a:lnTo>
                  <a:pt x="6484984" y="6200811"/>
                </a:lnTo>
                <a:cubicBezTo>
                  <a:pt x="6498112" y="6191175"/>
                  <a:pt x="6510425" y="6185270"/>
                  <a:pt x="6521923" y="6183096"/>
                </a:cubicBezTo>
                <a:close/>
                <a:moveTo>
                  <a:pt x="5746566" y="6155169"/>
                </a:moveTo>
                <a:lnTo>
                  <a:pt x="5679034" y="6200031"/>
                </a:lnTo>
                <a:cubicBezTo>
                  <a:pt x="5670375" y="6206497"/>
                  <a:pt x="5663547" y="6214613"/>
                  <a:pt x="5658552" y="6224376"/>
                </a:cubicBezTo>
                <a:cubicBezTo>
                  <a:pt x="5653557" y="6234142"/>
                  <a:pt x="5654705" y="6244226"/>
                  <a:pt x="5661995" y="6254631"/>
                </a:cubicBezTo>
                <a:cubicBezTo>
                  <a:pt x="5668248" y="6261903"/>
                  <a:pt x="5675728" y="6264605"/>
                  <a:pt x="5684433" y="6262739"/>
                </a:cubicBezTo>
                <a:cubicBezTo>
                  <a:pt x="5693139" y="6260873"/>
                  <a:pt x="5701586" y="6256633"/>
                  <a:pt x="5709775" y="6250022"/>
                </a:cubicBezTo>
                <a:cubicBezTo>
                  <a:pt x="5722962" y="6241370"/>
                  <a:pt x="5738296" y="6230000"/>
                  <a:pt x="5755775" y="6215911"/>
                </a:cubicBezTo>
                <a:cubicBezTo>
                  <a:pt x="5773256" y="6201823"/>
                  <a:pt x="5777289" y="6186977"/>
                  <a:pt x="5767877" y="6171375"/>
                </a:cubicBezTo>
                <a:close/>
                <a:moveTo>
                  <a:pt x="7840414" y="6148590"/>
                </a:moveTo>
                <a:cubicBezTo>
                  <a:pt x="7837298" y="6151212"/>
                  <a:pt x="7833941" y="6155568"/>
                  <a:pt x="7830342" y="6161659"/>
                </a:cubicBezTo>
                <a:cubicBezTo>
                  <a:pt x="7826743" y="6167751"/>
                  <a:pt x="7825710" y="6172340"/>
                  <a:pt x="7827245" y="6175425"/>
                </a:cubicBezTo>
                <a:cubicBezTo>
                  <a:pt x="7831413" y="6180045"/>
                  <a:pt x="7835733" y="6181454"/>
                  <a:pt x="7840208" y="6179654"/>
                </a:cubicBezTo>
                <a:cubicBezTo>
                  <a:pt x="7844682" y="6177852"/>
                  <a:pt x="7848323" y="6175675"/>
                  <a:pt x="7851135" y="6173121"/>
                </a:cubicBezTo>
                <a:cubicBezTo>
                  <a:pt x="7856645" y="6167415"/>
                  <a:pt x="7857503" y="6161246"/>
                  <a:pt x="7853716" y="6154611"/>
                </a:cubicBezTo>
                <a:cubicBezTo>
                  <a:pt x="7851659" y="6152450"/>
                  <a:pt x="7849443" y="6151446"/>
                  <a:pt x="7847065" y="6151600"/>
                </a:cubicBezTo>
                <a:cubicBezTo>
                  <a:pt x="7844686" y="6151754"/>
                  <a:pt x="7842469" y="6150750"/>
                  <a:pt x="7840414" y="6148590"/>
                </a:cubicBezTo>
                <a:close/>
                <a:moveTo>
                  <a:pt x="5078662" y="6144725"/>
                </a:moveTo>
                <a:cubicBezTo>
                  <a:pt x="5073589" y="6148714"/>
                  <a:pt x="5071501" y="6152416"/>
                  <a:pt x="5072400" y="6155829"/>
                </a:cubicBezTo>
                <a:cubicBezTo>
                  <a:pt x="5073300" y="6159243"/>
                  <a:pt x="5075862" y="6163408"/>
                  <a:pt x="5080086" y="6168327"/>
                </a:cubicBezTo>
                <a:lnTo>
                  <a:pt x="5084090" y="6173419"/>
                </a:lnTo>
                <a:cubicBezTo>
                  <a:pt x="5089163" y="6169430"/>
                  <a:pt x="5091251" y="6165728"/>
                  <a:pt x="5090352" y="6162315"/>
                </a:cubicBezTo>
                <a:cubicBezTo>
                  <a:pt x="5089453" y="6158901"/>
                  <a:pt x="5086890" y="6154736"/>
                  <a:pt x="5082666" y="6149817"/>
                </a:cubicBezTo>
                <a:close/>
                <a:moveTo>
                  <a:pt x="3730119" y="6134880"/>
                </a:moveTo>
                <a:cubicBezTo>
                  <a:pt x="3728158" y="6135565"/>
                  <a:pt x="3727109" y="6136046"/>
                  <a:pt x="3726970" y="6136327"/>
                </a:cubicBezTo>
                <a:cubicBezTo>
                  <a:pt x="3719278" y="6142204"/>
                  <a:pt x="3715813" y="6147331"/>
                  <a:pt x="3716578" y="6151709"/>
                </a:cubicBezTo>
                <a:cubicBezTo>
                  <a:pt x="3717343" y="6156086"/>
                  <a:pt x="3720852" y="6161911"/>
                  <a:pt x="3727104" y="6169182"/>
                </a:cubicBezTo>
                <a:cubicBezTo>
                  <a:pt x="3732619" y="6164846"/>
                  <a:pt x="3736472" y="6159758"/>
                  <a:pt x="3738660" y="6153916"/>
                </a:cubicBezTo>
                <a:cubicBezTo>
                  <a:pt x="3740850" y="6148074"/>
                  <a:pt x="3740052" y="6142520"/>
                  <a:pt x="3736268" y="6137255"/>
                </a:cubicBezTo>
                <a:cubicBezTo>
                  <a:pt x="3734130" y="6134989"/>
                  <a:pt x="3732080" y="6134197"/>
                  <a:pt x="3730119" y="6134880"/>
                </a:cubicBezTo>
                <a:close/>
                <a:moveTo>
                  <a:pt x="4539508" y="6123688"/>
                </a:moveTo>
                <a:cubicBezTo>
                  <a:pt x="4536392" y="6126310"/>
                  <a:pt x="4533035" y="6130666"/>
                  <a:pt x="4529437" y="6136757"/>
                </a:cubicBezTo>
                <a:cubicBezTo>
                  <a:pt x="4525837" y="6142849"/>
                  <a:pt x="4524805" y="6147438"/>
                  <a:pt x="4526338" y="6150524"/>
                </a:cubicBezTo>
                <a:cubicBezTo>
                  <a:pt x="4530507" y="6155143"/>
                  <a:pt x="4534827" y="6156552"/>
                  <a:pt x="4539302" y="6154751"/>
                </a:cubicBezTo>
                <a:cubicBezTo>
                  <a:pt x="4543776" y="6152951"/>
                  <a:pt x="4547418" y="6150773"/>
                  <a:pt x="4550229" y="6148220"/>
                </a:cubicBezTo>
                <a:cubicBezTo>
                  <a:pt x="4555739" y="6142514"/>
                  <a:pt x="4556598" y="6136344"/>
                  <a:pt x="4552809" y="6129710"/>
                </a:cubicBezTo>
                <a:cubicBezTo>
                  <a:pt x="4550753" y="6127549"/>
                  <a:pt x="4548536" y="6126545"/>
                  <a:pt x="4546159" y="6126698"/>
                </a:cubicBezTo>
                <a:cubicBezTo>
                  <a:pt x="4543780" y="6126852"/>
                  <a:pt x="4541563" y="6125848"/>
                  <a:pt x="4539508" y="6123688"/>
                </a:cubicBezTo>
                <a:close/>
                <a:moveTo>
                  <a:pt x="4705449" y="6116812"/>
                </a:moveTo>
                <a:cubicBezTo>
                  <a:pt x="4699934" y="6121148"/>
                  <a:pt x="4696082" y="6126237"/>
                  <a:pt x="4693893" y="6132078"/>
                </a:cubicBezTo>
                <a:cubicBezTo>
                  <a:pt x="4691704" y="6137921"/>
                  <a:pt x="4692501" y="6143474"/>
                  <a:pt x="4696285" y="6148739"/>
                </a:cubicBezTo>
                <a:cubicBezTo>
                  <a:pt x="4700503" y="6152288"/>
                  <a:pt x="4705367" y="6151211"/>
                  <a:pt x="4710877" y="6145505"/>
                </a:cubicBezTo>
                <a:cubicBezTo>
                  <a:pt x="4715950" y="6141516"/>
                  <a:pt x="4718037" y="6137816"/>
                  <a:pt x="4717139" y="6134401"/>
                </a:cubicBezTo>
                <a:cubicBezTo>
                  <a:pt x="4716239" y="6130988"/>
                  <a:pt x="4713677" y="6126823"/>
                  <a:pt x="4709453" y="6121904"/>
                </a:cubicBezTo>
                <a:close/>
                <a:moveTo>
                  <a:pt x="4758524" y="6108040"/>
                </a:moveTo>
                <a:cubicBezTo>
                  <a:pt x="4755407" y="6110661"/>
                  <a:pt x="4752051" y="6115017"/>
                  <a:pt x="4748453" y="6121109"/>
                </a:cubicBezTo>
                <a:cubicBezTo>
                  <a:pt x="4744855" y="6127201"/>
                  <a:pt x="4743820" y="6131790"/>
                  <a:pt x="4745354" y="6134876"/>
                </a:cubicBezTo>
                <a:cubicBezTo>
                  <a:pt x="4749523" y="6139496"/>
                  <a:pt x="4753844" y="6140905"/>
                  <a:pt x="4758318" y="6139103"/>
                </a:cubicBezTo>
                <a:cubicBezTo>
                  <a:pt x="4762792" y="6137302"/>
                  <a:pt x="4766434" y="6135126"/>
                  <a:pt x="4769244" y="6132571"/>
                </a:cubicBezTo>
                <a:cubicBezTo>
                  <a:pt x="4774755" y="6126866"/>
                  <a:pt x="4775615" y="6120696"/>
                  <a:pt x="4771825" y="6114061"/>
                </a:cubicBezTo>
                <a:cubicBezTo>
                  <a:pt x="4769770" y="6111901"/>
                  <a:pt x="4767553" y="6110898"/>
                  <a:pt x="4765175" y="6111051"/>
                </a:cubicBezTo>
                <a:cubicBezTo>
                  <a:pt x="4762796" y="6111205"/>
                  <a:pt x="4760579" y="6110201"/>
                  <a:pt x="4758524" y="6108040"/>
                </a:cubicBezTo>
                <a:close/>
                <a:moveTo>
                  <a:pt x="5696851" y="6102329"/>
                </a:moveTo>
                <a:cubicBezTo>
                  <a:pt x="5692926" y="6103012"/>
                  <a:pt x="5688301" y="6105018"/>
                  <a:pt x="5682976" y="6108346"/>
                </a:cubicBezTo>
                <a:cubicBezTo>
                  <a:pt x="5672326" y="6115004"/>
                  <a:pt x="5665153" y="6119957"/>
                  <a:pt x="5661460" y="6123205"/>
                </a:cubicBezTo>
                <a:cubicBezTo>
                  <a:pt x="5661069" y="6122482"/>
                  <a:pt x="5658847" y="6120109"/>
                  <a:pt x="5654792" y="6116086"/>
                </a:cubicBezTo>
                <a:cubicBezTo>
                  <a:pt x="5650737" y="6112064"/>
                  <a:pt x="5647192" y="6110733"/>
                  <a:pt x="5644154" y="6112091"/>
                </a:cubicBezTo>
                <a:cubicBezTo>
                  <a:pt x="5641757" y="6114490"/>
                  <a:pt x="5640611" y="6118481"/>
                  <a:pt x="5640718" y="6124063"/>
                </a:cubicBezTo>
                <a:cubicBezTo>
                  <a:pt x="5640822" y="6129647"/>
                  <a:pt x="5640679" y="6134910"/>
                  <a:pt x="5640284" y="6139856"/>
                </a:cubicBezTo>
                <a:lnTo>
                  <a:pt x="5682770" y="6139410"/>
                </a:lnTo>
                <a:cubicBezTo>
                  <a:pt x="5686577" y="6136759"/>
                  <a:pt x="5692199" y="6131653"/>
                  <a:pt x="5699638" y="6124087"/>
                </a:cubicBezTo>
                <a:cubicBezTo>
                  <a:pt x="5707075" y="6116521"/>
                  <a:pt x="5709371" y="6109909"/>
                  <a:pt x="5706527" y="6104249"/>
                </a:cubicBezTo>
                <a:cubicBezTo>
                  <a:pt x="5704001" y="6102286"/>
                  <a:pt x="5700776" y="6101646"/>
                  <a:pt x="5696851" y="6102329"/>
                </a:cubicBezTo>
                <a:close/>
                <a:moveTo>
                  <a:pt x="6175669" y="6090724"/>
                </a:moveTo>
                <a:cubicBezTo>
                  <a:pt x="6223306" y="6085025"/>
                  <a:pt x="6258136" y="6093003"/>
                  <a:pt x="6280160" y="6114655"/>
                </a:cubicBezTo>
                <a:lnTo>
                  <a:pt x="6200748" y="6177098"/>
                </a:lnTo>
                <a:cubicBezTo>
                  <a:pt x="6196916" y="6166549"/>
                  <a:pt x="6189856" y="6158024"/>
                  <a:pt x="6179566" y="6151522"/>
                </a:cubicBezTo>
                <a:cubicBezTo>
                  <a:pt x="6169278" y="6145020"/>
                  <a:pt x="6158603" y="6145517"/>
                  <a:pt x="6147541" y="6153013"/>
                </a:cubicBezTo>
                <a:lnTo>
                  <a:pt x="6066439" y="6126141"/>
                </a:lnTo>
                <a:cubicBezTo>
                  <a:pt x="6091620" y="6108228"/>
                  <a:pt x="6128030" y="6096422"/>
                  <a:pt x="6175669" y="6090724"/>
                </a:cubicBezTo>
                <a:close/>
                <a:moveTo>
                  <a:pt x="7401846" y="6048459"/>
                </a:moveTo>
                <a:cubicBezTo>
                  <a:pt x="7378399" y="6064491"/>
                  <a:pt x="7358727" y="6070346"/>
                  <a:pt x="7342833" y="6066021"/>
                </a:cubicBezTo>
                <a:cubicBezTo>
                  <a:pt x="7326937" y="6061695"/>
                  <a:pt x="7312561" y="6063386"/>
                  <a:pt x="7299700" y="6071094"/>
                </a:cubicBezTo>
                <a:cubicBezTo>
                  <a:pt x="7279701" y="6070854"/>
                  <a:pt x="7242024" y="6070609"/>
                  <a:pt x="7186674" y="6070355"/>
                </a:cubicBezTo>
                <a:cubicBezTo>
                  <a:pt x="7131321" y="6070102"/>
                  <a:pt x="7094613" y="6062914"/>
                  <a:pt x="7076547" y="6048794"/>
                </a:cubicBezTo>
                <a:cubicBezTo>
                  <a:pt x="7066561" y="6055615"/>
                  <a:pt x="7058383" y="6057925"/>
                  <a:pt x="7052011" y="6055725"/>
                </a:cubicBezTo>
                <a:cubicBezTo>
                  <a:pt x="7045641" y="6053523"/>
                  <a:pt x="7037463" y="6055835"/>
                  <a:pt x="7027476" y="6062657"/>
                </a:cubicBezTo>
                <a:cubicBezTo>
                  <a:pt x="7022128" y="6067205"/>
                  <a:pt x="7018943" y="6073142"/>
                  <a:pt x="7017923" y="6080470"/>
                </a:cubicBezTo>
                <a:cubicBezTo>
                  <a:pt x="7016900" y="6087797"/>
                  <a:pt x="7018365" y="6094198"/>
                  <a:pt x="7022316" y="6099676"/>
                </a:cubicBezTo>
                <a:lnTo>
                  <a:pt x="7034328" y="6114953"/>
                </a:lnTo>
                <a:cubicBezTo>
                  <a:pt x="7050359" y="6111960"/>
                  <a:pt x="7101590" y="6112193"/>
                  <a:pt x="7188018" y="6115650"/>
                </a:cubicBezTo>
                <a:cubicBezTo>
                  <a:pt x="7274448" y="6119105"/>
                  <a:pt x="7331650" y="6118762"/>
                  <a:pt x="7359627" y="6114618"/>
                </a:cubicBezTo>
                <a:cubicBezTo>
                  <a:pt x="7361992" y="6118080"/>
                  <a:pt x="7366271" y="6122612"/>
                  <a:pt x="7372462" y="6128216"/>
                </a:cubicBezTo>
                <a:cubicBezTo>
                  <a:pt x="7378653" y="6133820"/>
                  <a:pt x="7384578" y="6135000"/>
                  <a:pt x="7390234" y="6131753"/>
                </a:cubicBezTo>
                <a:cubicBezTo>
                  <a:pt x="7397837" y="6123716"/>
                  <a:pt x="7402097" y="6110065"/>
                  <a:pt x="7403015" y="6090801"/>
                </a:cubicBezTo>
                <a:cubicBezTo>
                  <a:pt x="7403932" y="6071540"/>
                  <a:pt x="7403543" y="6057425"/>
                  <a:pt x="7401846" y="6048459"/>
                </a:cubicBezTo>
                <a:close/>
                <a:moveTo>
                  <a:pt x="7604981" y="6045299"/>
                </a:moveTo>
                <a:cubicBezTo>
                  <a:pt x="7600104" y="6049993"/>
                  <a:pt x="7598301" y="6055872"/>
                  <a:pt x="7599575" y="6062940"/>
                </a:cubicBezTo>
                <a:cubicBezTo>
                  <a:pt x="7600850" y="6070008"/>
                  <a:pt x="7602695" y="6075080"/>
                  <a:pt x="7605114" y="6078156"/>
                </a:cubicBezTo>
                <a:lnTo>
                  <a:pt x="7690087" y="6077264"/>
                </a:lnTo>
                <a:cubicBezTo>
                  <a:pt x="7693452" y="6074961"/>
                  <a:pt x="7697311" y="6071241"/>
                  <a:pt x="7701659" y="6066104"/>
                </a:cubicBezTo>
                <a:cubicBezTo>
                  <a:pt x="7706008" y="6060967"/>
                  <a:pt x="7706540" y="6055743"/>
                  <a:pt x="7703256" y="6050429"/>
                </a:cubicBezTo>
                <a:cubicBezTo>
                  <a:pt x="7698866" y="6045982"/>
                  <a:pt x="7693663" y="6045267"/>
                  <a:pt x="7687646" y="6048282"/>
                </a:cubicBezTo>
                <a:cubicBezTo>
                  <a:pt x="7681628" y="6051297"/>
                  <a:pt x="7677102" y="6054168"/>
                  <a:pt x="7674071" y="6056895"/>
                </a:cubicBezTo>
                <a:cubicBezTo>
                  <a:pt x="7666063" y="6046711"/>
                  <a:pt x="7656765" y="6045783"/>
                  <a:pt x="7646177" y="6054108"/>
                </a:cubicBezTo>
                <a:cubicBezTo>
                  <a:pt x="7640490" y="6056864"/>
                  <a:pt x="7633623" y="6055395"/>
                  <a:pt x="7625579" y="6049704"/>
                </a:cubicBezTo>
                <a:cubicBezTo>
                  <a:pt x="7617534" y="6044012"/>
                  <a:pt x="7610667" y="6042544"/>
                  <a:pt x="7604981" y="6045299"/>
                </a:cubicBezTo>
                <a:close/>
                <a:moveTo>
                  <a:pt x="8048441" y="6042698"/>
                </a:moveTo>
                <a:cubicBezTo>
                  <a:pt x="8045325" y="6045319"/>
                  <a:pt x="8041969" y="6049675"/>
                  <a:pt x="8038369" y="6055766"/>
                </a:cubicBezTo>
                <a:cubicBezTo>
                  <a:pt x="8034769" y="6061858"/>
                  <a:pt x="8033739" y="6066446"/>
                  <a:pt x="8035273" y="6069533"/>
                </a:cubicBezTo>
                <a:cubicBezTo>
                  <a:pt x="8039441" y="6074153"/>
                  <a:pt x="8043761" y="6075562"/>
                  <a:pt x="8048235" y="6073761"/>
                </a:cubicBezTo>
                <a:cubicBezTo>
                  <a:pt x="8052709" y="6071960"/>
                  <a:pt x="8056351" y="6069782"/>
                  <a:pt x="8059163" y="6067229"/>
                </a:cubicBezTo>
                <a:cubicBezTo>
                  <a:pt x="8064671" y="6061523"/>
                  <a:pt x="8065531" y="6055353"/>
                  <a:pt x="8061743" y="6048719"/>
                </a:cubicBezTo>
                <a:cubicBezTo>
                  <a:pt x="8059687" y="6046558"/>
                  <a:pt x="8057471" y="6045554"/>
                  <a:pt x="8055091" y="6045707"/>
                </a:cubicBezTo>
                <a:cubicBezTo>
                  <a:pt x="8052713" y="6045861"/>
                  <a:pt x="8050497" y="6044858"/>
                  <a:pt x="8048441" y="6042698"/>
                </a:cubicBezTo>
                <a:close/>
                <a:moveTo>
                  <a:pt x="7967338" y="6015824"/>
                </a:moveTo>
                <a:lnTo>
                  <a:pt x="7834719" y="6054182"/>
                </a:lnTo>
                <a:lnTo>
                  <a:pt x="7760333" y="6046748"/>
                </a:lnTo>
                <a:lnTo>
                  <a:pt x="7749879" y="6087932"/>
                </a:lnTo>
                <a:cubicBezTo>
                  <a:pt x="7763223" y="6083791"/>
                  <a:pt x="7800555" y="6080875"/>
                  <a:pt x="7861873" y="6079183"/>
                </a:cubicBezTo>
                <a:cubicBezTo>
                  <a:pt x="7923193" y="6077491"/>
                  <a:pt x="7960201" y="6076889"/>
                  <a:pt x="7972899" y="6077375"/>
                </a:cubicBezTo>
                <a:close/>
                <a:moveTo>
                  <a:pt x="6488688" y="6009400"/>
                </a:moveTo>
                <a:cubicBezTo>
                  <a:pt x="6485182" y="6011297"/>
                  <a:pt x="6483252" y="6012472"/>
                  <a:pt x="6482894" y="6012926"/>
                </a:cubicBezTo>
                <a:cubicBezTo>
                  <a:pt x="6471126" y="6009990"/>
                  <a:pt x="6458793" y="6011104"/>
                  <a:pt x="6445896" y="6016267"/>
                </a:cubicBezTo>
                <a:cubicBezTo>
                  <a:pt x="6432998" y="6021428"/>
                  <a:pt x="6422346" y="6027402"/>
                  <a:pt x="6413937" y="6034186"/>
                </a:cubicBezTo>
                <a:cubicBezTo>
                  <a:pt x="6381146" y="6031301"/>
                  <a:pt x="6347451" y="6030669"/>
                  <a:pt x="6312854" y="6032295"/>
                </a:cubicBezTo>
                <a:cubicBezTo>
                  <a:pt x="6278255" y="6033921"/>
                  <a:pt x="6244239" y="6035604"/>
                  <a:pt x="6210803" y="6037345"/>
                </a:cubicBezTo>
                <a:cubicBezTo>
                  <a:pt x="6188784" y="6050882"/>
                  <a:pt x="6164899" y="6054557"/>
                  <a:pt x="6139149" y="6048366"/>
                </a:cubicBezTo>
                <a:cubicBezTo>
                  <a:pt x="6113398" y="6042176"/>
                  <a:pt x="6090837" y="6044809"/>
                  <a:pt x="6071465" y="6056264"/>
                </a:cubicBezTo>
                <a:lnTo>
                  <a:pt x="6039567" y="6048385"/>
                </a:lnTo>
                <a:lnTo>
                  <a:pt x="6013096" y="6069199"/>
                </a:lnTo>
                <a:lnTo>
                  <a:pt x="5944140" y="6090459"/>
                </a:lnTo>
                <a:lnTo>
                  <a:pt x="6061144" y="6130304"/>
                </a:lnTo>
                <a:cubicBezTo>
                  <a:pt x="6041504" y="6143686"/>
                  <a:pt x="6027165" y="6154961"/>
                  <a:pt x="6018130" y="6164127"/>
                </a:cubicBezTo>
                <a:cubicBezTo>
                  <a:pt x="6009093" y="6173292"/>
                  <a:pt x="6012028" y="6187465"/>
                  <a:pt x="6026932" y="6206647"/>
                </a:cubicBezTo>
                <a:lnTo>
                  <a:pt x="6092019" y="6213151"/>
                </a:lnTo>
                <a:cubicBezTo>
                  <a:pt x="6103560" y="6200815"/>
                  <a:pt x="6115214" y="6196115"/>
                  <a:pt x="6126982" y="6199050"/>
                </a:cubicBezTo>
                <a:cubicBezTo>
                  <a:pt x="6138749" y="6201986"/>
                  <a:pt x="6148791" y="6208854"/>
                  <a:pt x="6157106" y="6219656"/>
                </a:cubicBezTo>
                <a:cubicBezTo>
                  <a:pt x="6178486" y="6219154"/>
                  <a:pt x="6199778" y="6217176"/>
                  <a:pt x="6220979" y="6213724"/>
                </a:cubicBezTo>
                <a:cubicBezTo>
                  <a:pt x="6242183" y="6210270"/>
                  <a:pt x="6262471" y="6207020"/>
                  <a:pt x="6281852" y="6203971"/>
                </a:cubicBezTo>
                <a:lnTo>
                  <a:pt x="6320067" y="6132720"/>
                </a:lnTo>
                <a:cubicBezTo>
                  <a:pt x="6317761" y="6130241"/>
                  <a:pt x="6316366" y="6127560"/>
                  <a:pt x="6315885" y="6124676"/>
                </a:cubicBezTo>
                <a:cubicBezTo>
                  <a:pt x="6315403" y="6121794"/>
                  <a:pt x="6317657" y="6118305"/>
                  <a:pt x="6322647" y="6114210"/>
                </a:cubicBezTo>
                <a:cubicBezTo>
                  <a:pt x="6331151" y="6110269"/>
                  <a:pt x="6350946" y="6107751"/>
                  <a:pt x="6382034" y="6106654"/>
                </a:cubicBezTo>
                <a:cubicBezTo>
                  <a:pt x="6413121" y="6105558"/>
                  <a:pt x="6436241" y="6104545"/>
                  <a:pt x="6451396" y="6103617"/>
                </a:cubicBezTo>
                <a:cubicBezTo>
                  <a:pt x="6457352" y="6098934"/>
                  <a:pt x="6464971" y="6095002"/>
                  <a:pt x="6474252" y="6091825"/>
                </a:cubicBezTo>
                <a:cubicBezTo>
                  <a:pt x="6483534" y="6088647"/>
                  <a:pt x="6490507" y="6089344"/>
                  <a:pt x="6495174" y="6093916"/>
                </a:cubicBezTo>
                <a:lnTo>
                  <a:pt x="6499177" y="6099007"/>
                </a:lnTo>
                <a:cubicBezTo>
                  <a:pt x="6518217" y="6101204"/>
                  <a:pt x="6537249" y="6101346"/>
                  <a:pt x="6556272" y="6099436"/>
                </a:cubicBezTo>
                <a:cubicBezTo>
                  <a:pt x="6575295" y="6097523"/>
                  <a:pt x="6591646" y="6091534"/>
                  <a:pt x="6605326" y="6081463"/>
                </a:cubicBezTo>
                <a:lnTo>
                  <a:pt x="6691723" y="6104174"/>
                </a:lnTo>
                <a:lnTo>
                  <a:pt x="6750091" y="6091240"/>
                </a:lnTo>
                <a:lnTo>
                  <a:pt x="6706047" y="6035227"/>
                </a:lnTo>
                <a:cubicBezTo>
                  <a:pt x="6696591" y="6029101"/>
                  <a:pt x="6675633" y="6031502"/>
                  <a:pt x="6643174" y="6042432"/>
                </a:cubicBezTo>
                <a:cubicBezTo>
                  <a:pt x="6610717" y="6053363"/>
                  <a:pt x="6587468" y="6063746"/>
                  <a:pt x="6573428" y="6073584"/>
                </a:cubicBezTo>
                <a:lnTo>
                  <a:pt x="6509632" y="6057825"/>
                </a:lnTo>
                <a:cubicBezTo>
                  <a:pt x="6504123" y="6063531"/>
                  <a:pt x="6499258" y="6064608"/>
                  <a:pt x="6495039" y="6061059"/>
                </a:cubicBezTo>
                <a:cubicBezTo>
                  <a:pt x="6490386" y="6052872"/>
                  <a:pt x="6490294" y="6043674"/>
                  <a:pt x="6494762" y="6033467"/>
                </a:cubicBezTo>
                <a:cubicBezTo>
                  <a:pt x="6499228" y="6023258"/>
                  <a:pt x="6500137" y="6015333"/>
                  <a:pt x="6497486" y="6009692"/>
                </a:cubicBezTo>
                <a:cubicBezTo>
                  <a:pt x="6495127" y="6007598"/>
                  <a:pt x="6492194" y="6007502"/>
                  <a:pt x="6488688" y="6009400"/>
                </a:cubicBezTo>
                <a:close/>
                <a:moveTo>
                  <a:pt x="6859886" y="5947647"/>
                </a:moveTo>
                <a:lnTo>
                  <a:pt x="6852308" y="5948296"/>
                </a:lnTo>
                <a:lnTo>
                  <a:pt x="6849445" y="5953373"/>
                </a:lnTo>
                <a:cubicBezTo>
                  <a:pt x="6850343" y="5956786"/>
                  <a:pt x="6852906" y="5960952"/>
                  <a:pt x="6857130" y="5965870"/>
                </a:cubicBezTo>
                <a:lnTo>
                  <a:pt x="6861135" y="5970963"/>
                </a:lnTo>
                <a:cubicBezTo>
                  <a:pt x="6866208" y="5966974"/>
                  <a:pt x="6868294" y="5963272"/>
                  <a:pt x="6867397" y="5959859"/>
                </a:cubicBezTo>
                <a:close/>
                <a:moveTo>
                  <a:pt x="6954120" y="5939579"/>
                </a:moveTo>
                <a:lnTo>
                  <a:pt x="6945681" y="5940300"/>
                </a:lnTo>
                <a:lnTo>
                  <a:pt x="6941197" y="5946119"/>
                </a:lnTo>
                <a:cubicBezTo>
                  <a:pt x="6937597" y="5952212"/>
                  <a:pt x="6936565" y="5956801"/>
                  <a:pt x="6938100" y="5959886"/>
                </a:cubicBezTo>
                <a:cubicBezTo>
                  <a:pt x="6942267" y="5964505"/>
                  <a:pt x="6946588" y="5965916"/>
                  <a:pt x="6951062" y="5964114"/>
                </a:cubicBezTo>
                <a:cubicBezTo>
                  <a:pt x="6955536" y="5962313"/>
                  <a:pt x="6959178" y="5960135"/>
                  <a:pt x="6961989" y="5957582"/>
                </a:cubicBezTo>
                <a:close/>
                <a:moveTo>
                  <a:pt x="7853295" y="5916053"/>
                </a:moveTo>
                <a:lnTo>
                  <a:pt x="7844644" y="5923801"/>
                </a:lnTo>
                <a:cubicBezTo>
                  <a:pt x="7841423" y="5927193"/>
                  <a:pt x="7840605" y="5930238"/>
                  <a:pt x="7842192" y="5932939"/>
                </a:cubicBezTo>
                <a:lnTo>
                  <a:pt x="7854204" y="5948216"/>
                </a:lnTo>
                <a:cubicBezTo>
                  <a:pt x="7859332" y="5943841"/>
                  <a:pt x="7861634" y="5938597"/>
                  <a:pt x="7861112" y="5932484"/>
                </a:cubicBezTo>
                <a:lnTo>
                  <a:pt x="7855519" y="5918882"/>
                </a:lnTo>
                <a:close/>
                <a:moveTo>
                  <a:pt x="1531290" y="5588467"/>
                </a:moveTo>
                <a:cubicBezTo>
                  <a:pt x="1528174" y="5591089"/>
                  <a:pt x="1524818" y="5595445"/>
                  <a:pt x="1521219" y="5601535"/>
                </a:cubicBezTo>
                <a:cubicBezTo>
                  <a:pt x="1517619" y="5607627"/>
                  <a:pt x="1516587" y="5612217"/>
                  <a:pt x="1518121" y="5615303"/>
                </a:cubicBezTo>
                <a:cubicBezTo>
                  <a:pt x="1522289" y="5619921"/>
                  <a:pt x="1526610" y="5621332"/>
                  <a:pt x="1531084" y="5619530"/>
                </a:cubicBezTo>
                <a:cubicBezTo>
                  <a:pt x="1535558" y="5617729"/>
                  <a:pt x="1539201" y="5615552"/>
                  <a:pt x="1542012" y="5612997"/>
                </a:cubicBezTo>
                <a:close/>
                <a:moveTo>
                  <a:pt x="10130679" y="5538697"/>
                </a:moveTo>
                <a:cubicBezTo>
                  <a:pt x="10125171" y="5544402"/>
                  <a:pt x="10124311" y="5550572"/>
                  <a:pt x="10128099" y="5557206"/>
                </a:cubicBezTo>
                <a:cubicBezTo>
                  <a:pt x="10128403" y="5557139"/>
                  <a:pt x="10130121" y="5557507"/>
                  <a:pt x="10133249" y="5558308"/>
                </a:cubicBezTo>
                <a:cubicBezTo>
                  <a:pt x="10136377" y="5559110"/>
                  <a:pt x="10139095" y="5560750"/>
                  <a:pt x="10141401" y="5563228"/>
                </a:cubicBezTo>
                <a:cubicBezTo>
                  <a:pt x="10144295" y="5560780"/>
                  <a:pt x="10146771" y="5557118"/>
                  <a:pt x="10148825" y="5552240"/>
                </a:cubicBezTo>
                <a:cubicBezTo>
                  <a:pt x="10150881" y="5547362"/>
                  <a:pt x="10151031" y="5543467"/>
                  <a:pt x="10149275" y="5540555"/>
                </a:cubicBezTo>
                <a:cubicBezTo>
                  <a:pt x="10143721" y="5535309"/>
                  <a:pt x="10137523" y="5534688"/>
                  <a:pt x="10130679" y="5538697"/>
                </a:cubicBezTo>
                <a:close/>
                <a:moveTo>
                  <a:pt x="10265063" y="5525735"/>
                </a:moveTo>
                <a:cubicBezTo>
                  <a:pt x="10260589" y="5527536"/>
                  <a:pt x="10256947" y="5529712"/>
                  <a:pt x="10254135" y="5532266"/>
                </a:cubicBezTo>
                <a:lnTo>
                  <a:pt x="10264857" y="5556798"/>
                </a:lnTo>
                <a:cubicBezTo>
                  <a:pt x="10267971" y="5554177"/>
                  <a:pt x="10271329" y="5549820"/>
                  <a:pt x="10274927" y="5543728"/>
                </a:cubicBezTo>
                <a:cubicBezTo>
                  <a:pt x="10278525" y="5537637"/>
                  <a:pt x="10279557" y="5533048"/>
                  <a:pt x="10278025" y="5529962"/>
                </a:cubicBezTo>
                <a:cubicBezTo>
                  <a:pt x="10273857" y="5525342"/>
                  <a:pt x="10269537" y="5523933"/>
                  <a:pt x="10265063" y="5525735"/>
                </a:cubicBezTo>
                <a:close/>
                <a:moveTo>
                  <a:pt x="1928483" y="5475937"/>
                </a:moveTo>
                <a:lnTo>
                  <a:pt x="1915655" y="5480616"/>
                </a:lnTo>
                <a:lnTo>
                  <a:pt x="1915073" y="5481371"/>
                </a:lnTo>
                <a:cubicBezTo>
                  <a:pt x="1911474" y="5487462"/>
                  <a:pt x="1910444" y="5492051"/>
                  <a:pt x="1911977" y="5495137"/>
                </a:cubicBezTo>
                <a:cubicBezTo>
                  <a:pt x="1916145" y="5499758"/>
                  <a:pt x="1920466" y="5501167"/>
                  <a:pt x="1924939" y="5499364"/>
                </a:cubicBezTo>
                <a:cubicBezTo>
                  <a:pt x="1929413" y="5497565"/>
                  <a:pt x="1933056" y="5495387"/>
                  <a:pt x="1935866" y="5492833"/>
                </a:cubicBezTo>
                <a:close/>
                <a:moveTo>
                  <a:pt x="2048601" y="5461871"/>
                </a:moveTo>
                <a:cubicBezTo>
                  <a:pt x="2045707" y="5464318"/>
                  <a:pt x="2043231" y="5467981"/>
                  <a:pt x="2041177" y="5472860"/>
                </a:cubicBezTo>
                <a:cubicBezTo>
                  <a:pt x="2039121" y="5477736"/>
                  <a:pt x="2038972" y="5481633"/>
                  <a:pt x="2040726" y="5484546"/>
                </a:cubicBezTo>
                <a:cubicBezTo>
                  <a:pt x="2046281" y="5489791"/>
                  <a:pt x="2052478" y="5490411"/>
                  <a:pt x="2059322" y="5486402"/>
                </a:cubicBezTo>
                <a:cubicBezTo>
                  <a:pt x="2064831" y="5480697"/>
                  <a:pt x="2065692" y="5474528"/>
                  <a:pt x="2061904" y="5467894"/>
                </a:cubicBezTo>
                <a:cubicBezTo>
                  <a:pt x="2061598" y="5467961"/>
                  <a:pt x="2059882" y="5467593"/>
                  <a:pt x="2056753" y="5466792"/>
                </a:cubicBezTo>
                <a:cubicBezTo>
                  <a:pt x="2053624" y="5465991"/>
                  <a:pt x="2050907" y="5464350"/>
                  <a:pt x="2048601" y="5461871"/>
                </a:cubicBezTo>
                <a:close/>
                <a:moveTo>
                  <a:pt x="10658919" y="5405569"/>
                </a:moveTo>
                <a:cubicBezTo>
                  <a:pt x="10654445" y="5407371"/>
                  <a:pt x="10650801" y="5409547"/>
                  <a:pt x="10647989" y="5412102"/>
                </a:cubicBezTo>
                <a:lnTo>
                  <a:pt x="10658713" y="5436633"/>
                </a:lnTo>
                <a:cubicBezTo>
                  <a:pt x="10661827" y="5434011"/>
                  <a:pt x="10665185" y="5429654"/>
                  <a:pt x="10668783" y="5423563"/>
                </a:cubicBezTo>
                <a:cubicBezTo>
                  <a:pt x="10672383" y="5417471"/>
                  <a:pt x="10673415" y="5412882"/>
                  <a:pt x="10671879" y="5409797"/>
                </a:cubicBezTo>
                <a:cubicBezTo>
                  <a:pt x="10667713" y="5405177"/>
                  <a:pt x="10663393" y="5403768"/>
                  <a:pt x="10658919" y="5405569"/>
                </a:cubicBezTo>
                <a:close/>
                <a:moveTo>
                  <a:pt x="1576246" y="5265973"/>
                </a:moveTo>
                <a:cubicBezTo>
                  <a:pt x="1573130" y="5268595"/>
                  <a:pt x="1569773" y="5272950"/>
                  <a:pt x="1566176" y="5279043"/>
                </a:cubicBezTo>
                <a:cubicBezTo>
                  <a:pt x="1562575" y="5285133"/>
                  <a:pt x="1561544" y="5289724"/>
                  <a:pt x="1563077" y="5292810"/>
                </a:cubicBezTo>
                <a:cubicBezTo>
                  <a:pt x="1567245" y="5297428"/>
                  <a:pt x="1571567" y="5298838"/>
                  <a:pt x="1576040" y="5297036"/>
                </a:cubicBezTo>
                <a:cubicBezTo>
                  <a:pt x="1580515" y="5295236"/>
                  <a:pt x="1584156" y="5293058"/>
                  <a:pt x="1586968" y="5290503"/>
                </a:cubicBezTo>
                <a:close/>
                <a:moveTo>
                  <a:pt x="10175635" y="5216203"/>
                </a:moveTo>
                <a:cubicBezTo>
                  <a:pt x="10170127" y="5221908"/>
                  <a:pt x="10169267" y="5228078"/>
                  <a:pt x="10173055" y="5234712"/>
                </a:cubicBezTo>
                <a:cubicBezTo>
                  <a:pt x="10173359" y="5234645"/>
                  <a:pt x="10175077" y="5235013"/>
                  <a:pt x="10178205" y="5235814"/>
                </a:cubicBezTo>
                <a:cubicBezTo>
                  <a:pt x="10181333" y="5236616"/>
                  <a:pt x="10184051" y="5238256"/>
                  <a:pt x="10186357" y="5240734"/>
                </a:cubicBezTo>
                <a:cubicBezTo>
                  <a:pt x="10189251" y="5238287"/>
                  <a:pt x="10191727" y="5234624"/>
                  <a:pt x="10193781" y="5229746"/>
                </a:cubicBezTo>
                <a:cubicBezTo>
                  <a:pt x="10195837" y="5224869"/>
                  <a:pt x="10195987" y="5220973"/>
                  <a:pt x="10194231" y="5218061"/>
                </a:cubicBezTo>
                <a:cubicBezTo>
                  <a:pt x="10188677" y="5212815"/>
                  <a:pt x="10182481" y="5212194"/>
                  <a:pt x="10175635" y="5216203"/>
                </a:cubicBezTo>
                <a:close/>
                <a:moveTo>
                  <a:pt x="10310019" y="5203241"/>
                </a:moveTo>
                <a:cubicBezTo>
                  <a:pt x="10305545" y="5205042"/>
                  <a:pt x="10301903" y="5207219"/>
                  <a:pt x="10299091" y="5209772"/>
                </a:cubicBezTo>
                <a:lnTo>
                  <a:pt x="10309813" y="5234304"/>
                </a:lnTo>
                <a:cubicBezTo>
                  <a:pt x="10312927" y="5231684"/>
                  <a:pt x="10316285" y="5227326"/>
                  <a:pt x="10319883" y="5221234"/>
                </a:cubicBezTo>
                <a:cubicBezTo>
                  <a:pt x="10323481" y="5215144"/>
                  <a:pt x="10324513" y="5210554"/>
                  <a:pt x="10322981" y="5207468"/>
                </a:cubicBezTo>
                <a:cubicBezTo>
                  <a:pt x="10318813" y="5202848"/>
                  <a:pt x="10314493" y="5201439"/>
                  <a:pt x="10310019" y="5203241"/>
                </a:cubicBezTo>
                <a:close/>
                <a:moveTo>
                  <a:pt x="1870947" y="5183776"/>
                </a:moveTo>
                <a:lnTo>
                  <a:pt x="1840617" y="5198644"/>
                </a:lnTo>
                <a:lnTo>
                  <a:pt x="1901279" y="5199925"/>
                </a:lnTo>
                <a:lnTo>
                  <a:pt x="1907167" y="5187396"/>
                </a:lnTo>
                <a:close/>
                <a:moveTo>
                  <a:pt x="10703875" y="5083076"/>
                </a:moveTo>
                <a:cubicBezTo>
                  <a:pt x="10699401" y="5084877"/>
                  <a:pt x="10695757" y="5087054"/>
                  <a:pt x="10692945" y="5089608"/>
                </a:cubicBezTo>
                <a:lnTo>
                  <a:pt x="10703669" y="5114139"/>
                </a:lnTo>
                <a:cubicBezTo>
                  <a:pt x="10706783" y="5111517"/>
                  <a:pt x="10710141" y="5107161"/>
                  <a:pt x="10713739" y="5101069"/>
                </a:cubicBezTo>
                <a:cubicBezTo>
                  <a:pt x="10717339" y="5094978"/>
                  <a:pt x="10718371" y="5090388"/>
                  <a:pt x="10716837" y="5087303"/>
                </a:cubicBezTo>
                <a:cubicBezTo>
                  <a:pt x="10712669" y="5082683"/>
                  <a:pt x="10708349" y="5081274"/>
                  <a:pt x="10703875" y="5083076"/>
                </a:cubicBezTo>
                <a:close/>
                <a:moveTo>
                  <a:pt x="1617812" y="4947882"/>
                </a:moveTo>
                <a:lnTo>
                  <a:pt x="1611133" y="4956550"/>
                </a:lnTo>
                <a:cubicBezTo>
                  <a:pt x="1607533" y="4962642"/>
                  <a:pt x="1606499" y="4967229"/>
                  <a:pt x="1608032" y="4970315"/>
                </a:cubicBezTo>
                <a:cubicBezTo>
                  <a:pt x="1612202" y="4974935"/>
                  <a:pt x="1616522" y="4976344"/>
                  <a:pt x="1620997" y="4974544"/>
                </a:cubicBezTo>
                <a:cubicBezTo>
                  <a:pt x="1625471" y="4972741"/>
                  <a:pt x="1629112" y="4970564"/>
                  <a:pt x="1631925" y="4968011"/>
                </a:cubicBezTo>
                <a:lnTo>
                  <a:pt x="1623355" y="4948405"/>
                </a:lnTo>
                <a:close/>
                <a:moveTo>
                  <a:pt x="368085" y="4569088"/>
                </a:moveTo>
                <a:cubicBezTo>
                  <a:pt x="364969" y="4571710"/>
                  <a:pt x="361612" y="4576065"/>
                  <a:pt x="358013" y="4582157"/>
                </a:cubicBezTo>
                <a:cubicBezTo>
                  <a:pt x="354414" y="4588250"/>
                  <a:pt x="353382" y="4592838"/>
                  <a:pt x="354915" y="4595924"/>
                </a:cubicBezTo>
                <a:cubicBezTo>
                  <a:pt x="359083" y="4600543"/>
                  <a:pt x="363404" y="4601952"/>
                  <a:pt x="367879" y="4600152"/>
                </a:cubicBezTo>
                <a:cubicBezTo>
                  <a:pt x="372353" y="4598350"/>
                  <a:pt x="375994" y="4596173"/>
                  <a:pt x="378807" y="4593618"/>
                </a:cubicBezTo>
                <a:close/>
                <a:moveTo>
                  <a:pt x="9175571" y="4483410"/>
                </a:moveTo>
                <a:lnTo>
                  <a:pt x="9173713" y="4496743"/>
                </a:lnTo>
                <a:lnTo>
                  <a:pt x="9200805" y="4499451"/>
                </a:lnTo>
                <a:lnTo>
                  <a:pt x="9231133" y="4484582"/>
                </a:lnTo>
                <a:close/>
                <a:moveTo>
                  <a:pt x="761940" y="4448923"/>
                </a:moveTo>
                <a:cubicBezTo>
                  <a:pt x="758825" y="4451543"/>
                  <a:pt x="755467" y="4455900"/>
                  <a:pt x="751868" y="4461993"/>
                </a:cubicBezTo>
                <a:cubicBezTo>
                  <a:pt x="748270" y="4468085"/>
                  <a:pt x="747238" y="4472672"/>
                  <a:pt x="748772" y="4475758"/>
                </a:cubicBezTo>
                <a:cubicBezTo>
                  <a:pt x="752939" y="4480378"/>
                  <a:pt x="757260" y="4481787"/>
                  <a:pt x="761734" y="4479986"/>
                </a:cubicBezTo>
                <a:cubicBezTo>
                  <a:pt x="766207" y="4478186"/>
                  <a:pt x="769850" y="4476008"/>
                  <a:pt x="772661" y="4473454"/>
                </a:cubicBezTo>
                <a:close/>
                <a:moveTo>
                  <a:pt x="885396" y="4442492"/>
                </a:moveTo>
                <a:cubicBezTo>
                  <a:pt x="882502" y="4444940"/>
                  <a:pt x="880026" y="4448602"/>
                  <a:pt x="877971" y="4453480"/>
                </a:cubicBezTo>
                <a:cubicBezTo>
                  <a:pt x="875916" y="4458357"/>
                  <a:pt x="875766" y="4462253"/>
                  <a:pt x="877520" y="4465166"/>
                </a:cubicBezTo>
                <a:cubicBezTo>
                  <a:pt x="883074" y="4470411"/>
                  <a:pt x="889272" y="4471031"/>
                  <a:pt x="896117" y="4467023"/>
                </a:cubicBezTo>
                <a:cubicBezTo>
                  <a:pt x="901625" y="4461318"/>
                  <a:pt x="902486" y="4455148"/>
                  <a:pt x="898697" y="4448513"/>
                </a:cubicBezTo>
                <a:cubicBezTo>
                  <a:pt x="898392" y="4448582"/>
                  <a:pt x="896677" y="4448214"/>
                  <a:pt x="893547" y="4447412"/>
                </a:cubicBezTo>
                <a:cubicBezTo>
                  <a:pt x="890418" y="4446611"/>
                  <a:pt x="887702" y="4444971"/>
                  <a:pt x="885396" y="4442492"/>
                </a:cubicBezTo>
                <a:close/>
                <a:moveTo>
                  <a:pt x="9495711" y="4386190"/>
                </a:moveTo>
                <a:cubicBezTo>
                  <a:pt x="9491239" y="4387991"/>
                  <a:pt x="9487597" y="4390168"/>
                  <a:pt x="9484783" y="4392723"/>
                </a:cubicBezTo>
                <a:lnTo>
                  <a:pt x="9495507" y="4417253"/>
                </a:lnTo>
                <a:cubicBezTo>
                  <a:pt x="9498621" y="4414633"/>
                  <a:pt x="9501979" y="4410276"/>
                  <a:pt x="9505577" y="4404185"/>
                </a:cubicBezTo>
                <a:cubicBezTo>
                  <a:pt x="9509177" y="4398091"/>
                  <a:pt x="9510209" y="4393503"/>
                  <a:pt x="9508675" y="4390418"/>
                </a:cubicBezTo>
                <a:cubicBezTo>
                  <a:pt x="9504507" y="4385798"/>
                  <a:pt x="9500185" y="4384388"/>
                  <a:pt x="9495711" y="4386190"/>
                </a:cubicBezTo>
                <a:close/>
                <a:moveTo>
                  <a:pt x="413041" y="4246594"/>
                </a:moveTo>
                <a:cubicBezTo>
                  <a:pt x="409924" y="4249216"/>
                  <a:pt x="406568" y="4253572"/>
                  <a:pt x="402970" y="4259663"/>
                </a:cubicBezTo>
                <a:cubicBezTo>
                  <a:pt x="399370" y="4265755"/>
                  <a:pt x="398337" y="4270344"/>
                  <a:pt x="399871" y="4273430"/>
                </a:cubicBezTo>
                <a:cubicBezTo>
                  <a:pt x="404040" y="4278049"/>
                  <a:pt x="408361" y="4279459"/>
                  <a:pt x="412835" y="4277658"/>
                </a:cubicBezTo>
                <a:cubicBezTo>
                  <a:pt x="417309" y="4275856"/>
                  <a:pt x="420950" y="4273679"/>
                  <a:pt x="423763" y="4271125"/>
                </a:cubicBezTo>
                <a:close/>
                <a:moveTo>
                  <a:pt x="806895" y="4126428"/>
                </a:moveTo>
                <a:cubicBezTo>
                  <a:pt x="803781" y="4129050"/>
                  <a:pt x="800424" y="4133407"/>
                  <a:pt x="796824" y="4139498"/>
                </a:cubicBezTo>
                <a:cubicBezTo>
                  <a:pt x="793225" y="4145590"/>
                  <a:pt x="792194" y="4150178"/>
                  <a:pt x="793728" y="4153264"/>
                </a:cubicBezTo>
                <a:cubicBezTo>
                  <a:pt x="797895" y="4157884"/>
                  <a:pt x="802217" y="4159294"/>
                  <a:pt x="806690" y="4157492"/>
                </a:cubicBezTo>
                <a:cubicBezTo>
                  <a:pt x="811163" y="4155692"/>
                  <a:pt x="814806" y="4153514"/>
                  <a:pt x="817617" y="4150960"/>
                </a:cubicBezTo>
                <a:close/>
                <a:moveTo>
                  <a:pt x="930352" y="4119998"/>
                </a:moveTo>
                <a:cubicBezTo>
                  <a:pt x="927457" y="4122445"/>
                  <a:pt x="924982" y="4126109"/>
                  <a:pt x="922927" y="4130986"/>
                </a:cubicBezTo>
                <a:cubicBezTo>
                  <a:pt x="920872" y="4135864"/>
                  <a:pt x="920722" y="4139759"/>
                  <a:pt x="922476" y="4142672"/>
                </a:cubicBezTo>
                <a:cubicBezTo>
                  <a:pt x="928030" y="4147917"/>
                  <a:pt x="934228" y="4148538"/>
                  <a:pt x="941073" y="4144529"/>
                </a:cubicBezTo>
                <a:cubicBezTo>
                  <a:pt x="946581" y="4138824"/>
                  <a:pt x="947442" y="4132654"/>
                  <a:pt x="943653" y="4126020"/>
                </a:cubicBezTo>
                <a:cubicBezTo>
                  <a:pt x="943349" y="4126088"/>
                  <a:pt x="941633" y="4125720"/>
                  <a:pt x="938504" y="4124920"/>
                </a:cubicBezTo>
                <a:cubicBezTo>
                  <a:pt x="935375" y="4124119"/>
                  <a:pt x="932658" y="4122477"/>
                  <a:pt x="930352" y="4119998"/>
                </a:cubicBezTo>
                <a:close/>
                <a:moveTo>
                  <a:pt x="9540667" y="4063696"/>
                </a:moveTo>
                <a:cubicBezTo>
                  <a:pt x="9536195" y="4065497"/>
                  <a:pt x="9532553" y="4067675"/>
                  <a:pt x="9529741" y="4070229"/>
                </a:cubicBezTo>
                <a:lnTo>
                  <a:pt x="9540463" y="4094759"/>
                </a:lnTo>
                <a:cubicBezTo>
                  <a:pt x="9543577" y="4092139"/>
                  <a:pt x="9546935" y="4087782"/>
                  <a:pt x="9550533" y="4081691"/>
                </a:cubicBezTo>
                <a:cubicBezTo>
                  <a:pt x="9554133" y="4075597"/>
                  <a:pt x="9555165" y="4071009"/>
                  <a:pt x="9553631" y="4067924"/>
                </a:cubicBezTo>
                <a:cubicBezTo>
                  <a:pt x="9549463" y="4063305"/>
                  <a:pt x="9545141" y="4061894"/>
                  <a:pt x="9540667" y="4063696"/>
                </a:cubicBezTo>
                <a:close/>
                <a:moveTo>
                  <a:pt x="457997" y="3924101"/>
                </a:moveTo>
                <a:cubicBezTo>
                  <a:pt x="454881" y="3926722"/>
                  <a:pt x="451524" y="3931078"/>
                  <a:pt x="447925" y="3937169"/>
                </a:cubicBezTo>
                <a:cubicBezTo>
                  <a:pt x="444326" y="3943261"/>
                  <a:pt x="443294" y="3947850"/>
                  <a:pt x="444827" y="3950936"/>
                </a:cubicBezTo>
                <a:cubicBezTo>
                  <a:pt x="448997" y="3955556"/>
                  <a:pt x="453317" y="3956965"/>
                  <a:pt x="457791" y="3955164"/>
                </a:cubicBezTo>
                <a:cubicBezTo>
                  <a:pt x="462265" y="3953362"/>
                  <a:pt x="465907" y="3951185"/>
                  <a:pt x="468720" y="3948632"/>
                </a:cubicBezTo>
                <a:close/>
                <a:moveTo>
                  <a:pt x="10479011" y="3807635"/>
                </a:moveTo>
                <a:cubicBezTo>
                  <a:pt x="10473503" y="3813340"/>
                  <a:pt x="10472643" y="3819511"/>
                  <a:pt x="10476431" y="3826145"/>
                </a:cubicBezTo>
                <a:cubicBezTo>
                  <a:pt x="10476735" y="3826077"/>
                  <a:pt x="10478453" y="3826445"/>
                  <a:pt x="10481581" y="3827247"/>
                </a:cubicBezTo>
                <a:cubicBezTo>
                  <a:pt x="10484709" y="3828048"/>
                  <a:pt x="10487427" y="3829689"/>
                  <a:pt x="10489733" y="3832166"/>
                </a:cubicBezTo>
                <a:cubicBezTo>
                  <a:pt x="10492627" y="3829719"/>
                  <a:pt x="10495103" y="3826056"/>
                  <a:pt x="10497157" y="3821179"/>
                </a:cubicBezTo>
                <a:cubicBezTo>
                  <a:pt x="10499213" y="3816301"/>
                  <a:pt x="10499363" y="3812406"/>
                  <a:pt x="10497607" y="3809494"/>
                </a:cubicBezTo>
                <a:cubicBezTo>
                  <a:pt x="10492055" y="3804247"/>
                  <a:pt x="10485855" y="3803627"/>
                  <a:pt x="10479011" y="3807635"/>
                </a:cubicBezTo>
                <a:close/>
                <a:moveTo>
                  <a:pt x="851852" y="3803935"/>
                </a:moveTo>
                <a:cubicBezTo>
                  <a:pt x="848737" y="3806556"/>
                  <a:pt x="845380" y="3810913"/>
                  <a:pt x="841780" y="3817005"/>
                </a:cubicBezTo>
                <a:cubicBezTo>
                  <a:pt x="838181" y="3823096"/>
                  <a:pt x="837150" y="3827684"/>
                  <a:pt x="838684" y="3830770"/>
                </a:cubicBezTo>
                <a:cubicBezTo>
                  <a:pt x="842852" y="3835391"/>
                  <a:pt x="847173" y="3836800"/>
                  <a:pt x="851647" y="3834999"/>
                </a:cubicBezTo>
                <a:cubicBezTo>
                  <a:pt x="856119" y="3833198"/>
                  <a:pt x="859762" y="3831020"/>
                  <a:pt x="862573" y="3828466"/>
                </a:cubicBezTo>
                <a:close/>
                <a:moveTo>
                  <a:pt x="975308" y="3797505"/>
                </a:moveTo>
                <a:cubicBezTo>
                  <a:pt x="972414" y="3799952"/>
                  <a:pt x="969939" y="3803616"/>
                  <a:pt x="967884" y="3808493"/>
                </a:cubicBezTo>
                <a:cubicBezTo>
                  <a:pt x="965828" y="3813370"/>
                  <a:pt x="965678" y="3817265"/>
                  <a:pt x="967433" y="3820179"/>
                </a:cubicBezTo>
                <a:cubicBezTo>
                  <a:pt x="972987" y="3825425"/>
                  <a:pt x="979185" y="3826044"/>
                  <a:pt x="986029" y="3822036"/>
                </a:cubicBezTo>
                <a:cubicBezTo>
                  <a:pt x="991538" y="3816331"/>
                  <a:pt x="992399" y="3810161"/>
                  <a:pt x="988610" y="3803527"/>
                </a:cubicBezTo>
                <a:cubicBezTo>
                  <a:pt x="988305" y="3803594"/>
                  <a:pt x="986589" y="3803227"/>
                  <a:pt x="983460" y="3802426"/>
                </a:cubicBezTo>
                <a:cubicBezTo>
                  <a:pt x="980331" y="3801625"/>
                  <a:pt x="977614" y="3799983"/>
                  <a:pt x="975308" y="3797505"/>
                </a:cubicBezTo>
                <a:close/>
                <a:moveTo>
                  <a:pt x="10613395" y="3794673"/>
                </a:moveTo>
                <a:cubicBezTo>
                  <a:pt x="10608921" y="3796474"/>
                  <a:pt x="10605279" y="3798651"/>
                  <a:pt x="10602467" y="3801204"/>
                </a:cubicBezTo>
                <a:lnTo>
                  <a:pt x="10613189" y="3825736"/>
                </a:lnTo>
                <a:cubicBezTo>
                  <a:pt x="10616303" y="3823116"/>
                  <a:pt x="10619661" y="3818758"/>
                  <a:pt x="10623259" y="3812667"/>
                </a:cubicBezTo>
                <a:cubicBezTo>
                  <a:pt x="10626857" y="3806576"/>
                  <a:pt x="10627889" y="3801987"/>
                  <a:pt x="10626357" y="3798901"/>
                </a:cubicBezTo>
                <a:cubicBezTo>
                  <a:pt x="10622189" y="3794281"/>
                  <a:pt x="10617869" y="3792871"/>
                  <a:pt x="10613395" y="3794673"/>
                </a:cubicBezTo>
                <a:close/>
                <a:moveTo>
                  <a:pt x="11007251" y="3674508"/>
                </a:moveTo>
                <a:cubicBezTo>
                  <a:pt x="11002777" y="3676309"/>
                  <a:pt x="10999133" y="3678486"/>
                  <a:pt x="10996321" y="3681040"/>
                </a:cubicBezTo>
                <a:lnTo>
                  <a:pt x="11007045" y="3705571"/>
                </a:lnTo>
                <a:cubicBezTo>
                  <a:pt x="11010159" y="3702950"/>
                  <a:pt x="11013517" y="3698593"/>
                  <a:pt x="11017115" y="3692502"/>
                </a:cubicBezTo>
                <a:cubicBezTo>
                  <a:pt x="11020715" y="3686410"/>
                  <a:pt x="11021747" y="3681820"/>
                  <a:pt x="11020211" y="3678736"/>
                </a:cubicBezTo>
                <a:cubicBezTo>
                  <a:pt x="11016045" y="3674116"/>
                  <a:pt x="11011725" y="3672706"/>
                  <a:pt x="11007251" y="3674508"/>
                </a:cubicBezTo>
                <a:close/>
                <a:moveTo>
                  <a:pt x="502953" y="3601606"/>
                </a:moveTo>
                <a:cubicBezTo>
                  <a:pt x="499837" y="3604228"/>
                  <a:pt x="496481" y="3608585"/>
                  <a:pt x="492882" y="3614676"/>
                </a:cubicBezTo>
                <a:cubicBezTo>
                  <a:pt x="489282" y="3620767"/>
                  <a:pt x="488250" y="3625356"/>
                  <a:pt x="489783" y="3628443"/>
                </a:cubicBezTo>
                <a:cubicBezTo>
                  <a:pt x="493952" y="3633061"/>
                  <a:pt x="498273" y="3634472"/>
                  <a:pt x="502747" y="3632670"/>
                </a:cubicBezTo>
                <a:cubicBezTo>
                  <a:pt x="507221" y="3630869"/>
                  <a:pt x="510863" y="3628692"/>
                  <a:pt x="513675" y="3626137"/>
                </a:cubicBezTo>
                <a:close/>
                <a:moveTo>
                  <a:pt x="10523965" y="3485141"/>
                </a:moveTo>
                <a:cubicBezTo>
                  <a:pt x="10518457" y="3490846"/>
                  <a:pt x="10517597" y="3497017"/>
                  <a:pt x="10521385" y="3503650"/>
                </a:cubicBezTo>
                <a:cubicBezTo>
                  <a:pt x="10521689" y="3503583"/>
                  <a:pt x="10523407" y="3503951"/>
                  <a:pt x="10526535" y="3504752"/>
                </a:cubicBezTo>
                <a:cubicBezTo>
                  <a:pt x="10529663" y="3505554"/>
                  <a:pt x="10532381" y="3507195"/>
                  <a:pt x="10534687" y="3509672"/>
                </a:cubicBezTo>
                <a:cubicBezTo>
                  <a:pt x="10537581" y="3507225"/>
                  <a:pt x="10540057" y="3503562"/>
                  <a:pt x="10542111" y="3498684"/>
                </a:cubicBezTo>
                <a:cubicBezTo>
                  <a:pt x="10544167" y="3493807"/>
                  <a:pt x="10544317" y="3489912"/>
                  <a:pt x="10542561" y="3487000"/>
                </a:cubicBezTo>
                <a:cubicBezTo>
                  <a:pt x="10537009" y="3481753"/>
                  <a:pt x="10530809" y="3481133"/>
                  <a:pt x="10523965" y="3485141"/>
                </a:cubicBezTo>
                <a:close/>
                <a:moveTo>
                  <a:pt x="896808" y="3481441"/>
                </a:moveTo>
                <a:cubicBezTo>
                  <a:pt x="893694" y="3484062"/>
                  <a:pt x="890336" y="3488420"/>
                  <a:pt x="886737" y="3494512"/>
                </a:cubicBezTo>
                <a:cubicBezTo>
                  <a:pt x="883137" y="3500602"/>
                  <a:pt x="882107" y="3505190"/>
                  <a:pt x="883640" y="3508277"/>
                </a:cubicBezTo>
                <a:cubicBezTo>
                  <a:pt x="887807" y="3512896"/>
                  <a:pt x="892129" y="3514306"/>
                  <a:pt x="896603" y="3512505"/>
                </a:cubicBezTo>
                <a:cubicBezTo>
                  <a:pt x="901075" y="3510704"/>
                  <a:pt x="904719" y="3508527"/>
                  <a:pt x="907529" y="3505972"/>
                </a:cubicBezTo>
                <a:close/>
                <a:moveTo>
                  <a:pt x="1020264" y="3475010"/>
                </a:moveTo>
                <a:cubicBezTo>
                  <a:pt x="1017370" y="3477458"/>
                  <a:pt x="1014894" y="3481121"/>
                  <a:pt x="1012840" y="3486000"/>
                </a:cubicBezTo>
                <a:cubicBezTo>
                  <a:pt x="1010785" y="3490877"/>
                  <a:pt x="1010635" y="3494772"/>
                  <a:pt x="1012388" y="3497684"/>
                </a:cubicBezTo>
                <a:cubicBezTo>
                  <a:pt x="1017943" y="3502931"/>
                  <a:pt x="1024141" y="3503550"/>
                  <a:pt x="1030985" y="3499542"/>
                </a:cubicBezTo>
                <a:cubicBezTo>
                  <a:pt x="1036494" y="3493837"/>
                  <a:pt x="1037355" y="3487667"/>
                  <a:pt x="1033565" y="3481032"/>
                </a:cubicBezTo>
                <a:cubicBezTo>
                  <a:pt x="1033260" y="3481100"/>
                  <a:pt x="1031545" y="3480733"/>
                  <a:pt x="1028416" y="3479932"/>
                </a:cubicBezTo>
                <a:cubicBezTo>
                  <a:pt x="1025286" y="3479130"/>
                  <a:pt x="1022570" y="3477489"/>
                  <a:pt x="1020264" y="3475010"/>
                </a:cubicBezTo>
                <a:close/>
                <a:moveTo>
                  <a:pt x="10658349" y="3472179"/>
                </a:moveTo>
                <a:cubicBezTo>
                  <a:pt x="10653875" y="3473980"/>
                  <a:pt x="10650233" y="3476157"/>
                  <a:pt x="10647421" y="3478710"/>
                </a:cubicBezTo>
                <a:lnTo>
                  <a:pt x="10658143" y="3503242"/>
                </a:lnTo>
                <a:cubicBezTo>
                  <a:pt x="10661257" y="3500622"/>
                  <a:pt x="10664615" y="3496264"/>
                  <a:pt x="10668213" y="3490173"/>
                </a:cubicBezTo>
                <a:cubicBezTo>
                  <a:pt x="10671811" y="3484082"/>
                  <a:pt x="10672843" y="3479493"/>
                  <a:pt x="10671311" y="3476407"/>
                </a:cubicBezTo>
                <a:cubicBezTo>
                  <a:pt x="10667143" y="3471787"/>
                  <a:pt x="10662823" y="3470377"/>
                  <a:pt x="10658349" y="3472179"/>
                </a:cubicBezTo>
                <a:close/>
                <a:moveTo>
                  <a:pt x="11052205" y="3352014"/>
                </a:moveTo>
                <a:cubicBezTo>
                  <a:pt x="11047731" y="3353815"/>
                  <a:pt x="11044087" y="3355992"/>
                  <a:pt x="11041275" y="3358546"/>
                </a:cubicBezTo>
                <a:lnTo>
                  <a:pt x="11051999" y="3383077"/>
                </a:lnTo>
                <a:cubicBezTo>
                  <a:pt x="11055113" y="3380456"/>
                  <a:pt x="11058471" y="3376099"/>
                  <a:pt x="11062069" y="3370008"/>
                </a:cubicBezTo>
                <a:cubicBezTo>
                  <a:pt x="11065669" y="3363916"/>
                  <a:pt x="11066701" y="3359326"/>
                  <a:pt x="11065165" y="3356241"/>
                </a:cubicBezTo>
                <a:cubicBezTo>
                  <a:pt x="11060999" y="3351622"/>
                  <a:pt x="11056679" y="3350212"/>
                  <a:pt x="11052205" y="3352014"/>
                </a:cubicBezTo>
                <a:close/>
                <a:moveTo>
                  <a:pt x="547909" y="3279113"/>
                </a:moveTo>
                <a:cubicBezTo>
                  <a:pt x="544793" y="3281734"/>
                  <a:pt x="541437" y="3286091"/>
                  <a:pt x="537839" y="3292182"/>
                </a:cubicBezTo>
                <a:cubicBezTo>
                  <a:pt x="534239" y="3298275"/>
                  <a:pt x="533207" y="3302864"/>
                  <a:pt x="534739" y="3305949"/>
                </a:cubicBezTo>
                <a:cubicBezTo>
                  <a:pt x="538909" y="3310569"/>
                  <a:pt x="543229" y="3311978"/>
                  <a:pt x="547703" y="3310176"/>
                </a:cubicBezTo>
                <a:cubicBezTo>
                  <a:pt x="552177" y="3308375"/>
                  <a:pt x="555820" y="3306198"/>
                  <a:pt x="558632" y="3303644"/>
                </a:cubicBezTo>
                <a:close/>
                <a:moveTo>
                  <a:pt x="941764" y="3158948"/>
                </a:moveTo>
                <a:cubicBezTo>
                  <a:pt x="938650" y="3161568"/>
                  <a:pt x="935292" y="3165925"/>
                  <a:pt x="931693" y="3172018"/>
                </a:cubicBezTo>
                <a:cubicBezTo>
                  <a:pt x="928094" y="3178109"/>
                  <a:pt x="927064" y="3182698"/>
                  <a:pt x="928596" y="3185783"/>
                </a:cubicBezTo>
                <a:cubicBezTo>
                  <a:pt x="932763" y="3190402"/>
                  <a:pt x="937085" y="3191813"/>
                  <a:pt x="941559" y="3190011"/>
                </a:cubicBezTo>
                <a:cubicBezTo>
                  <a:pt x="946033" y="3188212"/>
                  <a:pt x="949675" y="3186033"/>
                  <a:pt x="952485" y="3183479"/>
                </a:cubicBezTo>
                <a:close/>
                <a:moveTo>
                  <a:pt x="1065220" y="3152517"/>
                </a:moveTo>
                <a:cubicBezTo>
                  <a:pt x="1062327" y="3154965"/>
                  <a:pt x="1059850" y="3158627"/>
                  <a:pt x="1057796" y="3163506"/>
                </a:cubicBezTo>
                <a:cubicBezTo>
                  <a:pt x="1055741" y="3168383"/>
                  <a:pt x="1055590" y="3172277"/>
                  <a:pt x="1057344" y="3175191"/>
                </a:cubicBezTo>
                <a:cubicBezTo>
                  <a:pt x="1062900" y="3180437"/>
                  <a:pt x="1069098" y="3181058"/>
                  <a:pt x="1075942" y="3177049"/>
                </a:cubicBezTo>
                <a:cubicBezTo>
                  <a:pt x="1081451" y="3171344"/>
                  <a:pt x="1082311" y="3165174"/>
                  <a:pt x="1078522" y="3158538"/>
                </a:cubicBezTo>
                <a:cubicBezTo>
                  <a:pt x="1078217" y="3158607"/>
                  <a:pt x="1076502" y="3158239"/>
                  <a:pt x="1073372" y="3157438"/>
                </a:cubicBezTo>
                <a:cubicBezTo>
                  <a:pt x="1070242" y="3156636"/>
                  <a:pt x="1067527" y="3154997"/>
                  <a:pt x="1065220" y="3152517"/>
                </a:cubicBezTo>
                <a:close/>
                <a:moveTo>
                  <a:pt x="592865" y="2956619"/>
                </a:moveTo>
                <a:cubicBezTo>
                  <a:pt x="589750" y="2959241"/>
                  <a:pt x="586393" y="2963598"/>
                  <a:pt x="582795" y="2969689"/>
                </a:cubicBezTo>
                <a:cubicBezTo>
                  <a:pt x="579195" y="2975780"/>
                  <a:pt x="578163" y="2980370"/>
                  <a:pt x="579696" y="2983456"/>
                </a:cubicBezTo>
                <a:cubicBezTo>
                  <a:pt x="583865" y="2988075"/>
                  <a:pt x="588186" y="2989484"/>
                  <a:pt x="592659" y="2987682"/>
                </a:cubicBezTo>
                <a:cubicBezTo>
                  <a:pt x="597134" y="2985882"/>
                  <a:pt x="600776" y="2983705"/>
                  <a:pt x="603588" y="2981150"/>
                </a:cubicBezTo>
                <a:close/>
                <a:moveTo>
                  <a:pt x="986721" y="2836455"/>
                </a:moveTo>
                <a:cubicBezTo>
                  <a:pt x="983607" y="2839077"/>
                  <a:pt x="980249" y="2843432"/>
                  <a:pt x="976650" y="2849526"/>
                </a:cubicBezTo>
                <a:cubicBezTo>
                  <a:pt x="973051" y="2855617"/>
                  <a:pt x="972020" y="2860205"/>
                  <a:pt x="973554" y="2863291"/>
                </a:cubicBezTo>
                <a:cubicBezTo>
                  <a:pt x="977721" y="2867911"/>
                  <a:pt x="982041" y="2869319"/>
                  <a:pt x="986516" y="2867518"/>
                </a:cubicBezTo>
                <a:cubicBezTo>
                  <a:pt x="990989" y="2865718"/>
                  <a:pt x="994632" y="2863541"/>
                  <a:pt x="997442" y="2860986"/>
                </a:cubicBezTo>
                <a:close/>
                <a:moveTo>
                  <a:pt x="1110178" y="2830025"/>
                </a:moveTo>
                <a:cubicBezTo>
                  <a:pt x="1107284" y="2832473"/>
                  <a:pt x="1104807" y="2836134"/>
                  <a:pt x="1102753" y="2841013"/>
                </a:cubicBezTo>
                <a:cubicBezTo>
                  <a:pt x="1100698" y="2845890"/>
                  <a:pt x="1100548" y="2849786"/>
                  <a:pt x="1102302" y="2852699"/>
                </a:cubicBezTo>
                <a:cubicBezTo>
                  <a:pt x="1107857" y="2857944"/>
                  <a:pt x="1114054" y="2858565"/>
                  <a:pt x="1120899" y="2854556"/>
                </a:cubicBezTo>
                <a:cubicBezTo>
                  <a:pt x="1126407" y="2848851"/>
                  <a:pt x="1127268" y="2842681"/>
                  <a:pt x="1123479" y="2836047"/>
                </a:cubicBezTo>
                <a:cubicBezTo>
                  <a:pt x="1123175" y="2836115"/>
                  <a:pt x="1121458" y="2835746"/>
                  <a:pt x="1118329" y="2834945"/>
                </a:cubicBezTo>
                <a:cubicBezTo>
                  <a:pt x="1115199" y="2834143"/>
                  <a:pt x="1112484" y="2832504"/>
                  <a:pt x="1110178" y="2830025"/>
                </a:cubicBezTo>
                <a:close/>
                <a:moveTo>
                  <a:pt x="945662" y="2208875"/>
                </a:moveTo>
                <a:cubicBezTo>
                  <a:pt x="942546" y="2211497"/>
                  <a:pt x="939189" y="2215853"/>
                  <a:pt x="935591" y="2221944"/>
                </a:cubicBezTo>
                <a:cubicBezTo>
                  <a:pt x="931991" y="2228036"/>
                  <a:pt x="930960" y="2232626"/>
                  <a:pt x="932493" y="2235712"/>
                </a:cubicBezTo>
                <a:cubicBezTo>
                  <a:pt x="936662" y="2240331"/>
                  <a:pt x="940981" y="2241739"/>
                  <a:pt x="945456" y="2239939"/>
                </a:cubicBezTo>
                <a:cubicBezTo>
                  <a:pt x="949931" y="2238138"/>
                  <a:pt x="953572" y="2235960"/>
                  <a:pt x="956384" y="2233405"/>
                </a:cubicBezTo>
                <a:close/>
                <a:moveTo>
                  <a:pt x="9545047" y="2159102"/>
                </a:moveTo>
                <a:cubicBezTo>
                  <a:pt x="9539539" y="2164807"/>
                  <a:pt x="9538679" y="2170978"/>
                  <a:pt x="9542467" y="2177612"/>
                </a:cubicBezTo>
                <a:cubicBezTo>
                  <a:pt x="9542771" y="2177544"/>
                  <a:pt x="9544487" y="2177912"/>
                  <a:pt x="9547617" y="2178713"/>
                </a:cubicBezTo>
                <a:cubicBezTo>
                  <a:pt x="9550745" y="2179515"/>
                  <a:pt x="9553463" y="2181155"/>
                  <a:pt x="9555767" y="2183634"/>
                </a:cubicBezTo>
                <a:cubicBezTo>
                  <a:pt x="9558663" y="2181186"/>
                  <a:pt x="9561137" y="2177523"/>
                  <a:pt x="9563193" y="2172645"/>
                </a:cubicBezTo>
                <a:cubicBezTo>
                  <a:pt x="9565249" y="2167768"/>
                  <a:pt x="9565399" y="2163872"/>
                  <a:pt x="9563643" y="2160961"/>
                </a:cubicBezTo>
                <a:cubicBezTo>
                  <a:pt x="9558089" y="2155714"/>
                  <a:pt x="9551891" y="2155093"/>
                  <a:pt x="9545047" y="2159102"/>
                </a:cubicBezTo>
                <a:close/>
                <a:moveTo>
                  <a:pt x="9679431" y="2146140"/>
                </a:moveTo>
                <a:cubicBezTo>
                  <a:pt x="9674955" y="2147942"/>
                  <a:pt x="9671313" y="2150118"/>
                  <a:pt x="9668503" y="2152671"/>
                </a:cubicBezTo>
                <a:lnTo>
                  <a:pt x="9679225" y="2177204"/>
                </a:lnTo>
                <a:cubicBezTo>
                  <a:pt x="9682339" y="2174583"/>
                  <a:pt x="9685697" y="2170225"/>
                  <a:pt x="9689295" y="2164134"/>
                </a:cubicBezTo>
                <a:cubicBezTo>
                  <a:pt x="9692893" y="2158043"/>
                  <a:pt x="9693925" y="2153453"/>
                  <a:pt x="9692393" y="2150367"/>
                </a:cubicBezTo>
                <a:cubicBezTo>
                  <a:pt x="9688225" y="2145747"/>
                  <a:pt x="9683905" y="2144339"/>
                  <a:pt x="9679431" y="2146140"/>
                </a:cubicBezTo>
                <a:close/>
                <a:moveTo>
                  <a:pt x="1339517" y="2088709"/>
                </a:moveTo>
                <a:cubicBezTo>
                  <a:pt x="1336402" y="2091330"/>
                  <a:pt x="1333045" y="2095688"/>
                  <a:pt x="1329446" y="2101780"/>
                </a:cubicBezTo>
                <a:cubicBezTo>
                  <a:pt x="1325848" y="2107872"/>
                  <a:pt x="1324816" y="2112460"/>
                  <a:pt x="1326350" y="2115546"/>
                </a:cubicBezTo>
                <a:cubicBezTo>
                  <a:pt x="1330517" y="2120165"/>
                  <a:pt x="1334838" y="2121576"/>
                  <a:pt x="1339311" y="2119773"/>
                </a:cubicBezTo>
                <a:cubicBezTo>
                  <a:pt x="1343785" y="2117974"/>
                  <a:pt x="1347428" y="2115796"/>
                  <a:pt x="1350238" y="2113241"/>
                </a:cubicBezTo>
                <a:close/>
                <a:moveTo>
                  <a:pt x="1462973" y="2082279"/>
                </a:moveTo>
                <a:cubicBezTo>
                  <a:pt x="1460079" y="2084727"/>
                  <a:pt x="1457604" y="2088390"/>
                  <a:pt x="1455549" y="2093267"/>
                </a:cubicBezTo>
                <a:cubicBezTo>
                  <a:pt x="1453494" y="2098145"/>
                  <a:pt x="1453344" y="2102041"/>
                  <a:pt x="1455098" y="2104954"/>
                </a:cubicBezTo>
                <a:cubicBezTo>
                  <a:pt x="1460653" y="2110200"/>
                  <a:pt x="1466850" y="2110819"/>
                  <a:pt x="1473695" y="2106811"/>
                </a:cubicBezTo>
                <a:cubicBezTo>
                  <a:pt x="1479203" y="2101106"/>
                  <a:pt x="1480065" y="2094937"/>
                  <a:pt x="1476275" y="2088302"/>
                </a:cubicBezTo>
                <a:cubicBezTo>
                  <a:pt x="1475970" y="2088370"/>
                  <a:pt x="1474255" y="2088002"/>
                  <a:pt x="1471125" y="2087200"/>
                </a:cubicBezTo>
                <a:cubicBezTo>
                  <a:pt x="1467996" y="2086400"/>
                  <a:pt x="1465279" y="2084759"/>
                  <a:pt x="1462973" y="2082279"/>
                </a:cubicBezTo>
                <a:close/>
                <a:moveTo>
                  <a:pt x="10073285" y="2025975"/>
                </a:moveTo>
                <a:cubicBezTo>
                  <a:pt x="10068811" y="2027776"/>
                  <a:pt x="10065169" y="2029953"/>
                  <a:pt x="10062357" y="2032507"/>
                </a:cubicBezTo>
                <a:lnTo>
                  <a:pt x="10073079" y="2057039"/>
                </a:lnTo>
                <a:cubicBezTo>
                  <a:pt x="10076195" y="2054416"/>
                  <a:pt x="10079551" y="2050060"/>
                  <a:pt x="10083151" y="2043969"/>
                </a:cubicBezTo>
                <a:cubicBezTo>
                  <a:pt x="10086749" y="2037877"/>
                  <a:pt x="10087783" y="2033288"/>
                  <a:pt x="10086247" y="2030202"/>
                </a:cubicBezTo>
                <a:cubicBezTo>
                  <a:pt x="10082081" y="2025582"/>
                  <a:pt x="10077759" y="2024173"/>
                  <a:pt x="10073285" y="2025975"/>
                </a:cubicBezTo>
                <a:close/>
                <a:moveTo>
                  <a:pt x="990617" y="1886381"/>
                </a:moveTo>
                <a:cubicBezTo>
                  <a:pt x="987503" y="1889004"/>
                  <a:pt x="984146" y="1893361"/>
                  <a:pt x="980547" y="1899451"/>
                </a:cubicBezTo>
                <a:cubicBezTo>
                  <a:pt x="976947" y="1905542"/>
                  <a:pt x="975915" y="1910131"/>
                  <a:pt x="977449" y="1913218"/>
                </a:cubicBezTo>
                <a:cubicBezTo>
                  <a:pt x="981617" y="1917836"/>
                  <a:pt x="985939" y="1919247"/>
                  <a:pt x="990412" y="1917444"/>
                </a:cubicBezTo>
                <a:cubicBezTo>
                  <a:pt x="994886" y="1915643"/>
                  <a:pt x="998529" y="1913467"/>
                  <a:pt x="1001341" y="1910912"/>
                </a:cubicBezTo>
                <a:close/>
                <a:moveTo>
                  <a:pt x="9590003" y="1836608"/>
                </a:moveTo>
                <a:cubicBezTo>
                  <a:pt x="9584495" y="1842313"/>
                  <a:pt x="9583635" y="1848484"/>
                  <a:pt x="9587423" y="1855118"/>
                </a:cubicBezTo>
                <a:cubicBezTo>
                  <a:pt x="9587727" y="1855051"/>
                  <a:pt x="9589445" y="1855418"/>
                  <a:pt x="9592573" y="1856219"/>
                </a:cubicBezTo>
                <a:cubicBezTo>
                  <a:pt x="9595701" y="1857021"/>
                  <a:pt x="9598419" y="1858662"/>
                  <a:pt x="9600725" y="1861139"/>
                </a:cubicBezTo>
                <a:cubicBezTo>
                  <a:pt x="9603619" y="1858692"/>
                  <a:pt x="9606095" y="1855029"/>
                  <a:pt x="9608149" y="1850152"/>
                </a:cubicBezTo>
                <a:cubicBezTo>
                  <a:pt x="9610205" y="1845274"/>
                  <a:pt x="9610353" y="1841379"/>
                  <a:pt x="9608599" y="1838466"/>
                </a:cubicBezTo>
                <a:cubicBezTo>
                  <a:pt x="9603045" y="1833220"/>
                  <a:pt x="9596847" y="1832600"/>
                  <a:pt x="9590003" y="1836608"/>
                </a:cubicBezTo>
                <a:close/>
                <a:moveTo>
                  <a:pt x="9724387" y="1823646"/>
                </a:moveTo>
                <a:cubicBezTo>
                  <a:pt x="9719913" y="1825447"/>
                  <a:pt x="9716269" y="1827625"/>
                  <a:pt x="9713459" y="1830178"/>
                </a:cubicBezTo>
                <a:lnTo>
                  <a:pt x="9724181" y="1854710"/>
                </a:lnTo>
                <a:cubicBezTo>
                  <a:pt x="9727295" y="1852089"/>
                  <a:pt x="9730653" y="1847731"/>
                  <a:pt x="9734251" y="1841640"/>
                </a:cubicBezTo>
                <a:cubicBezTo>
                  <a:pt x="9737849" y="1835549"/>
                  <a:pt x="9738881" y="1830960"/>
                  <a:pt x="9737349" y="1827873"/>
                </a:cubicBezTo>
                <a:cubicBezTo>
                  <a:pt x="9733181" y="1823254"/>
                  <a:pt x="9728861" y="1821844"/>
                  <a:pt x="9724387" y="1823646"/>
                </a:cubicBezTo>
                <a:close/>
                <a:moveTo>
                  <a:pt x="1384473" y="1766216"/>
                </a:moveTo>
                <a:cubicBezTo>
                  <a:pt x="1381359" y="1768837"/>
                  <a:pt x="1378001" y="1773193"/>
                  <a:pt x="1374403" y="1779288"/>
                </a:cubicBezTo>
                <a:cubicBezTo>
                  <a:pt x="1370804" y="1785379"/>
                  <a:pt x="1369771" y="1789965"/>
                  <a:pt x="1371306" y="1793052"/>
                </a:cubicBezTo>
                <a:cubicBezTo>
                  <a:pt x="1375473" y="1797672"/>
                  <a:pt x="1379795" y="1799082"/>
                  <a:pt x="1384267" y="1797279"/>
                </a:cubicBezTo>
                <a:cubicBezTo>
                  <a:pt x="1388741" y="1795479"/>
                  <a:pt x="1392385" y="1793303"/>
                  <a:pt x="1395195" y="1790749"/>
                </a:cubicBezTo>
                <a:close/>
                <a:moveTo>
                  <a:pt x="1507930" y="1759786"/>
                </a:moveTo>
                <a:cubicBezTo>
                  <a:pt x="1505036" y="1762234"/>
                  <a:pt x="1502560" y="1765897"/>
                  <a:pt x="1500506" y="1770775"/>
                </a:cubicBezTo>
                <a:cubicBezTo>
                  <a:pt x="1498449" y="1775651"/>
                  <a:pt x="1498300" y="1779547"/>
                  <a:pt x="1500053" y="1782459"/>
                </a:cubicBezTo>
                <a:cubicBezTo>
                  <a:pt x="1505609" y="1787706"/>
                  <a:pt x="1511807" y="1788326"/>
                  <a:pt x="1518651" y="1784317"/>
                </a:cubicBezTo>
                <a:cubicBezTo>
                  <a:pt x="1524160" y="1778613"/>
                  <a:pt x="1525020" y="1772443"/>
                  <a:pt x="1521230" y="1765807"/>
                </a:cubicBezTo>
                <a:cubicBezTo>
                  <a:pt x="1520926" y="1765876"/>
                  <a:pt x="1519211" y="1765508"/>
                  <a:pt x="1516082" y="1764707"/>
                </a:cubicBezTo>
                <a:cubicBezTo>
                  <a:pt x="1512952" y="1763906"/>
                  <a:pt x="1510236" y="1762265"/>
                  <a:pt x="1507930" y="1759786"/>
                </a:cubicBezTo>
                <a:close/>
                <a:moveTo>
                  <a:pt x="10118241" y="1703481"/>
                </a:moveTo>
                <a:cubicBezTo>
                  <a:pt x="10113769" y="1705282"/>
                  <a:pt x="10110125" y="1707459"/>
                  <a:pt x="10107313" y="1710013"/>
                </a:cubicBezTo>
                <a:lnTo>
                  <a:pt x="10118037" y="1734545"/>
                </a:lnTo>
                <a:cubicBezTo>
                  <a:pt x="10121149" y="1731923"/>
                  <a:pt x="10124509" y="1727566"/>
                  <a:pt x="10128107" y="1721475"/>
                </a:cubicBezTo>
                <a:cubicBezTo>
                  <a:pt x="10131707" y="1715383"/>
                  <a:pt x="10132739" y="1710793"/>
                  <a:pt x="10131205" y="1707708"/>
                </a:cubicBezTo>
                <a:cubicBezTo>
                  <a:pt x="10127037" y="1703089"/>
                  <a:pt x="10122717" y="1701680"/>
                  <a:pt x="10118241" y="1703481"/>
                </a:cubicBezTo>
                <a:close/>
                <a:moveTo>
                  <a:pt x="1035574" y="1563888"/>
                </a:moveTo>
                <a:cubicBezTo>
                  <a:pt x="1032459" y="1566510"/>
                  <a:pt x="1029102" y="1570865"/>
                  <a:pt x="1025503" y="1576956"/>
                </a:cubicBezTo>
                <a:cubicBezTo>
                  <a:pt x="1021904" y="1583049"/>
                  <a:pt x="1020871" y="1587637"/>
                  <a:pt x="1022404" y="1590723"/>
                </a:cubicBezTo>
                <a:cubicBezTo>
                  <a:pt x="1026574" y="1595343"/>
                  <a:pt x="1030894" y="1596752"/>
                  <a:pt x="1035369" y="1594952"/>
                </a:cubicBezTo>
                <a:cubicBezTo>
                  <a:pt x="1039842" y="1593150"/>
                  <a:pt x="1043485" y="1590974"/>
                  <a:pt x="1046297" y="1588419"/>
                </a:cubicBezTo>
                <a:close/>
                <a:moveTo>
                  <a:pt x="9634959" y="1514114"/>
                </a:moveTo>
                <a:cubicBezTo>
                  <a:pt x="9629451" y="1519819"/>
                  <a:pt x="9628591" y="1525990"/>
                  <a:pt x="9632379" y="1532624"/>
                </a:cubicBezTo>
                <a:cubicBezTo>
                  <a:pt x="9632683" y="1532556"/>
                  <a:pt x="9634399" y="1532925"/>
                  <a:pt x="9637529" y="1533726"/>
                </a:cubicBezTo>
                <a:cubicBezTo>
                  <a:pt x="9640657" y="1534527"/>
                  <a:pt x="9643375" y="1536168"/>
                  <a:pt x="9645679" y="1538646"/>
                </a:cubicBezTo>
                <a:cubicBezTo>
                  <a:pt x="9648575" y="1536199"/>
                  <a:pt x="9651049" y="1532535"/>
                  <a:pt x="9653105" y="1527658"/>
                </a:cubicBezTo>
                <a:cubicBezTo>
                  <a:pt x="9655161" y="1522780"/>
                  <a:pt x="9655311" y="1518885"/>
                  <a:pt x="9653555" y="1515973"/>
                </a:cubicBezTo>
                <a:cubicBezTo>
                  <a:pt x="9648001" y="1510727"/>
                  <a:pt x="9641803" y="1510106"/>
                  <a:pt x="9634959" y="1514114"/>
                </a:cubicBezTo>
                <a:close/>
                <a:moveTo>
                  <a:pt x="9769343" y="1501152"/>
                </a:moveTo>
                <a:cubicBezTo>
                  <a:pt x="9764869" y="1502954"/>
                  <a:pt x="9761227" y="1505130"/>
                  <a:pt x="9758415" y="1507683"/>
                </a:cubicBezTo>
                <a:lnTo>
                  <a:pt x="9769137" y="1532216"/>
                </a:lnTo>
                <a:cubicBezTo>
                  <a:pt x="9772251" y="1529595"/>
                  <a:pt x="9775609" y="1525238"/>
                  <a:pt x="9779207" y="1519146"/>
                </a:cubicBezTo>
                <a:cubicBezTo>
                  <a:pt x="9782805" y="1513055"/>
                  <a:pt x="9783837" y="1508466"/>
                  <a:pt x="9782305" y="1505379"/>
                </a:cubicBezTo>
                <a:cubicBezTo>
                  <a:pt x="9778137" y="1500760"/>
                  <a:pt x="9773817" y="1499351"/>
                  <a:pt x="9769343" y="1501152"/>
                </a:cubicBezTo>
                <a:close/>
                <a:moveTo>
                  <a:pt x="1429430" y="1443723"/>
                </a:moveTo>
                <a:cubicBezTo>
                  <a:pt x="1426315" y="1446344"/>
                  <a:pt x="1422958" y="1450701"/>
                  <a:pt x="1419357" y="1456791"/>
                </a:cubicBezTo>
                <a:cubicBezTo>
                  <a:pt x="1415760" y="1462885"/>
                  <a:pt x="1414727" y="1467470"/>
                  <a:pt x="1416261" y="1470557"/>
                </a:cubicBezTo>
                <a:cubicBezTo>
                  <a:pt x="1420429" y="1475178"/>
                  <a:pt x="1424750" y="1476588"/>
                  <a:pt x="1429224" y="1474787"/>
                </a:cubicBezTo>
                <a:cubicBezTo>
                  <a:pt x="1433696" y="1472985"/>
                  <a:pt x="1437340" y="1470808"/>
                  <a:pt x="1440150" y="1468253"/>
                </a:cubicBezTo>
                <a:close/>
                <a:moveTo>
                  <a:pt x="1552885" y="1437291"/>
                </a:moveTo>
                <a:cubicBezTo>
                  <a:pt x="1549991" y="1439739"/>
                  <a:pt x="1547516" y="1443402"/>
                  <a:pt x="1545461" y="1448280"/>
                </a:cubicBezTo>
                <a:cubicBezTo>
                  <a:pt x="1543406" y="1453158"/>
                  <a:pt x="1543256" y="1457053"/>
                  <a:pt x="1545009" y="1459965"/>
                </a:cubicBezTo>
                <a:cubicBezTo>
                  <a:pt x="1550566" y="1465213"/>
                  <a:pt x="1556763" y="1465833"/>
                  <a:pt x="1563608" y="1461824"/>
                </a:cubicBezTo>
                <a:cubicBezTo>
                  <a:pt x="1569116" y="1456119"/>
                  <a:pt x="1569977" y="1449949"/>
                  <a:pt x="1566186" y="1443313"/>
                </a:cubicBezTo>
                <a:cubicBezTo>
                  <a:pt x="1565881" y="1443381"/>
                  <a:pt x="1564167" y="1443014"/>
                  <a:pt x="1561037" y="1442212"/>
                </a:cubicBezTo>
                <a:cubicBezTo>
                  <a:pt x="1557907" y="1441411"/>
                  <a:pt x="1555192" y="1439771"/>
                  <a:pt x="1552885" y="1437291"/>
                </a:cubicBezTo>
                <a:close/>
                <a:moveTo>
                  <a:pt x="10163199" y="1380987"/>
                </a:moveTo>
                <a:cubicBezTo>
                  <a:pt x="10158723" y="1382789"/>
                  <a:pt x="10155081" y="1384965"/>
                  <a:pt x="10152269" y="1387519"/>
                </a:cubicBezTo>
                <a:lnTo>
                  <a:pt x="10162993" y="1412051"/>
                </a:lnTo>
                <a:cubicBezTo>
                  <a:pt x="10166107" y="1409429"/>
                  <a:pt x="10169463" y="1405072"/>
                  <a:pt x="10173063" y="1398981"/>
                </a:cubicBezTo>
                <a:cubicBezTo>
                  <a:pt x="10176663" y="1392889"/>
                  <a:pt x="10177695" y="1388300"/>
                  <a:pt x="10176159" y="1385215"/>
                </a:cubicBezTo>
                <a:cubicBezTo>
                  <a:pt x="10171993" y="1380595"/>
                  <a:pt x="10167671" y="1379186"/>
                  <a:pt x="10163199" y="1380987"/>
                </a:cubicBezTo>
                <a:close/>
                <a:moveTo>
                  <a:pt x="1080531" y="1241395"/>
                </a:moveTo>
                <a:cubicBezTo>
                  <a:pt x="1077415" y="1244016"/>
                  <a:pt x="1074058" y="1248372"/>
                  <a:pt x="1070460" y="1254463"/>
                </a:cubicBezTo>
                <a:cubicBezTo>
                  <a:pt x="1066861" y="1260557"/>
                  <a:pt x="1065828" y="1265144"/>
                  <a:pt x="1067360" y="1268229"/>
                </a:cubicBezTo>
                <a:cubicBezTo>
                  <a:pt x="1071531" y="1272851"/>
                  <a:pt x="1075850" y="1274258"/>
                  <a:pt x="1080325" y="1272458"/>
                </a:cubicBezTo>
                <a:cubicBezTo>
                  <a:pt x="1084799" y="1270657"/>
                  <a:pt x="1088441" y="1268479"/>
                  <a:pt x="1091254" y="1265926"/>
                </a:cubicBezTo>
                <a:close/>
                <a:moveTo>
                  <a:pt x="1474386" y="1121229"/>
                </a:moveTo>
                <a:cubicBezTo>
                  <a:pt x="1471272" y="1123850"/>
                  <a:pt x="1467913" y="1128206"/>
                  <a:pt x="1464313" y="1134297"/>
                </a:cubicBezTo>
                <a:cubicBezTo>
                  <a:pt x="1460716" y="1140391"/>
                  <a:pt x="1459684" y="1144978"/>
                  <a:pt x="1461217" y="1148063"/>
                </a:cubicBezTo>
                <a:cubicBezTo>
                  <a:pt x="1465385" y="1152685"/>
                  <a:pt x="1469706" y="1154093"/>
                  <a:pt x="1474181" y="1152293"/>
                </a:cubicBezTo>
                <a:cubicBezTo>
                  <a:pt x="1478653" y="1150493"/>
                  <a:pt x="1482297" y="1148315"/>
                  <a:pt x="1485108" y="1145761"/>
                </a:cubicBezTo>
                <a:close/>
                <a:moveTo>
                  <a:pt x="1597842" y="1114799"/>
                </a:moveTo>
                <a:cubicBezTo>
                  <a:pt x="1594947" y="1117245"/>
                  <a:pt x="1592471" y="1120907"/>
                  <a:pt x="1590418" y="1125788"/>
                </a:cubicBezTo>
                <a:cubicBezTo>
                  <a:pt x="1588362" y="1130663"/>
                  <a:pt x="1588212" y="1134559"/>
                  <a:pt x="1589966" y="1137472"/>
                </a:cubicBezTo>
                <a:cubicBezTo>
                  <a:pt x="1595521" y="1142719"/>
                  <a:pt x="1601720" y="1143339"/>
                  <a:pt x="1608564" y="1139331"/>
                </a:cubicBezTo>
                <a:cubicBezTo>
                  <a:pt x="1614073" y="1133626"/>
                  <a:pt x="1614933" y="1127455"/>
                  <a:pt x="1611144" y="1120820"/>
                </a:cubicBezTo>
                <a:cubicBezTo>
                  <a:pt x="1610838" y="1120888"/>
                  <a:pt x="1609123" y="1120521"/>
                  <a:pt x="1605994" y="1119720"/>
                </a:cubicBezTo>
                <a:cubicBezTo>
                  <a:pt x="1602864" y="1118918"/>
                  <a:pt x="1600148" y="1117278"/>
                  <a:pt x="1597842" y="1114799"/>
                </a:cubicBezTo>
                <a:close/>
                <a:moveTo>
                  <a:pt x="1125487" y="918901"/>
                </a:moveTo>
                <a:cubicBezTo>
                  <a:pt x="1122371" y="921522"/>
                  <a:pt x="1119014" y="925877"/>
                  <a:pt x="1115416" y="931970"/>
                </a:cubicBezTo>
                <a:cubicBezTo>
                  <a:pt x="1111816" y="938061"/>
                  <a:pt x="1110783" y="942650"/>
                  <a:pt x="1112317" y="945736"/>
                </a:cubicBezTo>
                <a:cubicBezTo>
                  <a:pt x="1116487" y="950356"/>
                  <a:pt x="1120808" y="951767"/>
                  <a:pt x="1125281" y="949964"/>
                </a:cubicBezTo>
                <a:cubicBezTo>
                  <a:pt x="1129755" y="948163"/>
                  <a:pt x="1133398" y="945987"/>
                  <a:pt x="1136210" y="943432"/>
                </a:cubicBezTo>
                <a:close/>
                <a:moveTo>
                  <a:pt x="1519342" y="798735"/>
                </a:moveTo>
                <a:cubicBezTo>
                  <a:pt x="1516229" y="801357"/>
                  <a:pt x="1512871" y="805714"/>
                  <a:pt x="1509271" y="811806"/>
                </a:cubicBezTo>
                <a:cubicBezTo>
                  <a:pt x="1505671" y="817896"/>
                  <a:pt x="1504641" y="822484"/>
                  <a:pt x="1506174" y="825571"/>
                </a:cubicBezTo>
                <a:cubicBezTo>
                  <a:pt x="1510342" y="830192"/>
                  <a:pt x="1514663" y="831601"/>
                  <a:pt x="1519137" y="829799"/>
                </a:cubicBezTo>
                <a:cubicBezTo>
                  <a:pt x="1523609" y="827997"/>
                  <a:pt x="1527253" y="825821"/>
                  <a:pt x="1530063" y="823267"/>
                </a:cubicBezTo>
                <a:close/>
                <a:moveTo>
                  <a:pt x="1642798" y="792304"/>
                </a:moveTo>
                <a:cubicBezTo>
                  <a:pt x="1639904" y="794752"/>
                  <a:pt x="1637430" y="798416"/>
                  <a:pt x="1635373" y="803292"/>
                </a:cubicBezTo>
                <a:cubicBezTo>
                  <a:pt x="1633318" y="808170"/>
                  <a:pt x="1633169" y="812067"/>
                  <a:pt x="1634922" y="814978"/>
                </a:cubicBezTo>
                <a:cubicBezTo>
                  <a:pt x="1640477" y="820225"/>
                  <a:pt x="1646675" y="820845"/>
                  <a:pt x="1653520" y="816837"/>
                </a:cubicBezTo>
                <a:cubicBezTo>
                  <a:pt x="1659028" y="811132"/>
                  <a:pt x="1659888" y="804961"/>
                  <a:pt x="1656099" y="798326"/>
                </a:cubicBezTo>
                <a:cubicBezTo>
                  <a:pt x="1655794" y="798394"/>
                  <a:pt x="1654079" y="798027"/>
                  <a:pt x="1650950" y="797226"/>
                </a:cubicBezTo>
                <a:cubicBezTo>
                  <a:pt x="1647820" y="796424"/>
                  <a:pt x="1645103" y="794783"/>
                  <a:pt x="1642798" y="792304"/>
                </a:cubicBezTo>
                <a:close/>
                <a:moveTo>
                  <a:pt x="1170442" y="596406"/>
                </a:moveTo>
                <a:cubicBezTo>
                  <a:pt x="1167326" y="599027"/>
                  <a:pt x="1163969" y="603383"/>
                  <a:pt x="1160371" y="609474"/>
                </a:cubicBezTo>
                <a:cubicBezTo>
                  <a:pt x="1156772" y="615567"/>
                  <a:pt x="1155739" y="620155"/>
                  <a:pt x="1157272" y="623241"/>
                </a:cubicBezTo>
                <a:cubicBezTo>
                  <a:pt x="1161441" y="627861"/>
                  <a:pt x="1165762" y="629271"/>
                  <a:pt x="1170237" y="627469"/>
                </a:cubicBezTo>
                <a:cubicBezTo>
                  <a:pt x="1174710" y="625668"/>
                  <a:pt x="1178352" y="623490"/>
                  <a:pt x="1181164" y="620935"/>
                </a:cubicBezTo>
                <a:close/>
                <a:moveTo>
                  <a:pt x="1564297" y="476240"/>
                </a:moveTo>
                <a:cubicBezTo>
                  <a:pt x="1561183" y="478861"/>
                  <a:pt x="1557825" y="483217"/>
                  <a:pt x="1554225" y="489310"/>
                </a:cubicBezTo>
                <a:cubicBezTo>
                  <a:pt x="1550628" y="495403"/>
                  <a:pt x="1549596" y="499990"/>
                  <a:pt x="1551129" y="503076"/>
                </a:cubicBezTo>
                <a:cubicBezTo>
                  <a:pt x="1555296" y="507696"/>
                  <a:pt x="1559618" y="509106"/>
                  <a:pt x="1564092" y="507304"/>
                </a:cubicBezTo>
                <a:cubicBezTo>
                  <a:pt x="1568564" y="505503"/>
                  <a:pt x="1572207" y="503325"/>
                  <a:pt x="1575019" y="500772"/>
                </a:cubicBezTo>
                <a:close/>
                <a:moveTo>
                  <a:pt x="1687754" y="469810"/>
                </a:moveTo>
                <a:cubicBezTo>
                  <a:pt x="1684861" y="472259"/>
                  <a:pt x="1682385" y="475922"/>
                  <a:pt x="1680329" y="480799"/>
                </a:cubicBezTo>
                <a:cubicBezTo>
                  <a:pt x="1678276" y="485679"/>
                  <a:pt x="1678125" y="489572"/>
                  <a:pt x="1679878" y="492485"/>
                </a:cubicBezTo>
                <a:cubicBezTo>
                  <a:pt x="1685433" y="497729"/>
                  <a:pt x="1691632" y="498352"/>
                  <a:pt x="1698476" y="494343"/>
                </a:cubicBezTo>
                <a:cubicBezTo>
                  <a:pt x="1703985" y="488638"/>
                  <a:pt x="1704844" y="482466"/>
                  <a:pt x="1701056" y="475833"/>
                </a:cubicBezTo>
                <a:cubicBezTo>
                  <a:pt x="1700750" y="475899"/>
                  <a:pt x="1699034" y="475532"/>
                  <a:pt x="1695906" y="474732"/>
                </a:cubicBezTo>
                <a:cubicBezTo>
                  <a:pt x="1692776" y="473931"/>
                  <a:pt x="1690059" y="472289"/>
                  <a:pt x="1687754" y="469810"/>
                </a:cubicBezTo>
                <a:close/>
                <a:moveTo>
                  <a:pt x="6141796" y="0"/>
                </a:moveTo>
                <a:cubicBezTo>
                  <a:pt x="6169286" y="12033"/>
                  <a:pt x="6200414" y="21204"/>
                  <a:pt x="6235184" y="27513"/>
                </a:cubicBezTo>
                <a:cubicBezTo>
                  <a:pt x="6269952" y="33823"/>
                  <a:pt x="6303050" y="37325"/>
                  <a:pt x="6334476" y="38023"/>
                </a:cubicBezTo>
                <a:cubicBezTo>
                  <a:pt x="6341075" y="28029"/>
                  <a:pt x="6350667" y="19797"/>
                  <a:pt x="6363254" y="13334"/>
                </a:cubicBezTo>
                <a:cubicBezTo>
                  <a:pt x="6375842" y="6869"/>
                  <a:pt x="6387469" y="9399"/>
                  <a:pt x="6398139" y="20926"/>
                </a:cubicBezTo>
                <a:cubicBezTo>
                  <a:pt x="6444370" y="36592"/>
                  <a:pt x="6501778" y="46043"/>
                  <a:pt x="6570363" y="49279"/>
                </a:cubicBezTo>
                <a:cubicBezTo>
                  <a:pt x="6638950" y="52517"/>
                  <a:pt x="6696650" y="51443"/>
                  <a:pt x="6743457" y="46050"/>
                </a:cubicBezTo>
                <a:cubicBezTo>
                  <a:pt x="6759614" y="59787"/>
                  <a:pt x="6783193" y="62535"/>
                  <a:pt x="6814194" y="54292"/>
                </a:cubicBezTo>
                <a:cubicBezTo>
                  <a:pt x="6845196" y="46052"/>
                  <a:pt x="6870778" y="51346"/>
                  <a:pt x="6890938" y="70174"/>
                </a:cubicBezTo>
                <a:lnTo>
                  <a:pt x="7039707" y="85041"/>
                </a:lnTo>
                <a:cubicBezTo>
                  <a:pt x="7061173" y="71937"/>
                  <a:pt x="7083513" y="69477"/>
                  <a:pt x="7106727" y="77662"/>
                </a:cubicBezTo>
                <a:cubicBezTo>
                  <a:pt x="7129942" y="85847"/>
                  <a:pt x="7152282" y="83386"/>
                  <a:pt x="7173749" y="70284"/>
                </a:cubicBezTo>
                <a:lnTo>
                  <a:pt x="7286750" y="105036"/>
                </a:lnTo>
                <a:cubicBezTo>
                  <a:pt x="7360090" y="86853"/>
                  <a:pt x="7432326" y="82928"/>
                  <a:pt x="7503458" y="93264"/>
                </a:cubicBezTo>
                <a:cubicBezTo>
                  <a:pt x="7574591" y="103597"/>
                  <a:pt x="7646215" y="112515"/>
                  <a:pt x="7718334" y="120016"/>
                </a:cubicBezTo>
                <a:cubicBezTo>
                  <a:pt x="7738377" y="138244"/>
                  <a:pt x="7764507" y="142419"/>
                  <a:pt x="7796721" y="132541"/>
                </a:cubicBezTo>
                <a:cubicBezTo>
                  <a:pt x="7828934" y="122661"/>
                  <a:pt x="7855064" y="126837"/>
                  <a:pt x="7875109" y="145067"/>
                </a:cubicBezTo>
                <a:lnTo>
                  <a:pt x="8013291" y="168261"/>
                </a:lnTo>
                <a:cubicBezTo>
                  <a:pt x="8034647" y="155242"/>
                  <a:pt x="8057209" y="152612"/>
                  <a:pt x="8080973" y="160361"/>
                </a:cubicBezTo>
                <a:cubicBezTo>
                  <a:pt x="8104737" y="168111"/>
                  <a:pt x="8128625" y="164439"/>
                  <a:pt x="8152627" y="149340"/>
                </a:cubicBezTo>
                <a:cubicBezTo>
                  <a:pt x="8184777" y="157539"/>
                  <a:pt x="8218499" y="165015"/>
                  <a:pt x="8253793" y="171766"/>
                </a:cubicBezTo>
                <a:cubicBezTo>
                  <a:pt x="8289091" y="178520"/>
                  <a:pt x="8324459" y="182640"/>
                  <a:pt x="8359899" y="184130"/>
                </a:cubicBezTo>
                <a:cubicBezTo>
                  <a:pt x="8366433" y="192213"/>
                  <a:pt x="8372063" y="202550"/>
                  <a:pt x="8376789" y="215140"/>
                </a:cubicBezTo>
                <a:cubicBezTo>
                  <a:pt x="8381513" y="227735"/>
                  <a:pt x="8382171" y="239921"/>
                  <a:pt x="8378761" y="251700"/>
                </a:cubicBezTo>
                <a:lnTo>
                  <a:pt x="8363415" y="395617"/>
                </a:lnTo>
                <a:cubicBezTo>
                  <a:pt x="8371491" y="409523"/>
                  <a:pt x="8372775" y="425682"/>
                  <a:pt x="8367263" y="444095"/>
                </a:cubicBezTo>
                <a:cubicBezTo>
                  <a:pt x="8361749" y="462508"/>
                  <a:pt x="8361029" y="476119"/>
                  <a:pt x="8365105" y="484933"/>
                </a:cubicBezTo>
                <a:cubicBezTo>
                  <a:pt x="8369577" y="489487"/>
                  <a:pt x="8375613" y="491261"/>
                  <a:pt x="8383217" y="490261"/>
                </a:cubicBezTo>
                <a:cubicBezTo>
                  <a:pt x="8390821" y="489263"/>
                  <a:pt x="8397181" y="488725"/>
                  <a:pt x="8402297" y="488649"/>
                </a:cubicBezTo>
                <a:cubicBezTo>
                  <a:pt x="8419659" y="500062"/>
                  <a:pt x="8438175" y="509537"/>
                  <a:pt x="8457847" y="517072"/>
                </a:cubicBezTo>
                <a:lnTo>
                  <a:pt x="8498491" y="524627"/>
                </a:lnTo>
                <a:lnTo>
                  <a:pt x="8581961" y="512727"/>
                </a:lnTo>
                <a:cubicBezTo>
                  <a:pt x="8603761" y="499363"/>
                  <a:pt x="8626763" y="496385"/>
                  <a:pt x="8650969" y="503789"/>
                </a:cubicBezTo>
                <a:cubicBezTo>
                  <a:pt x="8675175" y="511193"/>
                  <a:pt x="8696855" y="509255"/>
                  <a:pt x="8716005" y="497971"/>
                </a:cubicBezTo>
                <a:cubicBezTo>
                  <a:pt x="8757291" y="494864"/>
                  <a:pt x="8800821" y="492567"/>
                  <a:pt x="8846595" y="491083"/>
                </a:cubicBezTo>
                <a:cubicBezTo>
                  <a:pt x="8892369" y="489596"/>
                  <a:pt x="8935577" y="489612"/>
                  <a:pt x="8976217" y="491132"/>
                </a:cubicBezTo>
                <a:cubicBezTo>
                  <a:pt x="8993875" y="506777"/>
                  <a:pt x="9016453" y="508252"/>
                  <a:pt x="9043951" y="495556"/>
                </a:cubicBezTo>
                <a:cubicBezTo>
                  <a:pt x="9071451" y="482859"/>
                  <a:pt x="9094029" y="484334"/>
                  <a:pt x="9111685" y="499979"/>
                </a:cubicBezTo>
                <a:cubicBezTo>
                  <a:pt x="9129361" y="486594"/>
                  <a:pt x="9151953" y="478099"/>
                  <a:pt x="9179463" y="474495"/>
                </a:cubicBezTo>
                <a:cubicBezTo>
                  <a:pt x="9206971" y="470890"/>
                  <a:pt x="9228629" y="477552"/>
                  <a:pt x="9244439" y="494478"/>
                </a:cubicBezTo>
                <a:cubicBezTo>
                  <a:pt x="9222811" y="508738"/>
                  <a:pt x="9199823" y="515824"/>
                  <a:pt x="9175481" y="515738"/>
                </a:cubicBezTo>
                <a:cubicBezTo>
                  <a:pt x="9151139" y="515650"/>
                  <a:pt x="9128153" y="522738"/>
                  <a:pt x="9106525" y="536998"/>
                </a:cubicBezTo>
                <a:cubicBezTo>
                  <a:pt x="9093135" y="523149"/>
                  <a:pt x="9081621" y="521216"/>
                  <a:pt x="9071979" y="531200"/>
                </a:cubicBezTo>
                <a:cubicBezTo>
                  <a:pt x="9062339" y="541185"/>
                  <a:pt x="9050823" y="539252"/>
                  <a:pt x="9037435" y="525402"/>
                </a:cubicBezTo>
                <a:cubicBezTo>
                  <a:pt x="9031839" y="530316"/>
                  <a:pt x="9024499" y="535056"/>
                  <a:pt x="9015417" y="539624"/>
                </a:cubicBezTo>
                <a:cubicBezTo>
                  <a:pt x="9006335" y="544189"/>
                  <a:pt x="8997317" y="544071"/>
                  <a:pt x="8988363" y="539266"/>
                </a:cubicBezTo>
                <a:cubicBezTo>
                  <a:pt x="8945709" y="539500"/>
                  <a:pt x="8903235" y="542683"/>
                  <a:pt x="8860937" y="548818"/>
                </a:cubicBezTo>
                <a:cubicBezTo>
                  <a:pt x="8818639" y="554951"/>
                  <a:pt x="8777521" y="565310"/>
                  <a:pt x="8737581" y="579890"/>
                </a:cubicBezTo>
                <a:lnTo>
                  <a:pt x="8736979" y="580996"/>
                </a:lnTo>
                <a:lnTo>
                  <a:pt x="8742459" y="593023"/>
                </a:lnTo>
                <a:cubicBezTo>
                  <a:pt x="8741989" y="596398"/>
                  <a:pt x="8739345" y="600581"/>
                  <a:pt x="8734525" y="605575"/>
                </a:cubicBezTo>
                <a:lnTo>
                  <a:pt x="8719971" y="617642"/>
                </a:lnTo>
                <a:lnTo>
                  <a:pt x="8727245" y="649822"/>
                </a:lnTo>
                <a:cubicBezTo>
                  <a:pt x="8741563" y="674614"/>
                  <a:pt x="8742087" y="694805"/>
                  <a:pt x="8728819" y="710388"/>
                </a:cubicBezTo>
                <a:cubicBezTo>
                  <a:pt x="8728589" y="715546"/>
                  <a:pt x="8729113" y="721660"/>
                  <a:pt x="8730387" y="728726"/>
                </a:cubicBezTo>
                <a:cubicBezTo>
                  <a:pt x="8731659" y="735793"/>
                  <a:pt x="8731181" y="740633"/>
                  <a:pt x="8728951" y="743245"/>
                </a:cubicBezTo>
                <a:cubicBezTo>
                  <a:pt x="8723461" y="746704"/>
                  <a:pt x="8718203" y="746373"/>
                  <a:pt x="8713181" y="742255"/>
                </a:cubicBezTo>
                <a:cubicBezTo>
                  <a:pt x="8708157" y="738138"/>
                  <a:pt x="8704545" y="734452"/>
                  <a:pt x="8702347" y="731203"/>
                </a:cubicBezTo>
                <a:cubicBezTo>
                  <a:pt x="8691975" y="737986"/>
                  <a:pt x="8682247" y="740141"/>
                  <a:pt x="8673163" y="737670"/>
                </a:cubicBezTo>
                <a:cubicBezTo>
                  <a:pt x="8664079" y="735198"/>
                  <a:pt x="8654351" y="737353"/>
                  <a:pt x="8643979" y="744136"/>
                </a:cubicBezTo>
                <a:lnTo>
                  <a:pt x="8639831" y="745940"/>
                </a:lnTo>
                <a:lnTo>
                  <a:pt x="8633039" y="794656"/>
                </a:lnTo>
                <a:lnTo>
                  <a:pt x="8660127" y="797363"/>
                </a:lnTo>
                <a:cubicBezTo>
                  <a:pt x="8698193" y="770864"/>
                  <a:pt x="8732015" y="762123"/>
                  <a:pt x="8761595" y="771140"/>
                </a:cubicBezTo>
                <a:cubicBezTo>
                  <a:pt x="8791175" y="780156"/>
                  <a:pt x="8826353" y="778588"/>
                  <a:pt x="8867133" y="766438"/>
                </a:cubicBezTo>
                <a:cubicBezTo>
                  <a:pt x="8876901" y="767513"/>
                  <a:pt x="8887259" y="770697"/>
                  <a:pt x="8898207" y="775995"/>
                </a:cubicBezTo>
                <a:cubicBezTo>
                  <a:pt x="8909155" y="781292"/>
                  <a:pt x="8917867" y="787832"/>
                  <a:pt x="8924345" y="795615"/>
                </a:cubicBezTo>
                <a:cubicBezTo>
                  <a:pt x="8926099" y="798527"/>
                  <a:pt x="8925949" y="802422"/>
                  <a:pt x="8923895" y="807301"/>
                </a:cubicBezTo>
                <a:lnTo>
                  <a:pt x="8919623" y="813621"/>
                </a:lnTo>
                <a:lnTo>
                  <a:pt x="8931263" y="813626"/>
                </a:lnTo>
                <a:cubicBezTo>
                  <a:pt x="8948917" y="829271"/>
                  <a:pt x="8971495" y="830746"/>
                  <a:pt x="8998995" y="818050"/>
                </a:cubicBezTo>
                <a:cubicBezTo>
                  <a:pt x="9026495" y="805353"/>
                  <a:pt x="9049073" y="806827"/>
                  <a:pt x="9066729" y="822473"/>
                </a:cubicBezTo>
                <a:cubicBezTo>
                  <a:pt x="9084405" y="809089"/>
                  <a:pt x="9106999" y="800594"/>
                  <a:pt x="9134507" y="796989"/>
                </a:cubicBezTo>
                <a:cubicBezTo>
                  <a:pt x="9162015" y="793385"/>
                  <a:pt x="9183673" y="800045"/>
                  <a:pt x="9199483" y="816972"/>
                </a:cubicBezTo>
                <a:cubicBezTo>
                  <a:pt x="9177853" y="831232"/>
                  <a:pt x="9154867" y="838318"/>
                  <a:pt x="9130525" y="838232"/>
                </a:cubicBezTo>
                <a:cubicBezTo>
                  <a:pt x="9106183" y="838144"/>
                  <a:pt x="9083197" y="845232"/>
                  <a:pt x="9061569" y="859491"/>
                </a:cubicBezTo>
                <a:cubicBezTo>
                  <a:pt x="9048179" y="845643"/>
                  <a:pt x="9036663" y="843709"/>
                  <a:pt x="9027023" y="853694"/>
                </a:cubicBezTo>
                <a:cubicBezTo>
                  <a:pt x="9017383" y="863679"/>
                  <a:pt x="9005867" y="861745"/>
                  <a:pt x="8992477" y="847896"/>
                </a:cubicBezTo>
                <a:cubicBezTo>
                  <a:pt x="8986883" y="852810"/>
                  <a:pt x="8979543" y="857550"/>
                  <a:pt x="8970461" y="862117"/>
                </a:cubicBezTo>
                <a:cubicBezTo>
                  <a:pt x="8961379" y="866684"/>
                  <a:pt x="8952361" y="866564"/>
                  <a:pt x="8943407" y="861759"/>
                </a:cubicBezTo>
                <a:lnTo>
                  <a:pt x="8886661" y="866013"/>
                </a:lnTo>
                <a:lnTo>
                  <a:pt x="8886129" y="866867"/>
                </a:lnTo>
                <a:lnTo>
                  <a:pt x="8808159" y="873282"/>
                </a:lnTo>
                <a:lnTo>
                  <a:pt x="8692625" y="902385"/>
                </a:lnTo>
                <a:lnTo>
                  <a:pt x="8692021" y="903490"/>
                </a:lnTo>
                <a:lnTo>
                  <a:pt x="8697503" y="915516"/>
                </a:lnTo>
                <a:cubicBezTo>
                  <a:pt x="8697033" y="918891"/>
                  <a:pt x="8694387" y="923073"/>
                  <a:pt x="8689567" y="928066"/>
                </a:cubicBezTo>
                <a:lnTo>
                  <a:pt x="8675013" y="940135"/>
                </a:lnTo>
                <a:lnTo>
                  <a:pt x="8682287" y="972316"/>
                </a:lnTo>
                <a:cubicBezTo>
                  <a:pt x="8689447" y="984713"/>
                  <a:pt x="8693159" y="995958"/>
                  <a:pt x="8693421" y="1006052"/>
                </a:cubicBezTo>
                <a:lnTo>
                  <a:pt x="8688327" y="1020351"/>
                </a:lnTo>
                <a:lnTo>
                  <a:pt x="8700371" y="1021171"/>
                </a:lnTo>
                <a:cubicBezTo>
                  <a:pt x="8725393" y="1024844"/>
                  <a:pt x="8743283" y="1030005"/>
                  <a:pt x="8754043" y="1036651"/>
                </a:cubicBezTo>
                <a:cubicBezTo>
                  <a:pt x="8766403" y="1028307"/>
                  <a:pt x="8776131" y="1026151"/>
                  <a:pt x="8783227" y="1030184"/>
                </a:cubicBezTo>
                <a:cubicBezTo>
                  <a:pt x="8790325" y="1034217"/>
                  <a:pt x="8800055" y="1032061"/>
                  <a:pt x="8812413" y="1023717"/>
                </a:cubicBezTo>
                <a:cubicBezTo>
                  <a:pt x="8842747" y="1028019"/>
                  <a:pt x="8879385" y="1031485"/>
                  <a:pt x="8922327" y="1034115"/>
                </a:cubicBezTo>
                <a:cubicBezTo>
                  <a:pt x="8965269" y="1036745"/>
                  <a:pt x="8999871" y="1029450"/>
                  <a:pt x="9026135" y="1012231"/>
                </a:cubicBezTo>
                <a:cubicBezTo>
                  <a:pt x="9043139" y="1017059"/>
                  <a:pt x="9062629" y="1020962"/>
                  <a:pt x="9084603" y="1023939"/>
                </a:cubicBezTo>
                <a:cubicBezTo>
                  <a:pt x="9106579" y="1026917"/>
                  <a:pt x="9124711" y="1023647"/>
                  <a:pt x="9139001" y="1014127"/>
                </a:cubicBezTo>
                <a:lnTo>
                  <a:pt x="9277183" y="1037320"/>
                </a:lnTo>
                <a:cubicBezTo>
                  <a:pt x="9294473" y="1023898"/>
                  <a:pt x="9315515" y="1015248"/>
                  <a:pt x="9340311" y="1011372"/>
                </a:cubicBezTo>
                <a:cubicBezTo>
                  <a:pt x="9365109" y="1007496"/>
                  <a:pt x="9385217" y="1014002"/>
                  <a:pt x="9400639" y="1030890"/>
                </a:cubicBezTo>
                <a:cubicBezTo>
                  <a:pt x="9417907" y="1019029"/>
                  <a:pt x="9440671" y="1012115"/>
                  <a:pt x="9468933" y="1010150"/>
                </a:cubicBezTo>
                <a:cubicBezTo>
                  <a:pt x="9497197" y="1008185"/>
                  <a:pt x="9522641" y="1007403"/>
                  <a:pt x="9545269" y="1007808"/>
                </a:cubicBezTo>
                <a:cubicBezTo>
                  <a:pt x="9549717" y="1013238"/>
                  <a:pt x="9552511" y="1019969"/>
                  <a:pt x="9553649" y="1028001"/>
                </a:cubicBezTo>
                <a:cubicBezTo>
                  <a:pt x="9554789" y="1036032"/>
                  <a:pt x="9551609" y="1043338"/>
                  <a:pt x="9544113" y="1049921"/>
                </a:cubicBezTo>
                <a:cubicBezTo>
                  <a:pt x="9530185" y="1059672"/>
                  <a:pt x="9513331" y="1065026"/>
                  <a:pt x="9493557" y="1065982"/>
                </a:cubicBezTo>
                <a:cubicBezTo>
                  <a:pt x="9473783" y="1066938"/>
                  <a:pt x="9455251" y="1067431"/>
                  <a:pt x="9437963" y="1067464"/>
                </a:cubicBezTo>
                <a:cubicBezTo>
                  <a:pt x="9425053" y="1076242"/>
                  <a:pt x="9413781" y="1079612"/>
                  <a:pt x="9404147" y="1077574"/>
                </a:cubicBezTo>
                <a:cubicBezTo>
                  <a:pt x="9394513" y="1075535"/>
                  <a:pt x="9384563" y="1077865"/>
                  <a:pt x="9374301" y="1084562"/>
                </a:cubicBezTo>
                <a:cubicBezTo>
                  <a:pt x="9353999" y="1092112"/>
                  <a:pt x="9332941" y="1096654"/>
                  <a:pt x="9311123" y="1098188"/>
                </a:cubicBezTo>
                <a:cubicBezTo>
                  <a:pt x="9289303" y="1099722"/>
                  <a:pt x="9269211" y="1097323"/>
                  <a:pt x="9250847" y="1090991"/>
                </a:cubicBezTo>
                <a:cubicBezTo>
                  <a:pt x="9249703" y="1102705"/>
                  <a:pt x="9245825" y="1115024"/>
                  <a:pt x="9239211" y="1127950"/>
                </a:cubicBezTo>
                <a:cubicBezTo>
                  <a:pt x="9232599" y="1140877"/>
                  <a:pt x="9222357" y="1139657"/>
                  <a:pt x="9208493" y="1124295"/>
                </a:cubicBezTo>
                <a:cubicBezTo>
                  <a:pt x="9196279" y="1130551"/>
                  <a:pt x="9175373" y="1137333"/>
                  <a:pt x="9145777" y="1144638"/>
                </a:cubicBezTo>
                <a:lnTo>
                  <a:pt x="9121921" y="1149517"/>
                </a:lnTo>
                <a:lnTo>
                  <a:pt x="9085569" y="1160725"/>
                </a:lnTo>
                <a:cubicBezTo>
                  <a:pt x="9061227" y="1160638"/>
                  <a:pt x="9038241" y="1167726"/>
                  <a:pt x="9016613" y="1181986"/>
                </a:cubicBezTo>
                <a:lnTo>
                  <a:pt x="9002181" y="1172839"/>
                </a:lnTo>
                <a:lnTo>
                  <a:pt x="8982299" y="1176100"/>
                </a:lnTo>
                <a:lnTo>
                  <a:pt x="8982067" y="1176188"/>
                </a:lnTo>
                <a:cubicBezTo>
                  <a:pt x="8977247" y="1181179"/>
                  <a:pt x="8971959" y="1183192"/>
                  <a:pt x="8966199" y="1182226"/>
                </a:cubicBezTo>
                <a:lnTo>
                  <a:pt x="8961595" y="1179307"/>
                </a:lnTo>
                <a:lnTo>
                  <a:pt x="8926935" y="1183688"/>
                </a:lnTo>
                <a:lnTo>
                  <a:pt x="8925505" y="1184610"/>
                </a:lnTo>
                <a:lnTo>
                  <a:pt x="8920185" y="1184540"/>
                </a:lnTo>
                <a:lnTo>
                  <a:pt x="8914289" y="1185285"/>
                </a:lnTo>
                <a:cubicBezTo>
                  <a:pt x="8898901" y="1186827"/>
                  <a:pt x="8885539" y="1187709"/>
                  <a:pt x="8874203" y="1187932"/>
                </a:cubicBezTo>
                <a:lnTo>
                  <a:pt x="8858919" y="1187218"/>
                </a:lnTo>
                <a:lnTo>
                  <a:pt x="8841707" y="1188506"/>
                </a:lnTo>
                <a:lnTo>
                  <a:pt x="8841173" y="1189361"/>
                </a:lnTo>
                <a:lnTo>
                  <a:pt x="8826231" y="1190591"/>
                </a:lnTo>
                <a:lnTo>
                  <a:pt x="8720233" y="1211564"/>
                </a:lnTo>
                <a:lnTo>
                  <a:pt x="8714679" y="1207999"/>
                </a:lnTo>
                <a:lnTo>
                  <a:pt x="8683267" y="1215911"/>
                </a:lnTo>
                <a:lnTo>
                  <a:pt x="8678441" y="1219705"/>
                </a:lnTo>
                <a:lnTo>
                  <a:pt x="8674989" y="1217996"/>
                </a:lnTo>
                <a:lnTo>
                  <a:pt x="8647669" y="1224878"/>
                </a:lnTo>
                <a:lnTo>
                  <a:pt x="8647065" y="1225984"/>
                </a:lnTo>
                <a:lnTo>
                  <a:pt x="8652547" y="1238010"/>
                </a:lnTo>
                <a:cubicBezTo>
                  <a:pt x="8652075" y="1241385"/>
                  <a:pt x="8649431" y="1245567"/>
                  <a:pt x="8644611" y="1250560"/>
                </a:cubicBezTo>
                <a:lnTo>
                  <a:pt x="8630057" y="1262629"/>
                </a:lnTo>
                <a:lnTo>
                  <a:pt x="8633381" y="1277332"/>
                </a:lnTo>
                <a:lnTo>
                  <a:pt x="8667553" y="1276679"/>
                </a:lnTo>
                <a:cubicBezTo>
                  <a:pt x="8712809" y="1270449"/>
                  <a:pt x="8743715" y="1265718"/>
                  <a:pt x="8760273" y="1262485"/>
                </a:cubicBezTo>
                <a:lnTo>
                  <a:pt x="8764411" y="1300435"/>
                </a:lnTo>
                <a:lnTo>
                  <a:pt x="8796309" y="1308314"/>
                </a:lnTo>
                <a:lnTo>
                  <a:pt x="8869269" y="1292146"/>
                </a:lnTo>
                <a:lnTo>
                  <a:pt x="9003445" y="1310247"/>
                </a:lnTo>
                <a:cubicBezTo>
                  <a:pt x="9016465" y="1301382"/>
                  <a:pt x="9028841" y="1297146"/>
                  <a:pt x="9040571" y="1297534"/>
                </a:cubicBezTo>
                <a:cubicBezTo>
                  <a:pt x="9052301" y="1297926"/>
                  <a:pt x="9064677" y="1293689"/>
                  <a:pt x="9077697" y="1284825"/>
                </a:cubicBezTo>
                <a:lnTo>
                  <a:pt x="9150791" y="1301513"/>
                </a:lnTo>
                <a:cubicBezTo>
                  <a:pt x="9163341" y="1312933"/>
                  <a:pt x="9184155" y="1315794"/>
                  <a:pt x="9213231" y="1310099"/>
                </a:cubicBezTo>
                <a:cubicBezTo>
                  <a:pt x="9242307" y="1304402"/>
                  <a:pt x="9264413" y="1298009"/>
                  <a:pt x="9279541" y="1290919"/>
                </a:cubicBezTo>
                <a:cubicBezTo>
                  <a:pt x="9299975" y="1302835"/>
                  <a:pt x="9350185" y="1310393"/>
                  <a:pt x="9430167" y="1313597"/>
                </a:cubicBezTo>
                <a:cubicBezTo>
                  <a:pt x="9510151" y="1316800"/>
                  <a:pt x="9557357" y="1320539"/>
                  <a:pt x="9571787" y="1324816"/>
                </a:cubicBezTo>
                <a:cubicBezTo>
                  <a:pt x="9580841" y="1314089"/>
                  <a:pt x="9591167" y="1309062"/>
                  <a:pt x="9602761" y="1309730"/>
                </a:cubicBezTo>
                <a:cubicBezTo>
                  <a:pt x="9614355" y="1310401"/>
                  <a:pt x="9624389" y="1315901"/>
                  <a:pt x="9632869" y="1326228"/>
                </a:cubicBezTo>
                <a:cubicBezTo>
                  <a:pt x="9643075" y="1319233"/>
                  <a:pt x="9652135" y="1316230"/>
                  <a:pt x="9660051" y="1317216"/>
                </a:cubicBezTo>
                <a:cubicBezTo>
                  <a:pt x="9667965" y="1318202"/>
                  <a:pt x="9677027" y="1315197"/>
                  <a:pt x="9687233" y="1308202"/>
                </a:cubicBezTo>
                <a:cubicBezTo>
                  <a:pt x="9704395" y="1318227"/>
                  <a:pt x="9727281" y="1327356"/>
                  <a:pt x="9755889" y="1335591"/>
                </a:cubicBezTo>
                <a:cubicBezTo>
                  <a:pt x="9784497" y="1343826"/>
                  <a:pt x="9807673" y="1342427"/>
                  <a:pt x="9825413" y="1331395"/>
                </a:cubicBezTo>
                <a:cubicBezTo>
                  <a:pt x="9836961" y="1334504"/>
                  <a:pt x="9848413" y="1334084"/>
                  <a:pt x="9859765" y="1330136"/>
                </a:cubicBezTo>
                <a:cubicBezTo>
                  <a:pt x="9871117" y="1326188"/>
                  <a:pt x="9880887" y="1320908"/>
                  <a:pt x="9889077" y="1314297"/>
                </a:cubicBezTo>
                <a:cubicBezTo>
                  <a:pt x="9931563" y="1313851"/>
                  <a:pt x="9972759" y="1322660"/>
                  <a:pt x="10012665" y="1340725"/>
                </a:cubicBezTo>
                <a:cubicBezTo>
                  <a:pt x="10026017" y="1331601"/>
                  <a:pt x="10039053" y="1326842"/>
                  <a:pt x="10051777" y="1326451"/>
                </a:cubicBezTo>
                <a:cubicBezTo>
                  <a:pt x="10064499" y="1326061"/>
                  <a:pt x="10076213" y="1322344"/>
                  <a:pt x="10086917" y="1315302"/>
                </a:cubicBezTo>
                <a:cubicBezTo>
                  <a:pt x="10101167" y="1330019"/>
                  <a:pt x="10123939" y="1338551"/>
                  <a:pt x="10155233" y="1340896"/>
                </a:cubicBezTo>
                <a:cubicBezTo>
                  <a:pt x="10186529" y="1343242"/>
                  <a:pt x="10212917" y="1342750"/>
                  <a:pt x="10234395" y="1339423"/>
                </a:cubicBezTo>
                <a:lnTo>
                  <a:pt x="10312917" y="1384806"/>
                </a:lnTo>
                <a:cubicBezTo>
                  <a:pt x="10326159" y="1375768"/>
                  <a:pt x="10339417" y="1370836"/>
                  <a:pt x="10352691" y="1370012"/>
                </a:cubicBezTo>
                <a:cubicBezTo>
                  <a:pt x="10365965" y="1369188"/>
                  <a:pt x="10379223" y="1364257"/>
                  <a:pt x="10392463" y="1355220"/>
                </a:cubicBezTo>
                <a:lnTo>
                  <a:pt x="10525349" y="1382576"/>
                </a:lnTo>
                <a:cubicBezTo>
                  <a:pt x="10532475" y="1393454"/>
                  <a:pt x="10532951" y="1401321"/>
                  <a:pt x="10526775" y="1406178"/>
                </a:cubicBezTo>
                <a:cubicBezTo>
                  <a:pt x="10519263" y="1409337"/>
                  <a:pt x="10487121" y="1414467"/>
                  <a:pt x="10430353" y="1421565"/>
                </a:cubicBezTo>
                <a:cubicBezTo>
                  <a:pt x="10373583" y="1428664"/>
                  <a:pt x="10316075" y="1435429"/>
                  <a:pt x="10257827" y="1441859"/>
                </a:cubicBezTo>
                <a:cubicBezTo>
                  <a:pt x="10199579" y="1448290"/>
                  <a:pt x="10164481" y="1452081"/>
                  <a:pt x="10152537" y="1453233"/>
                </a:cubicBezTo>
                <a:cubicBezTo>
                  <a:pt x="10133385" y="1464515"/>
                  <a:pt x="10111707" y="1466453"/>
                  <a:pt x="10087501" y="1459049"/>
                </a:cubicBezTo>
                <a:cubicBezTo>
                  <a:pt x="10063295" y="1451645"/>
                  <a:pt x="10040293" y="1454625"/>
                  <a:pt x="10018495" y="1467989"/>
                </a:cubicBezTo>
                <a:cubicBezTo>
                  <a:pt x="9992893" y="1471295"/>
                  <a:pt x="9962481" y="1475293"/>
                  <a:pt x="9927259" y="1479985"/>
                </a:cubicBezTo>
                <a:cubicBezTo>
                  <a:pt x="9892037" y="1484676"/>
                  <a:pt x="9862271" y="1484047"/>
                  <a:pt x="9837961" y="1478099"/>
                </a:cubicBezTo>
                <a:cubicBezTo>
                  <a:pt x="9836543" y="1483332"/>
                  <a:pt x="9833471" y="1489868"/>
                  <a:pt x="9828745" y="1497705"/>
                </a:cubicBezTo>
                <a:cubicBezTo>
                  <a:pt x="9824019" y="1505541"/>
                  <a:pt x="9822271" y="1511037"/>
                  <a:pt x="9823501" y="1514188"/>
                </a:cubicBezTo>
                <a:cubicBezTo>
                  <a:pt x="9827719" y="1517739"/>
                  <a:pt x="9832585" y="1516661"/>
                  <a:pt x="9838093" y="1510956"/>
                </a:cubicBezTo>
                <a:lnTo>
                  <a:pt x="9822345" y="1556300"/>
                </a:lnTo>
                <a:cubicBezTo>
                  <a:pt x="9764643" y="1570083"/>
                  <a:pt x="9704939" y="1581321"/>
                  <a:pt x="9643235" y="1590012"/>
                </a:cubicBezTo>
                <a:cubicBezTo>
                  <a:pt x="9635227" y="1579828"/>
                  <a:pt x="9625927" y="1578899"/>
                  <a:pt x="9615341" y="1587225"/>
                </a:cubicBezTo>
                <a:cubicBezTo>
                  <a:pt x="9607789" y="1594193"/>
                  <a:pt x="9601393" y="1599222"/>
                  <a:pt x="9596149" y="1602315"/>
                </a:cubicBezTo>
                <a:cubicBezTo>
                  <a:pt x="9590907" y="1605407"/>
                  <a:pt x="9584475" y="1602224"/>
                  <a:pt x="9576857" y="1592762"/>
                </a:cubicBezTo>
                <a:cubicBezTo>
                  <a:pt x="9566595" y="1599460"/>
                  <a:pt x="9556647" y="1601788"/>
                  <a:pt x="9547011" y="1599750"/>
                </a:cubicBezTo>
                <a:cubicBezTo>
                  <a:pt x="9537377" y="1597713"/>
                  <a:pt x="9526105" y="1601082"/>
                  <a:pt x="9513195" y="1609860"/>
                </a:cubicBezTo>
                <a:cubicBezTo>
                  <a:pt x="9507501" y="1597171"/>
                  <a:pt x="9498835" y="1588876"/>
                  <a:pt x="9487203" y="1584977"/>
                </a:cubicBezTo>
                <a:cubicBezTo>
                  <a:pt x="9475569" y="1581077"/>
                  <a:pt x="9462967" y="1584118"/>
                  <a:pt x="9449399" y="1594101"/>
                </a:cubicBezTo>
                <a:lnTo>
                  <a:pt x="9391029" y="1607035"/>
                </a:lnTo>
                <a:cubicBezTo>
                  <a:pt x="9374433" y="1617254"/>
                  <a:pt x="9354071" y="1625408"/>
                  <a:pt x="9329949" y="1631503"/>
                </a:cubicBezTo>
                <a:lnTo>
                  <a:pt x="9329861" y="1631515"/>
                </a:lnTo>
                <a:lnTo>
                  <a:pt x="9385211" y="1636091"/>
                </a:lnTo>
                <a:cubicBezTo>
                  <a:pt x="9465195" y="1639294"/>
                  <a:pt x="9512401" y="1643033"/>
                  <a:pt x="9526829" y="1647311"/>
                </a:cubicBezTo>
                <a:cubicBezTo>
                  <a:pt x="9535887" y="1636583"/>
                  <a:pt x="9546211" y="1631556"/>
                  <a:pt x="9557805" y="1632224"/>
                </a:cubicBezTo>
                <a:cubicBezTo>
                  <a:pt x="9569397" y="1632895"/>
                  <a:pt x="9579433" y="1638395"/>
                  <a:pt x="9587913" y="1648722"/>
                </a:cubicBezTo>
                <a:cubicBezTo>
                  <a:pt x="9598119" y="1641728"/>
                  <a:pt x="9607179" y="1638724"/>
                  <a:pt x="9615095" y="1639710"/>
                </a:cubicBezTo>
                <a:cubicBezTo>
                  <a:pt x="9623009" y="1640696"/>
                  <a:pt x="9632071" y="1637691"/>
                  <a:pt x="9642277" y="1630696"/>
                </a:cubicBezTo>
                <a:cubicBezTo>
                  <a:pt x="9659441" y="1640720"/>
                  <a:pt x="9682325" y="1649849"/>
                  <a:pt x="9710935" y="1658084"/>
                </a:cubicBezTo>
                <a:cubicBezTo>
                  <a:pt x="9739541" y="1666320"/>
                  <a:pt x="9762717" y="1664921"/>
                  <a:pt x="9780459" y="1653889"/>
                </a:cubicBezTo>
                <a:cubicBezTo>
                  <a:pt x="9792005" y="1656998"/>
                  <a:pt x="9803455" y="1656578"/>
                  <a:pt x="9814809" y="1652630"/>
                </a:cubicBezTo>
                <a:cubicBezTo>
                  <a:pt x="9826161" y="1648682"/>
                  <a:pt x="9835931" y="1643402"/>
                  <a:pt x="9844121" y="1636792"/>
                </a:cubicBezTo>
                <a:cubicBezTo>
                  <a:pt x="9886607" y="1636345"/>
                  <a:pt x="9927803" y="1645155"/>
                  <a:pt x="9967711" y="1663218"/>
                </a:cubicBezTo>
                <a:cubicBezTo>
                  <a:pt x="9981061" y="1654094"/>
                  <a:pt x="9994097" y="1649336"/>
                  <a:pt x="10006821" y="1648945"/>
                </a:cubicBezTo>
                <a:cubicBezTo>
                  <a:pt x="10019543" y="1648555"/>
                  <a:pt x="10031257" y="1644838"/>
                  <a:pt x="10041961" y="1637795"/>
                </a:cubicBezTo>
                <a:cubicBezTo>
                  <a:pt x="10056211" y="1652512"/>
                  <a:pt x="10078983" y="1661044"/>
                  <a:pt x="10110277" y="1663390"/>
                </a:cubicBezTo>
                <a:cubicBezTo>
                  <a:pt x="10141573" y="1665736"/>
                  <a:pt x="10167961" y="1665244"/>
                  <a:pt x="10189439" y="1661917"/>
                </a:cubicBezTo>
                <a:lnTo>
                  <a:pt x="10267963" y="1707300"/>
                </a:lnTo>
                <a:cubicBezTo>
                  <a:pt x="10281203" y="1698262"/>
                  <a:pt x="10294461" y="1693330"/>
                  <a:pt x="10307735" y="1692507"/>
                </a:cubicBezTo>
                <a:cubicBezTo>
                  <a:pt x="10321009" y="1691682"/>
                  <a:pt x="10334267" y="1686752"/>
                  <a:pt x="10347507" y="1677714"/>
                </a:cubicBezTo>
                <a:lnTo>
                  <a:pt x="10480393" y="1705070"/>
                </a:lnTo>
                <a:cubicBezTo>
                  <a:pt x="10487519" y="1715948"/>
                  <a:pt x="10487995" y="1723815"/>
                  <a:pt x="10481817" y="1728672"/>
                </a:cubicBezTo>
                <a:cubicBezTo>
                  <a:pt x="10474305" y="1731832"/>
                  <a:pt x="10442165" y="1736960"/>
                  <a:pt x="10385397" y="1744059"/>
                </a:cubicBezTo>
                <a:cubicBezTo>
                  <a:pt x="10328627" y="1751158"/>
                  <a:pt x="10271117" y="1757923"/>
                  <a:pt x="10212869" y="1764353"/>
                </a:cubicBezTo>
                <a:cubicBezTo>
                  <a:pt x="10154623" y="1770783"/>
                  <a:pt x="10119525" y="1774575"/>
                  <a:pt x="10107581" y="1775727"/>
                </a:cubicBezTo>
                <a:cubicBezTo>
                  <a:pt x="10088429" y="1787008"/>
                  <a:pt x="10066751" y="1788948"/>
                  <a:pt x="10042545" y="1781543"/>
                </a:cubicBezTo>
                <a:cubicBezTo>
                  <a:pt x="10018339" y="1774138"/>
                  <a:pt x="9995337" y="1777118"/>
                  <a:pt x="9973539" y="1790482"/>
                </a:cubicBezTo>
                <a:cubicBezTo>
                  <a:pt x="9947935" y="1793789"/>
                  <a:pt x="9917527" y="1797787"/>
                  <a:pt x="9882303" y="1802478"/>
                </a:cubicBezTo>
                <a:cubicBezTo>
                  <a:pt x="9847081" y="1807170"/>
                  <a:pt x="9817315" y="1806541"/>
                  <a:pt x="9793003" y="1800593"/>
                </a:cubicBezTo>
                <a:cubicBezTo>
                  <a:pt x="9791587" y="1805826"/>
                  <a:pt x="9788515" y="1812362"/>
                  <a:pt x="9783789" y="1820199"/>
                </a:cubicBezTo>
                <a:cubicBezTo>
                  <a:pt x="9779063" y="1828036"/>
                  <a:pt x="9777315" y="1833530"/>
                  <a:pt x="9778545" y="1836682"/>
                </a:cubicBezTo>
                <a:cubicBezTo>
                  <a:pt x="9782763" y="1840233"/>
                  <a:pt x="9787629" y="1839155"/>
                  <a:pt x="9793137" y="1833450"/>
                </a:cubicBezTo>
                <a:lnTo>
                  <a:pt x="9777389" y="1878794"/>
                </a:lnTo>
                <a:cubicBezTo>
                  <a:pt x="9719687" y="1892578"/>
                  <a:pt x="9659985" y="1903815"/>
                  <a:pt x="9598279" y="1912506"/>
                </a:cubicBezTo>
                <a:cubicBezTo>
                  <a:pt x="9590271" y="1902322"/>
                  <a:pt x="9580973" y="1901393"/>
                  <a:pt x="9570383" y="1909718"/>
                </a:cubicBezTo>
                <a:cubicBezTo>
                  <a:pt x="9562833" y="1916687"/>
                  <a:pt x="9556437" y="1921717"/>
                  <a:pt x="9551193" y="1924809"/>
                </a:cubicBezTo>
                <a:cubicBezTo>
                  <a:pt x="9545949" y="1927901"/>
                  <a:pt x="9539519" y="1924718"/>
                  <a:pt x="9531901" y="1915256"/>
                </a:cubicBezTo>
                <a:cubicBezTo>
                  <a:pt x="9521639" y="1921954"/>
                  <a:pt x="9511691" y="1924282"/>
                  <a:pt x="9502055" y="1922244"/>
                </a:cubicBezTo>
                <a:cubicBezTo>
                  <a:pt x="9492421" y="1920206"/>
                  <a:pt x="9481149" y="1923576"/>
                  <a:pt x="9468239" y="1932354"/>
                </a:cubicBezTo>
                <a:cubicBezTo>
                  <a:pt x="9462545" y="1919665"/>
                  <a:pt x="9453879" y="1911369"/>
                  <a:pt x="9442247" y="1907470"/>
                </a:cubicBezTo>
                <a:cubicBezTo>
                  <a:pt x="9430611" y="1903571"/>
                  <a:pt x="9418011" y="1906611"/>
                  <a:pt x="9404443" y="1916595"/>
                </a:cubicBezTo>
                <a:lnTo>
                  <a:pt x="9346073" y="1929529"/>
                </a:lnTo>
                <a:lnTo>
                  <a:pt x="9307971" y="1944791"/>
                </a:lnTo>
                <a:lnTo>
                  <a:pt x="9306793" y="1955819"/>
                </a:lnTo>
                <a:lnTo>
                  <a:pt x="9340255" y="1958584"/>
                </a:lnTo>
                <a:cubicBezTo>
                  <a:pt x="9420239" y="1961788"/>
                  <a:pt x="9467445" y="1965527"/>
                  <a:pt x="9481873" y="1969804"/>
                </a:cubicBezTo>
                <a:cubicBezTo>
                  <a:pt x="9490929" y="1959077"/>
                  <a:pt x="9501255" y="1954049"/>
                  <a:pt x="9512849" y="1954718"/>
                </a:cubicBezTo>
                <a:cubicBezTo>
                  <a:pt x="9524443" y="1955388"/>
                  <a:pt x="9534477" y="1960889"/>
                  <a:pt x="9542955" y="1971216"/>
                </a:cubicBezTo>
                <a:cubicBezTo>
                  <a:pt x="9553163" y="1964221"/>
                  <a:pt x="9562223" y="1961217"/>
                  <a:pt x="9570139" y="1962204"/>
                </a:cubicBezTo>
                <a:cubicBezTo>
                  <a:pt x="9578053" y="1963190"/>
                  <a:pt x="9587115" y="1960185"/>
                  <a:pt x="9597321" y="1953190"/>
                </a:cubicBezTo>
                <a:cubicBezTo>
                  <a:pt x="9614483" y="1963214"/>
                  <a:pt x="9637369" y="1972343"/>
                  <a:pt x="9665977" y="1980578"/>
                </a:cubicBezTo>
                <a:cubicBezTo>
                  <a:pt x="9694585" y="1988814"/>
                  <a:pt x="9717761" y="1987415"/>
                  <a:pt x="9735501" y="1976383"/>
                </a:cubicBezTo>
                <a:cubicBezTo>
                  <a:pt x="9747049" y="1979492"/>
                  <a:pt x="9758501" y="1979072"/>
                  <a:pt x="9769851" y="1975123"/>
                </a:cubicBezTo>
                <a:cubicBezTo>
                  <a:pt x="9781205" y="1971176"/>
                  <a:pt x="9790975" y="1965896"/>
                  <a:pt x="9799165" y="1959285"/>
                </a:cubicBezTo>
                <a:cubicBezTo>
                  <a:pt x="9841651" y="1958839"/>
                  <a:pt x="9882847" y="1967648"/>
                  <a:pt x="9922753" y="1985712"/>
                </a:cubicBezTo>
                <a:cubicBezTo>
                  <a:pt x="9936105" y="1976588"/>
                  <a:pt x="9949141" y="1971830"/>
                  <a:pt x="9961865" y="1971439"/>
                </a:cubicBezTo>
                <a:cubicBezTo>
                  <a:pt x="9974587" y="1971049"/>
                  <a:pt x="9986301" y="1967332"/>
                  <a:pt x="9997005" y="1960289"/>
                </a:cubicBezTo>
                <a:cubicBezTo>
                  <a:pt x="10011255" y="1975007"/>
                  <a:pt x="10034027" y="1983539"/>
                  <a:pt x="10065321" y="1985884"/>
                </a:cubicBezTo>
                <a:cubicBezTo>
                  <a:pt x="10096617" y="1988230"/>
                  <a:pt x="10123005" y="1987738"/>
                  <a:pt x="10144483" y="1984411"/>
                </a:cubicBezTo>
                <a:lnTo>
                  <a:pt x="10223005" y="2029794"/>
                </a:lnTo>
                <a:cubicBezTo>
                  <a:pt x="10236247" y="2020756"/>
                  <a:pt x="10249505" y="2015823"/>
                  <a:pt x="10262779" y="2015000"/>
                </a:cubicBezTo>
                <a:cubicBezTo>
                  <a:pt x="10276053" y="2014175"/>
                  <a:pt x="10289311" y="2009245"/>
                  <a:pt x="10302551" y="2000207"/>
                </a:cubicBezTo>
                <a:lnTo>
                  <a:pt x="10435437" y="2027563"/>
                </a:lnTo>
                <a:cubicBezTo>
                  <a:pt x="10442563" y="2038442"/>
                  <a:pt x="10443039" y="2046308"/>
                  <a:pt x="10436861" y="2051165"/>
                </a:cubicBezTo>
                <a:cubicBezTo>
                  <a:pt x="10429351" y="2054325"/>
                  <a:pt x="10397209" y="2059454"/>
                  <a:pt x="10340441" y="2066553"/>
                </a:cubicBezTo>
                <a:cubicBezTo>
                  <a:pt x="10283671" y="2073652"/>
                  <a:pt x="10226163" y="2080417"/>
                  <a:pt x="10167915" y="2086847"/>
                </a:cubicBezTo>
                <a:cubicBezTo>
                  <a:pt x="10109665" y="2093277"/>
                  <a:pt x="10074569" y="2097068"/>
                  <a:pt x="10062625" y="2098221"/>
                </a:cubicBezTo>
                <a:cubicBezTo>
                  <a:pt x="10043473" y="2109503"/>
                  <a:pt x="10021795" y="2111441"/>
                  <a:pt x="9997589" y="2104037"/>
                </a:cubicBezTo>
                <a:cubicBezTo>
                  <a:pt x="9973381" y="2096633"/>
                  <a:pt x="9950381" y="2099612"/>
                  <a:pt x="9928583" y="2112977"/>
                </a:cubicBezTo>
                <a:cubicBezTo>
                  <a:pt x="9902979" y="2116282"/>
                  <a:pt x="9872569" y="2120281"/>
                  <a:pt x="9837347" y="2124972"/>
                </a:cubicBezTo>
                <a:cubicBezTo>
                  <a:pt x="9802125" y="2129664"/>
                  <a:pt x="9772359" y="2129035"/>
                  <a:pt x="9748047" y="2123087"/>
                </a:cubicBezTo>
                <a:cubicBezTo>
                  <a:pt x="9746631" y="2128320"/>
                  <a:pt x="9743559" y="2134856"/>
                  <a:pt x="9738833" y="2142693"/>
                </a:cubicBezTo>
                <a:cubicBezTo>
                  <a:pt x="9734107" y="2150529"/>
                  <a:pt x="9732359" y="2156024"/>
                  <a:pt x="9733589" y="2159176"/>
                </a:cubicBezTo>
                <a:cubicBezTo>
                  <a:pt x="9737807" y="2162727"/>
                  <a:pt x="9742673" y="2161648"/>
                  <a:pt x="9748181" y="2155943"/>
                </a:cubicBezTo>
                <a:lnTo>
                  <a:pt x="9732433" y="2201288"/>
                </a:lnTo>
                <a:lnTo>
                  <a:pt x="9662731" y="2214408"/>
                </a:lnTo>
                <a:lnTo>
                  <a:pt x="9665761" y="2218166"/>
                </a:lnTo>
                <a:cubicBezTo>
                  <a:pt x="9673575" y="2228697"/>
                  <a:pt x="9677127" y="2236493"/>
                  <a:pt x="9676421" y="2241555"/>
                </a:cubicBezTo>
                <a:cubicBezTo>
                  <a:pt x="9675481" y="2248304"/>
                  <a:pt x="9665841" y="2258288"/>
                  <a:pt x="9647501" y="2271506"/>
                </a:cubicBezTo>
                <a:cubicBezTo>
                  <a:pt x="9622353" y="2284928"/>
                  <a:pt x="9598103" y="2294039"/>
                  <a:pt x="9574749" y="2298841"/>
                </a:cubicBezTo>
                <a:cubicBezTo>
                  <a:pt x="9551395" y="2303642"/>
                  <a:pt x="9552747" y="2323523"/>
                  <a:pt x="9578809" y="2358483"/>
                </a:cubicBezTo>
                <a:lnTo>
                  <a:pt x="9563327" y="2469540"/>
                </a:lnTo>
                <a:lnTo>
                  <a:pt x="9552449" y="2476302"/>
                </a:lnTo>
                <a:lnTo>
                  <a:pt x="9574389" y="2478915"/>
                </a:lnTo>
                <a:cubicBezTo>
                  <a:pt x="9585229" y="2477945"/>
                  <a:pt x="9595435" y="2474639"/>
                  <a:pt x="9605011" y="2468998"/>
                </a:cubicBezTo>
                <a:cubicBezTo>
                  <a:pt x="9646297" y="2465890"/>
                  <a:pt x="9689827" y="2463594"/>
                  <a:pt x="9735601" y="2462108"/>
                </a:cubicBezTo>
                <a:cubicBezTo>
                  <a:pt x="9781375" y="2460621"/>
                  <a:pt x="9824583" y="2460639"/>
                  <a:pt x="9865225" y="2462159"/>
                </a:cubicBezTo>
                <a:cubicBezTo>
                  <a:pt x="9882881" y="2477804"/>
                  <a:pt x="9905459" y="2479278"/>
                  <a:pt x="9932957" y="2466582"/>
                </a:cubicBezTo>
                <a:cubicBezTo>
                  <a:pt x="9960457" y="2453885"/>
                  <a:pt x="9983035" y="2455360"/>
                  <a:pt x="10000691" y="2471005"/>
                </a:cubicBezTo>
                <a:cubicBezTo>
                  <a:pt x="10018367" y="2457621"/>
                  <a:pt x="10040961" y="2449127"/>
                  <a:pt x="10068469" y="2445522"/>
                </a:cubicBezTo>
                <a:cubicBezTo>
                  <a:pt x="10095979" y="2441917"/>
                  <a:pt x="10117635" y="2448579"/>
                  <a:pt x="10133445" y="2465505"/>
                </a:cubicBezTo>
                <a:cubicBezTo>
                  <a:pt x="10111815" y="2479765"/>
                  <a:pt x="10088829" y="2486851"/>
                  <a:pt x="10064487" y="2486765"/>
                </a:cubicBezTo>
                <a:cubicBezTo>
                  <a:pt x="10040145" y="2486677"/>
                  <a:pt x="10017159" y="2493764"/>
                  <a:pt x="9995531" y="2508024"/>
                </a:cubicBezTo>
                <a:cubicBezTo>
                  <a:pt x="9982141" y="2494175"/>
                  <a:pt x="9970627" y="2492242"/>
                  <a:pt x="9960985" y="2502227"/>
                </a:cubicBezTo>
                <a:cubicBezTo>
                  <a:pt x="9951345" y="2512211"/>
                  <a:pt x="9939829" y="2510279"/>
                  <a:pt x="9926441" y="2496429"/>
                </a:cubicBezTo>
                <a:cubicBezTo>
                  <a:pt x="9920845" y="2501343"/>
                  <a:pt x="9913505" y="2506083"/>
                  <a:pt x="9904423" y="2510650"/>
                </a:cubicBezTo>
                <a:cubicBezTo>
                  <a:pt x="9895341" y="2515216"/>
                  <a:pt x="9886323" y="2515097"/>
                  <a:pt x="9877369" y="2510292"/>
                </a:cubicBezTo>
                <a:cubicBezTo>
                  <a:pt x="9834715" y="2510525"/>
                  <a:pt x="9792241" y="2513710"/>
                  <a:pt x="9749943" y="2519845"/>
                </a:cubicBezTo>
                <a:cubicBezTo>
                  <a:pt x="9707647" y="2525978"/>
                  <a:pt x="9666529" y="2536336"/>
                  <a:pt x="9626587" y="2550917"/>
                </a:cubicBezTo>
                <a:lnTo>
                  <a:pt x="9625983" y="2552023"/>
                </a:lnTo>
                <a:lnTo>
                  <a:pt x="9631465" y="2564048"/>
                </a:lnTo>
                <a:cubicBezTo>
                  <a:pt x="9630995" y="2567423"/>
                  <a:pt x="9628351" y="2571608"/>
                  <a:pt x="9623529" y="2576599"/>
                </a:cubicBezTo>
                <a:lnTo>
                  <a:pt x="9608975" y="2588668"/>
                </a:lnTo>
                <a:lnTo>
                  <a:pt x="9616251" y="2620849"/>
                </a:lnTo>
                <a:cubicBezTo>
                  <a:pt x="9630569" y="2645641"/>
                  <a:pt x="9631093" y="2665831"/>
                  <a:pt x="9617825" y="2681415"/>
                </a:cubicBezTo>
                <a:cubicBezTo>
                  <a:pt x="9617595" y="2686573"/>
                  <a:pt x="9618117" y="2692686"/>
                  <a:pt x="9619393" y="2699753"/>
                </a:cubicBezTo>
                <a:cubicBezTo>
                  <a:pt x="9620665" y="2706820"/>
                  <a:pt x="9620187" y="2711659"/>
                  <a:pt x="9617957" y="2714272"/>
                </a:cubicBezTo>
                <a:cubicBezTo>
                  <a:pt x="9612467" y="2717730"/>
                  <a:pt x="9607209" y="2717400"/>
                  <a:pt x="9602187" y="2713282"/>
                </a:cubicBezTo>
                <a:cubicBezTo>
                  <a:pt x="9597163" y="2709163"/>
                  <a:pt x="9593551" y="2705479"/>
                  <a:pt x="9591353" y="2702230"/>
                </a:cubicBezTo>
                <a:cubicBezTo>
                  <a:pt x="9580981" y="2709013"/>
                  <a:pt x="9571253" y="2711168"/>
                  <a:pt x="9562169" y="2708697"/>
                </a:cubicBezTo>
                <a:cubicBezTo>
                  <a:pt x="9553085" y="2706225"/>
                  <a:pt x="9543357" y="2708380"/>
                  <a:pt x="9532985" y="2715163"/>
                </a:cubicBezTo>
                <a:lnTo>
                  <a:pt x="9528837" y="2716965"/>
                </a:lnTo>
                <a:lnTo>
                  <a:pt x="9522045" y="2765681"/>
                </a:lnTo>
                <a:lnTo>
                  <a:pt x="9549135" y="2768389"/>
                </a:lnTo>
                <a:cubicBezTo>
                  <a:pt x="9587199" y="2741891"/>
                  <a:pt x="9621023" y="2733149"/>
                  <a:pt x="9650601" y="2742167"/>
                </a:cubicBezTo>
                <a:cubicBezTo>
                  <a:pt x="9680181" y="2751183"/>
                  <a:pt x="9715359" y="2749615"/>
                  <a:pt x="9756139" y="2737465"/>
                </a:cubicBezTo>
                <a:cubicBezTo>
                  <a:pt x="9765909" y="2738539"/>
                  <a:pt x="9776265" y="2741724"/>
                  <a:pt x="9787213" y="2747022"/>
                </a:cubicBezTo>
                <a:cubicBezTo>
                  <a:pt x="9798161" y="2752318"/>
                  <a:pt x="9806873" y="2758859"/>
                  <a:pt x="9813351" y="2766641"/>
                </a:cubicBezTo>
                <a:cubicBezTo>
                  <a:pt x="9815105" y="2769554"/>
                  <a:pt x="9814955" y="2773448"/>
                  <a:pt x="9812901" y="2778327"/>
                </a:cubicBezTo>
                <a:lnTo>
                  <a:pt x="9808629" y="2784649"/>
                </a:lnTo>
                <a:lnTo>
                  <a:pt x="9820271" y="2784653"/>
                </a:lnTo>
                <a:cubicBezTo>
                  <a:pt x="9837925" y="2800297"/>
                  <a:pt x="9860503" y="2801771"/>
                  <a:pt x="9888003" y="2789077"/>
                </a:cubicBezTo>
                <a:cubicBezTo>
                  <a:pt x="9915503" y="2776380"/>
                  <a:pt x="9938081" y="2777853"/>
                  <a:pt x="9955737" y="2793498"/>
                </a:cubicBezTo>
                <a:cubicBezTo>
                  <a:pt x="9973413" y="2780115"/>
                  <a:pt x="9996005" y="2771620"/>
                  <a:pt x="10023515" y="2768015"/>
                </a:cubicBezTo>
                <a:cubicBezTo>
                  <a:pt x="10051023" y="2764410"/>
                  <a:pt x="10072681" y="2771072"/>
                  <a:pt x="10088489" y="2787998"/>
                </a:cubicBezTo>
                <a:cubicBezTo>
                  <a:pt x="10066861" y="2802257"/>
                  <a:pt x="10043875" y="2809345"/>
                  <a:pt x="10019533" y="2809259"/>
                </a:cubicBezTo>
                <a:cubicBezTo>
                  <a:pt x="9995191" y="2809171"/>
                  <a:pt x="9972205" y="2816257"/>
                  <a:pt x="9950577" y="2830518"/>
                </a:cubicBezTo>
                <a:cubicBezTo>
                  <a:pt x="9937187" y="2816668"/>
                  <a:pt x="9925673" y="2814736"/>
                  <a:pt x="9916029" y="2824720"/>
                </a:cubicBezTo>
                <a:cubicBezTo>
                  <a:pt x="9906391" y="2834704"/>
                  <a:pt x="9894875" y="2832772"/>
                  <a:pt x="9881485" y="2818922"/>
                </a:cubicBezTo>
                <a:cubicBezTo>
                  <a:pt x="9875891" y="2823837"/>
                  <a:pt x="9868551" y="2828577"/>
                  <a:pt x="9859469" y="2833144"/>
                </a:cubicBezTo>
                <a:cubicBezTo>
                  <a:pt x="9850387" y="2837709"/>
                  <a:pt x="9841369" y="2837590"/>
                  <a:pt x="9832415" y="2832786"/>
                </a:cubicBezTo>
                <a:lnTo>
                  <a:pt x="9775667" y="2837041"/>
                </a:lnTo>
                <a:lnTo>
                  <a:pt x="9775135" y="2837894"/>
                </a:lnTo>
                <a:lnTo>
                  <a:pt x="9697169" y="2844308"/>
                </a:lnTo>
                <a:lnTo>
                  <a:pt x="9581633" y="2873411"/>
                </a:lnTo>
                <a:lnTo>
                  <a:pt x="9581029" y="2874518"/>
                </a:lnTo>
                <a:lnTo>
                  <a:pt x="9586509" y="2886543"/>
                </a:lnTo>
                <a:cubicBezTo>
                  <a:pt x="9586039" y="2889916"/>
                  <a:pt x="9583393" y="2894100"/>
                  <a:pt x="9578575" y="2899092"/>
                </a:cubicBezTo>
                <a:lnTo>
                  <a:pt x="9564023" y="2911160"/>
                </a:lnTo>
                <a:lnTo>
                  <a:pt x="9571297" y="2943343"/>
                </a:lnTo>
                <a:cubicBezTo>
                  <a:pt x="9578455" y="2955739"/>
                  <a:pt x="9582167" y="2966985"/>
                  <a:pt x="9582429" y="2977080"/>
                </a:cubicBezTo>
                <a:lnTo>
                  <a:pt x="9577335" y="2991378"/>
                </a:lnTo>
                <a:lnTo>
                  <a:pt x="9589377" y="2992198"/>
                </a:lnTo>
                <a:cubicBezTo>
                  <a:pt x="9614399" y="2995871"/>
                  <a:pt x="9632289" y="3001031"/>
                  <a:pt x="9643049" y="3007677"/>
                </a:cubicBezTo>
                <a:cubicBezTo>
                  <a:pt x="9655407" y="2999334"/>
                  <a:pt x="9665137" y="2997178"/>
                  <a:pt x="9672233" y="3001211"/>
                </a:cubicBezTo>
                <a:cubicBezTo>
                  <a:pt x="9679333" y="3005243"/>
                  <a:pt x="9689061" y="3003088"/>
                  <a:pt x="9701419" y="2994744"/>
                </a:cubicBezTo>
                <a:cubicBezTo>
                  <a:pt x="9731753" y="2999046"/>
                  <a:pt x="9768391" y="3002511"/>
                  <a:pt x="9811333" y="3005142"/>
                </a:cubicBezTo>
                <a:cubicBezTo>
                  <a:pt x="9854275" y="3007772"/>
                  <a:pt x="9888877" y="3000477"/>
                  <a:pt x="9915141" y="2983258"/>
                </a:cubicBezTo>
                <a:cubicBezTo>
                  <a:pt x="9932145" y="2988086"/>
                  <a:pt x="9951635" y="2991989"/>
                  <a:pt x="9973609" y="2994966"/>
                </a:cubicBezTo>
                <a:cubicBezTo>
                  <a:pt x="9995585" y="2997944"/>
                  <a:pt x="10013717" y="2994674"/>
                  <a:pt x="10028007" y="2985153"/>
                </a:cubicBezTo>
                <a:lnTo>
                  <a:pt x="10166187" y="3008347"/>
                </a:lnTo>
                <a:cubicBezTo>
                  <a:pt x="10183479" y="2994924"/>
                  <a:pt x="10204521" y="2986275"/>
                  <a:pt x="10229317" y="2982398"/>
                </a:cubicBezTo>
                <a:cubicBezTo>
                  <a:pt x="10254115" y="2978523"/>
                  <a:pt x="10274223" y="2985029"/>
                  <a:pt x="10289645" y="3001916"/>
                </a:cubicBezTo>
                <a:cubicBezTo>
                  <a:pt x="10306913" y="2990055"/>
                  <a:pt x="10329677" y="2983142"/>
                  <a:pt x="10357939" y="2981177"/>
                </a:cubicBezTo>
                <a:cubicBezTo>
                  <a:pt x="10386203" y="2979212"/>
                  <a:pt x="10411647" y="2978430"/>
                  <a:pt x="10434275" y="2978835"/>
                </a:cubicBezTo>
                <a:cubicBezTo>
                  <a:pt x="10438723" y="2984265"/>
                  <a:pt x="10441517" y="2990995"/>
                  <a:pt x="10442657" y="2999027"/>
                </a:cubicBezTo>
                <a:cubicBezTo>
                  <a:pt x="10443795" y="3007059"/>
                  <a:pt x="10440617" y="3014365"/>
                  <a:pt x="10433119" y="3020947"/>
                </a:cubicBezTo>
                <a:cubicBezTo>
                  <a:pt x="10419189" y="3030698"/>
                  <a:pt x="10402337" y="3036053"/>
                  <a:pt x="10382563" y="3037009"/>
                </a:cubicBezTo>
                <a:cubicBezTo>
                  <a:pt x="10362791" y="3037964"/>
                  <a:pt x="10344257" y="3038458"/>
                  <a:pt x="10326969" y="3038490"/>
                </a:cubicBezTo>
                <a:cubicBezTo>
                  <a:pt x="10314059" y="3047268"/>
                  <a:pt x="10302787" y="3050639"/>
                  <a:pt x="10293153" y="3048600"/>
                </a:cubicBezTo>
                <a:cubicBezTo>
                  <a:pt x="10283519" y="3046563"/>
                  <a:pt x="10273569" y="3048892"/>
                  <a:pt x="10263307" y="3055588"/>
                </a:cubicBezTo>
                <a:cubicBezTo>
                  <a:pt x="10243007" y="3063138"/>
                  <a:pt x="10221947" y="3067681"/>
                  <a:pt x="10200127" y="3069215"/>
                </a:cubicBezTo>
                <a:cubicBezTo>
                  <a:pt x="10178309" y="3070748"/>
                  <a:pt x="10158217" y="3068350"/>
                  <a:pt x="10139853" y="3062018"/>
                </a:cubicBezTo>
                <a:cubicBezTo>
                  <a:pt x="10138711" y="3073731"/>
                  <a:pt x="10134831" y="3086051"/>
                  <a:pt x="10128217" y="3098977"/>
                </a:cubicBezTo>
                <a:cubicBezTo>
                  <a:pt x="10121605" y="3111904"/>
                  <a:pt x="10111363" y="3110684"/>
                  <a:pt x="10097499" y="3095321"/>
                </a:cubicBezTo>
                <a:cubicBezTo>
                  <a:pt x="10073069" y="3107834"/>
                  <a:pt x="10013877" y="3122447"/>
                  <a:pt x="9919925" y="3139156"/>
                </a:cubicBezTo>
                <a:cubicBezTo>
                  <a:pt x="9825969" y="3155865"/>
                  <a:pt x="9764421" y="3162031"/>
                  <a:pt x="9735273" y="3157651"/>
                </a:cubicBezTo>
                <a:lnTo>
                  <a:pt x="9731411" y="3158416"/>
                </a:lnTo>
                <a:lnTo>
                  <a:pt x="9730179" y="3160387"/>
                </a:lnTo>
                <a:lnTo>
                  <a:pt x="9715235" y="3161617"/>
                </a:lnTo>
                <a:lnTo>
                  <a:pt x="9609239" y="3182591"/>
                </a:lnTo>
                <a:cubicBezTo>
                  <a:pt x="9606877" y="3179813"/>
                  <a:pt x="9603271" y="3177500"/>
                  <a:pt x="9598423" y="3175646"/>
                </a:cubicBezTo>
                <a:cubicBezTo>
                  <a:pt x="9593573" y="3173793"/>
                  <a:pt x="9589647" y="3173791"/>
                  <a:pt x="9586639" y="3175642"/>
                </a:cubicBezTo>
                <a:cubicBezTo>
                  <a:pt x="9579087" y="3182609"/>
                  <a:pt x="9572689" y="3187639"/>
                  <a:pt x="9567447" y="3190732"/>
                </a:cubicBezTo>
                <a:cubicBezTo>
                  <a:pt x="9562203" y="3193825"/>
                  <a:pt x="9555773" y="3190640"/>
                  <a:pt x="9548157" y="3181179"/>
                </a:cubicBezTo>
                <a:lnTo>
                  <a:pt x="9530605" y="3185289"/>
                </a:lnTo>
                <a:lnTo>
                  <a:pt x="9530893" y="3185647"/>
                </a:lnTo>
                <a:cubicBezTo>
                  <a:pt x="9538707" y="3196179"/>
                  <a:pt x="9542259" y="3203975"/>
                  <a:pt x="9541553" y="3209036"/>
                </a:cubicBezTo>
                <a:cubicBezTo>
                  <a:pt x="9540613" y="3215786"/>
                  <a:pt x="9530973" y="3225769"/>
                  <a:pt x="9512631" y="3238988"/>
                </a:cubicBezTo>
                <a:lnTo>
                  <a:pt x="9492805" y="3246438"/>
                </a:lnTo>
                <a:lnTo>
                  <a:pt x="9498661" y="3248811"/>
                </a:lnTo>
                <a:cubicBezTo>
                  <a:pt x="9514631" y="3251189"/>
                  <a:pt x="9533931" y="3250821"/>
                  <a:pt x="9556559" y="3247706"/>
                </a:cubicBezTo>
                <a:cubicBezTo>
                  <a:pt x="9601815" y="3241476"/>
                  <a:pt x="9632721" y="3236745"/>
                  <a:pt x="9649279" y="3233512"/>
                </a:cubicBezTo>
                <a:lnTo>
                  <a:pt x="9653417" y="3271461"/>
                </a:lnTo>
                <a:lnTo>
                  <a:pt x="9685315" y="3279340"/>
                </a:lnTo>
                <a:lnTo>
                  <a:pt x="9758275" y="3263173"/>
                </a:lnTo>
                <a:lnTo>
                  <a:pt x="9892451" y="3281274"/>
                </a:lnTo>
                <a:cubicBezTo>
                  <a:pt x="9905473" y="3272409"/>
                  <a:pt x="9917847" y="3268172"/>
                  <a:pt x="9929577" y="3268561"/>
                </a:cubicBezTo>
                <a:cubicBezTo>
                  <a:pt x="9941307" y="3268953"/>
                  <a:pt x="9953683" y="3264716"/>
                  <a:pt x="9966703" y="3255851"/>
                </a:cubicBezTo>
                <a:lnTo>
                  <a:pt x="10039799" y="3272540"/>
                </a:lnTo>
                <a:cubicBezTo>
                  <a:pt x="10052347" y="3283960"/>
                  <a:pt x="10073161" y="3286820"/>
                  <a:pt x="10102237" y="3281126"/>
                </a:cubicBezTo>
                <a:cubicBezTo>
                  <a:pt x="10131315" y="3275428"/>
                  <a:pt x="10153419" y="3269036"/>
                  <a:pt x="10168547" y="3261946"/>
                </a:cubicBezTo>
                <a:cubicBezTo>
                  <a:pt x="10188983" y="3273861"/>
                  <a:pt x="10239191" y="3281420"/>
                  <a:pt x="10319173" y="3284624"/>
                </a:cubicBezTo>
                <a:cubicBezTo>
                  <a:pt x="10399157" y="3287826"/>
                  <a:pt x="10446363" y="3291566"/>
                  <a:pt x="10460791" y="3295843"/>
                </a:cubicBezTo>
                <a:cubicBezTo>
                  <a:pt x="10469849" y="3285116"/>
                  <a:pt x="10480173" y="3280089"/>
                  <a:pt x="10491767" y="3280757"/>
                </a:cubicBezTo>
                <a:cubicBezTo>
                  <a:pt x="10503361" y="3281427"/>
                  <a:pt x="10513395" y="3286927"/>
                  <a:pt x="10521875" y="3297255"/>
                </a:cubicBezTo>
                <a:cubicBezTo>
                  <a:pt x="10532081" y="3290260"/>
                  <a:pt x="10541141" y="3287257"/>
                  <a:pt x="10549057" y="3288243"/>
                </a:cubicBezTo>
                <a:cubicBezTo>
                  <a:pt x="10556971" y="3289229"/>
                  <a:pt x="10566033" y="3286224"/>
                  <a:pt x="10576239" y="3279229"/>
                </a:cubicBezTo>
                <a:cubicBezTo>
                  <a:pt x="10593403" y="3289253"/>
                  <a:pt x="10616287" y="3298383"/>
                  <a:pt x="10644897" y="3306617"/>
                </a:cubicBezTo>
                <a:cubicBezTo>
                  <a:pt x="10673503" y="3314853"/>
                  <a:pt x="10696679" y="3313454"/>
                  <a:pt x="10714421" y="3302422"/>
                </a:cubicBezTo>
                <a:cubicBezTo>
                  <a:pt x="10725967" y="3305531"/>
                  <a:pt x="10737419" y="3305111"/>
                  <a:pt x="10748771" y="3301162"/>
                </a:cubicBezTo>
                <a:cubicBezTo>
                  <a:pt x="10760123" y="3297215"/>
                  <a:pt x="10769893" y="3291935"/>
                  <a:pt x="10778083" y="3285325"/>
                </a:cubicBezTo>
                <a:cubicBezTo>
                  <a:pt x="10820569" y="3284878"/>
                  <a:pt x="10861765" y="3293687"/>
                  <a:pt x="10901673" y="3311751"/>
                </a:cubicBezTo>
                <a:cubicBezTo>
                  <a:pt x="10915023" y="3302627"/>
                  <a:pt x="10928059" y="3297868"/>
                  <a:pt x="10940783" y="3297478"/>
                </a:cubicBezTo>
                <a:cubicBezTo>
                  <a:pt x="10953505" y="3297088"/>
                  <a:pt x="10965219" y="3293371"/>
                  <a:pt x="10975923" y="3286328"/>
                </a:cubicBezTo>
                <a:cubicBezTo>
                  <a:pt x="10990173" y="3301045"/>
                  <a:pt x="11012945" y="3309577"/>
                  <a:pt x="11044239" y="3311923"/>
                </a:cubicBezTo>
                <a:cubicBezTo>
                  <a:pt x="11075535" y="3314269"/>
                  <a:pt x="11101923" y="3313777"/>
                  <a:pt x="11123401" y="3310450"/>
                </a:cubicBezTo>
                <a:lnTo>
                  <a:pt x="11201923" y="3355833"/>
                </a:lnTo>
                <a:cubicBezTo>
                  <a:pt x="11215165" y="3346795"/>
                  <a:pt x="11228423" y="3341863"/>
                  <a:pt x="11241697" y="3341039"/>
                </a:cubicBezTo>
                <a:cubicBezTo>
                  <a:pt x="11254971" y="3340215"/>
                  <a:pt x="11268229" y="3335284"/>
                  <a:pt x="11281469" y="3326247"/>
                </a:cubicBezTo>
                <a:lnTo>
                  <a:pt x="11414355" y="3353603"/>
                </a:lnTo>
                <a:cubicBezTo>
                  <a:pt x="11421481" y="3364480"/>
                  <a:pt x="11421957" y="3372348"/>
                  <a:pt x="11415779" y="3377205"/>
                </a:cubicBezTo>
                <a:cubicBezTo>
                  <a:pt x="11408269" y="3380364"/>
                  <a:pt x="11376129" y="3385493"/>
                  <a:pt x="11319359" y="3392592"/>
                </a:cubicBezTo>
                <a:cubicBezTo>
                  <a:pt x="11262589" y="3399691"/>
                  <a:pt x="11205081" y="3406456"/>
                  <a:pt x="11146833" y="3412886"/>
                </a:cubicBezTo>
                <a:cubicBezTo>
                  <a:pt x="11088583" y="3419317"/>
                  <a:pt x="11053487" y="3423107"/>
                  <a:pt x="11041543" y="3424260"/>
                </a:cubicBezTo>
                <a:cubicBezTo>
                  <a:pt x="11022393" y="3435541"/>
                  <a:pt x="11000713" y="3437480"/>
                  <a:pt x="10976507" y="3430076"/>
                </a:cubicBezTo>
                <a:cubicBezTo>
                  <a:pt x="10952301" y="3422672"/>
                  <a:pt x="10929299" y="3425651"/>
                  <a:pt x="10907501" y="3439015"/>
                </a:cubicBezTo>
                <a:cubicBezTo>
                  <a:pt x="10881899" y="3442322"/>
                  <a:pt x="10851487" y="3446321"/>
                  <a:pt x="10816265" y="3451011"/>
                </a:cubicBezTo>
                <a:cubicBezTo>
                  <a:pt x="10781045" y="3455702"/>
                  <a:pt x="10751277" y="3455074"/>
                  <a:pt x="10726965" y="3449126"/>
                </a:cubicBezTo>
                <a:cubicBezTo>
                  <a:pt x="10725549" y="3454359"/>
                  <a:pt x="10722477" y="3460895"/>
                  <a:pt x="10717751" y="3468731"/>
                </a:cubicBezTo>
                <a:cubicBezTo>
                  <a:pt x="10713025" y="3476568"/>
                  <a:pt x="10711277" y="3482064"/>
                  <a:pt x="10712509" y="3485214"/>
                </a:cubicBezTo>
                <a:cubicBezTo>
                  <a:pt x="10716727" y="3488765"/>
                  <a:pt x="10721591" y="3487687"/>
                  <a:pt x="10727099" y="3481983"/>
                </a:cubicBezTo>
                <a:lnTo>
                  <a:pt x="10711351" y="3527327"/>
                </a:lnTo>
                <a:cubicBezTo>
                  <a:pt x="10653649" y="3541110"/>
                  <a:pt x="10593945" y="3552348"/>
                  <a:pt x="10532241" y="3561039"/>
                </a:cubicBezTo>
                <a:cubicBezTo>
                  <a:pt x="10524233" y="3550855"/>
                  <a:pt x="10514935" y="3549925"/>
                  <a:pt x="10504345" y="3558251"/>
                </a:cubicBezTo>
                <a:cubicBezTo>
                  <a:pt x="10496795" y="3565220"/>
                  <a:pt x="10490399" y="3570249"/>
                  <a:pt x="10485155" y="3573341"/>
                </a:cubicBezTo>
                <a:cubicBezTo>
                  <a:pt x="10479911" y="3576434"/>
                  <a:pt x="10473481" y="3573251"/>
                  <a:pt x="10465863" y="3563789"/>
                </a:cubicBezTo>
                <a:cubicBezTo>
                  <a:pt x="10455601" y="3570486"/>
                  <a:pt x="10445653" y="3572815"/>
                  <a:pt x="10436017" y="3570777"/>
                </a:cubicBezTo>
                <a:cubicBezTo>
                  <a:pt x="10426383" y="3568739"/>
                  <a:pt x="10415111" y="3572109"/>
                  <a:pt x="10402201" y="3580886"/>
                </a:cubicBezTo>
                <a:cubicBezTo>
                  <a:pt x="10396507" y="3568198"/>
                  <a:pt x="10387841" y="3559902"/>
                  <a:pt x="10376209" y="3556003"/>
                </a:cubicBezTo>
                <a:cubicBezTo>
                  <a:pt x="10364575" y="3552104"/>
                  <a:pt x="10351975" y="3555144"/>
                  <a:pt x="10338405" y="3565127"/>
                </a:cubicBezTo>
                <a:lnTo>
                  <a:pt x="10280035" y="3578062"/>
                </a:lnTo>
                <a:cubicBezTo>
                  <a:pt x="10263439" y="3588280"/>
                  <a:pt x="10243079" y="3596436"/>
                  <a:pt x="10218955" y="3602529"/>
                </a:cubicBezTo>
                <a:lnTo>
                  <a:pt x="10218865" y="3602542"/>
                </a:lnTo>
                <a:lnTo>
                  <a:pt x="10274219" y="3607118"/>
                </a:lnTo>
                <a:cubicBezTo>
                  <a:pt x="10354203" y="3610319"/>
                  <a:pt x="10401409" y="3614060"/>
                  <a:pt x="10415837" y="3618336"/>
                </a:cubicBezTo>
                <a:cubicBezTo>
                  <a:pt x="10424895" y="3607610"/>
                  <a:pt x="10435219" y="3602581"/>
                  <a:pt x="10446813" y="3603251"/>
                </a:cubicBezTo>
                <a:cubicBezTo>
                  <a:pt x="10458405" y="3603920"/>
                  <a:pt x="10468441" y="3609420"/>
                  <a:pt x="10476921" y="3619749"/>
                </a:cubicBezTo>
                <a:cubicBezTo>
                  <a:pt x="10487125" y="3612753"/>
                  <a:pt x="10496187" y="3609750"/>
                  <a:pt x="10504103" y="3610736"/>
                </a:cubicBezTo>
                <a:cubicBezTo>
                  <a:pt x="10512017" y="3611723"/>
                  <a:pt x="10521079" y="3608718"/>
                  <a:pt x="10531285" y="3601722"/>
                </a:cubicBezTo>
                <a:cubicBezTo>
                  <a:pt x="10548447" y="3611746"/>
                  <a:pt x="10571333" y="3620876"/>
                  <a:pt x="10599941" y="3629110"/>
                </a:cubicBezTo>
                <a:cubicBezTo>
                  <a:pt x="10628549" y="3637346"/>
                  <a:pt x="10651725" y="3635948"/>
                  <a:pt x="10669467" y="3624916"/>
                </a:cubicBezTo>
                <a:cubicBezTo>
                  <a:pt x="10681013" y="3628025"/>
                  <a:pt x="10692465" y="3627605"/>
                  <a:pt x="10703817" y="3623656"/>
                </a:cubicBezTo>
                <a:cubicBezTo>
                  <a:pt x="10715169" y="3619709"/>
                  <a:pt x="10724939" y="3614429"/>
                  <a:pt x="10733129" y="3607819"/>
                </a:cubicBezTo>
                <a:cubicBezTo>
                  <a:pt x="10775615" y="3607372"/>
                  <a:pt x="10816811" y="3616181"/>
                  <a:pt x="10856719" y="3634245"/>
                </a:cubicBezTo>
                <a:cubicBezTo>
                  <a:pt x="10870069" y="3625121"/>
                  <a:pt x="10883105" y="3620362"/>
                  <a:pt x="10895829" y="3619972"/>
                </a:cubicBezTo>
                <a:cubicBezTo>
                  <a:pt x="10908551" y="3619582"/>
                  <a:pt x="10920265" y="3615865"/>
                  <a:pt x="10930969" y="3608822"/>
                </a:cubicBezTo>
                <a:cubicBezTo>
                  <a:pt x="10945219" y="3623539"/>
                  <a:pt x="10967991" y="3632071"/>
                  <a:pt x="10999285" y="3634417"/>
                </a:cubicBezTo>
                <a:cubicBezTo>
                  <a:pt x="11030581" y="3636763"/>
                  <a:pt x="11056969" y="3636271"/>
                  <a:pt x="11078447" y="3632944"/>
                </a:cubicBezTo>
                <a:lnTo>
                  <a:pt x="11156971" y="3678327"/>
                </a:lnTo>
                <a:cubicBezTo>
                  <a:pt x="11170211" y="3669289"/>
                  <a:pt x="11183469" y="3664357"/>
                  <a:pt x="11196743" y="3663533"/>
                </a:cubicBezTo>
                <a:cubicBezTo>
                  <a:pt x="11210017" y="3662709"/>
                  <a:pt x="11223275" y="3657779"/>
                  <a:pt x="11236515" y="3648741"/>
                </a:cubicBezTo>
                <a:lnTo>
                  <a:pt x="11369401" y="3676097"/>
                </a:lnTo>
                <a:cubicBezTo>
                  <a:pt x="11376527" y="3686974"/>
                  <a:pt x="11377003" y="3694842"/>
                  <a:pt x="11370825" y="3699699"/>
                </a:cubicBezTo>
                <a:cubicBezTo>
                  <a:pt x="11363315" y="3702858"/>
                  <a:pt x="11331175" y="3707987"/>
                  <a:pt x="11274405" y="3715086"/>
                </a:cubicBezTo>
                <a:cubicBezTo>
                  <a:pt x="11217635" y="3722185"/>
                  <a:pt x="11160127" y="3728950"/>
                  <a:pt x="11101879" y="3735380"/>
                </a:cubicBezTo>
                <a:cubicBezTo>
                  <a:pt x="11043629" y="3741811"/>
                  <a:pt x="11008533" y="3745601"/>
                  <a:pt x="10996589" y="3746754"/>
                </a:cubicBezTo>
                <a:cubicBezTo>
                  <a:pt x="10977439" y="3758035"/>
                  <a:pt x="10955759" y="3759974"/>
                  <a:pt x="10931553" y="3752570"/>
                </a:cubicBezTo>
                <a:cubicBezTo>
                  <a:pt x="10907347" y="3745166"/>
                  <a:pt x="10884345" y="3748145"/>
                  <a:pt x="10862547" y="3761509"/>
                </a:cubicBezTo>
                <a:cubicBezTo>
                  <a:pt x="10836945" y="3764816"/>
                  <a:pt x="10806535" y="3768814"/>
                  <a:pt x="10771311" y="3773506"/>
                </a:cubicBezTo>
                <a:cubicBezTo>
                  <a:pt x="10736091" y="3778196"/>
                  <a:pt x="10706323" y="3777568"/>
                  <a:pt x="10682013" y="3771620"/>
                </a:cubicBezTo>
                <a:cubicBezTo>
                  <a:pt x="10680595" y="3776853"/>
                  <a:pt x="10677523" y="3783389"/>
                  <a:pt x="10672797" y="3791226"/>
                </a:cubicBezTo>
                <a:cubicBezTo>
                  <a:pt x="10668071" y="3799062"/>
                  <a:pt x="10666323" y="3804557"/>
                  <a:pt x="10667555" y="3807708"/>
                </a:cubicBezTo>
                <a:cubicBezTo>
                  <a:pt x="10671773" y="3811259"/>
                  <a:pt x="10676637" y="3810182"/>
                  <a:pt x="10682145" y="3804477"/>
                </a:cubicBezTo>
                <a:lnTo>
                  <a:pt x="10666397" y="3849822"/>
                </a:lnTo>
                <a:cubicBezTo>
                  <a:pt x="10608695" y="3863605"/>
                  <a:pt x="10548991" y="3874842"/>
                  <a:pt x="10487287" y="3883533"/>
                </a:cubicBezTo>
                <a:cubicBezTo>
                  <a:pt x="10479279" y="3873349"/>
                  <a:pt x="10469981" y="3872419"/>
                  <a:pt x="10459393" y="3880745"/>
                </a:cubicBezTo>
                <a:cubicBezTo>
                  <a:pt x="10451841" y="3887714"/>
                  <a:pt x="10445445" y="3892743"/>
                  <a:pt x="10440201" y="3895835"/>
                </a:cubicBezTo>
                <a:cubicBezTo>
                  <a:pt x="10434957" y="3898928"/>
                  <a:pt x="10428527" y="3895745"/>
                  <a:pt x="10420909" y="3886283"/>
                </a:cubicBezTo>
                <a:cubicBezTo>
                  <a:pt x="10410647" y="3892980"/>
                  <a:pt x="10400699" y="3895309"/>
                  <a:pt x="10391063" y="3893271"/>
                </a:cubicBezTo>
                <a:cubicBezTo>
                  <a:pt x="10381429" y="3891233"/>
                  <a:pt x="10370157" y="3894603"/>
                  <a:pt x="10357247" y="3903380"/>
                </a:cubicBezTo>
                <a:cubicBezTo>
                  <a:pt x="10351553" y="3890692"/>
                  <a:pt x="10342887" y="3882396"/>
                  <a:pt x="10331255" y="3878496"/>
                </a:cubicBezTo>
                <a:cubicBezTo>
                  <a:pt x="10319619" y="3874597"/>
                  <a:pt x="10307021" y="3877638"/>
                  <a:pt x="10293451" y="3887620"/>
                </a:cubicBezTo>
                <a:lnTo>
                  <a:pt x="10235081" y="3900556"/>
                </a:lnTo>
                <a:cubicBezTo>
                  <a:pt x="10201887" y="3920991"/>
                  <a:pt x="10153641" y="3933178"/>
                  <a:pt x="10090339" y="3937115"/>
                </a:cubicBezTo>
                <a:cubicBezTo>
                  <a:pt x="10027037" y="3941053"/>
                  <a:pt x="9973139" y="3951502"/>
                  <a:pt x="9928645" y="3968462"/>
                </a:cubicBezTo>
                <a:cubicBezTo>
                  <a:pt x="9922887" y="3960458"/>
                  <a:pt x="9917387" y="3954826"/>
                  <a:pt x="9912147" y="3951564"/>
                </a:cubicBezTo>
                <a:cubicBezTo>
                  <a:pt x="9906905" y="3948304"/>
                  <a:pt x="9900437" y="3949612"/>
                  <a:pt x="9892743" y="3955490"/>
                </a:cubicBezTo>
                <a:cubicBezTo>
                  <a:pt x="9878411" y="3968134"/>
                  <a:pt x="9866013" y="3966895"/>
                  <a:pt x="9855551" y="3951773"/>
                </a:cubicBezTo>
                <a:cubicBezTo>
                  <a:pt x="9849457" y="3956736"/>
                  <a:pt x="9840791" y="3961149"/>
                  <a:pt x="9829547" y="3965010"/>
                </a:cubicBezTo>
                <a:cubicBezTo>
                  <a:pt x="9818305" y="3968872"/>
                  <a:pt x="9809281" y="3967383"/>
                  <a:pt x="9802477" y="3960545"/>
                </a:cubicBezTo>
                <a:lnTo>
                  <a:pt x="9754829" y="3998011"/>
                </a:lnTo>
                <a:lnTo>
                  <a:pt x="9717639" y="3994294"/>
                </a:lnTo>
                <a:cubicBezTo>
                  <a:pt x="9707245" y="4003324"/>
                  <a:pt x="9697587" y="4009201"/>
                  <a:pt x="9688665" y="4011925"/>
                </a:cubicBezTo>
                <a:cubicBezTo>
                  <a:pt x="9679741" y="4014650"/>
                  <a:pt x="9670371" y="4010000"/>
                  <a:pt x="9660559" y="3997974"/>
                </a:cubicBezTo>
                <a:lnTo>
                  <a:pt x="9648547" y="3982697"/>
                </a:lnTo>
                <a:cubicBezTo>
                  <a:pt x="9635141" y="3992208"/>
                  <a:pt x="9621889" y="3998509"/>
                  <a:pt x="9608791" y="4001598"/>
                </a:cubicBezTo>
                <a:cubicBezTo>
                  <a:pt x="9595691" y="4004688"/>
                  <a:pt x="9583763" y="4009946"/>
                  <a:pt x="9573005" y="4017375"/>
                </a:cubicBezTo>
                <a:lnTo>
                  <a:pt x="9522283" y="4021508"/>
                </a:lnTo>
                <a:lnTo>
                  <a:pt x="9532705" y="4023606"/>
                </a:lnTo>
                <a:cubicBezTo>
                  <a:pt x="9563999" y="4025951"/>
                  <a:pt x="9590387" y="4025460"/>
                  <a:pt x="9611865" y="4022133"/>
                </a:cubicBezTo>
                <a:lnTo>
                  <a:pt x="9690387" y="4067515"/>
                </a:lnTo>
                <a:cubicBezTo>
                  <a:pt x="9703629" y="4058477"/>
                  <a:pt x="9716887" y="4053546"/>
                  <a:pt x="9730161" y="4052721"/>
                </a:cubicBezTo>
                <a:cubicBezTo>
                  <a:pt x="9743435" y="4051898"/>
                  <a:pt x="9756693" y="4046967"/>
                  <a:pt x="9769935" y="4037929"/>
                </a:cubicBezTo>
                <a:lnTo>
                  <a:pt x="9902821" y="4065285"/>
                </a:lnTo>
                <a:cubicBezTo>
                  <a:pt x="9909947" y="4076163"/>
                  <a:pt x="9910421" y="4084029"/>
                  <a:pt x="9904243" y="4088887"/>
                </a:cubicBezTo>
                <a:cubicBezTo>
                  <a:pt x="9896731" y="4092046"/>
                  <a:pt x="9864593" y="4097176"/>
                  <a:pt x="9807823" y="4104273"/>
                </a:cubicBezTo>
                <a:cubicBezTo>
                  <a:pt x="9751053" y="4111374"/>
                  <a:pt x="9693545" y="4118139"/>
                  <a:pt x="9635297" y="4124569"/>
                </a:cubicBezTo>
                <a:cubicBezTo>
                  <a:pt x="9577049" y="4130999"/>
                  <a:pt x="9541953" y="4134790"/>
                  <a:pt x="9530007" y="4135942"/>
                </a:cubicBezTo>
                <a:cubicBezTo>
                  <a:pt x="9510857" y="4147224"/>
                  <a:pt x="9489179" y="4149163"/>
                  <a:pt x="9464971" y="4141759"/>
                </a:cubicBezTo>
                <a:cubicBezTo>
                  <a:pt x="9440765" y="4134355"/>
                  <a:pt x="9417763" y="4137334"/>
                  <a:pt x="9395965" y="4150697"/>
                </a:cubicBezTo>
                <a:cubicBezTo>
                  <a:pt x="9370363" y="4154005"/>
                  <a:pt x="9339951" y="4158002"/>
                  <a:pt x="9304729" y="4162694"/>
                </a:cubicBezTo>
                <a:lnTo>
                  <a:pt x="9220527" y="4160915"/>
                </a:lnTo>
                <a:lnTo>
                  <a:pt x="9214995" y="4200601"/>
                </a:lnTo>
                <a:lnTo>
                  <a:pt x="9212647" y="4202060"/>
                </a:lnTo>
                <a:lnTo>
                  <a:pt x="9210539" y="4208128"/>
                </a:lnTo>
                <a:lnTo>
                  <a:pt x="9226057" y="4209976"/>
                </a:lnTo>
                <a:cubicBezTo>
                  <a:pt x="9236897" y="4209006"/>
                  <a:pt x="9247105" y="4205700"/>
                  <a:pt x="9256681" y="4200060"/>
                </a:cubicBezTo>
                <a:cubicBezTo>
                  <a:pt x="9297967" y="4196952"/>
                  <a:pt x="9341497" y="4194655"/>
                  <a:pt x="9387271" y="4193170"/>
                </a:cubicBezTo>
                <a:cubicBezTo>
                  <a:pt x="9433045" y="4191683"/>
                  <a:pt x="9476253" y="4191700"/>
                  <a:pt x="9516895" y="4193220"/>
                </a:cubicBezTo>
                <a:cubicBezTo>
                  <a:pt x="9534549" y="4208865"/>
                  <a:pt x="9557127" y="4210339"/>
                  <a:pt x="9584627" y="4197644"/>
                </a:cubicBezTo>
                <a:cubicBezTo>
                  <a:pt x="9612127" y="4184948"/>
                  <a:pt x="9634705" y="4186421"/>
                  <a:pt x="9652361" y="4202066"/>
                </a:cubicBezTo>
                <a:cubicBezTo>
                  <a:pt x="9670037" y="4188683"/>
                  <a:pt x="9692629" y="4180188"/>
                  <a:pt x="9720139" y="4176583"/>
                </a:cubicBezTo>
                <a:cubicBezTo>
                  <a:pt x="9747647" y="4172978"/>
                  <a:pt x="9769305" y="4179639"/>
                  <a:pt x="9785113" y="4196565"/>
                </a:cubicBezTo>
                <a:cubicBezTo>
                  <a:pt x="9763485" y="4210825"/>
                  <a:pt x="9740499" y="4217913"/>
                  <a:pt x="9716157" y="4217826"/>
                </a:cubicBezTo>
                <a:cubicBezTo>
                  <a:pt x="9691815" y="4217739"/>
                  <a:pt x="9668829" y="4224825"/>
                  <a:pt x="9647201" y="4239086"/>
                </a:cubicBezTo>
                <a:cubicBezTo>
                  <a:pt x="9633811" y="4225236"/>
                  <a:pt x="9622297" y="4223303"/>
                  <a:pt x="9612655" y="4233287"/>
                </a:cubicBezTo>
                <a:cubicBezTo>
                  <a:pt x="9603013" y="4243272"/>
                  <a:pt x="9591499" y="4241340"/>
                  <a:pt x="9578109" y="4227489"/>
                </a:cubicBezTo>
                <a:cubicBezTo>
                  <a:pt x="9572515" y="4232404"/>
                  <a:pt x="9565177" y="4237145"/>
                  <a:pt x="9556093" y="4241711"/>
                </a:cubicBezTo>
                <a:cubicBezTo>
                  <a:pt x="9547011" y="4246277"/>
                  <a:pt x="9537993" y="4246158"/>
                  <a:pt x="9529039" y="4241354"/>
                </a:cubicBezTo>
                <a:cubicBezTo>
                  <a:pt x="9486385" y="4241587"/>
                  <a:pt x="9443911" y="4244772"/>
                  <a:pt x="9401613" y="4250906"/>
                </a:cubicBezTo>
                <a:cubicBezTo>
                  <a:pt x="9359317" y="4257040"/>
                  <a:pt x="9318197" y="4267397"/>
                  <a:pt x="9278257" y="4281979"/>
                </a:cubicBezTo>
                <a:lnTo>
                  <a:pt x="9277653" y="4283086"/>
                </a:lnTo>
                <a:lnTo>
                  <a:pt x="9283133" y="4295110"/>
                </a:lnTo>
                <a:cubicBezTo>
                  <a:pt x="9282663" y="4298484"/>
                  <a:pt x="9280017" y="4302668"/>
                  <a:pt x="9275199" y="4307660"/>
                </a:cubicBezTo>
                <a:lnTo>
                  <a:pt x="9260645" y="4319728"/>
                </a:lnTo>
                <a:lnTo>
                  <a:pt x="9262575" y="4328264"/>
                </a:lnTo>
                <a:lnTo>
                  <a:pt x="9345179" y="4345927"/>
                </a:lnTo>
                <a:cubicBezTo>
                  <a:pt x="9358531" y="4336803"/>
                  <a:pt x="9371569" y="4332045"/>
                  <a:pt x="9384291" y="4331654"/>
                </a:cubicBezTo>
                <a:cubicBezTo>
                  <a:pt x="9397013" y="4331265"/>
                  <a:pt x="9408727" y="4327547"/>
                  <a:pt x="9419431" y="4320504"/>
                </a:cubicBezTo>
                <a:cubicBezTo>
                  <a:pt x="9433681" y="4335222"/>
                  <a:pt x="9456453" y="4343754"/>
                  <a:pt x="9487749" y="4346099"/>
                </a:cubicBezTo>
                <a:cubicBezTo>
                  <a:pt x="9519043" y="4348445"/>
                  <a:pt x="9545431" y="4347954"/>
                  <a:pt x="9566909" y="4344627"/>
                </a:cubicBezTo>
                <a:lnTo>
                  <a:pt x="9645431" y="4390009"/>
                </a:lnTo>
                <a:cubicBezTo>
                  <a:pt x="9658673" y="4380971"/>
                  <a:pt x="9671931" y="4376039"/>
                  <a:pt x="9685205" y="4375215"/>
                </a:cubicBezTo>
                <a:cubicBezTo>
                  <a:pt x="9698479" y="4374392"/>
                  <a:pt x="9711737" y="4369461"/>
                  <a:pt x="9724977" y="4360423"/>
                </a:cubicBezTo>
                <a:lnTo>
                  <a:pt x="9857865" y="4387779"/>
                </a:lnTo>
                <a:cubicBezTo>
                  <a:pt x="9864989" y="4398657"/>
                  <a:pt x="9865465" y="4406524"/>
                  <a:pt x="9859289" y="4411381"/>
                </a:cubicBezTo>
                <a:cubicBezTo>
                  <a:pt x="9851777" y="4414541"/>
                  <a:pt x="9819637" y="4419670"/>
                  <a:pt x="9762867" y="4426768"/>
                </a:cubicBezTo>
                <a:cubicBezTo>
                  <a:pt x="9706097" y="4433868"/>
                  <a:pt x="9648589" y="4440633"/>
                  <a:pt x="9590341" y="4447063"/>
                </a:cubicBezTo>
                <a:cubicBezTo>
                  <a:pt x="9532093" y="4453493"/>
                  <a:pt x="9496997" y="4457284"/>
                  <a:pt x="9485051" y="4458436"/>
                </a:cubicBezTo>
                <a:cubicBezTo>
                  <a:pt x="9465901" y="4469718"/>
                  <a:pt x="9444223" y="4471657"/>
                  <a:pt x="9420015" y="4464253"/>
                </a:cubicBezTo>
                <a:cubicBezTo>
                  <a:pt x="9395809" y="4456848"/>
                  <a:pt x="9372807" y="4459828"/>
                  <a:pt x="9351009" y="4473191"/>
                </a:cubicBezTo>
                <a:lnTo>
                  <a:pt x="9328119" y="4476201"/>
                </a:lnTo>
                <a:lnTo>
                  <a:pt x="9350839" y="4478815"/>
                </a:lnTo>
                <a:cubicBezTo>
                  <a:pt x="9368429" y="4478031"/>
                  <a:pt x="9387419" y="4474601"/>
                  <a:pt x="9407807" y="4468526"/>
                </a:cubicBezTo>
                <a:cubicBezTo>
                  <a:pt x="9417577" y="4469599"/>
                  <a:pt x="9427935" y="4472785"/>
                  <a:pt x="9438883" y="4478083"/>
                </a:cubicBezTo>
                <a:cubicBezTo>
                  <a:pt x="9449831" y="4483380"/>
                  <a:pt x="9458543" y="4489921"/>
                  <a:pt x="9465021" y="4497703"/>
                </a:cubicBezTo>
                <a:cubicBezTo>
                  <a:pt x="9466775" y="4500615"/>
                  <a:pt x="9466625" y="4504510"/>
                  <a:pt x="9464569" y="4509388"/>
                </a:cubicBezTo>
                <a:lnTo>
                  <a:pt x="9460299" y="4515710"/>
                </a:lnTo>
                <a:lnTo>
                  <a:pt x="9471939" y="4515714"/>
                </a:lnTo>
                <a:cubicBezTo>
                  <a:pt x="9489593" y="4531358"/>
                  <a:pt x="9512173" y="4532834"/>
                  <a:pt x="9539671" y="4520138"/>
                </a:cubicBezTo>
                <a:cubicBezTo>
                  <a:pt x="9567171" y="4507441"/>
                  <a:pt x="9589749" y="4508916"/>
                  <a:pt x="9607405" y="4524561"/>
                </a:cubicBezTo>
                <a:cubicBezTo>
                  <a:pt x="9625081" y="4511176"/>
                  <a:pt x="9647675" y="4502683"/>
                  <a:pt x="9675183" y="4499078"/>
                </a:cubicBezTo>
                <a:cubicBezTo>
                  <a:pt x="9702693" y="4495473"/>
                  <a:pt x="9724349" y="4502134"/>
                  <a:pt x="9740159" y="4519060"/>
                </a:cubicBezTo>
                <a:cubicBezTo>
                  <a:pt x="9718531" y="4533320"/>
                  <a:pt x="9695543" y="4540407"/>
                  <a:pt x="9671201" y="4540320"/>
                </a:cubicBezTo>
                <a:cubicBezTo>
                  <a:pt x="9646859" y="4540232"/>
                  <a:pt x="9623873" y="4547320"/>
                  <a:pt x="9602245" y="4561580"/>
                </a:cubicBezTo>
                <a:cubicBezTo>
                  <a:pt x="9588855" y="4547731"/>
                  <a:pt x="9577341" y="4545797"/>
                  <a:pt x="9567699" y="4555783"/>
                </a:cubicBezTo>
                <a:cubicBezTo>
                  <a:pt x="9558059" y="4565767"/>
                  <a:pt x="9546543" y="4563834"/>
                  <a:pt x="9533155" y="4549984"/>
                </a:cubicBezTo>
                <a:cubicBezTo>
                  <a:pt x="9527559" y="4554898"/>
                  <a:pt x="9520219" y="4559638"/>
                  <a:pt x="9511137" y="4564205"/>
                </a:cubicBezTo>
                <a:cubicBezTo>
                  <a:pt x="9502055" y="4568772"/>
                  <a:pt x="9493037" y="4568653"/>
                  <a:pt x="9484083" y="4563848"/>
                </a:cubicBezTo>
                <a:lnTo>
                  <a:pt x="9427339" y="4568101"/>
                </a:lnTo>
                <a:lnTo>
                  <a:pt x="9426805" y="4568954"/>
                </a:lnTo>
                <a:lnTo>
                  <a:pt x="9348837" y="4575369"/>
                </a:lnTo>
                <a:lnTo>
                  <a:pt x="9233301" y="4604473"/>
                </a:lnTo>
                <a:lnTo>
                  <a:pt x="9232697" y="4605579"/>
                </a:lnTo>
                <a:lnTo>
                  <a:pt x="9238177" y="4617604"/>
                </a:lnTo>
                <a:cubicBezTo>
                  <a:pt x="9237707" y="4620978"/>
                  <a:pt x="9235061" y="4625162"/>
                  <a:pt x="9230243" y="4630153"/>
                </a:cubicBezTo>
                <a:lnTo>
                  <a:pt x="9215689" y="4642222"/>
                </a:lnTo>
                <a:lnTo>
                  <a:pt x="9222965" y="4674405"/>
                </a:lnTo>
                <a:cubicBezTo>
                  <a:pt x="9230123" y="4686801"/>
                  <a:pt x="9233835" y="4698046"/>
                  <a:pt x="9234097" y="4708141"/>
                </a:cubicBezTo>
                <a:lnTo>
                  <a:pt x="9229003" y="4722440"/>
                </a:lnTo>
                <a:lnTo>
                  <a:pt x="9241047" y="4723259"/>
                </a:lnTo>
                <a:cubicBezTo>
                  <a:pt x="9266071" y="4726932"/>
                  <a:pt x="9283959" y="4732093"/>
                  <a:pt x="9294719" y="4738739"/>
                </a:cubicBezTo>
                <a:cubicBezTo>
                  <a:pt x="9307077" y="4730395"/>
                  <a:pt x="9316807" y="4728239"/>
                  <a:pt x="9323903" y="4732272"/>
                </a:cubicBezTo>
                <a:cubicBezTo>
                  <a:pt x="9331003" y="4736305"/>
                  <a:pt x="9340731" y="4734150"/>
                  <a:pt x="9353089" y="4725806"/>
                </a:cubicBezTo>
                <a:cubicBezTo>
                  <a:pt x="9383423" y="4730108"/>
                  <a:pt x="9420061" y="4733573"/>
                  <a:pt x="9463003" y="4736203"/>
                </a:cubicBezTo>
                <a:cubicBezTo>
                  <a:pt x="9505945" y="4738833"/>
                  <a:pt x="9540547" y="4731538"/>
                  <a:pt x="9566811" y="4714320"/>
                </a:cubicBezTo>
                <a:cubicBezTo>
                  <a:pt x="9583815" y="4719147"/>
                  <a:pt x="9603305" y="4723051"/>
                  <a:pt x="9625279" y="4726028"/>
                </a:cubicBezTo>
                <a:cubicBezTo>
                  <a:pt x="9647255" y="4729006"/>
                  <a:pt x="9665387" y="4725735"/>
                  <a:pt x="9679677" y="4716215"/>
                </a:cubicBezTo>
                <a:lnTo>
                  <a:pt x="9817859" y="4739408"/>
                </a:lnTo>
                <a:cubicBezTo>
                  <a:pt x="9835149" y="4725986"/>
                  <a:pt x="9856191" y="4717336"/>
                  <a:pt x="9880987" y="4713460"/>
                </a:cubicBezTo>
                <a:cubicBezTo>
                  <a:pt x="9905785" y="4709584"/>
                  <a:pt x="9925893" y="4716091"/>
                  <a:pt x="9941315" y="4732978"/>
                </a:cubicBezTo>
                <a:cubicBezTo>
                  <a:pt x="9958583" y="4721117"/>
                  <a:pt x="9981347" y="4714204"/>
                  <a:pt x="10009611" y="4712238"/>
                </a:cubicBezTo>
                <a:cubicBezTo>
                  <a:pt x="10037873" y="4710274"/>
                  <a:pt x="10063317" y="4709492"/>
                  <a:pt x="10085945" y="4709897"/>
                </a:cubicBezTo>
                <a:cubicBezTo>
                  <a:pt x="10090393" y="4715327"/>
                  <a:pt x="10093187" y="4722057"/>
                  <a:pt x="10094327" y="4730089"/>
                </a:cubicBezTo>
                <a:cubicBezTo>
                  <a:pt x="10095465" y="4738120"/>
                  <a:pt x="10092287" y="4745427"/>
                  <a:pt x="10084789" y="4752009"/>
                </a:cubicBezTo>
                <a:cubicBezTo>
                  <a:pt x="10070861" y="4761760"/>
                  <a:pt x="10054009" y="4767115"/>
                  <a:pt x="10034235" y="4768070"/>
                </a:cubicBezTo>
                <a:cubicBezTo>
                  <a:pt x="10014461" y="4769026"/>
                  <a:pt x="9995927" y="4769520"/>
                  <a:pt x="9978641" y="4769552"/>
                </a:cubicBezTo>
                <a:cubicBezTo>
                  <a:pt x="9965729" y="4778330"/>
                  <a:pt x="9954459" y="4781701"/>
                  <a:pt x="9944823" y="4779662"/>
                </a:cubicBezTo>
                <a:cubicBezTo>
                  <a:pt x="9935189" y="4777624"/>
                  <a:pt x="9925239" y="4779953"/>
                  <a:pt x="9914977" y="4786650"/>
                </a:cubicBezTo>
                <a:cubicBezTo>
                  <a:pt x="9894677" y="4794200"/>
                  <a:pt x="9873617" y="4798742"/>
                  <a:pt x="9851799" y="4800277"/>
                </a:cubicBezTo>
                <a:cubicBezTo>
                  <a:pt x="9829979" y="4801810"/>
                  <a:pt x="9809887" y="4799412"/>
                  <a:pt x="9791523" y="4793080"/>
                </a:cubicBezTo>
                <a:cubicBezTo>
                  <a:pt x="9790381" y="4804793"/>
                  <a:pt x="9786501" y="4817113"/>
                  <a:pt x="9779887" y="4830038"/>
                </a:cubicBezTo>
                <a:cubicBezTo>
                  <a:pt x="9773275" y="4842965"/>
                  <a:pt x="9763033" y="4841746"/>
                  <a:pt x="9749169" y="4826383"/>
                </a:cubicBezTo>
                <a:cubicBezTo>
                  <a:pt x="9724739" y="4838896"/>
                  <a:pt x="9665547" y="4853509"/>
                  <a:pt x="9571595" y="4870217"/>
                </a:cubicBezTo>
                <a:cubicBezTo>
                  <a:pt x="9477639" y="4886927"/>
                  <a:pt x="9416091" y="4893093"/>
                  <a:pt x="9386945" y="4888713"/>
                </a:cubicBezTo>
                <a:lnTo>
                  <a:pt x="9383081" y="4889477"/>
                </a:lnTo>
                <a:lnTo>
                  <a:pt x="9381849" y="4891449"/>
                </a:lnTo>
                <a:lnTo>
                  <a:pt x="9366907" y="4892679"/>
                </a:lnTo>
                <a:lnTo>
                  <a:pt x="9260909" y="4913653"/>
                </a:lnTo>
                <a:cubicBezTo>
                  <a:pt x="9258547" y="4910875"/>
                  <a:pt x="9254941" y="4908561"/>
                  <a:pt x="9250093" y="4906708"/>
                </a:cubicBezTo>
                <a:cubicBezTo>
                  <a:pt x="9245245" y="4904854"/>
                  <a:pt x="9241317" y="4904853"/>
                  <a:pt x="9238309" y="4906704"/>
                </a:cubicBezTo>
                <a:cubicBezTo>
                  <a:pt x="9230757" y="4913670"/>
                  <a:pt x="9224361" y="4918701"/>
                  <a:pt x="9219117" y="4921794"/>
                </a:cubicBezTo>
                <a:cubicBezTo>
                  <a:pt x="9213875" y="4924887"/>
                  <a:pt x="9207443" y="4921701"/>
                  <a:pt x="9199827" y="4912241"/>
                </a:cubicBezTo>
                <a:lnTo>
                  <a:pt x="9182273" y="4916350"/>
                </a:lnTo>
                <a:lnTo>
                  <a:pt x="9182561" y="4916709"/>
                </a:lnTo>
                <a:cubicBezTo>
                  <a:pt x="9190375" y="4927240"/>
                  <a:pt x="9193927" y="4935037"/>
                  <a:pt x="9193221" y="4940099"/>
                </a:cubicBezTo>
                <a:cubicBezTo>
                  <a:pt x="9192281" y="4946847"/>
                  <a:pt x="9182641" y="4956830"/>
                  <a:pt x="9164301" y="4970051"/>
                </a:cubicBezTo>
                <a:lnTo>
                  <a:pt x="9144475" y="4977499"/>
                </a:lnTo>
                <a:lnTo>
                  <a:pt x="9150331" y="4979873"/>
                </a:lnTo>
                <a:cubicBezTo>
                  <a:pt x="9166301" y="4982251"/>
                  <a:pt x="9185601" y="4981883"/>
                  <a:pt x="9208229" y="4978768"/>
                </a:cubicBezTo>
                <a:cubicBezTo>
                  <a:pt x="9253487" y="4972538"/>
                  <a:pt x="9284391" y="4967807"/>
                  <a:pt x="9300949" y="4964574"/>
                </a:cubicBezTo>
                <a:lnTo>
                  <a:pt x="9305087" y="5002523"/>
                </a:lnTo>
                <a:lnTo>
                  <a:pt x="9336985" y="5010402"/>
                </a:lnTo>
                <a:lnTo>
                  <a:pt x="9409945" y="4994235"/>
                </a:lnTo>
                <a:lnTo>
                  <a:pt x="9544121" y="5012335"/>
                </a:lnTo>
                <a:cubicBezTo>
                  <a:pt x="9557143" y="5003470"/>
                  <a:pt x="9569517" y="4999234"/>
                  <a:pt x="9581247" y="4999623"/>
                </a:cubicBezTo>
                <a:cubicBezTo>
                  <a:pt x="9592977" y="5000014"/>
                  <a:pt x="9605353" y="4995777"/>
                  <a:pt x="9618373" y="4986913"/>
                </a:cubicBezTo>
                <a:lnTo>
                  <a:pt x="9691467" y="5003601"/>
                </a:lnTo>
                <a:cubicBezTo>
                  <a:pt x="9704017" y="5015021"/>
                  <a:pt x="9724831" y="5017882"/>
                  <a:pt x="9753907" y="5012187"/>
                </a:cubicBezTo>
                <a:cubicBezTo>
                  <a:pt x="9782983" y="5006490"/>
                  <a:pt x="9805087" y="5000098"/>
                  <a:pt x="9820217" y="4993008"/>
                </a:cubicBezTo>
                <a:cubicBezTo>
                  <a:pt x="9840653" y="5004923"/>
                  <a:pt x="9890861" y="5012481"/>
                  <a:pt x="9970843" y="5015685"/>
                </a:cubicBezTo>
                <a:cubicBezTo>
                  <a:pt x="10050827" y="5018888"/>
                  <a:pt x="10098033" y="5022628"/>
                  <a:pt x="10112463" y="5026905"/>
                </a:cubicBezTo>
                <a:cubicBezTo>
                  <a:pt x="10121519" y="5016178"/>
                  <a:pt x="10131843" y="5011151"/>
                  <a:pt x="10143437" y="5011819"/>
                </a:cubicBezTo>
                <a:cubicBezTo>
                  <a:pt x="10155031" y="5012489"/>
                  <a:pt x="10165065" y="5017989"/>
                  <a:pt x="10173545" y="5028317"/>
                </a:cubicBezTo>
                <a:cubicBezTo>
                  <a:pt x="10183751" y="5021322"/>
                  <a:pt x="10192811" y="5018318"/>
                  <a:pt x="10200727" y="5019304"/>
                </a:cubicBezTo>
                <a:cubicBezTo>
                  <a:pt x="10208641" y="5020290"/>
                  <a:pt x="10217703" y="5017286"/>
                  <a:pt x="10227909" y="5010291"/>
                </a:cubicBezTo>
                <a:cubicBezTo>
                  <a:pt x="10245073" y="5020315"/>
                  <a:pt x="10267957" y="5029444"/>
                  <a:pt x="10296567" y="5037679"/>
                </a:cubicBezTo>
                <a:cubicBezTo>
                  <a:pt x="10325175" y="5045915"/>
                  <a:pt x="10348349" y="5044516"/>
                  <a:pt x="10366091" y="5033484"/>
                </a:cubicBezTo>
                <a:cubicBezTo>
                  <a:pt x="10377637" y="5036592"/>
                  <a:pt x="10389089" y="5036173"/>
                  <a:pt x="10400441" y="5032224"/>
                </a:cubicBezTo>
                <a:cubicBezTo>
                  <a:pt x="10411793" y="5028277"/>
                  <a:pt x="10421563" y="5022997"/>
                  <a:pt x="10429753" y="5016386"/>
                </a:cubicBezTo>
                <a:cubicBezTo>
                  <a:pt x="10472239" y="5015940"/>
                  <a:pt x="10513435" y="5024749"/>
                  <a:pt x="10553343" y="5042813"/>
                </a:cubicBezTo>
                <a:cubicBezTo>
                  <a:pt x="10566693" y="5033689"/>
                  <a:pt x="10579729" y="5028930"/>
                  <a:pt x="10592453" y="5028540"/>
                </a:cubicBezTo>
                <a:cubicBezTo>
                  <a:pt x="10605175" y="5028150"/>
                  <a:pt x="10616889" y="5024433"/>
                  <a:pt x="10627593" y="5017390"/>
                </a:cubicBezTo>
                <a:cubicBezTo>
                  <a:pt x="10641843" y="5032107"/>
                  <a:pt x="10664615" y="5040639"/>
                  <a:pt x="10695909" y="5042985"/>
                </a:cubicBezTo>
                <a:cubicBezTo>
                  <a:pt x="10727205" y="5045331"/>
                  <a:pt x="10753593" y="5044839"/>
                  <a:pt x="10775071" y="5041512"/>
                </a:cubicBezTo>
                <a:lnTo>
                  <a:pt x="10853595" y="5086895"/>
                </a:lnTo>
                <a:cubicBezTo>
                  <a:pt x="10866835" y="5077857"/>
                  <a:pt x="10880093" y="5072924"/>
                  <a:pt x="10893367" y="5072101"/>
                </a:cubicBezTo>
                <a:cubicBezTo>
                  <a:pt x="10906641" y="5071276"/>
                  <a:pt x="10919899" y="5066346"/>
                  <a:pt x="10933139" y="5057308"/>
                </a:cubicBezTo>
                <a:lnTo>
                  <a:pt x="11066025" y="5084664"/>
                </a:lnTo>
                <a:cubicBezTo>
                  <a:pt x="11073151" y="5095542"/>
                  <a:pt x="11073627" y="5103409"/>
                  <a:pt x="11067451" y="5108266"/>
                </a:cubicBezTo>
                <a:cubicBezTo>
                  <a:pt x="11059939" y="5111426"/>
                  <a:pt x="11027797" y="5116555"/>
                  <a:pt x="10971029" y="5123654"/>
                </a:cubicBezTo>
                <a:cubicBezTo>
                  <a:pt x="10914259" y="5130753"/>
                  <a:pt x="10856751" y="5137517"/>
                  <a:pt x="10798503" y="5143948"/>
                </a:cubicBezTo>
                <a:cubicBezTo>
                  <a:pt x="10740255" y="5150378"/>
                  <a:pt x="10705157" y="5154169"/>
                  <a:pt x="10693213" y="5155322"/>
                </a:cubicBezTo>
                <a:cubicBezTo>
                  <a:pt x="10674063" y="5166603"/>
                  <a:pt x="10652383" y="5168542"/>
                  <a:pt x="10628177" y="5161138"/>
                </a:cubicBezTo>
                <a:cubicBezTo>
                  <a:pt x="10603971" y="5153734"/>
                  <a:pt x="10580969" y="5156713"/>
                  <a:pt x="10559171" y="5170077"/>
                </a:cubicBezTo>
                <a:cubicBezTo>
                  <a:pt x="10533569" y="5173383"/>
                  <a:pt x="10503159" y="5177382"/>
                  <a:pt x="10467935" y="5182073"/>
                </a:cubicBezTo>
                <a:cubicBezTo>
                  <a:pt x="10432713" y="5186764"/>
                  <a:pt x="10402947" y="5186136"/>
                  <a:pt x="10378637" y="5180188"/>
                </a:cubicBezTo>
                <a:cubicBezTo>
                  <a:pt x="10377219" y="5185420"/>
                  <a:pt x="10374147" y="5191957"/>
                  <a:pt x="10369421" y="5199793"/>
                </a:cubicBezTo>
                <a:cubicBezTo>
                  <a:pt x="10364695" y="5207630"/>
                  <a:pt x="10362947" y="5213125"/>
                  <a:pt x="10364177" y="5216276"/>
                </a:cubicBezTo>
                <a:cubicBezTo>
                  <a:pt x="10368397" y="5219827"/>
                  <a:pt x="10373261" y="5218749"/>
                  <a:pt x="10378769" y="5213044"/>
                </a:cubicBezTo>
                <a:lnTo>
                  <a:pt x="10363021" y="5258389"/>
                </a:lnTo>
                <a:cubicBezTo>
                  <a:pt x="10305321" y="5272172"/>
                  <a:pt x="10245615" y="5283410"/>
                  <a:pt x="10183911" y="5292101"/>
                </a:cubicBezTo>
                <a:cubicBezTo>
                  <a:pt x="10175903" y="5281917"/>
                  <a:pt x="10166605" y="5280987"/>
                  <a:pt x="10156017" y="5289313"/>
                </a:cubicBezTo>
                <a:cubicBezTo>
                  <a:pt x="10148465" y="5296281"/>
                  <a:pt x="10142069" y="5301311"/>
                  <a:pt x="10136825" y="5304403"/>
                </a:cubicBezTo>
                <a:cubicBezTo>
                  <a:pt x="10131581" y="5307496"/>
                  <a:pt x="10125151" y="5304313"/>
                  <a:pt x="10117533" y="5294851"/>
                </a:cubicBezTo>
                <a:cubicBezTo>
                  <a:pt x="10107271" y="5301548"/>
                  <a:pt x="10097323" y="5303877"/>
                  <a:pt x="10087687" y="5301839"/>
                </a:cubicBezTo>
                <a:cubicBezTo>
                  <a:pt x="10078053" y="5299801"/>
                  <a:pt x="10066781" y="5303171"/>
                  <a:pt x="10053871" y="5311948"/>
                </a:cubicBezTo>
                <a:cubicBezTo>
                  <a:pt x="10048177" y="5299259"/>
                  <a:pt x="10039511" y="5290964"/>
                  <a:pt x="10027879" y="5287065"/>
                </a:cubicBezTo>
                <a:cubicBezTo>
                  <a:pt x="10016245" y="5283166"/>
                  <a:pt x="10003643" y="5286206"/>
                  <a:pt x="9990075" y="5296189"/>
                </a:cubicBezTo>
                <a:lnTo>
                  <a:pt x="9931705" y="5309124"/>
                </a:lnTo>
                <a:cubicBezTo>
                  <a:pt x="9915109" y="5319342"/>
                  <a:pt x="9894749" y="5327497"/>
                  <a:pt x="9870625" y="5333591"/>
                </a:cubicBezTo>
                <a:lnTo>
                  <a:pt x="9870537" y="5333603"/>
                </a:lnTo>
                <a:lnTo>
                  <a:pt x="9925887" y="5338179"/>
                </a:lnTo>
                <a:cubicBezTo>
                  <a:pt x="10005871" y="5341382"/>
                  <a:pt x="10053077" y="5345121"/>
                  <a:pt x="10067507" y="5349399"/>
                </a:cubicBezTo>
                <a:cubicBezTo>
                  <a:pt x="10076563" y="5338672"/>
                  <a:pt x="10086887" y="5333644"/>
                  <a:pt x="10098481" y="5334313"/>
                </a:cubicBezTo>
                <a:cubicBezTo>
                  <a:pt x="10110075" y="5334983"/>
                  <a:pt x="10120109" y="5340483"/>
                  <a:pt x="10128589" y="5350810"/>
                </a:cubicBezTo>
                <a:cubicBezTo>
                  <a:pt x="10138795" y="5343816"/>
                  <a:pt x="10147855" y="5340812"/>
                  <a:pt x="10155771" y="5341798"/>
                </a:cubicBezTo>
                <a:cubicBezTo>
                  <a:pt x="10163685" y="5342784"/>
                  <a:pt x="10172747" y="5339780"/>
                  <a:pt x="10182953" y="5332785"/>
                </a:cubicBezTo>
                <a:cubicBezTo>
                  <a:pt x="10200117" y="5342809"/>
                  <a:pt x="10223001" y="5351938"/>
                  <a:pt x="10251611" y="5360173"/>
                </a:cubicBezTo>
                <a:cubicBezTo>
                  <a:pt x="10280219" y="5368409"/>
                  <a:pt x="10303393" y="5367010"/>
                  <a:pt x="10321135" y="5355978"/>
                </a:cubicBezTo>
                <a:cubicBezTo>
                  <a:pt x="10332681" y="5359086"/>
                  <a:pt x="10344133" y="5358666"/>
                  <a:pt x="10355485" y="5354718"/>
                </a:cubicBezTo>
                <a:cubicBezTo>
                  <a:pt x="10366837" y="5350771"/>
                  <a:pt x="10376607" y="5345491"/>
                  <a:pt x="10384797" y="5338880"/>
                </a:cubicBezTo>
                <a:cubicBezTo>
                  <a:pt x="10427283" y="5338434"/>
                  <a:pt x="10468479" y="5347243"/>
                  <a:pt x="10508387" y="5365307"/>
                </a:cubicBezTo>
                <a:cubicBezTo>
                  <a:pt x="10521737" y="5356182"/>
                  <a:pt x="10534773" y="5351424"/>
                  <a:pt x="10547497" y="5351034"/>
                </a:cubicBezTo>
                <a:cubicBezTo>
                  <a:pt x="10560219" y="5350643"/>
                  <a:pt x="10571933" y="5346926"/>
                  <a:pt x="10582637" y="5339884"/>
                </a:cubicBezTo>
                <a:cubicBezTo>
                  <a:pt x="10596887" y="5354601"/>
                  <a:pt x="10619659" y="5363133"/>
                  <a:pt x="10650953" y="5365478"/>
                </a:cubicBezTo>
                <a:cubicBezTo>
                  <a:pt x="10682249" y="5367825"/>
                  <a:pt x="10708637" y="5367332"/>
                  <a:pt x="10730115" y="5364005"/>
                </a:cubicBezTo>
                <a:lnTo>
                  <a:pt x="10808639" y="5409389"/>
                </a:lnTo>
                <a:cubicBezTo>
                  <a:pt x="10821879" y="5400351"/>
                  <a:pt x="10835137" y="5395418"/>
                  <a:pt x="10848411" y="5394595"/>
                </a:cubicBezTo>
                <a:cubicBezTo>
                  <a:pt x="10861685" y="5393770"/>
                  <a:pt x="10874943" y="5388840"/>
                  <a:pt x="10888183" y="5379802"/>
                </a:cubicBezTo>
                <a:lnTo>
                  <a:pt x="11021069" y="5407158"/>
                </a:lnTo>
                <a:cubicBezTo>
                  <a:pt x="11028195" y="5418036"/>
                  <a:pt x="11028671" y="5425903"/>
                  <a:pt x="11022495" y="5430760"/>
                </a:cubicBezTo>
                <a:cubicBezTo>
                  <a:pt x="11014983" y="5433920"/>
                  <a:pt x="10982841" y="5439049"/>
                  <a:pt x="10926073" y="5446147"/>
                </a:cubicBezTo>
                <a:cubicBezTo>
                  <a:pt x="10869303" y="5453247"/>
                  <a:pt x="10811795" y="5460012"/>
                  <a:pt x="10753547" y="5466442"/>
                </a:cubicBezTo>
                <a:cubicBezTo>
                  <a:pt x="10695299" y="5472872"/>
                  <a:pt x="10660201" y="5476663"/>
                  <a:pt x="10648257" y="5477815"/>
                </a:cubicBezTo>
                <a:cubicBezTo>
                  <a:pt x="10629105" y="5489097"/>
                  <a:pt x="10607427" y="5491036"/>
                  <a:pt x="10583221" y="5483632"/>
                </a:cubicBezTo>
                <a:cubicBezTo>
                  <a:pt x="10559015" y="5476227"/>
                  <a:pt x="10536013" y="5479207"/>
                  <a:pt x="10514215" y="5492571"/>
                </a:cubicBezTo>
                <a:cubicBezTo>
                  <a:pt x="10488613" y="5495877"/>
                  <a:pt x="10458203" y="5499876"/>
                  <a:pt x="10422979" y="5504567"/>
                </a:cubicBezTo>
                <a:cubicBezTo>
                  <a:pt x="10387757" y="5509258"/>
                  <a:pt x="10357991" y="5508630"/>
                  <a:pt x="10333681" y="5502681"/>
                </a:cubicBezTo>
                <a:cubicBezTo>
                  <a:pt x="10332263" y="5507914"/>
                  <a:pt x="10329191" y="5514451"/>
                  <a:pt x="10324465" y="5522287"/>
                </a:cubicBezTo>
                <a:cubicBezTo>
                  <a:pt x="10319739" y="5530124"/>
                  <a:pt x="10317991" y="5535619"/>
                  <a:pt x="10319221" y="5538770"/>
                </a:cubicBezTo>
                <a:cubicBezTo>
                  <a:pt x="10323441" y="5542321"/>
                  <a:pt x="10328305" y="5541243"/>
                  <a:pt x="10333813" y="5535538"/>
                </a:cubicBezTo>
                <a:lnTo>
                  <a:pt x="10318065" y="5580883"/>
                </a:lnTo>
                <a:cubicBezTo>
                  <a:pt x="10260363" y="5594666"/>
                  <a:pt x="10200659" y="5605904"/>
                  <a:pt x="10138955" y="5614594"/>
                </a:cubicBezTo>
                <a:cubicBezTo>
                  <a:pt x="10130947" y="5604410"/>
                  <a:pt x="10121649" y="5603481"/>
                  <a:pt x="10111061" y="5611807"/>
                </a:cubicBezTo>
                <a:cubicBezTo>
                  <a:pt x="10103509" y="5618775"/>
                  <a:pt x="10097113" y="5623805"/>
                  <a:pt x="10091869" y="5626897"/>
                </a:cubicBezTo>
                <a:cubicBezTo>
                  <a:pt x="10086625" y="5629989"/>
                  <a:pt x="10080195" y="5626806"/>
                  <a:pt x="10072577" y="5617345"/>
                </a:cubicBezTo>
                <a:cubicBezTo>
                  <a:pt x="10062315" y="5624042"/>
                  <a:pt x="10052367" y="5626370"/>
                  <a:pt x="10042731" y="5624333"/>
                </a:cubicBezTo>
                <a:cubicBezTo>
                  <a:pt x="10033097" y="5622295"/>
                  <a:pt x="10021825" y="5625664"/>
                  <a:pt x="10008915" y="5634442"/>
                </a:cubicBezTo>
                <a:cubicBezTo>
                  <a:pt x="10003221" y="5621753"/>
                  <a:pt x="9994555" y="5613458"/>
                  <a:pt x="9982923" y="5609559"/>
                </a:cubicBezTo>
                <a:cubicBezTo>
                  <a:pt x="9971289" y="5605659"/>
                  <a:pt x="9958687" y="5608700"/>
                  <a:pt x="9945119" y="5618683"/>
                </a:cubicBezTo>
                <a:lnTo>
                  <a:pt x="9886749" y="5631617"/>
                </a:lnTo>
                <a:cubicBezTo>
                  <a:pt x="9853555" y="5652054"/>
                  <a:pt x="9805309" y="5664239"/>
                  <a:pt x="9742007" y="5668177"/>
                </a:cubicBezTo>
                <a:cubicBezTo>
                  <a:pt x="9678705" y="5672114"/>
                  <a:pt x="9624807" y="5682564"/>
                  <a:pt x="9580315" y="5699524"/>
                </a:cubicBezTo>
                <a:cubicBezTo>
                  <a:pt x="9574555" y="5691520"/>
                  <a:pt x="9569055" y="5685887"/>
                  <a:pt x="9563815" y="5682626"/>
                </a:cubicBezTo>
                <a:cubicBezTo>
                  <a:pt x="9558573" y="5679365"/>
                  <a:pt x="9552105" y="5680674"/>
                  <a:pt x="9544411" y="5686553"/>
                </a:cubicBezTo>
                <a:cubicBezTo>
                  <a:pt x="9530079" y="5699196"/>
                  <a:pt x="9517681" y="5697956"/>
                  <a:pt x="9507221" y="5682836"/>
                </a:cubicBezTo>
                <a:cubicBezTo>
                  <a:pt x="9501127" y="5687799"/>
                  <a:pt x="9492459" y="5692211"/>
                  <a:pt x="9481217" y="5696073"/>
                </a:cubicBezTo>
                <a:cubicBezTo>
                  <a:pt x="9469973" y="5699933"/>
                  <a:pt x="9460951" y="5698446"/>
                  <a:pt x="9454145" y="5691607"/>
                </a:cubicBezTo>
                <a:lnTo>
                  <a:pt x="9406497" y="5729072"/>
                </a:lnTo>
                <a:lnTo>
                  <a:pt x="9369305" y="5725356"/>
                </a:lnTo>
                <a:cubicBezTo>
                  <a:pt x="9358913" y="5734386"/>
                  <a:pt x="9349255" y="5740262"/>
                  <a:pt x="9340333" y="5742988"/>
                </a:cubicBezTo>
                <a:cubicBezTo>
                  <a:pt x="9331409" y="5745713"/>
                  <a:pt x="9322041" y="5741063"/>
                  <a:pt x="9312227" y="5729035"/>
                </a:cubicBezTo>
                <a:lnTo>
                  <a:pt x="9300217" y="5713760"/>
                </a:lnTo>
                <a:cubicBezTo>
                  <a:pt x="9286811" y="5723270"/>
                  <a:pt x="9273557" y="5729570"/>
                  <a:pt x="9260459" y="5732660"/>
                </a:cubicBezTo>
                <a:cubicBezTo>
                  <a:pt x="9247359" y="5735749"/>
                  <a:pt x="9235433" y="5741009"/>
                  <a:pt x="9224675" y="5748438"/>
                </a:cubicBezTo>
                <a:cubicBezTo>
                  <a:pt x="9190847" y="5749457"/>
                  <a:pt x="9155287" y="5752354"/>
                  <a:pt x="9117991" y="5757130"/>
                </a:cubicBezTo>
                <a:cubicBezTo>
                  <a:pt x="9080695" y="5761909"/>
                  <a:pt x="9045489" y="5770706"/>
                  <a:pt x="9012375" y="5783525"/>
                </a:cubicBezTo>
                <a:lnTo>
                  <a:pt x="8993171" y="5791867"/>
                </a:lnTo>
                <a:lnTo>
                  <a:pt x="8990215" y="5813070"/>
                </a:lnTo>
                <a:cubicBezTo>
                  <a:pt x="8957893" y="5837113"/>
                  <a:pt x="8924563" y="5857829"/>
                  <a:pt x="8890223" y="5875217"/>
                </a:cubicBezTo>
                <a:cubicBezTo>
                  <a:pt x="8855883" y="5892605"/>
                  <a:pt x="8823875" y="5912279"/>
                  <a:pt x="8794199" y="5934240"/>
                </a:cubicBezTo>
                <a:cubicBezTo>
                  <a:pt x="8804661" y="5949362"/>
                  <a:pt x="8801177" y="5963089"/>
                  <a:pt x="8783745" y="5975422"/>
                </a:cubicBezTo>
                <a:cubicBezTo>
                  <a:pt x="8772769" y="5983709"/>
                  <a:pt x="8759629" y="5990608"/>
                  <a:pt x="8744329" y="5996116"/>
                </a:cubicBezTo>
                <a:cubicBezTo>
                  <a:pt x="8729027" y="6001624"/>
                  <a:pt x="8713885" y="6005976"/>
                  <a:pt x="8698907" y="6009170"/>
                </a:cubicBezTo>
                <a:cubicBezTo>
                  <a:pt x="8677497" y="6023259"/>
                  <a:pt x="8656717" y="6028610"/>
                  <a:pt x="8636567" y="6025228"/>
                </a:cubicBezTo>
                <a:cubicBezTo>
                  <a:pt x="8616415" y="6021846"/>
                  <a:pt x="8598283" y="6025117"/>
                  <a:pt x="8582167" y="6035041"/>
                </a:cubicBezTo>
                <a:lnTo>
                  <a:pt x="8518507" y="6052138"/>
                </a:lnTo>
                <a:lnTo>
                  <a:pt x="8486607" y="6044258"/>
                </a:lnTo>
                <a:lnTo>
                  <a:pt x="8400345" y="6054404"/>
                </a:lnTo>
                <a:cubicBezTo>
                  <a:pt x="8403179" y="6064366"/>
                  <a:pt x="8401613" y="6074179"/>
                  <a:pt x="8395651" y="6083848"/>
                </a:cubicBezTo>
                <a:cubicBezTo>
                  <a:pt x="8389687" y="6093514"/>
                  <a:pt x="8382473" y="6101591"/>
                  <a:pt x="8374007" y="6108077"/>
                </a:cubicBezTo>
                <a:lnTo>
                  <a:pt x="8412757" y="6168252"/>
                </a:lnTo>
                <a:lnTo>
                  <a:pt x="8380993" y="6193229"/>
                </a:lnTo>
                <a:cubicBezTo>
                  <a:pt x="8364895" y="6207261"/>
                  <a:pt x="8350731" y="6207408"/>
                  <a:pt x="8338505" y="6193675"/>
                </a:cubicBezTo>
                <a:cubicBezTo>
                  <a:pt x="8295355" y="6221424"/>
                  <a:pt x="8249813" y="6232512"/>
                  <a:pt x="8201881" y="6226940"/>
                </a:cubicBezTo>
                <a:cubicBezTo>
                  <a:pt x="8153949" y="6221367"/>
                  <a:pt x="8108409" y="6232457"/>
                  <a:pt x="8065257" y="6260205"/>
                </a:cubicBezTo>
                <a:cubicBezTo>
                  <a:pt x="8051175" y="6245700"/>
                  <a:pt x="8029069" y="6238017"/>
                  <a:pt x="7998943" y="6237157"/>
                </a:cubicBezTo>
                <a:cubicBezTo>
                  <a:pt x="7968815" y="6236297"/>
                  <a:pt x="7943095" y="6237636"/>
                  <a:pt x="7921783" y="6241175"/>
                </a:cubicBezTo>
                <a:lnTo>
                  <a:pt x="7889885" y="6233296"/>
                </a:lnTo>
                <a:cubicBezTo>
                  <a:pt x="7876848" y="6245092"/>
                  <a:pt x="7864216" y="6253994"/>
                  <a:pt x="7851987" y="6260006"/>
                </a:cubicBezTo>
                <a:cubicBezTo>
                  <a:pt x="7839756" y="6266019"/>
                  <a:pt x="7826734" y="6260806"/>
                  <a:pt x="7812919" y="6244373"/>
                </a:cubicBezTo>
                <a:lnTo>
                  <a:pt x="7804912" y="6234189"/>
                </a:lnTo>
                <a:cubicBezTo>
                  <a:pt x="7782887" y="6246356"/>
                  <a:pt x="7757657" y="6245594"/>
                  <a:pt x="7729220" y="6231903"/>
                </a:cubicBezTo>
                <a:cubicBezTo>
                  <a:pt x="7700784" y="6218211"/>
                  <a:pt x="7674230" y="6218490"/>
                  <a:pt x="7649558" y="6232739"/>
                </a:cubicBezTo>
                <a:lnTo>
                  <a:pt x="7596350" y="6208654"/>
                </a:lnTo>
                <a:cubicBezTo>
                  <a:pt x="7561436" y="6228038"/>
                  <a:pt x="7500679" y="6238387"/>
                  <a:pt x="7414076" y="6239703"/>
                </a:cubicBezTo>
                <a:cubicBezTo>
                  <a:pt x="7327472" y="6241018"/>
                  <a:pt x="7265679" y="6241881"/>
                  <a:pt x="7228698" y="6242291"/>
                </a:cubicBezTo>
                <a:cubicBezTo>
                  <a:pt x="7215031" y="6228316"/>
                  <a:pt x="7195095" y="6223390"/>
                  <a:pt x="7168889" y="6227516"/>
                </a:cubicBezTo>
                <a:cubicBezTo>
                  <a:pt x="7142681" y="6231643"/>
                  <a:pt x="7120132" y="6237014"/>
                  <a:pt x="7101239" y="6243628"/>
                </a:cubicBezTo>
                <a:cubicBezTo>
                  <a:pt x="7085334" y="6230213"/>
                  <a:pt x="7063256" y="6229374"/>
                  <a:pt x="7035006" y="6241115"/>
                </a:cubicBezTo>
                <a:cubicBezTo>
                  <a:pt x="7006756" y="6252858"/>
                  <a:pt x="6983679" y="6250746"/>
                  <a:pt x="6965771" y="6234783"/>
                </a:cubicBezTo>
                <a:cubicBezTo>
                  <a:pt x="6960089" y="6238907"/>
                  <a:pt x="6953569" y="6240602"/>
                  <a:pt x="6946207" y="6239865"/>
                </a:cubicBezTo>
                <a:cubicBezTo>
                  <a:pt x="6938846" y="6239131"/>
                  <a:pt x="6932970" y="6236197"/>
                  <a:pt x="6928579" y="6231066"/>
                </a:cubicBezTo>
                <a:lnTo>
                  <a:pt x="6917857" y="6206536"/>
                </a:lnTo>
                <a:cubicBezTo>
                  <a:pt x="6931713" y="6212807"/>
                  <a:pt x="6946554" y="6216246"/>
                  <a:pt x="6962379" y="6216849"/>
                </a:cubicBezTo>
                <a:cubicBezTo>
                  <a:pt x="6978204" y="6217453"/>
                  <a:pt x="6991688" y="6213718"/>
                  <a:pt x="7002830" y="6205643"/>
                </a:cubicBezTo>
                <a:cubicBezTo>
                  <a:pt x="6994620" y="6193386"/>
                  <a:pt x="6991308" y="6181912"/>
                  <a:pt x="6992898" y="6171221"/>
                </a:cubicBezTo>
                <a:cubicBezTo>
                  <a:pt x="6994487" y="6160530"/>
                  <a:pt x="6990174" y="6147782"/>
                  <a:pt x="6979962" y="6132979"/>
                </a:cubicBezTo>
                <a:lnTo>
                  <a:pt x="6917590" y="6140821"/>
                </a:lnTo>
                <a:cubicBezTo>
                  <a:pt x="6900886" y="6128205"/>
                  <a:pt x="6876114" y="6131203"/>
                  <a:pt x="6843272" y="6149817"/>
                </a:cubicBezTo>
                <a:cubicBezTo>
                  <a:pt x="6810430" y="6168430"/>
                  <a:pt x="6785659" y="6171428"/>
                  <a:pt x="6768955" y="6158812"/>
                </a:cubicBezTo>
                <a:lnTo>
                  <a:pt x="6612176" y="6133760"/>
                </a:lnTo>
                <a:cubicBezTo>
                  <a:pt x="6581487" y="6143987"/>
                  <a:pt x="6556672" y="6150108"/>
                  <a:pt x="6537732" y="6152125"/>
                </a:cubicBezTo>
                <a:cubicBezTo>
                  <a:pt x="6518792" y="6154143"/>
                  <a:pt x="6498881" y="6141988"/>
                  <a:pt x="6478000" y="6115659"/>
                </a:cubicBezTo>
                <a:lnTo>
                  <a:pt x="6410468" y="6160521"/>
                </a:lnTo>
                <a:lnTo>
                  <a:pt x="6371985" y="6166059"/>
                </a:lnTo>
                <a:lnTo>
                  <a:pt x="6404149" y="6239652"/>
                </a:lnTo>
                <a:cubicBezTo>
                  <a:pt x="6382520" y="6253914"/>
                  <a:pt x="6359535" y="6260999"/>
                  <a:pt x="6335192" y="6260913"/>
                </a:cubicBezTo>
                <a:cubicBezTo>
                  <a:pt x="6310850" y="6260825"/>
                  <a:pt x="6287864" y="6267913"/>
                  <a:pt x="6266236" y="6282173"/>
                </a:cubicBezTo>
                <a:cubicBezTo>
                  <a:pt x="6246198" y="6279389"/>
                  <a:pt x="6222512" y="6277413"/>
                  <a:pt x="6195177" y="6276244"/>
                </a:cubicBezTo>
                <a:cubicBezTo>
                  <a:pt x="6167842" y="6275077"/>
                  <a:pt x="6145514" y="6280274"/>
                  <a:pt x="6128188" y="6291837"/>
                </a:cubicBezTo>
                <a:cubicBezTo>
                  <a:pt x="6124522" y="6281500"/>
                  <a:pt x="6118129" y="6273823"/>
                  <a:pt x="6109009" y="6268806"/>
                </a:cubicBezTo>
                <a:cubicBezTo>
                  <a:pt x="6099887" y="6263789"/>
                  <a:pt x="6089879" y="6265135"/>
                  <a:pt x="6078984" y="6272843"/>
                </a:cubicBezTo>
                <a:cubicBezTo>
                  <a:pt x="6043128" y="6298292"/>
                  <a:pt x="6023451" y="6302776"/>
                  <a:pt x="6019954" y="6286298"/>
                </a:cubicBezTo>
                <a:cubicBezTo>
                  <a:pt x="6016457" y="6269821"/>
                  <a:pt x="6006045" y="6267021"/>
                  <a:pt x="5988717" y="6277899"/>
                </a:cubicBezTo>
                <a:cubicBezTo>
                  <a:pt x="5983483" y="6283045"/>
                  <a:pt x="5977748" y="6287555"/>
                  <a:pt x="5971512" y="6291428"/>
                </a:cubicBezTo>
                <a:cubicBezTo>
                  <a:pt x="5965276" y="6295301"/>
                  <a:pt x="5958184" y="6292637"/>
                  <a:pt x="5950235" y="6283437"/>
                </a:cubicBezTo>
                <a:lnTo>
                  <a:pt x="5913041" y="6279721"/>
                </a:lnTo>
                <a:lnTo>
                  <a:pt x="5889018" y="6249169"/>
                </a:lnTo>
                <a:lnTo>
                  <a:pt x="5827936" y="6247755"/>
                </a:lnTo>
                <a:lnTo>
                  <a:pt x="5801598" y="6301426"/>
                </a:lnTo>
                <a:cubicBezTo>
                  <a:pt x="5795904" y="6288737"/>
                  <a:pt x="5787240" y="6280443"/>
                  <a:pt x="5775606" y="6276542"/>
                </a:cubicBezTo>
                <a:cubicBezTo>
                  <a:pt x="5763973" y="6272642"/>
                  <a:pt x="5751371" y="6275684"/>
                  <a:pt x="5737803" y="6285667"/>
                </a:cubicBezTo>
                <a:cubicBezTo>
                  <a:pt x="5709124" y="6294139"/>
                  <a:pt x="5675280" y="6297405"/>
                  <a:pt x="5636269" y="6295461"/>
                </a:cubicBezTo>
                <a:cubicBezTo>
                  <a:pt x="5597259" y="6293518"/>
                  <a:pt x="5562057" y="6289608"/>
                  <a:pt x="5530664" y="6283735"/>
                </a:cubicBezTo>
                <a:lnTo>
                  <a:pt x="5518519" y="6235602"/>
                </a:lnTo>
                <a:cubicBezTo>
                  <a:pt x="5513517" y="6229920"/>
                  <a:pt x="5508505" y="6222187"/>
                  <a:pt x="5503487" y="6212399"/>
                </a:cubicBezTo>
                <a:cubicBezTo>
                  <a:pt x="5498469" y="6202612"/>
                  <a:pt x="5499431" y="6194301"/>
                  <a:pt x="5506374" y="6187469"/>
                </a:cubicBezTo>
                <a:lnTo>
                  <a:pt x="5511669" y="6183305"/>
                </a:lnTo>
                <a:cubicBezTo>
                  <a:pt x="5514565" y="6181542"/>
                  <a:pt x="5518713" y="6181370"/>
                  <a:pt x="5524114" y="6182790"/>
                </a:cubicBezTo>
                <a:cubicBezTo>
                  <a:pt x="5529514" y="6184209"/>
                  <a:pt x="5534663" y="6185309"/>
                  <a:pt x="5539561" y="6186093"/>
                </a:cubicBezTo>
                <a:cubicBezTo>
                  <a:pt x="5542844" y="6183685"/>
                  <a:pt x="5546868" y="6180176"/>
                  <a:pt x="5551635" y="6175571"/>
                </a:cubicBezTo>
                <a:cubicBezTo>
                  <a:pt x="5556402" y="6170963"/>
                  <a:pt x="5558102" y="6167224"/>
                  <a:pt x="5556734" y="6164350"/>
                </a:cubicBezTo>
                <a:cubicBezTo>
                  <a:pt x="5552016" y="6160164"/>
                  <a:pt x="5544826" y="6161009"/>
                  <a:pt x="5535168" y="6166886"/>
                </a:cubicBezTo>
                <a:cubicBezTo>
                  <a:pt x="5525511" y="6172763"/>
                  <a:pt x="5517678" y="6178237"/>
                  <a:pt x="5511669" y="6183305"/>
                </a:cubicBezTo>
                <a:cubicBezTo>
                  <a:pt x="5508965" y="6185089"/>
                  <a:pt x="5506753" y="6185454"/>
                  <a:pt x="5505034" y="6184402"/>
                </a:cubicBezTo>
                <a:cubicBezTo>
                  <a:pt x="5503314" y="6183350"/>
                  <a:pt x="5502426" y="6182675"/>
                  <a:pt x="5502370" y="6182376"/>
                </a:cubicBezTo>
                <a:cubicBezTo>
                  <a:pt x="5499719" y="6176735"/>
                  <a:pt x="5500628" y="6168810"/>
                  <a:pt x="5505095" y="6158603"/>
                </a:cubicBezTo>
                <a:cubicBezTo>
                  <a:pt x="5509562" y="6148394"/>
                  <a:pt x="5509469" y="6139197"/>
                  <a:pt x="5504817" y="6131010"/>
                </a:cubicBezTo>
                <a:cubicBezTo>
                  <a:pt x="5502346" y="6129003"/>
                  <a:pt x="5498310" y="6129772"/>
                  <a:pt x="5492711" y="6133319"/>
                </a:cubicBezTo>
                <a:cubicBezTo>
                  <a:pt x="5487109" y="6136864"/>
                  <a:pt x="5482751" y="6139948"/>
                  <a:pt x="5479637" y="6142568"/>
                </a:cubicBezTo>
                <a:cubicBezTo>
                  <a:pt x="5457898" y="6136487"/>
                  <a:pt x="5433253" y="6130113"/>
                  <a:pt x="5405702" y="6123451"/>
                </a:cubicBezTo>
                <a:cubicBezTo>
                  <a:pt x="5378152" y="6116787"/>
                  <a:pt x="5354542" y="6119902"/>
                  <a:pt x="5334870" y="6132795"/>
                </a:cubicBezTo>
                <a:cubicBezTo>
                  <a:pt x="5322482" y="6133609"/>
                  <a:pt x="5309101" y="6135204"/>
                  <a:pt x="5294726" y="6137580"/>
                </a:cubicBezTo>
                <a:cubicBezTo>
                  <a:pt x="5280351" y="6139956"/>
                  <a:pt x="5267649" y="6145137"/>
                  <a:pt x="5256617" y="6153124"/>
                </a:cubicBezTo>
                <a:cubicBezTo>
                  <a:pt x="5251018" y="6157355"/>
                  <a:pt x="5247333" y="6162657"/>
                  <a:pt x="5245560" y="6169028"/>
                </a:cubicBezTo>
                <a:cubicBezTo>
                  <a:pt x="5243789" y="6175400"/>
                  <a:pt x="5245753" y="6182440"/>
                  <a:pt x="5251455" y="6190144"/>
                </a:cubicBezTo>
                <a:cubicBezTo>
                  <a:pt x="5267913" y="6203813"/>
                  <a:pt x="5292209" y="6205653"/>
                  <a:pt x="5324339" y="6195669"/>
                </a:cubicBezTo>
                <a:cubicBezTo>
                  <a:pt x="5356469" y="6185683"/>
                  <a:pt x="5381764" y="6188799"/>
                  <a:pt x="5400224" y="6205012"/>
                </a:cubicBezTo>
                <a:cubicBezTo>
                  <a:pt x="5408413" y="6198401"/>
                  <a:pt x="5416861" y="6194162"/>
                  <a:pt x="5425566" y="6192295"/>
                </a:cubicBezTo>
                <a:cubicBezTo>
                  <a:pt x="5434271" y="6190429"/>
                  <a:pt x="5441751" y="6193131"/>
                  <a:pt x="5448004" y="6200403"/>
                </a:cubicBezTo>
                <a:cubicBezTo>
                  <a:pt x="5455485" y="6210144"/>
                  <a:pt x="5463903" y="6225842"/>
                  <a:pt x="5473258" y="6247500"/>
                </a:cubicBezTo>
                <a:cubicBezTo>
                  <a:pt x="5482612" y="6269157"/>
                  <a:pt x="5484056" y="6284159"/>
                  <a:pt x="5477590" y="6292505"/>
                </a:cubicBezTo>
                <a:cubicBezTo>
                  <a:pt x="5454850" y="6305580"/>
                  <a:pt x="5418137" y="6311099"/>
                  <a:pt x="5367454" y="6309064"/>
                </a:cubicBezTo>
                <a:cubicBezTo>
                  <a:pt x="5316770" y="6307029"/>
                  <a:pt x="5277377" y="6306416"/>
                  <a:pt x="5249276" y="6307224"/>
                </a:cubicBezTo>
                <a:lnTo>
                  <a:pt x="5183032" y="6342833"/>
                </a:lnTo>
                <a:cubicBezTo>
                  <a:pt x="5177558" y="6329968"/>
                  <a:pt x="5169777" y="6320979"/>
                  <a:pt x="5159686" y="6315866"/>
                </a:cubicBezTo>
                <a:cubicBezTo>
                  <a:pt x="5149597" y="6310753"/>
                  <a:pt x="5137879" y="6313100"/>
                  <a:pt x="5124530" y="6322909"/>
                </a:cubicBezTo>
                <a:cubicBezTo>
                  <a:pt x="5109127" y="6310129"/>
                  <a:pt x="5089051" y="6311837"/>
                  <a:pt x="5064304" y="6328034"/>
                </a:cubicBezTo>
                <a:cubicBezTo>
                  <a:pt x="5039558" y="6344231"/>
                  <a:pt x="5018481" y="6344667"/>
                  <a:pt x="5001075" y="6329339"/>
                </a:cubicBezTo>
                <a:lnTo>
                  <a:pt x="4937411" y="6346438"/>
                </a:lnTo>
                <a:cubicBezTo>
                  <a:pt x="4902392" y="6332771"/>
                  <a:pt x="4864725" y="6321187"/>
                  <a:pt x="4824412" y="6311685"/>
                </a:cubicBezTo>
                <a:cubicBezTo>
                  <a:pt x="4803444" y="6325425"/>
                  <a:pt x="4783106" y="6330429"/>
                  <a:pt x="4763395" y="6326701"/>
                </a:cubicBezTo>
                <a:cubicBezTo>
                  <a:pt x="4743686" y="6322971"/>
                  <a:pt x="4723347" y="6327977"/>
                  <a:pt x="4702379" y="6341717"/>
                </a:cubicBezTo>
                <a:lnTo>
                  <a:pt x="4642587" y="6331049"/>
                </a:lnTo>
                <a:lnTo>
                  <a:pt x="4578925" y="6348147"/>
                </a:lnTo>
                <a:cubicBezTo>
                  <a:pt x="4568110" y="6355277"/>
                  <a:pt x="4556617" y="6358820"/>
                  <a:pt x="4544446" y="6358778"/>
                </a:cubicBezTo>
                <a:cubicBezTo>
                  <a:pt x="4532274" y="6358734"/>
                  <a:pt x="4520782" y="6362278"/>
                  <a:pt x="4509968" y="6369408"/>
                </a:cubicBezTo>
                <a:lnTo>
                  <a:pt x="4443591" y="6372157"/>
                </a:lnTo>
                <a:cubicBezTo>
                  <a:pt x="4439643" y="6367365"/>
                  <a:pt x="4436206" y="6365261"/>
                  <a:pt x="4433275" y="6365849"/>
                </a:cubicBezTo>
                <a:cubicBezTo>
                  <a:pt x="4430345" y="6366435"/>
                  <a:pt x="4427585" y="6367920"/>
                  <a:pt x="4424994" y="6370300"/>
                </a:cubicBezTo>
                <a:cubicBezTo>
                  <a:pt x="4417444" y="6377267"/>
                  <a:pt x="4411046" y="6382298"/>
                  <a:pt x="4405803" y="6385390"/>
                </a:cubicBezTo>
                <a:cubicBezTo>
                  <a:pt x="4400559" y="6388482"/>
                  <a:pt x="4394130" y="6385299"/>
                  <a:pt x="4386513" y="6375838"/>
                </a:cubicBezTo>
                <a:cubicBezTo>
                  <a:pt x="4363934" y="6353934"/>
                  <a:pt x="4341190" y="6352248"/>
                  <a:pt x="4318278" y="6370778"/>
                </a:cubicBezTo>
                <a:cubicBezTo>
                  <a:pt x="4295365" y="6389309"/>
                  <a:pt x="4275625" y="6391441"/>
                  <a:pt x="4259053" y="6377176"/>
                </a:cubicBezTo>
                <a:lnTo>
                  <a:pt x="4200550" y="6357254"/>
                </a:lnTo>
                <a:cubicBezTo>
                  <a:pt x="4173300" y="6376621"/>
                  <a:pt x="4142027" y="6386790"/>
                  <a:pt x="4106736" y="6387759"/>
                </a:cubicBezTo>
                <a:cubicBezTo>
                  <a:pt x="4071444" y="6388729"/>
                  <a:pt x="4036813" y="6389178"/>
                  <a:pt x="4002844" y="6389107"/>
                </a:cubicBezTo>
                <a:cubicBezTo>
                  <a:pt x="3990166" y="6400450"/>
                  <a:pt x="3979464" y="6408177"/>
                  <a:pt x="3970740" y="6412290"/>
                </a:cubicBezTo>
                <a:cubicBezTo>
                  <a:pt x="3962016" y="6416405"/>
                  <a:pt x="3951927" y="6411290"/>
                  <a:pt x="3940471" y="6396950"/>
                </a:cubicBezTo>
                <a:lnTo>
                  <a:pt x="3864796" y="6398771"/>
                </a:lnTo>
                <a:cubicBezTo>
                  <a:pt x="3855843" y="6393966"/>
                  <a:pt x="3846824" y="6393847"/>
                  <a:pt x="3837742" y="6398412"/>
                </a:cubicBezTo>
                <a:cubicBezTo>
                  <a:pt x="3828661" y="6402979"/>
                  <a:pt x="3821321" y="6407720"/>
                  <a:pt x="3815725" y="6412634"/>
                </a:cubicBezTo>
                <a:lnTo>
                  <a:pt x="3762651" y="6421406"/>
                </a:lnTo>
                <a:cubicBezTo>
                  <a:pt x="3741491" y="6401306"/>
                  <a:pt x="3718913" y="6399831"/>
                  <a:pt x="3694917" y="6416984"/>
                </a:cubicBezTo>
                <a:cubicBezTo>
                  <a:pt x="3670921" y="6434135"/>
                  <a:pt x="3652348" y="6437754"/>
                  <a:pt x="3639196" y="6427837"/>
                </a:cubicBezTo>
                <a:lnTo>
                  <a:pt x="3513160" y="6452777"/>
                </a:lnTo>
                <a:cubicBezTo>
                  <a:pt x="3490479" y="6466834"/>
                  <a:pt x="3470565" y="6467385"/>
                  <a:pt x="3453418" y="6454430"/>
                </a:cubicBezTo>
                <a:cubicBezTo>
                  <a:pt x="3436270" y="6441475"/>
                  <a:pt x="3415032" y="6443068"/>
                  <a:pt x="3389705" y="6459207"/>
                </a:cubicBezTo>
                <a:cubicBezTo>
                  <a:pt x="3375567" y="6458478"/>
                  <a:pt x="3362358" y="6461654"/>
                  <a:pt x="3350077" y="6468736"/>
                </a:cubicBezTo>
                <a:cubicBezTo>
                  <a:pt x="3337795" y="6475817"/>
                  <a:pt x="3327590" y="6482813"/>
                  <a:pt x="3319458" y="6489721"/>
                </a:cubicBezTo>
                <a:cubicBezTo>
                  <a:pt x="3287460" y="6477629"/>
                  <a:pt x="3253082" y="6472043"/>
                  <a:pt x="3216323" y="6472963"/>
                </a:cubicBezTo>
                <a:cubicBezTo>
                  <a:pt x="3179564" y="6473884"/>
                  <a:pt x="3144897" y="6478826"/>
                  <a:pt x="3112320" y="6487790"/>
                </a:cubicBezTo>
                <a:cubicBezTo>
                  <a:pt x="3090521" y="6501153"/>
                  <a:pt x="3067519" y="6504132"/>
                  <a:pt x="3043313" y="6496728"/>
                </a:cubicBezTo>
                <a:cubicBezTo>
                  <a:pt x="3019106" y="6489323"/>
                  <a:pt x="2997426" y="6491264"/>
                  <a:pt x="2978277" y="6502545"/>
                </a:cubicBezTo>
                <a:cubicBezTo>
                  <a:pt x="2936990" y="6505653"/>
                  <a:pt x="2893460" y="6507949"/>
                  <a:pt x="2847687" y="6509435"/>
                </a:cubicBezTo>
                <a:cubicBezTo>
                  <a:pt x="2801913" y="6510921"/>
                  <a:pt x="2758705" y="6510904"/>
                  <a:pt x="2718063" y="6509384"/>
                </a:cubicBezTo>
                <a:cubicBezTo>
                  <a:pt x="2700408" y="6493739"/>
                  <a:pt x="2677829" y="6492265"/>
                  <a:pt x="2650331" y="6504960"/>
                </a:cubicBezTo>
                <a:cubicBezTo>
                  <a:pt x="2622830" y="6517657"/>
                  <a:pt x="2600253" y="6516183"/>
                  <a:pt x="2582597" y="6500538"/>
                </a:cubicBezTo>
                <a:cubicBezTo>
                  <a:pt x="2564920" y="6513922"/>
                  <a:pt x="2542326" y="6522417"/>
                  <a:pt x="2514817" y="6526022"/>
                </a:cubicBezTo>
                <a:cubicBezTo>
                  <a:pt x="2487309" y="6529626"/>
                  <a:pt x="2465651" y="6522965"/>
                  <a:pt x="2449842" y="6506039"/>
                </a:cubicBezTo>
                <a:cubicBezTo>
                  <a:pt x="2471471" y="6491779"/>
                  <a:pt x="2494457" y="6484693"/>
                  <a:pt x="2518800" y="6484780"/>
                </a:cubicBezTo>
                <a:cubicBezTo>
                  <a:pt x="2543143" y="6484866"/>
                  <a:pt x="2566127" y="6477779"/>
                  <a:pt x="2587757" y="6463519"/>
                </a:cubicBezTo>
                <a:cubicBezTo>
                  <a:pt x="2601146" y="6477368"/>
                  <a:pt x="2612661" y="6479302"/>
                  <a:pt x="2622303" y="6469316"/>
                </a:cubicBezTo>
                <a:cubicBezTo>
                  <a:pt x="2631942" y="6459333"/>
                  <a:pt x="2643459" y="6461265"/>
                  <a:pt x="2656847" y="6475115"/>
                </a:cubicBezTo>
                <a:cubicBezTo>
                  <a:pt x="2662443" y="6470200"/>
                  <a:pt x="2669782" y="6465460"/>
                  <a:pt x="2678864" y="6460895"/>
                </a:cubicBezTo>
                <a:cubicBezTo>
                  <a:pt x="2687946" y="6456327"/>
                  <a:pt x="2696965" y="6456446"/>
                  <a:pt x="2705918" y="6461251"/>
                </a:cubicBezTo>
                <a:cubicBezTo>
                  <a:pt x="2748572" y="6461018"/>
                  <a:pt x="2791047" y="6457833"/>
                  <a:pt x="2833344" y="6451698"/>
                </a:cubicBezTo>
                <a:cubicBezTo>
                  <a:pt x="2875642" y="6445565"/>
                  <a:pt x="2916759" y="6435207"/>
                  <a:pt x="2956700" y="6420626"/>
                </a:cubicBezTo>
                <a:cubicBezTo>
                  <a:pt x="2977910" y="6398796"/>
                  <a:pt x="2981356" y="6375486"/>
                  <a:pt x="2967037" y="6350694"/>
                </a:cubicBezTo>
                <a:cubicBezTo>
                  <a:pt x="2952718" y="6325902"/>
                  <a:pt x="2952194" y="6305713"/>
                  <a:pt x="2965463" y="6290128"/>
                </a:cubicBezTo>
                <a:cubicBezTo>
                  <a:pt x="2965691" y="6284971"/>
                  <a:pt x="2965170" y="6278858"/>
                  <a:pt x="2963895" y="6271791"/>
                </a:cubicBezTo>
                <a:cubicBezTo>
                  <a:pt x="2962622" y="6264723"/>
                  <a:pt x="2963100" y="6259884"/>
                  <a:pt x="2965329" y="6257272"/>
                </a:cubicBezTo>
                <a:cubicBezTo>
                  <a:pt x="2970821" y="6253813"/>
                  <a:pt x="2976078" y="6254143"/>
                  <a:pt x="2981101" y="6258261"/>
                </a:cubicBezTo>
                <a:cubicBezTo>
                  <a:pt x="2986126" y="6262380"/>
                  <a:pt x="2989736" y="6266064"/>
                  <a:pt x="2991934" y="6269313"/>
                </a:cubicBezTo>
                <a:cubicBezTo>
                  <a:pt x="3002307" y="6262531"/>
                  <a:pt x="3012035" y="6260375"/>
                  <a:pt x="3021118" y="6262846"/>
                </a:cubicBezTo>
                <a:cubicBezTo>
                  <a:pt x="3030201" y="6265319"/>
                  <a:pt x="3039930" y="6263163"/>
                  <a:pt x="3050303" y="6256380"/>
                </a:cubicBezTo>
                <a:cubicBezTo>
                  <a:pt x="3075076" y="6253381"/>
                  <a:pt x="3098490" y="6243209"/>
                  <a:pt x="3120549" y="6225864"/>
                </a:cubicBezTo>
                <a:cubicBezTo>
                  <a:pt x="3127394" y="6221856"/>
                  <a:pt x="3129589" y="6217383"/>
                  <a:pt x="3127134" y="6212447"/>
                </a:cubicBezTo>
                <a:cubicBezTo>
                  <a:pt x="3124718" y="6210055"/>
                  <a:pt x="3120897" y="6209281"/>
                  <a:pt x="3115672" y="6210128"/>
                </a:cubicBezTo>
                <a:cubicBezTo>
                  <a:pt x="3110449" y="6210974"/>
                  <a:pt x="3106306" y="6212516"/>
                  <a:pt x="3103244" y="6214751"/>
                </a:cubicBezTo>
                <a:cubicBezTo>
                  <a:pt x="3102284" y="6203316"/>
                  <a:pt x="3098776" y="6197492"/>
                  <a:pt x="3092717" y="6197277"/>
                </a:cubicBezTo>
                <a:cubicBezTo>
                  <a:pt x="3086658" y="6197063"/>
                  <a:pt x="3079534" y="6200260"/>
                  <a:pt x="3071345" y="6206871"/>
                </a:cubicBezTo>
                <a:lnTo>
                  <a:pt x="3034152" y="6203155"/>
                </a:lnTo>
                <a:cubicBezTo>
                  <a:pt x="2996087" y="6229653"/>
                  <a:pt x="2962266" y="6238394"/>
                  <a:pt x="2932687" y="6229376"/>
                </a:cubicBezTo>
                <a:cubicBezTo>
                  <a:pt x="2903107" y="6220360"/>
                  <a:pt x="2867928" y="6221928"/>
                  <a:pt x="2827148" y="6234079"/>
                </a:cubicBezTo>
                <a:cubicBezTo>
                  <a:pt x="2817379" y="6233005"/>
                  <a:pt x="2807022" y="6229819"/>
                  <a:pt x="2796074" y="6224521"/>
                </a:cubicBezTo>
                <a:cubicBezTo>
                  <a:pt x="2785125" y="6219226"/>
                  <a:pt x="2776413" y="6212686"/>
                  <a:pt x="2769936" y="6204902"/>
                </a:cubicBezTo>
                <a:cubicBezTo>
                  <a:pt x="2768182" y="6201989"/>
                  <a:pt x="2768333" y="6198095"/>
                  <a:pt x="2770386" y="6193217"/>
                </a:cubicBezTo>
                <a:lnTo>
                  <a:pt x="2774658" y="6186894"/>
                </a:lnTo>
                <a:lnTo>
                  <a:pt x="2763019" y="6186890"/>
                </a:lnTo>
                <a:cubicBezTo>
                  <a:pt x="2745363" y="6171245"/>
                  <a:pt x="2722786" y="6169771"/>
                  <a:pt x="2695287" y="6182467"/>
                </a:cubicBezTo>
                <a:cubicBezTo>
                  <a:pt x="2667786" y="6195163"/>
                  <a:pt x="2645209" y="6193689"/>
                  <a:pt x="2627553" y="6178044"/>
                </a:cubicBezTo>
                <a:cubicBezTo>
                  <a:pt x="2609877" y="6191428"/>
                  <a:pt x="2587282" y="6199923"/>
                  <a:pt x="2559773" y="6203528"/>
                </a:cubicBezTo>
                <a:cubicBezTo>
                  <a:pt x="2532266" y="6207132"/>
                  <a:pt x="2510607" y="6200472"/>
                  <a:pt x="2494798" y="6183546"/>
                </a:cubicBezTo>
                <a:cubicBezTo>
                  <a:pt x="2516428" y="6169285"/>
                  <a:pt x="2539413" y="6162199"/>
                  <a:pt x="2563756" y="6162286"/>
                </a:cubicBezTo>
                <a:cubicBezTo>
                  <a:pt x="2588099" y="6162372"/>
                  <a:pt x="2611083" y="6155286"/>
                  <a:pt x="2632713" y="6141025"/>
                </a:cubicBezTo>
                <a:cubicBezTo>
                  <a:pt x="2646102" y="6154874"/>
                  <a:pt x="2657618" y="6156808"/>
                  <a:pt x="2667259" y="6146822"/>
                </a:cubicBezTo>
                <a:cubicBezTo>
                  <a:pt x="2676898" y="6136839"/>
                  <a:pt x="2688415" y="6138771"/>
                  <a:pt x="2701803" y="6152621"/>
                </a:cubicBezTo>
                <a:cubicBezTo>
                  <a:pt x="2707399" y="6147706"/>
                  <a:pt x="2714737" y="6142966"/>
                  <a:pt x="2723820" y="6138401"/>
                </a:cubicBezTo>
                <a:cubicBezTo>
                  <a:pt x="2732902" y="6133833"/>
                  <a:pt x="2741921" y="6133952"/>
                  <a:pt x="2750874" y="6138757"/>
                </a:cubicBezTo>
                <a:lnTo>
                  <a:pt x="2807619" y="6134503"/>
                </a:lnTo>
                <a:lnTo>
                  <a:pt x="2808152" y="6133649"/>
                </a:lnTo>
                <a:lnTo>
                  <a:pt x="2886120" y="6127235"/>
                </a:lnTo>
                <a:lnTo>
                  <a:pt x="3001656" y="6098132"/>
                </a:lnTo>
                <a:cubicBezTo>
                  <a:pt x="3022866" y="6076303"/>
                  <a:pt x="3026312" y="6052992"/>
                  <a:pt x="3011993" y="6028200"/>
                </a:cubicBezTo>
                <a:cubicBezTo>
                  <a:pt x="3004834" y="6015804"/>
                  <a:pt x="3001122" y="6004559"/>
                  <a:pt x="3000861" y="5994464"/>
                </a:cubicBezTo>
                <a:lnTo>
                  <a:pt x="3005955" y="5980165"/>
                </a:lnTo>
                <a:lnTo>
                  <a:pt x="2993909" y="5979346"/>
                </a:lnTo>
                <a:cubicBezTo>
                  <a:pt x="2968888" y="5975673"/>
                  <a:pt x="2950997" y="5970513"/>
                  <a:pt x="2940238" y="5963865"/>
                </a:cubicBezTo>
                <a:cubicBezTo>
                  <a:pt x="2927880" y="5972210"/>
                  <a:pt x="2918151" y="5974365"/>
                  <a:pt x="2911054" y="5970333"/>
                </a:cubicBezTo>
                <a:cubicBezTo>
                  <a:pt x="2903955" y="5966300"/>
                  <a:pt x="2894227" y="5968455"/>
                  <a:pt x="2881869" y="5976799"/>
                </a:cubicBezTo>
                <a:cubicBezTo>
                  <a:pt x="2851534" y="5972497"/>
                  <a:pt x="2814897" y="5969032"/>
                  <a:pt x="2771955" y="5966401"/>
                </a:cubicBezTo>
                <a:cubicBezTo>
                  <a:pt x="2729013" y="5963772"/>
                  <a:pt x="2694411" y="5971066"/>
                  <a:pt x="2668147" y="5988285"/>
                </a:cubicBezTo>
                <a:cubicBezTo>
                  <a:pt x="2651142" y="5983457"/>
                  <a:pt x="2631653" y="5979554"/>
                  <a:pt x="2609678" y="5976577"/>
                </a:cubicBezTo>
                <a:cubicBezTo>
                  <a:pt x="2587702" y="5973599"/>
                  <a:pt x="2569569" y="5976871"/>
                  <a:pt x="2555279" y="5986390"/>
                </a:cubicBezTo>
                <a:lnTo>
                  <a:pt x="2417098" y="5963198"/>
                </a:lnTo>
                <a:cubicBezTo>
                  <a:pt x="2399808" y="5976620"/>
                  <a:pt x="2378765" y="5985269"/>
                  <a:pt x="2353970" y="5989146"/>
                </a:cubicBezTo>
                <a:cubicBezTo>
                  <a:pt x="2329172" y="5993020"/>
                  <a:pt x="2309063" y="5986515"/>
                  <a:pt x="2293643" y="5969627"/>
                </a:cubicBezTo>
                <a:cubicBezTo>
                  <a:pt x="2276375" y="5981488"/>
                  <a:pt x="2253610" y="5988402"/>
                  <a:pt x="2225348" y="5990367"/>
                </a:cubicBezTo>
                <a:cubicBezTo>
                  <a:pt x="2197086" y="5992331"/>
                  <a:pt x="2171641" y="5993113"/>
                  <a:pt x="2149012" y="5992707"/>
                </a:cubicBezTo>
                <a:cubicBezTo>
                  <a:pt x="2144563" y="5987279"/>
                  <a:pt x="2141771" y="5980549"/>
                  <a:pt x="2140631" y="5972517"/>
                </a:cubicBezTo>
                <a:cubicBezTo>
                  <a:pt x="2139491" y="5964486"/>
                  <a:pt x="2142670" y="5957179"/>
                  <a:pt x="2150169" y="5950597"/>
                </a:cubicBezTo>
                <a:cubicBezTo>
                  <a:pt x="2164097" y="5940847"/>
                  <a:pt x="2180949" y="5935492"/>
                  <a:pt x="2200725" y="5934536"/>
                </a:cubicBezTo>
                <a:cubicBezTo>
                  <a:pt x="2220497" y="5933579"/>
                  <a:pt x="2239030" y="5933085"/>
                  <a:pt x="2256318" y="5933053"/>
                </a:cubicBezTo>
                <a:cubicBezTo>
                  <a:pt x="2269228" y="5924275"/>
                  <a:pt x="2280499" y="5920906"/>
                  <a:pt x="2290133" y="5922944"/>
                </a:cubicBezTo>
                <a:cubicBezTo>
                  <a:pt x="2299768" y="5924981"/>
                  <a:pt x="2309716" y="5922652"/>
                  <a:pt x="2319981" y="5915955"/>
                </a:cubicBezTo>
                <a:cubicBezTo>
                  <a:pt x="2340281" y="5908405"/>
                  <a:pt x="2361341" y="5903863"/>
                  <a:pt x="2383159" y="5902328"/>
                </a:cubicBezTo>
                <a:cubicBezTo>
                  <a:pt x="2404978" y="5900794"/>
                  <a:pt x="2425070" y="5903193"/>
                  <a:pt x="2443435" y="5909525"/>
                </a:cubicBezTo>
                <a:cubicBezTo>
                  <a:pt x="2444578" y="5897812"/>
                  <a:pt x="2448455" y="5885493"/>
                  <a:pt x="2455070" y="5872566"/>
                </a:cubicBezTo>
                <a:cubicBezTo>
                  <a:pt x="2461682" y="5859640"/>
                  <a:pt x="2471923" y="5860860"/>
                  <a:pt x="2485789" y="5876222"/>
                </a:cubicBezTo>
                <a:cubicBezTo>
                  <a:pt x="2498004" y="5869965"/>
                  <a:pt x="2518909" y="5863184"/>
                  <a:pt x="2548505" y="5855878"/>
                </a:cubicBezTo>
                <a:lnTo>
                  <a:pt x="2572362" y="5850999"/>
                </a:lnTo>
                <a:lnTo>
                  <a:pt x="2608712" y="5839792"/>
                </a:lnTo>
                <a:cubicBezTo>
                  <a:pt x="2633055" y="5839878"/>
                  <a:pt x="2656040" y="5832792"/>
                  <a:pt x="2677669" y="5818531"/>
                </a:cubicBezTo>
                <a:lnTo>
                  <a:pt x="2692101" y="5827677"/>
                </a:lnTo>
                <a:lnTo>
                  <a:pt x="2711982" y="5824418"/>
                </a:lnTo>
                <a:lnTo>
                  <a:pt x="2712215" y="5824329"/>
                </a:lnTo>
                <a:cubicBezTo>
                  <a:pt x="2717034" y="5819337"/>
                  <a:pt x="2722324" y="5817324"/>
                  <a:pt x="2728081" y="5818291"/>
                </a:cubicBezTo>
                <a:lnTo>
                  <a:pt x="2732687" y="5821209"/>
                </a:lnTo>
                <a:lnTo>
                  <a:pt x="2767348" y="5816829"/>
                </a:lnTo>
                <a:lnTo>
                  <a:pt x="2768776" y="5815907"/>
                </a:lnTo>
                <a:lnTo>
                  <a:pt x="2774094" y="5815976"/>
                </a:lnTo>
                <a:lnTo>
                  <a:pt x="2779992" y="5815231"/>
                </a:lnTo>
                <a:cubicBezTo>
                  <a:pt x="2795379" y="5813691"/>
                  <a:pt x="2808741" y="5812808"/>
                  <a:pt x="2820078" y="5812584"/>
                </a:cubicBezTo>
                <a:lnTo>
                  <a:pt x="2835360" y="5813300"/>
                </a:lnTo>
                <a:lnTo>
                  <a:pt x="2852575" y="5812010"/>
                </a:lnTo>
                <a:lnTo>
                  <a:pt x="2853108" y="5811155"/>
                </a:lnTo>
                <a:lnTo>
                  <a:pt x="2868054" y="5809926"/>
                </a:lnTo>
                <a:lnTo>
                  <a:pt x="2974049" y="5788952"/>
                </a:lnTo>
                <a:lnTo>
                  <a:pt x="2979601" y="5792518"/>
                </a:lnTo>
                <a:lnTo>
                  <a:pt x="3011015" y="5784604"/>
                </a:lnTo>
                <a:lnTo>
                  <a:pt x="3015839" y="5780811"/>
                </a:lnTo>
                <a:lnTo>
                  <a:pt x="3019290" y="5782520"/>
                </a:lnTo>
                <a:lnTo>
                  <a:pt x="3046612" y="5775638"/>
                </a:lnTo>
                <a:cubicBezTo>
                  <a:pt x="3057217" y="5764723"/>
                  <a:pt x="3063382" y="5753438"/>
                  <a:pt x="3065105" y="5741783"/>
                </a:cubicBezTo>
                <a:lnTo>
                  <a:pt x="3060901" y="5723185"/>
                </a:lnTo>
                <a:lnTo>
                  <a:pt x="3026728" y="5723838"/>
                </a:lnTo>
                <a:cubicBezTo>
                  <a:pt x="2981472" y="5730067"/>
                  <a:pt x="2950566" y="5734798"/>
                  <a:pt x="2934009" y="5738031"/>
                </a:cubicBezTo>
                <a:lnTo>
                  <a:pt x="2929871" y="5700082"/>
                </a:lnTo>
                <a:lnTo>
                  <a:pt x="2897973" y="5692203"/>
                </a:lnTo>
                <a:lnTo>
                  <a:pt x="2825013" y="5708370"/>
                </a:lnTo>
                <a:lnTo>
                  <a:pt x="2690836" y="5690270"/>
                </a:lnTo>
                <a:cubicBezTo>
                  <a:pt x="2677816" y="5699134"/>
                  <a:pt x="2665439" y="5703372"/>
                  <a:pt x="2653710" y="5702982"/>
                </a:cubicBezTo>
                <a:cubicBezTo>
                  <a:pt x="2641980" y="5702591"/>
                  <a:pt x="2629605" y="5706827"/>
                  <a:pt x="2616583" y="5715693"/>
                </a:cubicBezTo>
                <a:lnTo>
                  <a:pt x="2543490" y="5699004"/>
                </a:lnTo>
                <a:cubicBezTo>
                  <a:pt x="2530941" y="5687584"/>
                  <a:pt x="2510128" y="5684724"/>
                  <a:pt x="2481051" y="5690419"/>
                </a:cubicBezTo>
                <a:cubicBezTo>
                  <a:pt x="2451974" y="5696114"/>
                  <a:pt x="2429870" y="5702508"/>
                  <a:pt x="2414740" y="5709599"/>
                </a:cubicBezTo>
                <a:cubicBezTo>
                  <a:pt x="2394307" y="5697683"/>
                  <a:pt x="2344096" y="5690125"/>
                  <a:pt x="2264113" y="5686921"/>
                </a:cubicBezTo>
                <a:cubicBezTo>
                  <a:pt x="2184131" y="5683717"/>
                  <a:pt x="2136927" y="5679980"/>
                  <a:pt x="2122496" y="5675701"/>
                </a:cubicBezTo>
                <a:cubicBezTo>
                  <a:pt x="2113439" y="5686429"/>
                  <a:pt x="2103115" y="5691456"/>
                  <a:pt x="2091521" y="5690787"/>
                </a:cubicBezTo>
                <a:cubicBezTo>
                  <a:pt x="2079928" y="5690117"/>
                  <a:pt x="2069893" y="5684617"/>
                  <a:pt x="2061413" y="5674288"/>
                </a:cubicBezTo>
                <a:cubicBezTo>
                  <a:pt x="2051209" y="5681285"/>
                  <a:pt x="2042148" y="5684289"/>
                  <a:pt x="2034231" y="5683302"/>
                </a:cubicBezTo>
                <a:cubicBezTo>
                  <a:pt x="2026315" y="5682315"/>
                  <a:pt x="2017255" y="5685319"/>
                  <a:pt x="2007049" y="5692314"/>
                </a:cubicBezTo>
                <a:cubicBezTo>
                  <a:pt x="1989885" y="5682292"/>
                  <a:pt x="1966999" y="5673161"/>
                  <a:pt x="1938392" y="5664927"/>
                </a:cubicBezTo>
                <a:cubicBezTo>
                  <a:pt x="1909785" y="5656691"/>
                  <a:pt x="1886609" y="5658089"/>
                  <a:pt x="1868868" y="5669121"/>
                </a:cubicBezTo>
                <a:cubicBezTo>
                  <a:pt x="1857321" y="5666013"/>
                  <a:pt x="1845870" y="5666434"/>
                  <a:pt x="1834517" y="5670381"/>
                </a:cubicBezTo>
                <a:cubicBezTo>
                  <a:pt x="1823165" y="5674329"/>
                  <a:pt x="1813393" y="5679609"/>
                  <a:pt x="1805204" y="5686220"/>
                </a:cubicBezTo>
                <a:cubicBezTo>
                  <a:pt x="1762718" y="5686665"/>
                  <a:pt x="1721521" y="5677857"/>
                  <a:pt x="1681615" y="5659792"/>
                </a:cubicBezTo>
                <a:cubicBezTo>
                  <a:pt x="1668266" y="5668918"/>
                  <a:pt x="1655228" y="5673675"/>
                  <a:pt x="1642505" y="5674066"/>
                </a:cubicBezTo>
                <a:cubicBezTo>
                  <a:pt x="1629782" y="5674455"/>
                  <a:pt x="1618068" y="5678172"/>
                  <a:pt x="1607365" y="5685215"/>
                </a:cubicBezTo>
                <a:cubicBezTo>
                  <a:pt x="1593115" y="5670498"/>
                  <a:pt x="1570342" y="5661966"/>
                  <a:pt x="1539048" y="5659620"/>
                </a:cubicBezTo>
                <a:cubicBezTo>
                  <a:pt x="1507753" y="5657275"/>
                  <a:pt x="1481365" y="5657766"/>
                  <a:pt x="1459887" y="5661093"/>
                </a:cubicBezTo>
                <a:lnTo>
                  <a:pt x="1381365" y="5615712"/>
                </a:lnTo>
                <a:cubicBezTo>
                  <a:pt x="1368123" y="5624750"/>
                  <a:pt x="1354865" y="5629681"/>
                  <a:pt x="1341591" y="5630505"/>
                </a:cubicBezTo>
                <a:cubicBezTo>
                  <a:pt x="1328317" y="5631329"/>
                  <a:pt x="1315061" y="5636261"/>
                  <a:pt x="1301818" y="5645296"/>
                </a:cubicBezTo>
                <a:lnTo>
                  <a:pt x="1168930" y="5617941"/>
                </a:lnTo>
                <a:cubicBezTo>
                  <a:pt x="1161807" y="5607064"/>
                  <a:pt x="1161332" y="5599198"/>
                  <a:pt x="1167509" y="5594341"/>
                </a:cubicBezTo>
                <a:cubicBezTo>
                  <a:pt x="1175019" y="5591181"/>
                  <a:pt x="1207159" y="5586051"/>
                  <a:pt x="1263928" y="5578951"/>
                </a:cubicBezTo>
                <a:cubicBezTo>
                  <a:pt x="1320700" y="5571854"/>
                  <a:pt x="1378208" y="5565088"/>
                  <a:pt x="1436454" y="5558658"/>
                </a:cubicBezTo>
                <a:cubicBezTo>
                  <a:pt x="1494702" y="5552228"/>
                  <a:pt x="1529799" y="5548437"/>
                  <a:pt x="1541744" y="5547285"/>
                </a:cubicBezTo>
                <a:cubicBezTo>
                  <a:pt x="1560895" y="5536002"/>
                  <a:pt x="1582574" y="5534063"/>
                  <a:pt x="1606782" y="5541468"/>
                </a:cubicBezTo>
                <a:cubicBezTo>
                  <a:pt x="1630986" y="5548872"/>
                  <a:pt x="1653990" y="5545893"/>
                  <a:pt x="1675788" y="5532529"/>
                </a:cubicBezTo>
                <a:cubicBezTo>
                  <a:pt x="1701389" y="5529221"/>
                  <a:pt x="1731800" y="5525224"/>
                  <a:pt x="1767022" y="5520533"/>
                </a:cubicBezTo>
                <a:cubicBezTo>
                  <a:pt x="1802245" y="5515842"/>
                  <a:pt x="1832011" y="5516470"/>
                  <a:pt x="1856322" y="5522417"/>
                </a:cubicBezTo>
                <a:cubicBezTo>
                  <a:pt x="1857739" y="5517184"/>
                  <a:pt x="1860811" y="5510648"/>
                  <a:pt x="1865536" y="5502811"/>
                </a:cubicBezTo>
                <a:cubicBezTo>
                  <a:pt x="1870263" y="5494976"/>
                  <a:pt x="1872012" y="5489482"/>
                  <a:pt x="1870781" y="5486330"/>
                </a:cubicBezTo>
                <a:cubicBezTo>
                  <a:pt x="1866561" y="5482779"/>
                  <a:pt x="1861697" y="5483858"/>
                  <a:pt x="1856187" y="5489561"/>
                </a:cubicBezTo>
                <a:lnTo>
                  <a:pt x="1861212" y="5475099"/>
                </a:lnTo>
                <a:lnTo>
                  <a:pt x="1845694" y="5473251"/>
                </a:lnTo>
                <a:cubicBezTo>
                  <a:pt x="1834856" y="5474221"/>
                  <a:pt x="1824646" y="5477526"/>
                  <a:pt x="1815073" y="5483168"/>
                </a:cubicBezTo>
                <a:cubicBezTo>
                  <a:pt x="1773785" y="5486274"/>
                  <a:pt x="1730256" y="5488571"/>
                  <a:pt x="1684482" y="5490056"/>
                </a:cubicBezTo>
                <a:cubicBezTo>
                  <a:pt x="1638707" y="5491543"/>
                  <a:pt x="1595501" y="5491527"/>
                  <a:pt x="1554858" y="5490005"/>
                </a:cubicBezTo>
                <a:cubicBezTo>
                  <a:pt x="1537202" y="5474360"/>
                  <a:pt x="1514625" y="5472887"/>
                  <a:pt x="1487125" y="5485582"/>
                </a:cubicBezTo>
                <a:cubicBezTo>
                  <a:pt x="1459625" y="5498278"/>
                  <a:pt x="1437047" y="5496804"/>
                  <a:pt x="1419392" y="5481160"/>
                </a:cubicBezTo>
                <a:cubicBezTo>
                  <a:pt x="1401715" y="5494543"/>
                  <a:pt x="1379122" y="5503040"/>
                  <a:pt x="1351613" y="5506644"/>
                </a:cubicBezTo>
                <a:cubicBezTo>
                  <a:pt x="1324104" y="5510247"/>
                  <a:pt x="1302445" y="5503587"/>
                  <a:pt x="1286638" y="5486663"/>
                </a:cubicBezTo>
                <a:cubicBezTo>
                  <a:pt x="1308268" y="5472402"/>
                  <a:pt x="1331252" y="5465314"/>
                  <a:pt x="1355595" y="5465402"/>
                </a:cubicBezTo>
                <a:cubicBezTo>
                  <a:pt x="1379937" y="5465487"/>
                  <a:pt x="1402924" y="5458403"/>
                  <a:pt x="1424553" y="5444141"/>
                </a:cubicBezTo>
                <a:cubicBezTo>
                  <a:pt x="1437942" y="5457990"/>
                  <a:pt x="1449456" y="5459923"/>
                  <a:pt x="1459098" y="5449939"/>
                </a:cubicBezTo>
                <a:cubicBezTo>
                  <a:pt x="1468737" y="5439955"/>
                  <a:pt x="1480254" y="5441886"/>
                  <a:pt x="1493644" y="5455738"/>
                </a:cubicBezTo>
                <a:cubicBezTo>
                  <a:pt x="1499237" y="5450821"/>
                  <a:pt x="1506576" y="5446081"/>
                  <a:pt x="1515658" y="5441516"/>
                </a:cubicBezTo>
                <a:cubicBezTo>
                  <a:pt x="1524741" y="5436949"/>
                  <a:pt x="1533759" y="5437067"/>
                  <a:pt x="1542713" y="5441872"/>
                </a:cubicBezTo>
                <a:cubicBezTo>
                  <a:pt x="1585367" y="5441639"/>
                  <a:pt x="1627842" y="5438454"/>
                  <a:pt x="1670139" y="5432319"/>
                </a:cubicBezTo>
                <a:cubicBezTo>
                  <a:pt x="1712436" y="5426186"/>
                  <a:pt x="1753554" y="5415828"/>
                  <a:pt x="1793495" y="5401247"/>
                </a:cubicBezTo>
                <a:cubicBezTo>
                  <a:pt x="1804100" y="5390333"/>
                  <a:pt x="1810266" y="5379048"/>
                  <a:pt x="1811987" y="5367392"/>
                </a:cubicBezTo>
                <a:lnTo>
                  <a:pt x="1809178" y="5354963"/>
                </a:lnTo>
                <a:lnTo>
                  <a:pt x="1726572" y="5337299"/>
                </a:lnTo>
                <a:cubicBezTo>
                  <a:pt x="1713221" y="5346423"/>
                  <a:pt x="1700185" y="5351182"/>
                  <a:pt x="1687462" y="5351573"/>
                </a:cubicBezTo>
                <a:cubicBezTo>
                  <a:pt x="1674738" y="5351961"/>
                  <a:pt x="1663024" y="5355678"/>
                  <a:pt x="1652321" y="5362721"/>
                </a:cubicBezTo>
                <a:cubicBezTo>
                  <a:pt x="1638071" y="5348004"/>
                  <a:pt x="1615298" y="5339472"/>
                  <a:pt x="1584004" y="5337127"/>
                </a:cubicBezTo>
                <a:cubicBezTo>
                  <a:pt x="1552709" y="5334781"/>
                  <a:pt x="1526321" y="5335272"/>
                  <a:pt x="1504843" y="5338600"/>
                </a:cubicBezTo>
                <a:lnTo>
                  <a:pt x="1426320" y="5293216"/>
                </a:lnTo>
                <a:cubicBezTo>
                  <a:pt x="1413078" y="5302255"/>
                  <a:pt x="1399821" y="5307187"/>
                  <a:pt x="1386547" y="5308011"/>
                </a:cubicBezTo>
                <a:cubicBezTo>
                  <a:pt x="1373273" y="5308834"/>
                  <a:pt x="1360016" y="5313766"/>
                  <a:pt x="1346774" y="5322803"/>
                </a:cubicBezTo>
                <a:lnTo>
                  <a:pt x="1213888" y="5295449"/>
                </a:lnTo>
                <a:cubicBezTo>
                  <a:pt x="1206763" y="5284569"/>
                  <a:pt x="1206288" y="5276703"/>
                  <a:pt x="1212465" y="5271846"/>
                </a:cubicBezTo>
                <a:cubicBezTo>
                  <a:pt x="1219974" y="5268686"/>
                  <a:pt x="1252116" y="5263558"/>
                  <a:pt x="1308885" y="5256457"/>
                </a:cubicBezTo>
                <a:cubicBezTo>
                  <a:pt x="1365654" y="5249358"/>
                  <a:pt x="1423165" y="5242596"/>
                  <a:pt x="1481411" y="5236165"/>
                </a:cubicBezTo>
                <a:cubicBezTo>
                  <a:pt x="1539659" y="5229735"/>
                  <a:pt x="1574756" y="5225944"/>
                  <a:pt x="1586700" y="5224792"/>
                </a:cubicBezTo>
                <a:cubicBezTo>
                  <a:pt x="1605853" y="5213509"/>
                  <a:pt x="1627530" y="5211569"/>
                  <a:pt x="1651737" y="5218973"/>
                </a:cubicBezTo>
                <a:cubicBezTo>
                  <a:pt x="1675943" y="5226380"/>
                  <a:pt x="1698945" y="5223398"/>
                  <a:pt x="1720744" y="5210035"/>
                </a:cubicBezTo>
                <a:lnTo>
                  <a:pt x="1743638" y="5207027"/>
                </a:lnTo>
                <a:lnTo>
                  <a:pt x="1720912" y="5204412"/>
                </a:lnTo>
                <a:cubicBezTo>
                  <a:pt x="1703322" y="5205196"/>
                  <a:pt x="1684332" y="5208626"/>
                  <a:pt x="1663942" y="5214700"/>
                </a:cubicBezTo>
                <a:cubicBezTo>
                  <a:pt x="1654174" y="5213628"/>
                  <a:pt x="1643817" y="5210440"/>
                  <a:pt x="1632870" y="5205143"/>
                </a:cubicBezTo>
                <a:cubicBezTo>
                  <a:pt x="1621920" y="5199848"/>
                  <a:pt x="1613208" y="5193308"/>
                  <a:pt x="1606731" y="5185523"/>
                </a:cubicBezTo>
                <a:cubicBezTo>
                  <a:pt x="1604977" y="5182610"/>
                  <a:pt x="1605127" y="5178716"/>
                  <a:pt x="1607181" y="5173838"/>
                </a:cubicBezTo>
                <a:lnTo>
                  <a:pt x="1611452" y="5167517"/>
                </a:lnTo>
                <a:lnTo>
                  <a:pt x="1599814" y="5167512"/>
                </a:lnTo>
                <a:cubicBezTo>
                  <a:pt x="1582158" y="5151866"/>
                  <a:pt x="1559580" y="5150392"/>
                  <a:pt x="1532081" y="5163088"/>
                </a:cubicBezTo>
                <a:cubicBezTo>
                  <a:pt x="1504582" y="5175786"/>
                  <a:pt x="1482003" y="5174311"/>
                  <a:pt x="1464347" y="5158665"/>
                </a:cubicBezTo>
                <a:cubicBezTo>
                  <a:pt x="1446671" y="5172050"/>
                  <a:pt x="1424078" y="5180545"/>
                  <a:pt x="1396569" y="5184150"/>
                </a:cubicBezTo>
                <a:cubicBezTo>
                  <a:pt x="1369062" y="5187756"/>
                  <a:pt x="1347403" y="5181095"/>
                  <a:pt x="1331593" y="5164168"/>
                </a:cubicBezTo>
                <a:cubicBezTo>
                  <a:pt x="1353223" y="5149907"/>
                  <a:pt x="1376208" y="5142820"/>
                  <a:pt x="1400551" y="5142907"/>
                </a:cubicBezTo>
                <a:cubicBezTo>
                  <a:pt x="1424893" y="5142993"/>
                  <a:pt x="1447878" y="5135907"/>
                  <a:pt x="1469508" y="5121646"/>
                </a:cubicBezTo>
                <a:cubicBezTo>
                  <a:pt x="1482899" y="5135497"/>
                  <a:pt x="1494412" y="5137429"/>
                  <a:pt x="1504054" y="5127444"/>
                </a:cubicBezTo>
                <a:cubicBezTo>
                  <a:pt x="1513693" y="5117461"/>
                  <a:pt x="1525210" y="5119392"/>
                  <a:pt x="1538599" y="5133243"/>
                </a:cubicBezTo>
                <a:cubicBezTo>
                  <a:pt x="1544193" y="5128328"/>
                  <a:pt x="1551533" y="5123589"/>
                  <a:pt x="1560614" y="5119022"/>
                </a:cubicBezTo>
                <a:cubicBezTo>
                  <a:pt x="1569697" y="5114454"/>
                  <a:pt x="1578715" y="5114573"/>
                  <a:pt x="1587669" y="5119378"/>
                </a:cubicBezTo>
                <a:lnTo>
                  <a:pt x="1644414" y="5115125"/>
                </a:lnTo>
                <a:lnTo>
                  <a:pt x="1644947" y="5114271"/>
                </a:lnTo>
                <a:lnTo>
                  <a:pt x="1722916" y="5107856"/>
                </a:lnTo>
                <a:lnTo>
                  <a:pt x="1838451" y="5078753"/>
                </a:lnTo>
                <a:cubicBezTo>
                  <a:pt x="1849057" y="5067840"/>
                  <a:pt x="1855220" y="5056554"/>
                  <a:pt x="1856942" y="5044899"/>
                </a:cubicBezTo>
                <a:lnTo>
                  <a:pt x="1854135" y="5032470"/>
                </a:lnTo>
                <a:lnTo>
                  <a:pt x="1771529" y="5014807"/>
                </a:lnTo>
                <a:cubicBezTo>
                  <a:pt x="1758178" y="5023931"/>
                  <a:pt x="1745140" y="5028687"/>
                  <a:pt x="1732417" y="5029078"/>
                </a:cubicBezTo>
                <a:cubicBezTo>
                  <a:pt x="1719695" y="5029469"/>
                  <a:pt x="1707982" y="5033187"/>
                  <a:pt x="1697279" y="5040230"/>
                </a:cubicBezTo>
                <a:cubicBezTo>
                  <a:pt x="1683028" y="5025512"/>
                  <a:pt x="1660255" y="5016978"/>
                  <a:pt x="1628961" y="5014634"/>
                </a:cubicBezTo>
                <a:cubicBezTo>
                  <a:pt x="1597666" y="5012287"/>
                  <a:pt x="1571277" y="5012778"/>
                  <a:pt x="1549799" y="5016105"/>
                </a:cubicBezTo>
                <a:lnTo>
                  <a:pt x="1471277" y="4970724"/>
                </a:lnTo>
                <a:cubicBezTo>
                  <a:pt x="1458036" y="4979763"/>
                  <a:pt x="1444777" y="4984693"/>
                  <a:pt x="1431504" y="4985518"/>
                </a:cubicBezTo>
                <a:cubicBezTo>
                  <a:pt x="1418229" y="4986341"/>
                  <a:pt x="1404972" y="4991272"/>
                  <a:pt x="1391731" y="5000310"/>
                </a:cubicBezTo>
                <a:lnTo>
                  <a:pt x="1258843" y="4972954"/>
                </a:lnTo>
                <a:cubicBezTo>
                  <a:pt x="1251720" y="4962076"/>
                  <a:pt x="1251244" y="4954209"/>
                  <a:pt x="1257421" y="4949352"/>
                </a:cubicBezTo>
                <a:lnTo>
                  <a:pt x="1270532" y="4946611"/>
                </a:lnTo>
                <a:lnTo>
                  <a:pt x="1253893" y="4943819"/>
                </a:lnTo>
                <a:cubicBezTo>
                  <a:pt x="1236604" y="4957242"/>
                  <a:pt x="1215561" y="4965892"/>
                  <a:pt x="1190764" y="4969767"/>
                </a:cubicBezTo>
                <a:cubicBezTo>
                  <a:pt x="1165967" y="4973642"/>
                  <a:pt x="1145858" y="4967136"/>
                  <a:pt x="1130437" y="4950247"/>
                </a:cubicBezTo>
                <a:cubicBezTo>
                  <a:pt x="1113172" y="4962111"/>
                  <a:pt x="1090404" y="4969023"/>
                  <a:pt x="1062142" y="4970988"/>
                </a:cubicBezTo>
                <a:cubicBezTo>
                  <a:pt x="1033880" y="4972953"/>
                  <a:pt x="1008435" y="4973734"/>
                  <a:pt x="985807" y="4973330"/>
                </a:cubicBezTo>
                <a:cubicBezTo>
                  <a:pt x="981357" y="4967900"/>
                  <a:pt x="978565" y="4961170"/>
                  <a:pt x="977425" y="4953138"/>
                </a:cubicBezTo>
                <a:cubicBezTo>
                  <a:pt x="976285" y="4945107"/>
                  <a:pt x="979465" y="4937800"/>
                  <a:pt x="986963" y="4931217"/>
                </a:cubicBezTo>
                <a:cubicBezTo>
                  <a:pt x="1000892" y="4921468"/>
                  <a:pt x="1017744" y="4916114"/>
                  <a:pt x="1037518" y="4915156"/>
                </a:cubicBezTo>
                <a:cubicBezTo>
                  <a:pt x="1057293" y="4914201"/>
                  <a:pt x="1075824" y="4913706"/>
                  <a:pt x="1093112" y="4913674"/>
                </a:cubicBezTo>
                <a:cubicBezTo>
                  <a:pt x="1106023" y="4904896"/>
                  <a:pt x="1117294" y="4901528"/>
                  <a:pt x="1126929" y="4903566"/>
                </a:cubicBezTo>
                <a:cubicBezTo>
                  <a:pt x="1136564" y="4905603"/>
                  <a:pt x="1146511" y="4903274"/>
                  <a:pt x="1156775" y="4896576"/>
                </a:cubicBezTo>
                <a:cubicBezTo>
                  <a:pt x="1177076" y="4889026"/>
                  <a:pt x="1198136" y="4884484"/>
                  <a:pt x="1219955" y="4882950"/>
                </a:cubicBezTo>
                <a:cubicBezTo>
                  <a:pt x="1241774" y="4881417"/>
                  <a:pt x="1261866" y="4883815"/>
                  <a:pt x="1280230" y="4890147"/>
                </a:cubicBezTo>
                <a:cubicBezTo>
                  <a:pt x="1281372" y="4878433"/>
                  <a:pt x="1285249" y="4866114"/>
                  <a:pt x="1291865" y="4853187"/>
                </a:cubicBezTo>
                <a:cubicBezTo>
                  <a:pt x="1298478" y="4840263"/>
                  <a:pt x="1308717" y="4841481"/>
                  <a:pt x="1322583" y="4856843"/>
                </a:cubicBezTo>
                <a:cubicBezTo>
                  <a:pt x="1334798" y="4850586"/>
                  <a:pt x="1355703" y="4843805"/>
                  <a:pt x="1385299" y="4836499"/>
                </a:cubicBezTo>
                <a:lnTo>
                  <a:pt x="1409156" y="4831620"/>
                </a:lnTo>
                <a:lnTo>
                  <a:pt x="1445507" y="4820413"/>
                </a:lnTo>
                <a:cubicBezTo>
                  <a:pt x="1469850" y="4820500"/>
                  <a:pt x="1492835" y="4813414"/>
                  <a:pt x="1514464" y="4799152"/>
                </a:cubicBezTo>
                <a:lnTo>
                  <a:pt x="1528896" y="4808298"/>
                </a:lnTo>
                <a:lnTo>
                  <a:pt x="1548776" y="4805039"/>
                </a:lnTo>
                <a:lnTo>
                  <a:pt x="1549010" y="4804950"/>
                </a:lnTo>
                <a:cubicBezTo>
                  <a:pt x="1553830" y="4799959"/>
                  <a:pt x="1559119" y="4797946"/>
                  <a:pt x="1564876" y="4798913"/>
                </a:cubicBezTo>
                <a:lnTo>
                  <a:pt x="1569482" y="4801830"/>
                </a:lnTo>
                <a:lnTo>
                  <a:pt x="1604143" y="4797451"/>
                </a:lnTo>
                <a:lnTo>
                  <a:pt x="1605570" y="4796528"/>
                </a:lnTo>
                <a:lnTo>
                  <a:pt x="1610885" y="4796598"/>
                </a:lnTo>
                <a:lnTo>
                  <a:pt x="1616786" y="4795852"/>
                </a:lnTo>
                <a:cubicBezTo>
                  <a:pt x="1632174" y="4794311"/>
                  <a:pt x="1645536" y="4793429"/>
                  <a:pt x="1656873" y="4793206"/>
                </a:cubicBezTo>
                <a:lnTo>
                  <a:pt x="1672161" y="4793922"/>
                </a:lnTo>
                <a:lnTo>
                  <a:pt x="1689371" y="4792632"/>
                </a:lnTo>
                <a:lnTo>
                  <a:pt x="1689904" y="4791778"/>
                </a:lnTo>
                <a:lnTo>
                  <a:pt x="1704845" y="4790548"/>
                </a:lnTo>
                <a:lnTo>
                  <a:pt x="1810843" y="4769573"/>
                </a:lnTo>
                <a:lnTo>
                  <a:pt x="1816397" y="4773141"/>
                </a:lnTo>
                <a:lnTo>
                  <a:pt x="1847809" y="4765228"/>
                </a:lnTo>
                <a:lnTo>
                  <a:pt x="1852634" y="4761434"/>
                </a:lnTo>
                <a:lnTo>
                  <a:pt x="1856086" y="4763142"/>
                </a:lnTo>
                <a:lnTo>
                  <a:pt x="1883408" y="4756261"/>
                </a:lnTo>
                <a:cubicBezTo>
                  <a:pt x="1894014" y="4745347"/>
                  <a:pt x="1900177" y="4734059"/>
                  <a:pt x="1901900" y="4722405"/>
                </a:cubicBezTo>
                <a:lnTo>
                  <a:pt x="1899090" y="4709975"/>
                </a:lnTo>
                <a:lnTo>
                  <a:pt x="1872494" y="4704288"/>
                </a:lnTo>
                <a:lnTo>
                  <a:pt x="1863522" y="4704459"/>
                </a:lnTo>
                <a:cubicBezTo>
                  <a:pt x="1818266" y="4710688"/>
                  <a:pt x="1787360" y="4715419"/>
                  <a:pt x="1770803" y="4718652"/>
                </a:cubicBezTo>
                <a:lnTo>
                  <a:pt x="1769751" y="4709004"/>
                </a:lnTo>
                <a:lnTo>
                  <a:pt x="1742234" y="4717735"/>
                </a:lnTo>
                <a:cubicBezTo>
                  <a:pt x="1727983" y="4703016"/>
                  <a:pt x="1705212" y="4694485"/>
                  <a:pt x="1673917" y="4692140"/>
                </a:cubicBezTo>
                <a:cubicBezTo>
                  <a:pt x="1642622" y="4689794"/>
                  <a:pt x="1616234" y="4690286"/>
                  <a:pt x="1594755" y="4693612"/>
                </a:cubicBezTo>
                <a:lnTo>
                  <a:pt x="1563910" y="4675785"/>
                </a:lnTo>
                <a:lnTo>
                  <a:pt x="1527630" y="4670891"/>
                </a:lnTo>
                <a:cubicBezTo>
                  <a:pt x="1514610" y="4679756"/>
                  <a:pt x="1502234" y="4683993"/>
                  <a:pt x="1490505" y="4683603"/>
                </a:cubicBezTo>
                <a:cubicBezTo>
                  <a:pt x="1478775" y="4683212"/>
                  <a:pt x="1466399" y="4687449"/>
                  <a:pt x="1453378" y="4696314"/>
                </a:cubicBezTo>
                <a:lnTo>
                  <a:pt x="1380285" y="4679626"/>
                </a:lnTo>
                <a:cubicBezTo>
                  <a:pt x="1367736" y="4668205"/>
                  <a:pt x="1346921" y="4665344"/>
                  <a:pt x="1317845" y="4671039"/>
                </a:cubicBezTo>
                <a:cubicBezTo>
                  <a:pt x="1288768" y="4676736"/>
                  <a:pt x="1266664" y="4683128"/>
                  <a:pt x="1251534" y="4690219"/>
                </a:cubicBezTo>
                <a:cubicBezTo>
                  <a:pt x="1231100" y="4678303"/>
                  <a:pt x="1180890" y="4670746"/>
                  <a:pt x="1100908" y="4667542"/>
                </a:cubicBezTo>
                <a:cubicBezTo>
                  <a:pt x="1020925" y="4664337"/>
                  <a:pt x="973719" y="4660599"/>
                  <a:pt x="959291" y="4656322"/>
                </a:cubicBezTo>
                <a:cubicBezTo>
                  <a:pt x="950233" y="4667049"/>
                  <a:pt x="939909" y="4672077"/>
                  <a:pt x="928315" y="4671407"/>
                </a:cubicBezTo>
                <a:cubicBezTo>
                  <a:pt x="916722" y="4670737"/>
                  <a:pt x="906687" y="4665237"/>
                  <a:pt x="898208" y="4654909"/>
                </a:cubicBezTo>
                <a:cubicBezTo>
                  <a:pt x="888002" y="4661905"/>
                  <a:pt x="878942" y="4664909"/>
                  <a:pt x="871026" y="4663923"/>
                </a:cubicBezTo>
                <a:cubicBezTo>
                  <a:pt x="863110" y="4662936"/>
                  <a:pt x="854050" y="4665940"/>
                  <a:pt x="843844" y="4672936"/>
                </a:cubicBezTo>
                <a:cubicBezTo>
                  <a:pt x="826679" y="4662912"/>
                  <a:pt x="803794" y="4653783"/>
                  <a:pt x="775187" y="4645548"/>
                </a:cubicBezTo>
                <a:cubicBezTo>
                  <a:pt x="746579" y="4637313"/>
                  <a:pt x="723403" y="4638710"/>
                  <a:pt x="705663" y="4649744"/>
                </a:cubicBezTo>
                <a:cubicBezTo>
                  <a:pt x="694115" y="4646634"/>
                  <a:pt x="682664" y="4647053"/>
                  <a:pt x="671312" y="4651002"/>
                </a:cubicBezTo>
                <a:cubicBezTo>
                  <a:pt x="659959" y="4654949"/>
                  <a:pt x="650187" y="4660230"/>
                  <a:pt x="641998" y="4666841"/>
                </a:cubicBezTo>
                <a:cubicBezTo>
                  <a:pt x="599513" y="4667286"/>
                  <a:pt x="558316" y="4658478"/>
                  <a:pt x="518411" y="4640414"/>
                </a:cubicBezTo>
                <a:cubicBezTo>
                  <a:pt x="505060" y="4649538"/>
                  <a:pt x="492023" y="4654296"/>
                  <a:pt x="479299" y="4654686"/>
                </a:cubicBezTo>
                <a:cubicBezTo>
                  <a:pt x="466577" y="4655076"/>
                  <a:pt x="454864" y="4658794"/>
                  <a:pt x="444160" y="4665837"/>
                </a:cubicBezTo>
                <a:cubicBezTo>
                  <a:pt x="429909" y="4651119"/>
                  <a:pt x="407137" y="4642587"/>
                  <a:pt x="375843" y="4640242"/>
                </a:cubicBezTo>
                <a:cubicBezTo>
                  <a:pt x="344547" y="4637895"/>
                  <a:pt x="318160" y="4638387"/>
                  <a:pt x="296681" y="4641714"/>
                </a:cubicBezTo>
                <a:lnTo>
                  <a:pt x="218159" y="4596332"/>
                </a:lnTo>
                <a:cubicBezTo>
                  <a:pt x="204917" y="4605371"/>
                  <a:pt x="191660" y="4610302"/>
                  <a:pt x="178385" y="4611125"/>
                </a:cubicBezTo>
                <a:cubicBezTo>
                  <a:pt x="165111" y="4611949"/>
                  <a:pt x="151853" y="4616880"/>
                  <a:pt x="138613" y="4625918"/>
                </a:cubicBezTo>
                <a:lnTo>
                  <a:pt x="5725" y="4598563"/>
                </a:lnTo>
                <a:cubicBezTo>
                  <a:pt x="-1399" y="4587684"/>
                  <a:pt x="-1875" y="4579817"/>
                  <a:pt x="4302" y="4574960"/>
                </a:cubicBezTo>
                <a:cubicBezTo>
                  <a:pt x="11813" y="4571801"/>
                  <a:pt x="43953" y="4566672"/>
                  <a:pt x="100724" y="4559574"/>
                </a:cubicBezTo>
                <a:cubicBezTo>
                  <a:pt x="157493" y="4552473"/>
                  <a:pt x="215002" y="4545708"/>
                  <a:pt x="273250" y="4539280"/>
                </a:cubicBezTo>
                <a:cubicBezTo>
                  <a:pt x="331497" y="4532849"/>
                  <a:pt x="366593" y="4529058"/>
                  <a:pt x="378538" y="4527907"/>
                </a:cubicBezTo>
                <a:cubicBezTo>
                  <a:pt x="397690" y="4516623"/>
                  <a:pt x="419369" y="4514684"/>
                  <a:pt x="443575" y="4522088"/>
                </a:cubicBezTo>
                <a:cubicBezTo>
                  <a:pt x="467781" y="4529494"/>
                  <a:pt x="490784" y="4526513"/>
                  <a:pt x="512582" y="4513150"/>
                </a:cubicBezTo>
                <a:cubicBezTo>
                  <a:pt x="538184" y="4509843"/>
                  <a:pt x="568594" y="4505844"/>
                  <a:pt x="603816" y="4501154"/>
                </a:cubicBezTo>
                <a:cubicBezTo>
                  <a:pt x="639039" y="4496463"/>
                  <a:pt x="668806" y="4497092"/>
                  <a:pt x="693117" y="4503040"/>
                </a:cubicBezTo>
                <a:cubicBezTo>
                  <a:pt x="694533" y="4497806"/>
                  <a:pt x="697605" y="4491269"/>
                  <a:pt x="702331" y="4483433"/>
                </a:cubicBezTo>
                <a:cubicBezTo>
                  <a:pt x="707057" y="4475596"/>
                  <a:pt x="708805" y="4470102"/>
                  <a:pt x="707575" y="4466950"/>
                </a:cubicBezTo>
                <a:cubicBezTo>
                  <a:pt x="703356" y="4463401"/>
                  <a:pt x="698491" y="4464479"/>
                  <a:pt x="692983" y="4470184"/>
                </a:cubicBezTo>
                <a:lnTo>
                  <a:pt x="708732" y="4424837"/>
                </a:lnTo>
                <a:cubicBezTo>
                  <a:pt x="766433" y="4411055"/>
                  <a:pt x="826136" y="4399818"/>
                  <a:pt x="887842" y="4391127"/>
                </a:cubicBezTo>
                <a:cubicBezTo>
                  <a:pt x="895849" y="4401309"/>
                  <a:pt x="905148" y="4402239"/>
                  <a:pt x="915736" y="4393913"/>
                </a:cubicBezTo>
                <a:cubicBezTo>
                  <a:pt x="923287" y="4386945"/>
                  <a:pt x="929683" y="4381915"/>
                  <a:pt x="934927" y="4378823"/>
                </a:cubicBezTo>
                <a:cubicBezTo>
                  <a:pt x="940170" y="4375731"/>
                  <a:pt x="946601" y="4378916"/>
                  <a:pt x="954219" y="4388375"/>
                </a:cubicBezTo>
                <a:cubicBezTo>
                  <a:pt x="964481" y="4381680"/>
                  <a:pt x="974430" y="4379351"/>
                  <a:pt x="984064" y="4381388"/>
                </a:cubicBezTo>
                <a:cubicBezTo>
                  <a:pt x="993699" y="4383425"/>
                  <a:pt x="1004971" y="4380055"/>
                  <a:pt x="1017882" y="4371278"/>
                </a:cubicBezTo>
                <a:cubicBezTo>
                  <a:pt x="1023576" y="4383968"/>
                  <a:pt x="1032240" y="4392263"/>
                  <a:pt x="1043874" y="4396162"/>
                </a:cubicBezTo>
                <a:cubicBezTo>
                  <a:pt x="1055508" y="4400060"/>
                  <a:pt x="1068109" y="4397020"/>
                  <a:pt x="1081678" y="4387038"/>
                </a:cubicBezTo>
                <a:lnTo>
                  <a:pt x="1140047" y="4374103"/>
                </a:lnTo>
                <a:cubicBezTo>
                  <a:pt x="1156644" y="4363884"/>
                  <a:pt x="1177004" y="4355729"/>
                  <a:pt x="1201127" y="4349635"/>
                </a:cubicBezTo>
                <a:lnTo>
                  <a:pt x="1201213" y="4349624"/>
                </a:lnTo>
                <a:lnTo>
                  <a:pt x="1145864" y="4345048"/>
                </a:lnTo>
                <a:cubicBezTo>
                  <a:pt x="1065881" y="4341844"/>
                  <a:pt x="1018676" y="4338105"/>
                  <a:pt x="1004247" y="4333829"/>
                </a:cubicBezTo>
                <a:cubicBezTo>
                  <a:pt x="995189" y="4344556"/>
                  <a:pt x="984866" y="4349583"/>
                  <a:pt x="973271" y="4348914"/>
                </a:cubicBezTo>
                <a:cubicBezTo>
                  <a:pt x="961679" y="4348244"/>
                  <a:pt x="951644" y="4342744"/>
                  <a:pt x="943164" y="4332416"/>
                </a:cubicBezTo>
                <a:cubicBezTo>
                  <a:pt x="932957" y="4339410"/>
                  <a:pt x="923898" y="4342415"/>
                  <a:pt x="915982" y="4341429"/>
                </a:cubicBezTo>
                <a:cubicBezTo>
                  <a:pt x="908066" y="4340443"/>
                  <a:pt x="899006" y="4343447"/>
                  <a:pt x="888799" y="4350441"/>
                </a:cubicBezTo>
                <a:cubicBezTo>
                  <a:pt x="871636" y="4340419"/>
                  <a:pt x="848750" y="4331289"/>
                  <a:pt x="820143" y="4323054"/>
                </a:cubicBezTo>
                <a:cubicBezTo>
                  <a:pt x="791535" y="4314819"/>
                  <a:pt x="768360" y="4316217"/>
                  <a:pt x="750618" y="4327249"/>
                </a:cubicBezTo>
                <a:cubicBezTo>
                  <a:pt x="739071" y="4324140"/>
                  <a:pt x="727620" y="4324560"/>
                  <a:pt x="716268" y="4328508"/>
                </a:cubicBezTo>
                <a:cubicBezTo>
                  <a:pt x="704915" y="4332455"/>
                  <a:pt x="695143" y="4337736"/>
                  <a:pt x="686955" y="4344347"/>
                </a:cubicBezTo>
                <a:cubicBezTo>
                  <a:pt x="644469" y="4344793"/>
                  <a:pt x="603272" y="4335984"/>
                  <a:pt x="563366" y="4317919"/>
                </a:cubicBezTo>
                <a:cubicBezTo>
                  <a:pt x="550016" y="4327045"/>
                  <a:pt x="536979" y="4331802"/>
                  <a:pt x="524256" y="4332193"/>
                </a:cubicBezTo>
                <a:cubicBezTo>
                  <a:pt x="511533" y="4332583"/>
                  <a:pt x="499819" y="4336299"/>
                  <a:pt x="489115" y="4343342"/>
                </a:cubicBezTo>
                <a:cubicBezTo>
                  <a:pt x="474865" y="4328626"/>
                  <a:pt x="452093" y="4320093"/>
                  <a:pt x="420798" y="4317748"/>
                </a:cubicBezTo>
                <a:cubicBezTo>
                  <a:pt x="389504" y="4315402"/>
                  <a:pt x="363116" y="4315893"/>
                  <a:pt x="341637" y="4319220"/>
                </a:cubicBezTo>
                <a:lnTo>
                  <a:pt x="263115" y="4273839"/>
                </a:lnTo>
                <a:cubicBezTo>
                  <a:pt x="249873" y="4282877"/>
                  <a:pt x="236616" y="4287808"/>
                  <a:pt x="223341" y="4288631"/>
                </a:cubicBezTo>
                <a:cubicBezTo>
                  <a:pt x="210067" y="4289456"/>
                  <a:pt x="196811" y="4294387"/>
                  <a:pt x="183570" y="4303425"/>
                </a:cubicBezTo>
                <a:lnTo>
                  <a:pt x="50682" y="4276070"/>
                </a:lnTo>
                <a:cubicBezTo>
                  <a:pt x="43557" y="4265190"/>
                  <a:pt x="43082" y="4257324"/>
                  <a:pt x="49259" y="4252467"/>
                </a:cubicBezTo>
                <a:cubicBezTo>
                  <a:pt x="56770" y="4249308"/>
                  <a:pt x="88910" y="4244179"/>
                  <a:pt x="145679" y="4237079"/>
                </a:cubicBezTo>
                <a:cubicBezTo>
                  <a:pt x="202450" y="4229981"/>
                  <a:pt x="259958" y="4223215"/>
                  <a:pt x="318205" y="4216785"/>
                </a:cubicBezTo>
                <a:cubicBezTo>
                  <a:pt x="376453" y="4210355"/>
                  <a:pt x="411549" y="4206564"/>
                  <a:pt x="423495" y="4205413"/>
                </a:cubicBezTo>
                <a:cubicBezTo>
                  <a:pt x="442646" y="4194129"/>
                  <a:pt x="464326" y="4192191"/>
                  <a:pt x="488531" y="4199595"/>
                </a:cubicBezTo>
                <a:cubicBezTo>
                  <a:pt x="512737" y="4207000"/>
                  <a:pt x="535740" y="4204019"/>
                  <a:pt x="557538" y="4190656"/>
                </a:cubicBezTo>
                <a:cubicBezTo>
                  <a:pt x="583140" y="4187349"/>
                  <a:pt x="613551" y="4183351"/>
                  <a:pt x="648772" y="4178660"/>
                </a:cubicBezTo>
                <a:cubicBezTo>
                  <a:pt x="683994" y="4173968"/>
                  <a:pt x="713762" y="4174597"/>
                  <a:pt x="738072" y="4180545"/>
                </a:cubicBezTo>
                <a:cubicBezTo>
                  <a:pt x="739489" y="4175311"/>
                  <a:pt x="742561" y="4168775"/>
                  <a:pt x="747287" y="4160939"/>
                </a:cubicBezTo>
                <a:cubicBezTo>
                  <a:pt x="752014" y="4153103"/>
                  <a:pt x="753762" y="4147608"/>
                  <a:pt x="752531" y="4144456"/>
                </a:cubicBezTo>
                <a:cubicBezTo>
                  <a:pt x="748311" y="4140906"/>
                  <a:pt x="743447" y="4141985"/>
                  <a:pt x="737938" y="4147689"/>
                </a:cubicBezTo>
                <a:lnTo>
                  <a:pt x="753688" y="4102343"/>
                </a:lnTo>
                <a:cubicBezTo>
                  <a:pt x="811389" y="4088561"/>
                  <a:pt x="871091" y="4077323"/>
                  <a:pt x="932798" y="4068633"/>
                </a:cubicBezTo>
                <a:cubicBezTo>
                  <a:pt x="940805" y="4078816"/>
                  <a:pt x="950104" y="4079745"/>
                  <a:pt x="960692" y="4071419"/>
                </a:cubicBezTo>
                <a:cubicBezTo>
                  <a:pt x="968244" y="4064452"/>
                  <a:pt x="974640" y="4059423"/>
                  <a:pt x="979883" y="4056329"/>
                </a:cubicBezTo>
                <a:cubicBezTo>
                  <a:pt x="985126" y="4053237"/>
                  <a:pt x="991557" y="4056422"/>
                  <a:pt x="999175" y="4065882"/>
                </a:cubicBezTo>
                <a:cubicBezTo>
                  <a:pt x="1009437" y="4059186"/>
                  <a:pt x="1019386" y="4056857"/>
                  <a:pt x="1029020" y="4058894"/>
                </a:cubicBezTo>
                <a:cubicBezTo>
                  <a:pt x="1038655" y="4060931"/>
                  <a:pt x="1049927" y="4057562"/>
                  <a:pt x="1062838" y="4048784"/>
                </a:cubicBezTo>
                <a:cubicBezTo>
                  <a:pt x="1068532" y="4061474"/>
                  <a:pt x="1077196" y="4069769"/>
                  <a:pt x="1088830" y="4073669"/>
                </a:cubicBezTo>
                <a:cubicBezTo>
                  <a:pt x="1100465" y="4077568"/>
                  <a:pt x="1113064" y="4074526"/>
                  <a:pt x="1126633" y="4064543"/>
                </a:cubicBezTo>
                <a:lnTo>
                  <a:pt x="1185003" y="4051609"/>
                </a:lnTo>
                <a:cubicBezTo>
                  <a:pt x="1201601" y="4041392"/>
                  <a:pt x="1221960" y="4033236"/>
                  <a:pt x="1246085" y="4027143"/>
                </a:cubicBezTo>
                <a:lnTo>
                  <a:pt x="1246170" y="4027130"/>
                </a:lnTo>
                <a:lnTo>
                  <a:pt x="1190820" y="4022554"/>
                </a:lnTo>
                <a:cubicBezTo>
                  <a:pt x="1110838" y="4019351"/>
                  <a:pt x="1063632" y="4015611"/>
                  <a:pt x="1049203" y="4011335"/>
                </a:cubicBezTo>
                <a:cubicBezTo>
                  <a:pt x="1040145" y="4022062"/>
                  <a:pt x="1029821" y="4027089"/>
                  <a:pt x="1018227" y="4026420"/>
                </a:cubicBezTo>
                <a:cubicBezTo>
                  <a:pt x="1006635" y="4025750"/>
                  <a:pt x="996600" y="4020251"/>
                  <a:pt x="988120" y="4009921"/>
                </a:cubicBezTo>
                <a:cubicBezTo>
                  <a:pt x="977914" y="4016916"/>
                  <a:pt x="968854" y="4019922"/>
                  <a:pt x="960938" y="4018935"/>
                </a:cubicBezTo>
                <a:cubicBezTo>
                  <a:pt x="953022" y="4017949"/>
                  <a:pt x="943962" y="4020953"/>
                  <a:pt x="933755" y="4027947"/>
                </a:cubicBezTo>
                <a:cubicBezTo>
                  <a:pt x="916592" y="4017926"/>
                  <a:pt x="893706" y="4008795"/>
                  <a:pt x="865099" y="4000560"/>
                </a:cubicBezTo>
                <a:cubicBezTo>
                  <a:pt x="836491" y="3992325"/>
                  <a:pt x="813317" y="3993724"/>
                  <a:pt x="795574" y="4004754"/>
                </a:cubicBezTo>
                <a:cubicBezTo>
                  <a:pt x="784028" y="4001647"/>
                  <a:pt x="772577" y="4002067"/>
                  <a:pt x="761224" y="4006014"/>
                </a:cubicBezTo>
                <a:cubicBezTo>
                  <a:pt x="749872" y="4009963"/>
                  <a:pt x="740101" y="4015244"/>
                  <a:pt x="731911" y="4021853"/>
                </a:cubicBezTo>
                <a:cubicBezTo>
                  <a:pt x="689425" y="4022299"/>
                  <a:pt x="648229" y="4013492"/>
                  <a:pt x="608323" y="3995427"/>
                </a:cubicBezTo>
                <a:cubicBezTo>
                  <a:pt x="594972" y="4004551"/>
                  <a:pt x="581935" y="4009308"/>
                  <a:pt x="569212" y="4009700"/>
                </a:cubicBezTo>
                <a:cubicBezTo>
                  <a:pt x="556490" y="4010090"/>
                  <a:pt x="544775" y="4013806"/>
                  <a:pt x="534072" y="4020849"/>
                </a:cubicBezTo>
                <a:cubicBezTo>
                  <a:pt x="519821" y="4006131"/>
                  <a:pt x="497049" y="3997599"/>
                  <a:pt x="465755" y="3995254"/>
                </a:cubicBezTo>
                <a:cubicBezTo>
                  <a:pt x="434460" y="3992909"/>
                  <a:pt x="408072" y="3993400"/>
                  <a:pt x="386593" y="3996727"/>
                </a:cubicBezTo>
                <a:lnTo>
                  <a:pt x="308071" y="3951345"/>
                </a:lnTo>
                <a:cubicBezTo>
                  <a:pt x="294829" y="3960383"/>
                  <a:pt x="281572" y="3965314"/>
                  <a:pt x="268297" y="3966137"/>
                </a:cubicBezTo>
                <a:cubicBezTo>
                  <a:pt x="255023" y="3966962"/>
                  <a:pt x="241767" y="3971893"/>
                  <a:pt x="228526" y="3980931"/>
                </a:cubicBezTo>
                <a:lnTo>
                  <a:pt x="95637" y="3953575"/>
                </a:lnTo>
                <a:cubicBezTo>
                  <a:pt x="88513" y="3942696"/>
                  <a:pt x="88038" y="3934830"/>
                  <a:pt x="94215" y="3929973"/>
                </a:cubicBezTo>
                <a:cubicBezTo>
                  <a:pt x="101726" y="3926815"/>
                  <a:pt x="133865" y="3921684"/>
                  <a:pt x="190636" y="3914586"/>
                </a:cubicBezTo>
                <a:cubicBezTo>
                  <a:pt x="247406" y="3907487"/>
                  <a:pt x="304915" y="3900722"/>
                  <a:pt x="363161" y="3894291"/>
                </a:cubicBezTo>
                <a:cubicBezTo>
                  <a:pt x="421409" y="3887861"/>
                  <a:pt x="456506" y="3884070"/>
                  <a:pt x="468451" y="3882919"/>
                </a:cubicBezTo>
                <a:cubicBezTo>
                  <a:pt x="487602" y="3871635"/>
                  <a:pt x="509282" y="3869698"/>
                  <a:pt x="533488" y="3877101"/>
                </a:cubicBezTo>
                <a:cubicBezTo>
                  <a:pt x="557693" y="3884506"/>
                  <a:pt x="580697" y="3881527"/>
                  <a:pt x="602495" y="3868163"/>
                </a:cubicBezTo>
                <a:cubicBezTo>
                  <a:pt x="628096" y="3864855"/>
                  <a:pt x="658507" y="3860858"/>
                  <a:pt x="693728" y="3856166"/>
                </a:cubicBezTo>
                <a:cubicBezTo>
                  <a:pt x="728951" y="3851475"/>
                  <a:pt x="758718" y="3852104"/>
                  <a:pt x="783029" y="3858052"/>
                </a:cubicBezTo>
                <a:cubicBezTo>
                  <a:pt x="784445" y="3852818"/>
                  <a:pt x="787518" y="3846282"/>
                  <a:pt x="792244" y="3838446"/>
                </a:cubicBezTo>
                <a:cubicBezTo>
                  <a:pt x="796970" y="3830610"/>
                  <a:pt x="798718" y="3825115"/>
                  <a:pt x="797487" y="3821963"/>
                </a:cubicBezTo>
                <a:cubicBezTo>
                  <a:pt x="793267" y="3818412"/>
                  <a:pt x="788403" y="3819490"/>
                  <a:pt x="782894" y="3825195"/>
                </a:cubicBezTo>
                <a:lnTo>
                  <a:pt x="798644" y="3779850"/>
                </a:lnTo>
                <a:cubicBezTo>
                  <a:pt x="856344" y="3766066"/>
                  <a:pt x="916048" y="3754831"/>
                  <a:pt x="977754" y="3746139"/>
                </a:cubicBezTo>
                <a:cubicBezTo>
                  <a:pt x="985762" y="3756323"/>
                  <a:pt x="995060" y="3757251"/>
                  <a:pt x="1005648" y="3748925"/>
                </a:cubicBezTo>
                <a:cubicBezTo>
                  <a:pt x="1013200" y="3741958"/>
                  <a:pt x="1019597" y="3736929"/>
                  <a:pt x="1024839" y="3733835"/>
                </a:cubicBezTo>
                <a:cubicBezTo>
                  <a:pt x="1030083" y="3730743"/>
                  <a:pt x="1036513" y="3733928"/>
                  <a:pt x="1044131" y="3743388"/>
                </a:cubicBezTo>
                <a:cubicBezTo>
                  <a:pt x="1054393" y="3736692"/>
                  <a:pt x="1064342" y="3734363"/>
                  <a:pt x="1073977" y="3736402"/>
                </a:cubicBezTo>
                <a:cubicBezTo>
                  <a:pt x="1083612" y="3738439"/>
                  <a:pt x="1094883" y="3735068"/>
                  <a:pt x="1107794" y="3726290"/>
                </a:cubicBezTo>
                <a:cubicBezTo>
                  <a:pt x="1113488" y="3738980"/>
                  <a:pt x="1122152" y="3747275"/>
                  <a:pt x="1133786" y="3751175"/>
                </a:cubicBezTo>
                <a:cubicBezTo>
                  <a:pt x="1145421" y="3755074"/>
                  <a:pt x="1158021" y="3752032"/>
                  <a:pt x="1171589" y="3742049"/>
                </a:cubicBezTo>
                <a:lnTo>
                  <a:pt x="1229959" y="3729115"/>
                </a:lnTo>
                <a:cubicBezTo>
                  <a:pt x="1246556" y="3718897"/>
                  <a:pt x="1266916" y="3710742"/>
                  <a:pt x="1291041" y="3704649"/>
                </a:cubicBezTo>
                <a:lnTo>
                  <a:pt x="1291127" y="3704636"/>
                </a:lnTo>
                <a:lnTo>
                  <a:pt x="1235777" y="3700061"/>
                </a:lnTo>
                <a:cubicBezTo>
                  <a:pt x="1155794" y="3696857"/>
                  <a:pt x="1108587" y="3693117"/>
                  <a:pt x="1094159" y="3688841"/>
                </a:cubicBezTo>
                <a:cubicBezTo>
                  <a:pt x="1085101" y="3699568"/>
                  <a:pt x="1074777" y="3704595"/>
                  <a:pt x="1063184" y="3703927"/>
                </a:cubicBezTo>
                <a:cubicBezTo>
                  <a:pt x="1051591" y="3703257"/>
                  <a:pt x="1041556" y="3697756"/>
                  <a:pt x="1033076" y="3687428"/>
                </a:cubicBezTo>
                <a:cubicBezTo>
                  <a:pt x="1022871" y="3694424"/>
                  <a:pt x="1013809" y="3697427"/>
                  <a:pt x="1005894" y="3696441"/>
                </a:cubicBezTo>
                <a:cubicBezTo>
                  <a:pt x="997979" y="3695455"/>
                  <a:pt x="988918" y="3698459"/>
                  <a:pt x="978712" y="3705454"/>
                </a:cubicBezTo>
                <a:cubicBezTo>
                  <a:pt x="961548" y="3695432"/>
                  <a:pt x="938662" y="3686301"/>
                  <a:pt x="910055" y="3678067"/>
                </a:cubicBezTo>
                <a:cubicBezTo>
                  <a:pt x="881447" y="3669831"/>
                  <a:pt x="858273" y="3671230"/>
                  <a:pt x="840531" y="3682262"/>
                </a:cubicBezTo>
                <a:cubicBezTo>
                  <a:pt x="828983" y="3679152"/>
                  <a:pt x="817533" y="3679573"/>
                  <a:pt x="806180" y="3683520"/>
                </a:cubicBezTo>
                <a:cubicBezTo>
                  <a:pt x="794828" y="3687469"/>
                  <a:pt x="785056" y="3692749"/>
                  <a:pt x="776867" y="3699359"/>
                </a:cubicBezTo>
                <a:cubicBezTo>
                  <a:pt x="734381" y="3699805"/>
                  <a:pt x="693184" y="3690997"/>
                  <a:pt x="653279" y="3672933"/>
                </a:cubicBezTo>
                <a:cubicBezTo>
                  <a:pt x="639928" y="3682057"/>
                  <a:pt x="626891" y="3686814"/>
                  <a:pt x="614168" y="3687206"/>
                </a:cubicBezTo>
                <a:cubicBezTo>
                  <a:pt x="601445" y="3687595"/>
                  <a:pt x="589731" y="3691312"/>
                  <a:pt x="579027" y="3698355"/>
                </a:cubicBezTo>
                <a:cubicBezTo>
                  <a:pt x="564777" y="3683638"/>
                  <a:pt x="542006" y="3675107"/>
                  <a:pt x="510711" y="3672760"/>
                </a:cubicBezTo>
                <a:cubicBezTo>
                  <a:pt x="479416" y="3670415"/>
                  <a:pt x="453029" y="3670907"/>
                  <a:pt x="431549" y="3674233"/>
                </a:cubicBezTo>
                <a:lnTo>
                  <a:pt x="353027" y="3628851"/>
                </a:lnTo>
                <a:cubicBezTo>
                  <a:pt x="339785" y="3637889"/>
                  <a:pt x="326528" y="3642820"/>
                  <a:pt x="313254" y="3643645"/>
                </a:cubicBezTo>
                <a:cubicBezTo>
                  <a:pt x="299981" y="3644469"/>
                  <a:pt x="286723" y="3649400"/>
                  <a:pt x="273481" y="3658436"/>
                </a:cubicBezTo>
                <a:lnTo>
                  <a:pt x="140594" y="3631082"/>
                </a:lnTo>
                <a:cubicBezTo>
                  <a:pt x="133470" y="3620203"/>
                  <a:pt x="132994" y="3612336"/>
                  <a:pt x="139171" y="3607479"/>
                </a:cubicBezTo>
                <a:cubicBezTo>
                  <a:pt x="146682" y="3604320"/>
                  <a:pt x="178822" y="3599191"/>
                  <a:pt x="235592" y="3592092"/>
                </a:cubicBezTo>
                <a:cubicBezTo>
                  <a:pt x="292362" y="3584993"/>
                  <a:pt x="349871" y="3578228"/>
                  <a:pt x="408117" y="3571798"/>
                </a:cubicBezTo>
                <a:cubicBezTo>
                  <a:pt x="466365" y="3565367"/>
                  <a:pt x="501462" y="3561577"/>
                  <a:pt x="513406" y="3560424"/>
                </a:cubicBezTo>
                <a:cubicBezTo>
                  <a:pt x="532559" y="3549142"/>
                  <a:pt x="554237" y="3547203"/>
                  <a:pt x="578445" y="3554608"/>
                </a:cubicBezTo>
                <a:cubicBezTo>
                  <a:pt x="602649" y="3562012"/>
                  <a:pt x="625652" y="3559032"/>
                  <a:pt x="647451" y="3545669"/>
                </a:cubicBezTo>
                <a:cubicBezTo>
                  <a:pt x="673052" y="3542361"/>
                  <a:pt x="703463" y="3538364"/>
                  <a:pt x="738685" y="3533674"/>
                </a:cubicBezTo>
                <a:cubicBezTo>
                  <a:pt x="773908" y="3528981"/>
                  <a:pt x="803674" y="3529610"/>
                  <a:pt x="827985" y="3535558"/>
                </a:cubicBezTo>
                <a:cubicBezTo>
                  <a:pt x="829401" y="3530324"/>
                  <a:pt x="832474" y="3523788"/>
                  <a:pt x="837200" y="3515952"/>
                </a:cubicBezTo>
                <a:cubicBezTo>
                  <a:pt x="841926" y="3508116"/>
                  <a:pt x="843674" y="3502621"/>
                  <a:pt x="842443" y="3499468"/>
                </a:cubicBezTo>
                <a:cubicBezTo>
                  <a:pt x="838223" y="3495918"/>
                  <a:pt x="833360" y="3496997"/>
                  <a:pt x="827850" y="3502701"/>
                </a:cubicBezTo>
                <a:lnTo>
                  <a:pt x="843600" y="3457355"/>
                </a:lnTo>
                <a:cubicBezTo>
                  <a:pt x="901301" y="3443574"/>
                  <a:pt x="961004" y="3432337"/>
                  <a:pt x="1022710" y="3423645"/>
                </a:cubicBezTo>
                <a:cubicBezTo>
                  <a:pt x="1030718" y="3433829"/>
                  <a:pt x="1040016" y="3434757"/>
                  <a:pt x="1050604" y="3426432"/>
                </a:cubicBezTo>
                <a:cubicBezTo>
                  <a:pt x="1058157" y="3419465"/>
                  <a:pt x="1064553" y="3414435"/>
                  <a:pt x="1069795" y="3411341"/>
                </a:cubicBezTo>
                <a:cubicBezTo>
                  <a:pt x="1075039" y="3408249"/>
                  <a:pt x="1081469" y="3411434"/>
                  <a:pt x="1089087" y="3420894"/>
                </a:cubicBezTo>
                <a:cubicBezTo>
                  <a:pt x="1099349" y="3414198"/>
                  <a:pt x="1109298" y="3411868"/>
                  <a:pt x="1118932" y="3413907"/>
                </a:cubicBezTo>
                <a:cubicBezTo>
                  <a:pt x="1128568" y="3415945"/>
                  <a:pt x="1139840" y="3412574"/>
                  <a:pt x="1152750" y="3403796"/>
                </a:cubicBezTo>
                <a:cubicBezTo>
                  <a:pt x="1158444" y="3416487"/>
                  <a:pt x="1167108" y="3424781"/>
                  <a:pt x="1178742" y="3428681"/>
                </a:cubicBezTo>
                <a:cubicBezTo>
                  <a:pt x="1190377" y="3432580"/>
                  <a:pt x="1202977" y="3429539"/>
                  <a:pt x="1216546" y="3419556"/>
                </a:cubicBezTo>
                <a:lnTo>
                  <a:pt x="1274915" y="3406621"/>
                </a:lnTo>
                <a:cubicBezTo>
                  <a:pt x="1291513" y="3396404"/>
                  <a:pt x="1311872" y="3388248"/>
                  <a:pt x="1335997" y="3382155"/>
                </a:cubicBezTo>
                <a:lnTo>
                  <a:pt x="1336081" y="3382143"/>
                </a:lnTo>
                <a:lnTo>
                  <a:pt x="1280733" y="3377568"/>
                </a:lnTo>
                <a:cubicBezTo>
                  <a:pt x="1200750" y="3374364"/>
                  <a:pt x="1153545" y="3370624"/>
                  <a:pt x="1139115" y="3366347"/>
                </a:cubicBezTo>
                <a:cubicBezTo>
                  <a:pt x="1130057" y="3377074"/>
                  <a:pt x="1119735" y="3382103"/>
                  <a:pt x="1108140" y="3381433"/>
                </a:cubicBezTo>
                <a:cubicBezTo>
                  <a:pt x="1096547" y="3380763"/>
                  <a:pt x="1086512" y="3375263"/>
                  <a:pt x="1078033" y="3364935"/>
                </a:cubicBezTo>
                <a:cubicBezTo>
                  <a:pt x="1067826" y="3371929"/>
                  <a:pt x="1058766" y="3374934"/>
                  <a:pt x="1050850" y="3373947"/>
                </a:cubicBezTo>
                <a:cubicBezTo>
                  <a:pt x="1042936" y="3372963"/>
                  <a:pt x="1033874" y="3375965"/>
                  <a:pt x="1023669" y="3382961"/>
                </a:cubicBezTo>
                <a:cubicBezTo>
                  <a:pt x="1006504" y="3372938"/>
                  <a:pt x="983618" y="3363808"/>
                  <a:pt x="955011" y="3355573"/>
                </a:cubicBezTo>
                <a:cubicBezTo>
                  <a:pt x="926404" y="3347338"/>
                  <a:pt x="903229" y="3348736"/>
                  <a:pt x="885487" y="3359768"/>
                </a:cubicBezTo>
                <a:cubicBezTo>
                  <a:pt x="873939" y="3356659"/>
                  <a:pt x="862489" y="3357079"/>
                  <a:pt x="851137" y="3361028"/>
                </a:cubicBezTo>
                <a:cubicBezTo>
                  <a:pt x="839784" y="3364975"/>
                  <a:pt x="830012" y="3370255"/>
                  <a:pt x="821824" y="3376867"/>
                </a:cubicBezTo>
                <a:cubicBezTo>
                  <a:pt x="779337" y="3377311"/>
                  <a:pt x="738141" y="3368504"/>
                  <a:pt x="698235" y="3350439"/>
                </a:cubicBezTo>
                <a:cubicBezTo>
                  <a:pt x="684884" y="3359563"/>
                  <a:pt x="671848" y="3364322"/>
                  <a:pt x="659124" y="3364712"/>
                </a:cubicBezTo>
                <a:cubicBezTo>
                  <a:pt x="646401" y="3365101"/>
                  <a:pt x="634688" y="3368819"/>
                  <a:pt x="623984" y="3375862"/>
                </a:cubicBezTo>
                <a:cubicBezTo>
                  <a:pt x="609733" y="3361144"/>
                  <a:pt x="586962" y="3352613"/>
                  <a:pt x="555667" y="3350266"/>
                </a:cubicBezTo>
                <a:cubicBezTo>
                  <a:pt x="524372" y="3347921"/>
                  <a:pt x="497985" y="3348413"/>
                  <a:pt x="476506" y="3351739"/>
                </a:cubicBezTo>
                <a:lnTo>
                  <a:pt x="397983" y="3306357"/>
                </a:lnTo>
                <a:cubicBezTo>
                  <a:pt x="384742" y="3315396"/>
                  <a:pt x="371485" y="3320328"/>
                  <a:pt x="358210" y="3321151"/>
                </a:cubicBezTo>
                <a:cubicBezTo>
                  <a:pt x="344937" y="3321975"/>
                  <a:pt x="331679" y="3326906"/>
                  <a:pt x="318438" y="3335944"/>
                </a:cubicBezTo>
                <a:lnTo>
                  <a:pt x="185551" y="3308589"/>
                </a:lnTo>
                <a:cubicBezTo>
                  <a:pt x="178426" y="3297710"/>
                  <a:pt x="177950" y="3289842"/>
                  <a:pt x="184127" y="3284985"/>
                </a:cubicBezTo>
                <a:cubicBezTo>
                  <a:pt x="191638" y="3281827"/>
                  <a:pt x="223778" y="3276698"/>
                  <a:pt x="280548" y="3269598"/>
                </a:cubicBezTo>
                <a:cubicBezTo>
                  <a:pt x="337318" y="3262499"/>
                  <a:pt x="394827" y="3255734"/>
                  <a:pt x="453074" y="3249305"/>
                </a:cubicBezTo>
                <a:cubicBezTo>
                  <a:pt x="511322" y="3242875"/>
                  <a:pt x="546418" y="3239083"/>
                  <a:pt x="558363" y="3237931"/>
                </a:cubicBezTo>
                <a:cubicBezTo>
                  <a:pt x="577516" y="3226649"/>
                  <a:pt x="599194" y="3224710"/>
                  <a:pt x="623400" y="3232114"/>
                </a:cubicBezTo>
                <a:cubicBezTo>
                  <a:pt x="647605" y="3239518"/>
                  <a:pt x="670609" y="3236539"/>
                  <a:pt x="692407" y="3223175"/>
                </a:cubicBezTo>
                <a:cubicBezTo>
                  <a:pt x="718009" y="3219868"/>
                  <a:pt x="748420" y="3215870"/>
                  <a:pt x="783641" y="3211180"/>
                </a:cubicBezTo>
                <a:cubicBezTo>
                  <a:pt x="818864" y="3206488"/>
                  <a:pt x="848631" y="3207117"/>
                  <a:pt x="872941" y="3213064"/>
                </a:cubicBezTo>
                <a:cubicBezTo>
                  <a:pt x="874359" y="3207831"/>
                  <a:pt x="877431" y="3201295"/>
                  <a:pt x="882156" y="3193458"/>
                </a:cubicBezTo>
                <a:cubicBezTo>
                  <a:pt x="886882" y="3185622"/>
                  <a:pt x="888630" y="3180127"/>
                  <a:pt x="887399" y="3176974"/>
                </a:cubicBezTo>
                <a:cubicBezTo>
                  <a:pt x="883180" y="3173426"/>
                  <a:pt x="878316" y="3174504"/>
                  <a:pt x="872807" y="3180208"/>
                </a:cubicBezTo>
                <a:lnTo>
                  <a:pt x="888557" y="3134863"/>
                </a:lnTo>
                <a:cubicBezTo>
                  <a:pt x="946258" y="3121080"/>
                  <a:pt x="1005960" y="3109843"/>
                  <a:pt x="1067666" y="3101151"/>
                </a:cubicBezTo>
                <a:cubicBezTo>
                  <a:pt x="1075674" y="3111335"/>
                  <a:pt x="1084973" y="3112265"/>
                  <a:pt x="1095561" y="3103939"/>
                </a:cubicBezTo>
                <a:cubicBezTo>
                  <a:pt x="1103113" y="3096971"/>
                  <a:pt x="1109509" y="3091941"/>
                  <a:pt x="1114752" y="3088849"/>
                </a:cubicBezTo>
                <a:cubicBezTo>
                  <a:pt x="1119995" y="3085755"/>
                  <a:pt x="1126425" y="3088940"/>
                  <a:pt x="1134043" y="3098400"/>
                </a:cubicBezTo>
                <a:cubicBezTo>
                  <a:pt x="1144305" y="3091705"/>
                  <a:pt x="1154254" y="3089375"/>
                  <a:pt x="1163888" y="3091413"/>
                </a:cubicBezTo>
                <a:cubicBezTo>
                  <a:pt x="1173524" y="3093451"/>
                  <a:pt x="1184797" y="3090082"/>
                  <a:pt x="1197707" y="3081303"/>
                </a:cubicBezTo>
                <a:cubicBezTo>
                  <a:pt x="1203401" y="3093993"/>
                  <a:pt x="1212065" y="3102289"/>
                  <a:pt x="1223698" y="3106187"/>
                </a:cubicBezTo>
                <a:cubicBezTo>
                  <a:pt x="1235333" y="3110087"/>
                  <a:pt x="1247934" y="3107046"/>
                  <a:pt x="1261502" y="3097062"/>
                </a:cubicBezTo>
                <a:lnTo>
                  <a:pt x="1319871" y="3084127"/>
                </a:lnTo>
                <a:cubicBezTo>
                  <a:pt x="1336469" y="3073910"/>
                  <a:pt x="1356828" y="3065754"/>
                  <a:pt x="1380953" y="3059661"/>
                </a:cubicBezTo>
                <a:lnTo>
                  <a:pt x="1381038" y="3059648"/>
                </a:lnTo>
                <a:lnTo>
                  <a:pt x="1325688" y="3055073"/>
                </a:lnTo>
                <a:cubicBezTo>
                  <a:pt x="1245706" y="3051869"/>
                  <a:pt x="1198501" y="3048131"/>
                  <a:pt x="1184071" y="3043853"/>
                </a:cubicBezTo>
                <a:cubicBezTo>
                  <a:pt x="1175014" y="3054581"/>
                  <a:pt x="1164690" y="3059608"/>
                  <a:pt x="1153095" y="3058938"/>
                </a:cubicBezTo>
                <a:cubicBezTo>
                  <a:pt x="1141503" y="3058269"/>
                  <a:pt x="1131468" y="3052769"/>
                  <a:pt x="1122989" y="3042441"/>
                </a:cubicBezTo>
                <a:cubicBezTo>
                  <a:pt x="1112783" y="3049436"/>
                  <a:pt x="1103722" y="3052440"/>
                  <a:pt x="1095806" y="3051454"/>
                </a:cubicBezTo>
                <a:cubicBezTo>
                  <a:pt x="1087890" y="3050467"/>
                  <a:pt x="1078830" y="3053471"/>
                  <a:pt x="1068625" y="3060467"/>
                </a:cubicBezTo>
                <a:cubicBezTo>
                  <a:pt x="1051460" y="3050444"/>
                  <a:pt x="1028575" y="3041315"/>
                  <a:pt x="999967" y="3033079"/>
                </a:cubicBezTo>
                <a:cubicBezTo>
                  <a:pt x="971360" y="3024843"/>
                  <a:pt x="948185" y="3026242"/>
                  <a:pt x="930443" y="3037274"/>
                </a:cubicBezTo>
                <a:cubicBezTo>
                  <a:pt x="918897" y="3034167"/>
                  <a:pt x="907446" y="3034586"/>
                  <a:pt x="896094" y="3038535"/>
                </a:cubicBezTo>
                <a:cubicBezTo>
                  <a:pt x="884741" y="3042482"/>
                  <a:pt x="874969" y="3047762"/>
                  <a:pt x="866780" y="3054373"/>
                </a:cubicBezTo>
                <a:cubicBezTo>
                  <a:pt x="824294" y="3054818"/>
                  <a:pt x="783097" y="3046010"/>
                  <a:pt x="743191" y="3027945"/>
                </a:cubicBezTo>
                <a:cubicBezTo>
                  <a:pt x="729841" y="3037070"/>
                  <a:pt x="716804" y="3041828"/>
                  <a:pt x="704080" y="3042218"/>
                </a:cubicBezTo>
                <a:cubicBezTo>
                  <a:pt x="691358" y="3042608"/>
                  <a:pt x="679644" y="3046325"/>
                  <a:pt x="668941" y="3053368"/>
                </a:cubicBezTo>
                <a:cubicBezTo>
                  <a:pt x="654690" y="3038651"/>
                  <a:pt x="631918" y="3030119"/>
                  <a:pt x="600623" y="3027773"/>
                </a:cubicBezTo>
                <a:cubicBezTo>
                  <a:pt x="569328" y="3025427"/>
                  <a:pt x="542941" y="3025920"/>
                  <a:pt x="521463" y="3029246"/>
                </a:cubicBezTo>
                <a:lnTo>
                  <a:pt x="442940" y="2983864"/>
                </a:lnTo>
                <a:cubicBezTo>
                  <a:pt x="429698" y="2992902"/>
                  <a:pt x="416441" y="2997833"/>
                  <a:pt x="403166" y="2998657"/>
                </a:cubicBezTo>
                <a:cubicBezTo>
                  <a:pt x="389893" y="2999482"/>
                  <a:pt x="376635" y="3004412"/>
                  <a:pt x="363394" y="3013450"/>
                </a:cubicBezTo>
                <a:lnTo>
                  <a:pt x="230507" y="2986095"/>
                </a:lnTo>
                <a:cubicBezTo>
                  <a:pt x="223382" y="2975215"/>
                  <a:pt x="222907" y="2967349"/>
                  <a:pt x="229084" y="2962492"/>
                </a:cubicBezTo>
                <a:cubicBezTo>
                  <a:pt x="236595" y="2959333"/>
                  <a:pt x="268735" y="2954204"/>
                  <a:pt x="325505" y="2947105"/>
                </a:cubicBezTo>
                <a:cubicBezTo>
                  <a:pt x="382274" y="2940005"/>
                  <a:pt x="439784" y="2933241"/>
                  <a:pt x="498030" y="2926811"/>
                </a:cubicBezTo>
                <a:cubicBezTo>
                  <a:pt x="556278" y="2920381"/>
                  <a:pt x="591375" y="2916590"/>
                  <a:pt x="603319" y="2915438"/>
                </a:cubicBezTo>
                <a:cubicBezTo>
                  <a:pt x="622471" y="2904155"/>
                  <a:pt x="644150" y="2902216"/>
                  <a:pt x="668357" y="2909620"/>
                </a:cubicBezTo>
                <a:cubicBezTo>
                  <a:pt x="692562" y="2917026"/>
                  <a:pt x="715565" y="2914045"/>
                  <a:pt x="737363" y="2900681"/>
                </a:cubicBezTo>
                <a:cubicBezTo>
                  <a:pt x="762966" y="2897376"/>
                  <a:pt x="793376" y="2893377"/>
                  <a:pt x="828598" y="2888687"/>
                </a:cubicBezTo>
                <a:cubicBezTo>
                  <a:pt x="863821" y="2883995"/>
                  <a:pt x="893588" y="2884625"/>
                  <a:pt x="917898" y="2890572"/>
                </a:cubicBezTo>
                <a:cubicBezTo>
                  <a:pt x="919316" y="2885339"/>
                  <a:pt x="922388" y="2878802"/>
                  <a:pt x="927113" y="2870966"/>
                </a:cubicBezTo>
                <a:cubicBezTo>
                  <a:pt x="931839" y="2863129"/>
                  <a:pt x="933588" y="2857635"/>
                  <a:pt x="932357" y="2854483"/>
                </a:cubicBezTo>
                <a:cubicBezTo>
                  <a:pt x="928137" y="2850933"/>
                  <a:pt x="923273" y="2852011"/>
                  <a:pt x="917764" y="2857716"/>
                </a:cubicBezTo>
                <a:lnTo>
                  <a:pt x="933514" y="2812370"/>
                </a:lnTo>
                <a:cubicBezTo>
                  <a:pt x="991215" y="2798587"/>
                  <a:pt x="1050917" y="2787350"/>
                  <a:pt x="1112623" y="2778658"/>
                </a:cubicBezTo>
                <a:cubicBezTo>
                  <a:pt x="1120631" y="2788843"/>
                  <a:pt x="1129930" y="2789772"/>
                  <a:pt x="1140518" y="2781446"/>
                </a:cubicBezTo>
                <a:cubicBezTo>
                  <a:pt x="1148069" y="2774478"/>
                  <a:pt x="1154466" y="2769448"/>
                  <a:pt x="1159709" y="2766356"/>
                </a:cubicBezTo>
                <a:cubicBezTo>
                  <a:pt x="1164953" y="2763264"/>
                  <a:pt x="1171382" y="2766448"/>
                  <a:pt x="1179001" y="2775908"/>
                </a:cubicBezTo>
                <a:cubicBezTo>
                  <a:pt x="1189262" y="2769212"/>
                  <a:pt x="1199211" y="2766883"/>
                  <a:pt x="1208846" y="2768921"/>
                </a:cubicBezTo>
                <a:cubicBezTo>
                  <a:pt x="1218481" y="2770958"/>
                  <a:pt x="1229754" y="2767589"/>
                  <a:pt x="1242664" y="2758811"/>
                </a:cubicBezTo>
                <a:cubicBezTo>
                  <a:pt x="1248357" y="2771499"/>
                  <a:pt x="1257020" y="2779794"/>
                  <a:pt x="1268655" y="2783693"/>
                </a:cubicBezTo>
                <a:cubicBezTo>
                  <a:pt x="1280289" y="2787592"/>
                  <a:pt x="1292890" y="2784552"/>
                  <a:pt x="1306458" y="2774569"/>
                </a:cubicBezTo>
                <a:lnTo>
                  <a:pt x="1364829" y="2761635"/>
                </a:lnTo>
                <a:cubicBezTo>
                  <a:pt x="1398021" y="2741198"/>
                  <a:pt x="1446269" y="2729013"/>
                  <a:pt x="1509570" y="2725075"/>
                </a:cubicBezTo>
                <a:cubicBezTo>
                  <a:pt x="1572871" y="2721137"/>
                  <a:pt x="1626770" y="2710688"/>
                  <a:pt x="1671263" y="2693727"/>
                </a:cubicBezTo>
                <a:cubicBezTo>
                  <a:pt x="1677021" y="2701731"/>
                  <a:pt x="1682521" y="2707365"/>
                  <a:pt x="1687762" y="2710625"/>
                </a:cubicBezTo>
                <a:cubicBezTo>
                  <a:pt x="1693004" y="2713885"/>
                  <a:pt x="1699472" y="2712577"/>
                  <a:pt x="1707166" y="2706699"/>
                </a:cubicBezTo>
                <a:cubicBezTo>
                  <a:pt x="1721498" y="2694055"/>
                  <a:pt x="1733896" y="2695295"/>
                  <a:pt x="1744357" y="2710416"/>
                </a:cubicBezTo>
                <a:cubicBezTo>
                  <a:pt x="1750450" y="2705454"/>
                  <a:pt x="1759118" y="2701042"/>
                  <a:pt x="1770361" y="2697179"/>
                </a:cubicBezTo>
                <a:cubicBezTo>
                  <a:pt x="1781603" y="2693317"/>
                  <a:pt x="1790627" y="2694806"/>
                  <a:pt x="1797433" y="2701645"/>
                </a:cubicBezTo>
                <a:lnTo>
                  <a:pt x="1845080" y="2664180"/>
                </a:lnTo>
                <a:lnTo>
                  <a:pt x="1882272" y="2667896"/>
                </a:lnTo>
                <a:cubicBezTo>
                  <a:pt x="1892664" y="2658866"/>
                  <a:pt x="1902321" y="2652988"/>
                  <a:pt x="1911244" y="2650264"/>
                </a:cubicBezTo>
                <a:cubicBezTo>
                  <a:pt x="1920168" y="2647539"/>
                  <a:pt x="1929538" y="2652190"/>
                  <a:pt x="1939350" y="2664217"/>
                </a:cubicBezTo>
                <a:lnTo>
                  <a:pt x="1951363" y="2679493"/>
                </a:lnTo>
                <a:cubicBezTo>
                  <a:pt x="1964768" y="2669981"/>
                  <a:pt x="1978019" y="2663680"/>
                  <a:pt x="1991119" y="2660592"/>
                </a:cubicBezTo>
                <a:cubicBezTo>
                  <a:pt x="2004218" y="2657503"/>
                  <a:pt x="2016146" y="2652244"/>
                  <a:pt x="2026904" y="2644814"/>
                </a:cubicBezTo>
                <a:lnTo>
                  <a:pt x="2077624" y="2640682"/>
                </a:lnTo>
                <a:lnTo>
                  <a:pt x="2067203" y="2638584"/>
                </a:lnTo>
                <a:cubicBezTo>
                  <a:pt x="2035909" y="2636239"/>
                  <a:pt x="2009522" y="2636731"/>
                  <a:pt x="1988043" y="2640058"/>
                </a:cubicBezTo>
                <a:lnTo>
                  <a:pt x="1914468" y="2597535"/>
                </a:lnTo>
                <a:lnTo>
                  <a:pt x="1905762" y="2596074"/>
                </a:lnTo>
                <a:lnTo>
                  <a:pt x="1869748" y="2609468"/>
                </a:lnTo>
                <a:cubicBezTo>
                  <a:pt x="1856474" y="2610293"/>
                  <a:pt x="1843217" y="2615224"/>
                  <a:pt x="1829975" y="2624261"/>
                </a:cubicBezTo>
                <a:lnTo>
                  <a:pt x="1754619" y="2608749"/>
                </a:lnTo>
                <a:lnTo>
                  <a:pt x="1734660" y="2607579"/>
                </a:lnTo>
                <a:lnTo>
                  <a:pt x="1728165" y="2603302"/>
                </a:lnTo>
                <a:lnTo>
                  <a:pt x="1697090" y="2596906"/>
                </a:lnTo>
                <a:lnTo>
                  <a:pt x="1696878" y="2593415"/>
                </a:lnTo>
                <a:lnTo>
                  <a:pt x="1639718" y="2610773"/>
                </a:lnTo>
                <a:cubicBezTo>
                  <a:pt x="1611456" y="2612738"/>
                  <a:pt x="1586012" y="2613521"/>
                  <a:pt x="1563383" y="2613115"/>
                </a:cubicBezTo>
                <a:cubicBezTo>
                  <a:pt x="1558934" y="2607687"/>
                  <a:pt x="1556141" y="2600954"/>
                  <a:pt x="1555002" y="2592925"/>
                </a:cubicBezTo>
                <a:cubicBezTo>
                  <a:pt x="1553862" y="2584893"/>
                  <a:pt x="1557040" y="2577585"/>
                  <a:pt x="1564540" y="2571005"/>
                </a:cubicBezTo>
                <a:cubicBezTo>
                  <a:pt x="1578468" y="2561254"/>
                  <a:pt x="1595321" y="2555900"/>
                  <a:pt x="1615095" y="2554942"/>
                </a:cubicBezTo>
                <a:cubicBezTo>
                  <a:pt x="1634869" y="2553987"/>
                  <a:pt x="1653401" y="2553491"/>
                  <a:pt x="1670687" y="2553458"/>
                </a:cubicBezTo>
                <a:cubicBezTo>
                  <a:pt x="1683599" y="2544682"/>
                  <a:pt x="1694870" y="2541313"/>
                  <a:pt x="1704504" y="2543351"/>
                </a:cubicBezTo>
                <a:cubicBezTo>
                  <a:pt x="1714139" y="2545387"/>
                  <a:pt x="1724088" y="2543060"/>
                  <a:pt x="1734351" y="2536362"/>
                </a:cubicBezTo>
                <a:cubicBezTo>
                  <a:pt x="1754651" y="2528811"/>
                  <a:pt x="1775711" y="2524268"/>
                  <a:pt x="1797530" y="2522735"/>
                </a:cubicBezTo>
                <a:cubicBezTo>
                  <a:pt x="1819350" y="2521203"/>
                  <a:pt x="1839442" y="2523601"/>
                  <a:pt x="1857806" y="2529932"/>
                </a:cubicBezTo>
                <a:cubicBezTo>
                  <a:pt x="1858948" y="2518219"/>
                  <a:pt x="1862825" y="2505900"/>
                  <a:pt x="1869441" y="2492973"/>
                </a:cubicBezTo>
                <a:cubicBezTo>
                  <a:pt x="1876054" y="2480048"/>
                  <a:pt x="1886293" y="2481267"/>
                  <a:pt x="1900159" y="2496629"/>
                </a:cubicBezTo>
                <a:cubicBezTo>
                  <a:pt x="1912374" y="2490372"/>
                  <a:pt x="1933279" y="2483591"/>
                  <a:pt x="1962876" y="2476286"/>
                </a:cubicBezTo>
                <a:lnTo>
                  <a:pt x="1986732" y="2471406"/>
                </a:lnTo>
                <a:lnTo>
                  <a:pt x="2023084" y="2460200"/>
                </a:lnTo>
                <a:cubicBezTo>
                  <a:pt x="2047426" y="2460285"/>
                  <a:pt x="2070410" y="2453199"/>
                  <a:pt x="2092041" y="2438939"/>
                </a:cubicBezTo>
                <a:lnTo>
                  <a:pt x="2106473" y="2448086"/>
                </a:lnTo>
                <a:lnTo>
                  <a:pt x="2126354" y="2444825"/>
                </a:lnTo>
                <a:lnTo>
                  <a:pt x="2126586" y="2444736"/>
                </a:lnTo>
                <a:cubicBezTo>
                  <a:pt x="2131406" y="2439745"/>
                  <a:pt x="2136695" y="2437731"/>
                  <a:pt x="2142452" y="2438697"/>
                </a:cubicBezTo>
                <a:lnTo>
                  <a:pt x="2147058" y="2441616"/>
                </a:lnTo>
                <a:lnTo>
                  <a:pt x="2181718" y="2437235"/>
                </a:lnTo>
                <a:lnTo>
                  <a:pt x="2183146" y="2436313"/>
                </a:lnTo>
                <a:lnTo>
                  <a:pt x="2188463" y="2436384"/>
                </a:lnTo>
                <a:lnTo>
                  <a:pt x="2194363" y="2435637"/>
                </a:lnTo>
                <a:cubicBezTo>
                  <a:pt x="2209749" y="2434098"/>
                  <a:pt x="2223112" y="2433214"/>
                  <a:pt x="2234449" y="2432991"/>
                </a:cubicBezTo>
                <a:lnTo>
                  <a:pt x="2249738" y="2433708"/>
                </a:lnTo>
                <a:lnTo>
                  <a:pt x="2266947" y="2432418"/>
                </a:lnTo>
                <a:lnTo>
                  <a:pt x="2267479" y="2431562"/>
                </a:lnTo>
                <a:lnTo>
                  <a:pt x="2282425" y="2430335"/>
                </a:lnTo>
                <a:lnTo>
                  <a:pt x="2388420" y="2409360"/>
                </a:lnTo>
                <a:lnTo>
                  <a:pt x="2393972" y="2412925"/>
                </a:lnTo>
                <a:lnTo>
                  <a:pt x="2425386" y="2405012"/>
                </a:lnTo>
                <a:lnTo>
                  <a:pt x="2430210" y="2401218"/>
                </a:lnTo>
                <a:lnTo>
                  <a:pt x="2433662" y="2402928"/>
                </a:lnTo>
                <a:lnTo>
                  <a:pt x="2460983" y="2396045"/>
                </a:lnTo>
                <a:cubicBezTo>
                  <a:pt x="2471588" y="2385130"/>
                  <a:pt x="2477753" y="2373847"/>
                  <a:pt x="2479474" y="2362190"/>
                </a:cubicBezTo>
                <a:lnTo>
                  <a:pt x="2475272" y="2343592"/>
                </a:lnTo>
                <a:lnTo>
                  <a:pt x="2441098" y="2344245"/>
                </a:lnTo>
                <a:cubicBezTo>
                  <a:pt x="2395843" y="2350475"/>
                  <a:pt x="2364937" y="2355205"/>
                  <a:pt x="2348379" y="2358438"/>
                </a:cubicBezTo>
                <a:lnTo>
                  <a:pt x="2345907" y="2335760"/>
                </a:lnTo>
                <a:lnTo>
                  <a:pt x="2275662" y="2320740"/>
                </a:lnTo>
                <a:lnTo>
                  <a:pt x="2239383" y="2328777"/>
                </a:lnTo>
                <a:lnTo>
                  <a:pt x="2225552" y="2326912"/>
                </a:lnTo>
                <a:lnTo>
                  <a:pt x="2215618" y="2330536"/>
                </a:lnTo>
                <a:cubicBezTo>
                  <a:pt x="2202896" y="2330926"/>
                  <a:pt x="2191182" y="2334644"/>
                  <a:pt x="2180479" y="2341686"/>
                </a:cubicBezTo>
                <a:cubicBezTo>
                  <a:pt x="2166229" y="2326969"/>
                  <a:pt x="2143455" y="2318438"/>
                  <a:pt x="2112159" y="2316091"/>
                </a:cubicBezTo>
                <a:lnTo>
                  <a:pt x="2088083" y="2316540"/>
                </a:lnTo>
                <a:lnTo>
                  <a:pt x="2068081" y="2323389"/>
                </a:lnTo>
                <a:cubicBezTo>
                  <a:pt x="2056352" y="2322999"/>
                  <a:pt x="2043977" y="2327236"/>
                  <a:pt x="2030955" y="2336101"/>
                </a:cubicBezTo>
                <a:lnTo>
                  <a:pt x="1957861" y="2319410"/>
                </a:lnTo>
                <a:cubicBezTo>
                  <a:pt x="1945313" y="2307992"/>
                  <a:pt x="1924497" y="2305129"/>
                  <a:pt x="1895423" y="2310826"/>
                </a:cubicBezTo>
                <a:cubicBezTo>
                  <a:pt x="1866345" y="2316521"/>
                  <a:pt x="1844241" y="2322915"/>
                  <a:pt x="1829111" y="2330006"/>
                </a:cubicBezTo>
                <a:cubicBezTo>
                  <a:pt x="1808679" y="2318092"/>
                  <a:pt x="1758468" y="2310534"/>
                  <a:pt x="1678487" y="2307331"/>
                </a:cubicBezTo>
                <a:cubicBezTo>
                  <a:pt x="1598503" y="2304125"/>
                  <a:pt x="1551297" y="2300385"/>
                  <a:pt x="1536869" y="2296110"/>
                </a:cubicBezTo>
                <a:cubicBezTo>
                  <a:pt x="1527811" y="2306837"/>
                  <a:pt x="1517487" y="2311865"/>
                  <a:pt x="1505893" y="2311195"/>
                </a:cubicBezTo>
                <a:cubicBezTo>
                  <a:pt x="1494301" y="2310526"/>
                  <a:pt x="1484265" y="2305025"/>
                  <a:pt x="1475786" y="2294697"/>
                </a:cubicBezTo>
                <a:cubicBezTo>
                  <a:pt x="1465580" y="2301693"/>
                  <a:pt x="1456520" y="2304697"/>
                  <a:pt x="1448604" y="2303711"/>
                </a:cubicBezTo>
                <a:cubicBezTo>
                  <a:pt x="1440688" y="2302724"/>
                  <a:pt x="1431628" y="2305728"/>
                  <a:pt x="1421420" y="2312722"/>
                </a:cubicBezTo>
                <a:cubicBezTo>
                  <a:pt x="1404258" y="2302701"/>
                  <a:pt x="1381373" y="2293572"/>
                  <a:pt x="1352765" y="2285336"/>
                </a:cubicBezTo>
                <a:cubicBezTo>
                  <a:pt x="1324157" y="2277100"/>
                  <a:pt x="1300982" y="2278499"/>
                  <a:pt x="1283241" y="2289532"/>
                </a:cubicBezTo>
                <a:cubicBezTo>
                  <a:pt x="1271693" y="2286421"/>
                  <a:pt x="1260242" y="2286841"/>
                  <a:pt x="1248890" y="2290790"/>
                </a:cubicBezTo>
                <a:cubicBezTo>
                  <a:pt x="1237538" y="2294738"/>
                  <a:pt x="1227765" y="2300018"/>
                  <a:pt x="1219576" y="2306629"/>
                </a:cubicBezTo>
                <a:cubicBezTo>
                  <a:pt x="1177090" y="2307073"/>
                  <a:pt x="1135894" y="2298266"/>
                  <a:pt x="1095988" y="2280201"/>
                </a:cubicBezTo>
                <a:cubicBezTo>
                  <a:pt x="1082637" y="2289325"/>
                  <a:pt x="1069601" y="2294083"/>
                  <a:pt x="1056878" y="2294476"/>
                </a:cubicBezTo>
                <a:cubicBezTo>
                  <a:pt x="1044155" y="2294865"/>
                  <a:pt x="1032440" y="2298580"/>
                  <a:pt x="1021738" y="2305625"/>
                </a:cubicBezTo>
                <a:cubicBezTo>
                  <a:pt x="1007486" y="2290906"/>
                  <a:pt x="984715" y="2282375"/>
                  <a:pt x="953419" y="2280028"/>
                </a:cubicBezTo>
                <a:cubicBezTo>
                  <a:pt x="922126" y="2277685"/>
                  <a:pt x="895737" y="2278174"/>
                  <a:pt x="874259" y="2281503"/>
                </a:cubicBezTo>
                <a:lnTo>
                  <a:pt x="795737" y="2236120"/>
                </a:lnTo>
                <a:cubicBezTo>
                  <a:pt x="782495" y="2245159"/>
                  <a:pt x="769239" y="2250091"/>
                  <a:pt x="755963" y="2250913"/>
                </a:cubicBezTo>
                <a:cubicBezTo>
                  <a:pt x="742689" y="2251738"/>
                  <a:pt x="729430" y="2256667"/>
                  <a:pt x="716190" y="2265704"/>
                </a:cubicBezTo>
                <a:lnTo>
                  <a:pt x="583303" y="2238351"/>
                </a:lnTo>
                <a:cubicBezTo>
                  <a:pt x="576179" y="2227471"/>
                  <a:pt x="575704" y="2219605"/>
                  <a:pt x="581881" y="2214749"/>
                </a:cubicBezTo>
                <a:cubicBezTo>
                  <a:pt x="589392" y="2211590"/>
                  <a:pt x="621531" y="2206460"/>
                  <a:pt x="678302" y="2199362"/>
                </a:cubicBezTo>
                <a:cubicBezTo>
                  <a:pt x="735072" y="2192263"/>
                  <a:pt x="792580" y="2185496"/>
                  <a:pt x="850826" y="2179066"/>
                </a:cubicBezTo>
                <a:cubicBezTo>
                  <a:pt x="909074" y="2172635"/>
                  <a:pt x="944170" y="2168845"/>
                  <a:pt x="956115" y="2167692"/>
                </a:cubicBezTo>
                <a:cubicBezTo>
                  <a:pt x="975268" y="2156411"/>
                  <a:pt x="996946" y="2154471"/>
                  <a:pt x="1021153" y="2161876"/>
                </a:cubicBezTo>
                <a:cubicBezTo>
                  <a:pt x="1045358" y="2169281"/>
                  <a:pt x="1068362" y="2166301"/>
                  <a:pt x="1090159" y="2152937"/>
                </a:cubicBezTo>
                <a:cubicBezTo>
                  <a:pt x="1115762" y="2149630"/>
                  <a:pt x="1146173" y="2145633"/>
                  <a:pt x="1181393" y="2140941"/>
                </a:cubicBezTo>
                <a:cubicBezTo>
                  <a:pt x="1216616" y="2136249"/>
                  <a:pt x="1246384" y="2136879"/>
                  <a:pt x="1270694" y="2142826"/>
                </a:cubicBezTo>
                <a:cubicBezTo>
                  <a:pt x="1272111" y="2137594"/>
                  <a:pt x="1275183" y="2131057"/>
                  <a:pt x="1279909" y="2123220"/>
                </a:cubicBezTo>
                <a:cubicBezTo>
                  <a:pt x="1284636" y="2115385"/>
                  <a:pt x="1286383" y="2109890"/>
                  <a:pt x="1285152" y="2106737"/>
                </a:cubicBezTo>
                <a:cubicBezTo>
                  <a:pt x="1280932" y="2103186"/>
                  <a:pt x="1276069" y="2104267"/>
                  <a:pt x="1270560" y="2109971"/>
                </a:cubicBezTo>
                <a:lnTo>
                  <a:pt x="1286309" y="2064625"/>
                </a:lnTo>
                <a:cubicBezTo>
                  <a:pt x="1344011" y="2050843"/>
                  <a:pt x="1403713" y="2039605"/>
                  <a:pt x="1465419" y="2030913"/>
                </a:cubicBezTo>
                <a:cubicBezTo>
                  <a:pt x="1473427" y="2041097"/>
                  <a:pt x="1482727" y="2042028"/>
                  <a:pt x="1493315" y="2033702"/>
                </a:cubicBezTo>
                <a:cubicBezTo>
                  <a:pt x="1500866" y="2026734"/>
                  <a:pt x="1507262" y="2021704"/>
                  <a:pt x="1512506" y="2018612"/>
                </a:cubicBezTo>
                <a:cubicBezTo>
                  <a:pt x="1517748" y="2015519"/>
                  <a:pt x="1524178" y="2018703"/>
                  <a:pt x="1531796" y="2028162"/>
                </a:cubicBezTo>
                <a:cubicBezTo>
                  <a:pt x="1542058" y="2021467"/>
                  <a:pt x="1552008" y="2019138"/>
                  <a:pt x="1561642" y="2021177"/>
                </a:cubicBezTo>
                <a:cubicBezTo>
                  <a:pt x="1571278" y="2023214"/>
                  <a:pt x="1582549" y="2019843"/>
                  <a:pt x="1595460" y="2011066"/>
                </a:cubicBezTo>
                <a:cubicBezTo>
                  <a:pt x="1601154" y="2023756"/>
                  <a:pt x="1609818" y="2032051"/>
                  <a:pt x="1621452" y="2035951"/>
                </a:cubicBezTo>
                <a:cubicBezTo>
                  <a:pt x="1633086" y="2039849"/>
                  <a:pt x="1645685" y="2036807"/>
                  <a:pt x="1659255" y="2026825"/>
                </a:cubicBezTo>
                <a:lnTo>
                  <a:pt x="1717624" y="2013889"/>
                </a:lnTo>
                <a:cubicBezTo>
                  <a:pt x="1734222" y="2003672"/>
                  <a:pt x="1754582" y="1995518"/>
                  <a:pt x="1778706" y="1989424"/>
                </a:cubicBezTo>
                <a:lnTo>
                  <a:pt x="1778791" y="1989411"/>
                </a:lnTo>
                <a:lnTo>
                  <a:pt x="1723443" y="1984837"/>
                </a:lnTo>
                <a:cubicBezTo>
                  <a:pt x="1643459" y="1981632"/>
                  <a:pt x="1596252" y="1977891"/>
                  <a:pt x="1581824" y="1973615"/>
                </a:cubicBezTo>
                <a:cubicBezTo>
                  <a:pt x="1572766" y="1984342"/>
                  <a:pt x="1562443" y="1989371"/>
                  <a:pt x="1550850" y="1988703"/>
                </a:cubicBezTo>
                <a:cubicBezTo>
                  <a:pt x="1539257" y="1988032"/>
                  <a:pt x="1529222" y="1982533"/>
                  <a:pt x="1520742" y="1972204"/>
                </a:cubicBezTo>
                <a:cubicBezTo>
                  <a:pt x="1510536" y="1979198"/>
                  <a:pt x="1501475" y="1982202"/>
                  <a:pt x="1493559" y="1981215"/>
                </a:cubicBezTo>
                <a:cubicBezTo>
                  <a:pt x="1485644" y="1980230"/>
                  <a:pt x="1476583" y="1983233"/>
                  <a:pt x="1466377" y="1990229"/>
                </a:cubicBezTo>
                <a:cubicBezTo>
                  <a:pt x="1449214" y="1980207"/>
                  <a:pt x="1426327" y="1971076"/>
                  <a:pt x="1397721" y="1962842"/>
                </a:cubicBezTo>
                <a:cubicBezTo>
                  <a:pt x="1369113" y="1954606"/>
                  <a:pt x="1345938" y="1956005"/>
                  <a:pt x="1328197" y="1967037"/>
                </a:cubicBezTo>
                <a:cubicBezTo>
                  <a:pt x="1316648" y="1963927"/>
                  <a:pt x="1305197" y="1964346"/>
                  <a:pt x="1293845" y="1968295"/>
                </a:cubicBezTo>
                <a:cubicBezTo>
                  <a:pt x="1282494" y="1972244"/>
                  <a:pt x="1272721" y="1977524"/>
                  <a:pt x="1264532" y="1984135"/>
                </a:cubicBezTo>
                <a:cubicBezTo>
                  <a:pt x="1222047" y="1984581"/>
                  <a:pt x="1180849" y="1975771"/>
                  <a:pt x="1140944" y="1957707"/>
                </a:cubicBezTo>
                <a:cubicBezTo>
                  <a:pt x="1127593" y="1966831"/>
                  <a:pt x="1114557" y="1971590"/>
                  <a:pt x="1101833" y="1971980"/>
                </a:cubicBezTo>
                <a:cubicBezTo>
                  <a:pt x="1089111" y="1972371"/>
                  <a:pt x="1077397" y="1976087"/>
                  <a:pt x="1066694" y="1983132"/>
                </a:cubicBezTo>
                <a:cubicBezTo>
                  <a:pt x="1052443" y="1968413"/>
                  <a:pt x="1029671" y="1959881"/>
                  <a:pt x="998376" y="1957535"/>
                </a:cubicBezTo>
                <a:cubicBezTo>
                  <a:pt x="967082" y="1955190"/>
                  <a:pt x="940693" y="1955680"/>
                  <a:pt x="919215" y="1959008"/>
                </a:cubicBezTo>
                <a:lnTo>
                  <a:pt x="840692" y="1913626"/>
                </a:lnTo>
                <a:cubicBezTo>
                  <a:pt x="827450" y="1922664"/>
                  <a:pt x="814194" y="1927596"/>
                  <a:pt x="800919" y="1928419"/>
                </a:cubicBezTo>
                <a:cubicBezTo>
                  <a:pt x="787644" y="1929242"/>
                  <a:pt x="774388" y="1934174"/>
                  <a:pt x="761147" y="1943212"/>
                </a:cubicBezTo>
                <a:lnTo>
                  <a:pt x="628260" y="1915857"/>
                </a:lnTo>
                <a:cubicBezTo>
                  <a:pt x="621135" y="1904978"/>
                  <a:pt x="620659" y="1897110"/>
                  <a:pt x="626836" y="1892254"/>
                </a:cubicBezTo>
                <a:cubicBezTo>
                  <a:pt x="634348" y="1889096"/>
                  <a:pt x="666487" y="1883966"/>
                  <a:pt x="723257" y="1876867"/>
                </a:cubicBezTo>
                <a:cubicBezTo>
                  <a:pt x="780028" y="1869769"/>
                  <a:pt x="837535" y="1863001"/>
                  <a:pt x="895783" y="1856573"/>
                </a:cubicBezTo>
                <a:cubicBezTo>
                  <a:pt x="954031" y="1850143"/>
                  <a:pt x="989127" y="1846352"/>
                  <a:pt x="1001072" y="1845200"/>
                </a:cubicBezTo>
                <a:cubicBezTo>
                  <a:pt x="1020223" y="1833916"/>
                  <a:pt x="1041902" y="1831977"/>
                  <a:pt x="1066110" y="1839383"/>
                </a:cubicBezTo>
                <a:cubicBezTo>
                  <a:pt x="1090315" y="1846788"/>
                  <a:pt x="1113317" y="1843807"/>
                  <a:pt x="1135116" y="1830444"/>
                </a:cubicBezTo>
                <a:cubicBezTo>
                  <a:pt x="1160718" y="1827137"/>
                  <a:pt x="1191129" y="1823139"/>
                  <a:pt x="1226350" y="1818448"/>
                </a:cubicBezTo>
                <a:cubicBezTo>
                  <a:pt x="1261573" y="1813756"/>
                  <a:pt x="1291340" y="1814385"/>
                  <a:pt x="1315650" y="1820333"/>
                </a:cubicBezTo>
                <a:cubicBezTo>
                  <a:pt x="1317067" y="1815099"/>
                  <a:pt x="1320139" y="1808563"/>
                  <a:pt x="1324866" y="1800728"/>
                </a:cubicBezTo>
                <a:cubicBezTo>
                  <a:pt x="1329591" y="1792890"/>
                  <a:pt x="1331338" y="1787395"/>
                  <a:pt x="1330109" y="1784244"/>
                </a:cubicBezTo>
                <a:cubicBezTo>
                  <a:pt x="1325889" y="1780694"/>
                  <a:pt x="1321025" y="1781772"/>
                  <a:pt x="1315517" y="1787478"/>
                </a:cubicBezTo>
                <a:lnTo>
                  <a:pt x="1331266" y="1742131"/>
                </a:lnTo>
                <a:cubicBezTo>
                  <a:pt x="1388967" y="1728348"/>
                  <a:pt x="1448669" y="1717112"/>
                  <a:pt x="1510375" y="1708420"/>
                </a:cubicBezTo>
                <a:cubicBezTo>
                  <a:pt x="1518384" y="1718605"/>
                  <a:pt x="1527681" y="1719532"/>
                  <a:pt x="1538269" y="1711206"/>
                </a:cubicBezTo>
                <a:cubicBezTo>
                  <a:pt x="1545823" y="1704240"/>
                  <a:pt x="1552219" y="1699211"/>
                  <a:pt x="1557460" y="1696116"/>
                </a:cubicBezTo>
                <a:cubicBezTo>
                  <a:pt x="1562704" y="1693024"/>
                  <a:pt x="1569135" y="1696210"/>
                  <a:pt x="1576753" y="1705670"/>
                </a:cubicBezTo>
                <a:cubicBezTo>
                  <a:pt x="1587015" y="1698974"/>
                  <a:pt x="1596964" y="1696644"/>
                  <a:pt x="1606597" y="1698682"/>
                </a:cubicBezTo>
                <a:cubicBezTo>
                  <a:pt x="1616234" y="1700720"/>
                  <a:pt x="1627506" y="1697350"/>
                  <a:pt x="1640415" y="1688571"/>
                </a:cubicBezTo>
                <a:cubicBezTo>
                  <a:pt x="1646109" y="1701261"/>
                  <a:pt x="1654774" y="1709557"/>
                  <a:pt x="1666407" y="1713455"/>
                </a:cubicBezTo>
                <a:cubicBezTo>
                  <a:pt x="1678043" y="1717356"/>
                  <a:pt x="1690642" y="1714314"/>
                  <a:pt x="1704211" y="1704330"/>
                </a:cubicBezTo>
                <a:lnTo>
                  <a:pt x="1762581" y="1691397"/>
                </a:lnTo>
                <a:cubicBezTo>
                  <a:pt x="1779179" y="1681180"/>
                  <a:pt x="1799539" y="1673024"/>
                  <a:pt x="1823661" y="1666929"/>
                </a:cubicBezTo>
                <a:lnTo>
                  <a:pt x="1823746" y="1666917"/>
                </a:lnTo>
                <a:lnTo>
                  <a:pt x="1768399" y="1662343"/>
                </a:lnTo>
                <a:cubicBezTo>
                  <a:pt x="1688416" y="1659139"/>
                  <a:pt x="1641209" y="1655399"/>
                  <a:pt x="1626780" y="1651121"/>
                </a:cubicBezTo>
                <a:cubicBezTo>
                  <a:pt x="1617723" y="1661850"/>
                  <a:pt x="1607400" y="1666878"/>
                  <a:pt x="1595805" y="1666208"/>
                </a:cubicBezTo>
                <a:cubicBezTo>
                  <a:pt x="1584212" y="1665537"/>
                  <a:pt x="1574177" y="1660037"/>
                  <a:pt x="1565698" y="1649709"/>
                </a:cubicBezTo>
                <a:cubicBezTo>
                  <a:pt x="1555491" y="1656705"/>
                  <a:pt x="1546432" y="1659709"/>
                  <a:pt x="1538515" y="1658722"/>
                </a:cubicBezTo>
                <a:cubicBezTo>
                  <a:pt x="1530600" y="1657737"/>
                  <a:pt x="1521539" y="1660739"/>
                  <a:pt x="1511334" y="1667736"/>
                </a:cubicBezTo>
                <a:cubicBezTo>
                  <a:pt x="1494169" y="1657712"/>
                  <a:pt x="1471284" y="1648583"/>
                  <a:pt x="1442677" y="1640349"/>
                </a:cubicBezTo>
                <a:cubicBezTo>
                  <a:pt x="1414070" y="1632113"/>
                  <a:pt x="1390895" y="1633512"/>
                  <a:pt x="1373153" y="1644544"/>
                </a:cubicBezTo>
                <a:cubicBezTo>
                  <a:pt x="1361605" y="1641434"/>
                  <a:pt x="1350154" y="1641854"/>
                  <a:pt x="1338801" y="1645801"/>
                </a:cubicBezTo>
                <a:cubicBezTo>
                  <a:pt x="1327450" y="1649751"/>
                  <a:pt x="1317678" y="1655030"/>
                  <a:pt x="1309489" y="1661642"/>
                </a:cubicBezTo>
                <a:cubicBezTo>
                  <a:pt x="1267002" y="1662086"/>
                  <a:pt x="1225806" y="1653278"/>
                  <a:pt x="1185901" y="1635215"/>
                </a:cubicBezTo>
                <a:cubicBezTo>
                  <a:pt x="1172550" y="1644339"/>
                  <a:pt x="1159512" y="1649095"/>
                  <a:pt x="1146789" y="1649486"/>
                </a:cubicBezTo>
                <a:cubicBezTo>
                  <a:pt x="1134067" y="1649876"/>
                  <a:pt x="1122352" y="1653593"/>
                  <a:pt x="1111650" y="1660637"/>
                </a:cubicBezTo>
                <a:cubicBezTo>
                  <a:pt x="1097398" y="1645918"/>
                  <a:pt x="1074627" y="1637388"/>
                  <a:pt x="1043333" y="1635042"/>
                </a:cubicBezTo>
                <a:cubicBezTo>
                  <a:pt x="1012037" y="1632696"/>
                  <a:pt x="985650" y="1633187"/>
                  <a:pt x="964170" y="1636513"/>
                </a:cubicBezTo>
                <a:lnTo>
                  <a:pt x="885648" y="1591131"/>
                </a:lnTo>
                <a:cubicBezTo>
                  <a:pt x="872406" y="1600170"/>
                  <a:pt x="859149" y="1605101"/>
                  <a:pt x="845876" y="1605926"/>
                </a:cubicBezTo>
                <a:cubicBezTo>
                  <a:pt x="832601" y="1606749"/>
                  <a:pt x="819345" y="1611681"/>
                  <a:pt x="806104" y="1620719"/>
                </a:cubicBezTo>
                <a:lnTo>
                  <a:pt x="673216" y="1593364"/>
                </a:lnTo>
                <a:cubicBezTo>
                  <a:pt x="666091" y="1582484"/>
                  <a:pt x="665615" y="1574617"/>
                  <a:pt x="671792" y="1569760"/>
                </a:cubicBezTo>
                <a:cubicBezTo>
                  <a:pt x="679302" y="1566600"/>
                  <a:pt x="711444" y="1561473"/>
                  <a:pt x="768212" y="1554372"/>
                </a:cubicBezTo>
                <a:cubicBezTo>
                  <a:pt x="824984" y="1547274"/>
                  <a:pt x="882491" y="1540508"/>
                  <a:pt x="940738" y="1534079"/>
                </a:cubicBezTo>
                <a:cubicBezTo>
                  <a:pt x="998988" y="1527650"/>
                  <a:pt x="1034083" y="1523858"/>
                  <a:pt x="1046027" y="1522705"/>
                </a:cubicBezTo>
                <a:cubicBezTo>
                  <a:pt x="1065179" y="1511422"/>
                  <a:pt x="1086859" y="1509484"/>
                  <a:pt x="1111065" y="1516888"/>
                </a:cubicBezTo>
                <a:cubicBezTo>
                  <a:pt x="1135271" y="1524294"/>
                  <a:pt x="1158275" y="1521314"/>
                  <a:pt x="1180072" y="1507950"/>
                </a:cubicBezTo>
                <a:cubicBezTo>
                  <a:pt x="1205675" y="1504644"/>
                  <a:pt x="1236084" y="1500644"/>
                  <a:pt x="1271306" y="1495953"/>
                </a:cubicBezTo>
                <a:cubicBezTo>
                  <a:pt x="1306530" y="1491263"/>
                  <a:pt x="1336295" y="1491890"/>
                  <a:pt x="1360607" y="1497840"/>
                </a:cubicBezTo>
                <a:cubicBezTo>
                  <a:pt x="1362023" y="1492605"/>
                  <a:pt x="1365097" y="1486071"/>
                  <a:pt x="1369822" y="1478234"/>
                </a:cubicBezTo>
                <a:cubicBezTo>
                  <a:pt x="1374547" y="1470396"/>
                  <a:pt x="1376295" y="1464901"/>
                  <a:pt x="1375064" y="1461750"/>
                </a:cubicBezTo>
                <a:cubicBezTo>
                  <a:pt x="1370844" y="1458199"/>
                  <a:pt x="1365981" y="1459279"/>
                  <a:pt x="1360473" y="1464984"/>
                </a:cubicBezTo>
                <a:lnTo>
                  <a:pt x="1376223" y="1419639"/>
                </a:lnTo>
                <a:cubicBezTo>
                  <a:pt x="1433923" y="1405855"/>
                  <a:pt x="1493626" y="1394618"/>
                  <a:pt x="1555331" y="1385926"/>
                </a:cubicBezTo>
                <a:cubicBezTo>
                  <a:pt x="1563340" y="1396111"/>
                  <a:pt x="1572638" y="1397039"/>
                  <a:pt x="1583226" y="1388714"/>
                </a:cubicBezTo>
                <a:cubicBezTo>
                  <a:pt x="1590777" y="1381745"/>
                  <a:pt x="1597173" y="1376715"/>
                  <a:pt x="1602417" y="1373624"/>
                </a:cubicBezTo>
                <a:cubicBezTo>
                  <a:pt x="1607659" y="1370529"/>
                  <a:pt x="1614090" y="1373715"/>
                  <a:pt x="1621708" y="1383175"/>
                </a:cubicBezTo>
                <a:cubicBezTo>
                  <a:pt x="1631970" y="1376479"/>
                  <a:pt x="1641920" y="1374151"/>
                  <a:pt x="1651553" y="1376188"/>
                </a:cubicBezTo>
                <a:cubicBezTo>
                  <a:pt x="1661190" y="1378227"/>
                  <a:pt x="1672462" y="1374857"/>
                  <a:pt x="1685372" y="1366079"/>
                </a:cubicBezTo>
                <a:cubicBezTo>
                  <a:pt x="1691065" y="1378767"/>
                  <a:pt x="1699730" y="1387063"/>
                  <a:pt x="1711363" y="1390961"/>
                </a:cubicBezTo>
                <a:cubicBezTo>
                  <a:pt x="1722998" y="1394861"/>
                  <a:pt x="1735598" y="1391819"/>
                  <a:pt x="1749168" y="1381838"/>
                </a:cubicBezTo>
                <a:lnTo>
                  <a:pt x="1807537" y="1368903"/>
                </a:lnTo>
                <a:cubicBezTo>
                  <a:pt x="1824134" y="1358685"/>
                  <a:pt x="1844493" y="1350529"/>
                  <a:pt x="1868618" y="1344436"/>
                </a:cubicBezTo>
                <a:lnTo>
                  <a:pt x="1868703" y="1344425"/>
                </a:lnTo>
                <a:lnTo>
                  <a:pt x="1813354" y="1339849"/>
                </a:lnTo>
                <a:cubicBezTo>
                  <a:pt x="1733371" y="1336644"/>
                  <a:pt x="1686166" y="1332905"/>
                  <a:pt x="1671737" y="1328629"/>
                </a:cubicBezTo>
                <a:cubicBezTo>
                  <a:pt x="1662679" y="1339356"/>
                  <a:pt x="1652356" y="1344383"/>
                  <a:pt x="1640761" y="1343713"/>
                </a:cubicBezTo>
                <a:cubicBezTo>
                  <a:pt x="1629169" y="1343045"/>
                  <a:pt x="1619133" y="1337543"/>
                  <a:pt x="1610654" y="1327216"/>
                </a:cubicBezTo>
                <a:cubicBezTo>
                  <a:pt x="1600448" y="1334212"/>
                  <a:pt x="1591388" y="1337216"/>
                  <a:pt x="1583472" y="1336229"/>
                </a:cubicBezTo>
                <a:cubicBezTo>
                  <a:pt x="1575556" y="1335243"/>
                  <a:pt x="1566496" y="1338247"/>
                  <a:pt x="1556290" y="1345242"/>
                </a:cubicBezTo>
                <a:cubicBezTo>
                  <a:pt x="1539126" y="1335220"/>
                  <a:pt x="1516241" y="1326090"/>
                  <a:pt x="1487633" y="1317855"/>
                </a:cubicBezTo>
                <a:cubicBezTo>
                  <a:pt x="1459025" y="1309618"/>
                  <a:pt x="1435850" y="1311017"/>
                  <a:pt x="1418109" y="1322049"/>
                </a:cubicBezTo>
                <a:cubicBezTo>
                  <a:pt x="1406562" y="1318941"/>
                  <a:pt x="1395111" y="1319361"/>
                  <a:pt x="1383758" y="1323308"/>
                </a:cubicBezTo>
                <a:cubicBezTo>
                  <a:pt x="1372406" y="1327256"/>
                  <a:pt x="1362635" y="1332538"/>
                  <a:pt x="1354446" y="1339149"/>
                </a:cubicBezTo>
                <a:cubicBezTo>
                  <a:pt x="1311960" y="1339593"/>
                  <a:pt x="1270762" y="1330785"/>
                  <a:pt x="1230857" y="1312721"/>
                </a:cubicBezTo>
                <a:cubicBezTo>
                  <a:pt x="1217505" y="1321844"/>
                  <a:pt x="1204470" y="1326603"/>
                  <a:pt x="1191746" y="1326994"/>
                </a:cubicBezTo>
                <a:cubicBezTo>
                  <a:pt x="1179022" y="1327382"/>
                  <a:pt x="1167309" y="1331100"/>
                  <a:pt x="1156605" y="1338143"/>
                </a:cubicBezTo>
                <a:cubicBezTo>
                  <a:pt x="1142355" y="1323425"/>
                  <a:pt x="1119583" y="1314893"/>
                  <a:pt x="1088287" y="1312546"/>
                </a:cubicBezTo>
                <a:cubicBezTo>
                  <a:pt x="1056994" y="1310203"/>
                  <a:pt x="1030606" y="1310694"/>
                  <a:pt x="1009126" y="1314019"/>
                </a:cubicBezTo>
                <a:lnTo>
                  <a:pt x="930605" y="1268639"/>
                </a:lnTo>
                <a:cubicBezTo>
                  <a:pt x="917363" y="1277677"/>
                  <a:pt x="904107" y="1282609"/>
                  <a:pt x="890830" y="1283430"/>
                </a:cubicBezTo>
                <a:cubicBezTo>
                  <a:pt x="877556" y="1284254"/>
                  <a:pt x="864300" y="1289186"/>
                  <a:pt x="851059" y="1298224"/>
                </a:cubicBezTo>
                <a:lnTo>
                  <a:pt x="718172" y="1270870"/>
                </a:lnTo>
                <a:cubicBezTo>
                  <a:pt x="711048" y="1259991"/>
                  <a:pt x="710572" y="1252125"/>
                  <a:pt x="716749" y="1247268"/>
                </a:cubicBezTo>
                <a:cubicBezTo>
                  <a:pt x="724260" y="1244108"/>
                  <a:pt x="756401" y="1238980"/>
                  <a:pt x="813168" y="1231878"/>
                </a:cubicBezTo>
                <a:cubicBezTo>
                  <a:pt x="869939" y="1224779"/>
                  <a:pt x="927449" y="1218016"/>
                  <a:pt x="985694" y="1211584"/>
                </a:cubicBezTo>
                <a:cubicBezTo>
                  <a:pt x="1043944" y="1205157"/>
                  <a:pt x="1079040" y="1201365"/>
                  <a:pt x="1090984" y="1200212"/>
                </a:cubicBezTo>
                <a:cubicBezTo>
                  <a:pt x="1110136" y="1188929"/>
                  <a:pt x="1131815" y="1186990"/>
                  <a:pt x="1156022" y="1194395"/>
                </a:cubicBezTo>
                <a:cubicBezTo>
                  <a:pt x="1180227" y="1201800"/>
                  <a:pt x="1203231" y="1198821"/>
                  <a:pt x="1225028" y="1185455"/>
                </a:cubicBezTo>
                <a:cubicBezTo>
                  <a:pt x="1250629" y="1182148"/>
                  <a:pt x="1281041" y="1178152"/>
                  <a:pt x="1316261" y="1173459"/>
                </a:cubicBezTo>
                <a:cubicBezTo>
                  <a:pt x="1351485" y="1168769"/>
                  <a:pt x="1381252" y="1169398"/>
                  <a:pt x="1405563" y="1175346"/>
                </a:cubicBezTo>
                <a:cubicBezTo>
                  <a:pt x="1406978" y="1170110"/>
                  <a:pt x="1410052" y="1163576"/>
                  <a:pt x="1414778" y="1155740"/>
                </a:cubicBezTo>
                <a:cubicBezTo>
                  <a:pt x="1419504" y="1147904"/>
                  <a:pt x="1421252" y="1142409"/>
                  <a:pt x="1420022" y="1139257"/>
                </a:cubicBezTo>
                <a:cubicBezTo>
                  <a:pt x="1415801" y="1135706"/>
                  <a:pt x="1410936" y="1136784"/>
                  <a:pt x="1405428" y="1142489"/>
                </a:cubicBezTo>
                <a:lnTo>
                  <a:pt x="1421179" y="1097144"/>
                </a:lnTo>
                <a:cubicBezTo>
                  <a:pt x="1478878" y="1083360"/>
                  <a:pt x="1538582" y="1072125"/>
                  <a:pt x="1600288" y="1063433"/>
                </a:cubicBezTo>
                <a:cubicBezTo>
                  <a:pt x="1608295" y="1073616"/>
                  <a:pt x="1617594" y="1074545"/>
                  <a:pt x="1628182" y="1066219"/>
                </a:cubicBezTo>
                <a:cubicBezTo>
                  <a:pt x="1635734" y="1059252"/>
                  <a:pt x="1642130" y="1054223"/>
                  <a:pt x="1647373" y="1051129"/>
                </a:cubicBezTo>
                <a:cubicBezTo>
                  <a:pt x="1652616" y="1048036"/>
                  <a:pt x="1659046" y="1051221"/>
                  <a:pt x="1666665" y="1060682"/>
                </a:cubicBezTo>
                <a:cubicBezTo>
                  <a:pt x="1676928" y="1053988"/>
                  <a:pt x="1686876" y="1051657"/>
                  <a:pt x="1696510" y="1053695"/>
                </a:cubicBezTo>
                <a:cubicBezTo>
                  <a:pt x="1706146" y="1055733"/>
                  <a:pt x="1717419" y="1052363"/>
                  <a:pt x="1730329" y="1043585"/>
                </a:cubicBezTo>
                <a:cubicBezTo>
                  <a:pt x="1736022" y="1056275"/>
                  <a:pt x="1744686" y="1064569"/>
                  <a:pt x="1756320" y="1068469"/>
                </a:cubicBezTo>
                <a:cubicBezTo>
                  <a:pt x="1767955" y="1072368"/>
                  <a:pt x="1780555" y="1069327"/>
                  <a:pt x="1794123" y="1059343"/>
                </a:cubicBezTo>
                <a:lnTo>
                  <a:pt x="1852493" y="1046408"/>
                </a:lnTo>
                <a:cubicBezTo>
                  <a:pt x="1869090" y="1036190"/>
                  <a:pt x="1889450" y="1028036"/>
                  <a:pt x="1913574" y="1021942"/>
                </a:cubicBezTo>
                <a:lnTo>
                  <a:pt x="1913659" y="1021931"/>
                </a:lnTo>
                <a:lnTo>
                  <a:pt x="1858311" y="1017355"/>
                </a:lnTo>
                <a:cubicBezTo>
                  <a:pt x="1778328" y="1014150"/>
                  <a:pt x="1731122" y="1010411"/>
                  <a:pt x="1716693" y="1006134"/>
                </a:cubicBezTo>
                <a:cubicBezTo>
                  <a:pt x="1707635" y="1016862"/>
                  <a:pt x="1697311" y="1021888"/>
                  <a:pt x="1685718" y="1021221"/>
                </a:cubicBezTo>
                <a:cubicBezTo>
                  <a:pt x="1674124" y="1020550"/>
                  <a:pt x="1664090" y="1015051"/>
                  <a:pt x="1655610" y="1004722"/>
                </a:cubicBezTo>
                <a:cubicBezTo>
                  <a:pt x="1645404" y="1011718"/>
                  <a:pt x="1636343" y="1014721"/>
                  <a:pt x="1628428" y="1013735"/>
                </a:cubicBezTo>
                <a:cubicBezTo>
                  <a:pt x="1620511" y="1012748"/>
                  <a:pt x="1611451" y="1015752"/>
                  <a:pt x="1601245" y="1022747"/>
                </a:cubicBezTo>
                <a:cubicBezTo>
                  <a:pt x="1584081" y="1012725"/>
                  <a:pt x="1561196" y="1003596"/>
                  <a:pt x="1532588" y="995360"/>
                </a:cubicBezTo>
                <a:cubicBezTo>
                  <a:pt x="1503981" y="987124"/>
                  <a:pt x="1480806" y="988523"/>
                  <a:pt x="1463065" y="999556"/>
                </a:cubicBezTo>
                <a:cubicBezTo>
                  <a:pt x="1451518" y="996447"/>
                  <a:pt x="1440065" y="996865"/>
                  <a:pt x="1428714" y="1000815"/>
                </a:cubicBezTo>
                <a:cubicBezTo>
                  <a:pt x="1417361" y="1004762"/>
                  <a:pt x="1407590" y="1010044"/>
                  <a:pt x="1399401" y="1016655"/>
                </a:cubicBezTo>
                <a:cubicBezTo>
                  <a:pt x="1356915" y="1017099"/>
                  <a:pt x="1315718" y="1008291"/>
                  <a:pt x="1275813" y="990226"/>
                </a:cubicBezTo>
                <a:cubicBezTo>
                  <a:pt x="1262461" y="999350"/>
                  <a:pt x="1249424" y="1004107"/>
                  <a:pt x="1236702" y="1004499"/>
                </a:cubicBezTo>
                <a:cubicBezTo>
                  <a:pt x="1223980" y="1004890"/>
                  <a:pt x="1212265" y="1008606"/>
                  <a:pt x="1201562" y="1015650"/>
                </a:cubicBezTo>
                <a:cubicBezTo>
                  <a:pt x="1187311" y="1000932"/>
                  <a:pt x="1164540" y="992401"/>
                  <a:pt x="1133244" y="990053"/>
                </a:cubicBezTo>
                <a:cubicBezTo>
                  <a:pt x="1101950" y="987709"/>
                  <a:pt x="1075563" y="988201"/>
                  <a:pt x="1054083" y="991527"/>
                </a:cubicBezTo>
                <a:lnTo>
                  <a:pt x="975560" y="946144"/>
                </a:lnTo>
                <a:cubicBezTo>
                  <a:pt x="962318" y="955182"/>
                  <a:pt x="949061" y="960113"/>
                  <a:pt x="935787" y="960938"/>
                </a:cubicBezTo>
                <a:cubicBezTo>
                  <a:pt x="922513" y="961761"/>
                  <a:pt x="909255" y="966692"/>
                  <a:pt x="896016" y="975731"/>
                </a:cubicBezTo>
                <a:lnTo>
                  <a:pt x="763127" y="948375"/>
                </a:lnTo>
                <a:cubicBezTo>
                  <a:pt x="756002" y="937495"/>
                  <a:pt x="755528" y="929629"/>
                  <a:pt x="761705" y="924772"/>
                </a:cubicBezTo>
                <a:cubicBezTo>
                  <a:pt x="769215" y="921614"/>
                  <a:pt x="801355" y="916483"/>
                  <a:pt x="858125" y="909384"/>
                </a:cubicBezTo>
                <a:cubicBezTo>
                  <a:pt x="914894" y="902284"/>
                  <a:pt x="972404" y="895520"/>
                  <a:pt x="1030650" y="889091"/>
                </a:cubicBezTo>
                <a:cubicBezTo>
                  <a:pt x="1088898" y="882660"/>
                  <a:pt x="1123995" y="878870"/>
                  <a:pt x="1135940" y="877718"/>
                </a:cubicBezTo>
                <a:cubicBezTo>
                  <a:pt x="1155092" y="866434"/>
                  <a:pt x="1176770" y="864496"/>
                  <a:pt x="1200979" y="871902"/>
                </a:cubicBezTo>
                <a:cubicBezTo>
                  <a:pt x="1225184" y="879307"/>
                  <a:pt x="1248187" y="876327"/>
                  <a:pt x="1269984" y="862962"/>
                </a:cubicBezTo>
                <a:cubicBezTo>
                  <a:pt x="1295585" y="859654"/>
                  <a:pt x="1325997" y="855657"/>
                  <a:pt x="1361220" y="850968"/>
                </a:cubicBezTo>
                <a:cubicBezTo>
                  <a:pt x="1396441" y="846275"/>
                  <a:pt x="1426207" y="846903"/>
                  <a:pt x="1450519" y="852852"/>
                </a:cubicBezTo>
                <a:cubicBezTo>
                  <a:pt x="1451935" y="847617"/>
                  <a:pt x="1455007" y="841081"/>
                  <a:pt x="1459733" y="833245"/>
                </a:cubicBezTo>
                <a:cubicBezTo>
                  <a:pt x="1464460" y="825410"/>
                  <a:pt x="1466208" y="819915"/>
                  <a:pt x="1464977" y="816763"/>
                </a:cubicBezTo>
                <a:cubicBezTo>
                  <a:pt x="1460757" y="813212"/>
                  <a:pt x="1455894" y="814291"/>
                  <a:pt x="1450385" y="819996"/>
                </a:cubicBezTo>
                <a:lnTo>
                  <a:pt x="1466135" y="774651"/>
                </a:lnTo>
                <a:cubicBezTo>
                  <a:pt x="1523835" y="760867"/>
                  <a:pt x="1583538" y="749631"/>
                  <a:pt x="1645244" y="740939"/>
                </a:cubicBezTo>
                <a:cubicBezTo>
                  <a:pt x="1653251" y="751122"/>
                  <a:pt x="1662550" y="752051"/>
                  <a:pt x="1673138" y="743725"/>
                </a:cubicBezTo>
                <a:cubicBezTo>
                  <a:pt x="1680689" y="736757"/>
                  <a:pt x="1687086" y="731728"/>
                  <a:pt x="1692329" y="728635"/>
                </a:cubicBezTo>
                <a:cubicBezTo>
                  <a:pt x="1697573" y="725544"/>
                  <a:pt x="1704003" y="728728"/>
                  <a:pt x="1711621" y="738188"/>
                </a:cubicBezTo>
                <a:cubicBezTo>
                  <a:pt x="1721883" y="731493"/>
                  <a:pt x="1731831" y="729162"/>
                  <a:pt x="1741466" y="731201"/>
                </a:cubicBezTo>
                <a:cubicBezTo>
                  <a:pt x="1751102" y="733239"/>
                  <a:pt x="1762374" y="729869"/>
                  <a:pt x="1775285" y="721091"/>
                </a:cubicBezTo>
                <a:cubicBezTo>
                  <a:pt x="1780978" y="733780"/>
                  <a:pt x="1789643" y="742076"/>
                  <a:pt x="1801276" y="745974"/>
                </a:cubicBezTo>
                <a:cubicBezTo>
                  <a:pt x="1812911" y="749874"/>
                  <a:pt x="1825510" y="746832"/>
                  <a:pt x="1839080" y="736850"/>
                </a:cubicBezTo>
                <a:lnTo>
                  <a:pt x="1897449" y="723915"/>
                </a:lnTo>
                <a:cubicBezTo>
                  <a:pt x="1914047" y="713698"/>
                  <a:pt x="1934406" y="705542"/>
                  <a:pt x="1958530" y="699448"/>
                </a:cubicBezTo>
                <a:lnTo>
                  <a:pt x="1958615" y="699437"/>
                </a:lnTo>
                <a:lnTo>
                  <a:pt x="1903266" y="694860"/>
                </a:lnTo>
                <a:cubicBezTo>
                  <a:pt x="1823285" y="691658"/>
                  <a:pt x="1776077" y="687917"/>
                  <a:pt x="1761650" y="683642"/>
                </a:cubicBezTo>
                <a:cubicBezTo>
                  <a:pt x="1752591" y="694368"/>
                  <a:pt x="1742267" y="699394"/>
                  <a:pt x="1730674" y="698727"/>
                </a:cubicBezTo>
                <a:cubicBezTo>
                  <a:pt x="1719080" y="698055"/>
                  <a:pt x="1709046" y="692556"/>
                  <a:pt x="1700567" y="682229"/>
                </a:cubicBezTo>
                <a:cubicBezTo>
                  <a:pt x="1690361" y="689224"/>
                  <a:pt x="1681299" y="692227"/>
                  <a:pt x="1673384" y="691241"/>
                </a:cubicBezTo>
                <a:cubicBezTo>
                  <a:pt x="1665470" y="690257"/>
                  <a:pt x="1656409" y="693260"/>
                  <a:pt x="1646202" y="700254"/>
                </a:cubicBezTo>
                <a:cubicBezTo>
                  <a:pt x="1629037" y="690231"/>
                  <a:pt x="1606153" y="681103"/>
                  <a:pt x="1577544" y="672866"/>
                </a:cubicBezTo>
                <a:cubicBezTo>
                  <a:pt x="1548938" y="664631"/>
                  <a:pt x="1525763" y="666030"/>
                  <a:pt x="1508020" y="677061"/>
                </a:cubicBezTo>
                <a:cubicBezTo>
                  <a:pt x="1496474" y="673954"/>
                  <a:pt x="1485022" y="674372"/>
                  <a:pt x="1473670" y="678321"/>
                </a:cubicBezTo>
                <a:cubicBezTo>
                  <a:pt x="1462317" y="682268"/>
                  <a:pt x="1452547" y="687550"/>
                  <a:pt x="1444357" y="694161"/>
                </a:cubicBezTo>
                <a:cubicBezTo>
                  <a:pt x="1401871" y="694605"/>
                  <a:pt x="1360673" y="685796"/>
                  <a:pt x="1320768" y="667731"/>
                </a:cubicBezTo>
                <a:cubicBezTo>
                  <a:pt x="1307418" y="676856"/>
                  <a:pt x="1294380" y="681613"/>
                  <a:pt x="1281657" y="682005"/>
                </a:cubicBezTo>
                <a:cubicBezTo>
                  <a:pt x="1268934" y="682394"/>
                  <a:pt x="1257221" y="686112"/>
                  <a:pt x="1246518" y="693155"/>
                </a:cubicBezTo>
                <a:cubicBezTo>
                  <a:pt x="1232266" y="678436"/>
                  <a:pt x="1209495" y="669905"/>
                  <a:pt x="1178200" y="667559"/>
                </a:cubicBezTo>
                <a:cubicBezTo>
                  <a:pt x="1146905" y="665214"/>
                  <a:pt x="1120517" y="665705"/>
                  <a:pt x="1099039" y="669032"/>
                </a:cubicBezTo>
                <a:lnTo>
                  <a:pt x="1020516" y="623649"/>
                </a:lnTo>
                <a:cubicBezTo>
                  <a:pt x="1007275" y="632689"/>
                  <a:pt x="994017" y="637619"/>
                  <a:pt x="980743" y="638443"/>
                </a:cubicBezTo>
                <a:cubicBezTo>
                  <a:pt x="967469" y="639267"/>
                  <a:pt x="954212" y="644199"/>
                  <a:pt x="940971" y="653236"/>
                </a:cubicBezTo>
                <a:lnTo>
                  <a:pt x="808084" y="625882"/>
                </a:lnTo>
                <a:cubicBezTo>
                  <a:pt x="800959" y="615001"/>
                  <a:pt x="800484" y="607135"/>
                  <a:pt x="806661" y="602278"/>
                </a:cubicBezTo>
                <a:cubicBezTo>
                  <a:pt x="814171" y="599119"/>
                  <a:pt x="846312" y="593991"/>
                  <a:pt x="903082" y="586892"/>
                </a:cubicBezTo>
                <a:cubicBezTo>
                  <a:pt x="959851" y="579792"/>
                  <a:pt x="1017360" y="573027"/>
                  <a:pt x="1075606" y="566597"/>
                </a:cubicBezTo>
                <a:cubicBezTo>
                  <a:pt x="1133854" y="560166"/>
                  <a:pt x="1168951" y="556376"/>
                  <a:pt x="1180896" y="555225"/>
                </a:cubicBezTo>
                <a:cubicBezTo>
                  <a:pt x="1200048" y="543941"/>
                  <a:pt x="1221726" y="542001"/>
                  <a:pt x="1245933" y="549406"/>
                </a:cubicBezTo>
                <a:cubicBezTo>
                  <a:pt x="1270138" y="556811"/>
                  <a:pt x="1293141" y="553830"/>
                  <a:pt x="1314940" y="540468"/>
                </a:cubicBezTo>
                <a:cubicBezTo>
                  <a:pt x="1340542" y="537160"/>
                  <a:pt x="1370953" y="533163"/>
                  <a:pt x="1406174" y="528472"/>
                </a:cubicBezTo>
                <a:cubicBezTo>
                  <a:pt x="1441397" y="523780"/>
                  <a:pt x="1471163" y="524409"/>
                  <a:pt x="1495474" y="530357"/>
                </a:cubicBezTo>
                <a:cubicBezTo>
                  <a:pt x="1496891" y="525123"/>
                  <a:pt x="1499963" y="518587"/>
                  <a:pt x="1504689" y="510751"/>
                </a:cubicBezTo>
                <a:cubicBezTo>
                  <a:pt x="1509415" y="502915"/>
                  <a:pt x="1511163" y="497420"/>
                  <a:pt x="1509932" y="494268"/>
                </a:cubicBezTo>
                <a:cubicBezTo>
                  <a:pt x="1505714" y="490719"/>
                  <a:pt x="1500849" y="491796"/>
                  <a:pt x="1495340" y="497501"/>
                </a:cubicBezTo>
                <a:lnTo>
                  <a:pt x="1511089" y="452155"/>
                </a:lnTo>
                <a:cubicBezTo>
                  <a:pt x="1568791" y="438373"/>
                  <a:pt x="1628493" y="427136"/>
                  <a:pt x="1690199" y="418444"/>
                </a:cubicBezTo>
                <a:cubicBezTo>
                  <a:pt x="1698207" y="428628"/>
                  <a:pt x="1707506" y="429558"/>
                  <a:pt x="1718094" y="421232"/>
                </a:cubicBezTo>
                <a:cubicBezTo>
                  <a:pt x="1725645" y="414262"/>
                  <a:pt x="1732041" y="409233"/>
                  <a:pt x="1737285" y="406142"/>
                </a:cubicBezTo>
                <a:cubicBezTo>
                  <a:pt x="1742528" y="403049"/>
                  <a:pt x="1748958" y="406233"/>
                  <a:pt x="1756577" y="415693"/>
                </a:cubicBezTo>
                <a:cubicBezTo>
                  <a:pt x="1766839" y="408998"/>
                  <a:pt x="1776788" y="406669"/>
                  <a:pt x="1786422" y="408707"/>
                </a:cubicBezTo>
                <a:cubicBezTo>
                  <a:pt x="1796057" y="410744"/>
                  <a:pt x="1807331" y="407376"/>
                  <a:pt x="1820240" y="398597"/>
                </a:cubicBezTo>
                <a:cubicBezTo>
                  <a:pt x="1825935" y="411287"/>
                  <a:pt x="1834598" y="419581"/>
                  <a:pt x="1846233" y="423481"/>
                </a:cubicBezTo>
                <a:cubicBezTo>
                  <a:pt x="1857867" y="427381"/>
                  <a:pt x="1870467" y="424339"/>
                  <a:pt x="1884036" y="414357"/>
                </a:cubicBezTo>
                <a:lnTo>
                  <a:pt x="1942406" y="401421"/>
                </a:lnTo>
                <a:cubicBezTo>
                  <a:pt x="1975599" y="380985"/>
                  <a:pt x="2023847" y="368800"/>
                  <a:pt x="2087147" y="364862"/>
                </a:cubicBezTo>
                <a:cubicBezTo>
                  <a:pt x="2150448" y="360923"/>
                  <a:pt x="2204347" y="350474"/>
                  <a:pt x="2248841" y="333516"/>
                </a:cubicBezTo>
                <a:cubicBezTo>
                  <a:pt x="2254600" y="341520"/>
                  <a:pt x="2260098" y="347152"/>
                  <a:pt x="2265340" y="350413"/>
                </a:cubicBezTo>
                <a:cubicBezTo>
                  <a:pt x="2270582" y="353673"/>
                  <a:pt x="2277050" y="352365"/>
                  <a:pt x="2284744" y="346487"/>
                </a:cubicBezTo>
                <a:cubicBezTo>
                  <a:pt x="2299076" y="333842"/>
                  <a:pt x="2311473" y="335082"/>
                  <a:pt x="2321935" y="350204"/>
                </a:cubicBezTo>
                <a:cubicBezTo>
                  <a:pt x="2328028" y="345242"/>
                  <a:pt x="2336696" y="340830"/>
                  <a:pt x="2347939" y="336966"/>
                </a:cubicBezTo>
                <a:cubicBezTo>
                  <a:pt x="2359182" y="333106"/>
                  <a:pt x="2368205" y="334594"/>
                  <a:pt x="2375011" y="341433"/>
                </a:cubicBezTo>
                <a:lnTo>
                  <a:pt x="2422657" y="303967"/>
                </a:lnTo>
                <a:lnTo>
                  <a:pt x="2459849" y="307682"/>
                </a:lnTo>
                <a:cubicBezTo>
                  <a:pt x="2470241" y="298653"/>
                  <a:pt x="2479899" y="292777"/>
                  <a:pt x="2488823" y="290052"/>
                </a:cubicBezTo>
                <a:cubicBezTo>
                  <a:pt x="2497746" y="287327"/>
                  <a:pt x="2507115" y="291977"/>
                  <a:pt x="2516928" y="304005"/>
                </a:cubicBezTo>
                <a:lnTo>
                  <a:pt x="2528940" y="319280"/>
                </a:lnTo>
                <a:cubicBezTo>
                  <a:pt x="2542344" y="309768"/>
                  <a:pt x="2555598" y="303469"/>
                  <a:pt x="2568695" y="300378"/>
                </a:cubicBezTo>
                <a:cubicBezTo>
                  <a:pt x="2581795" y="297290"/>
                  <a:pt x="2593722" y="292030"/>
                  <a:pt x="2604481" y="284602"/>
                </a:cubicBezTo>
                <a:cubicBezTo>
                  <a:pt x="2638308" y="283583"/>
                  <a:pt x="2673867" y="280684"/>
                  <a:pt x="2711165" y="275909"/>
                </a:cubicBezTo>
                <a:cubicBezTo>
                  <a:pt x="2748461" y="271131"/>
                  <a:pt x="2783666" y="262334"/>
                  <a:pt x="2816780" y="249515"/>
                </a:cubicBezTo>
                <a:cubicBezTo>
                  <a:pt x="2827809" y="240843"/>
                  <a:pt x="2839517" y="235755"/>
                  <a:pt x="2851904" y="234257"/>
                </a:cubicBezTo>
                <a:cubicBezTo>
                  <a:pt x="2864289" y="232758"/>
                  <a:pt x="2874707" y="236926"/>
                  <a:pt x="2883156" y="246762"/>
                </a:cubicBezTo>
                <a:lnTo>
                  <a:pt x="2891165" y="256948"/>
                </a:lnTo>
                <a:lnTo>
                  <a:pt x="2952113" y="225504"/>
                </a:lnTo>
                <a:cubicBezTo>
                  <a:pt x="2982543" y="225612"/>
                  <a:pt x="3011630" y="222654"/>
                  <a:pt x="3039377" y="216629"/>
                </a:cubicBezTo>
                <a:cubicBezTo>
                  <a:pt x="3067125" y="210606"/>
                  <a:pt x="3094212" y="205101"/>
                  <a:pt x="3120636" y="200118"/>
                </a:cubicBezTo>
                <a:lnTo>
                  <a:pt x="3179137" y="220040"/>
                </a:lnTo>
                <a:cubicBezTo>
                  <a:pt x="3190006" y="212524"/>
                  <a:pt x="3201713" y="207438"/>
                  <a:pt x="3214261" y="204781"/>
                </a:cubicBezTo>
                <a:cubicBezTo>
                  <a:pt x="3226808" y="202126"/>
                  <a:pt x="3238516" y="197041"/>
                  <a:pt x="3249384" y="189524"/>
                </a:cubicBezTo>
                <a:cubicBezTo>
                  <a:pt x="3291389" y="179157"/>
                  <a:pt x="3334740" y="173910"/>
                  <a:pt x="3379441" y="173783"/>
                </a:cubicBezTo>
                <a:cubicBezTo>
                  <a:pt x="3424141" y="173655"/>
                  <a:pt x="3468817" y="167369"/>
                  <a:pt x="3513468" y="154922"/>
                </a:cubicBezTo>
                <a:cubicBezTo>
                  <a:pt x="3529601" y="170218"/>
                  <a:pt x="3551898" y="170881"/>
                  <a:pt x="3580362" y="156915"/>
                </a:cubicBezTo>
                <a:cubicBezTo>
                  <a:pt x="3608825" y="142946"/>
                  <a:pt x="3630734" y="129495"/>
                  <a:pt x="3646088" y="116564"/>
                </a:cubicBezTo>
                <a:cubicBezTo>
                  <a:pt x="3665335" y="135592"/>
                  <a:pt x="3687768" y="142331"/>
                  <a:pt x="3713388" y="136777"/>
                </a:cubicBezTo>
                <a:cubicBezTo>
                  <a:pt x="3739008" y="131226"/>
                  <a:pt x="3760440" y="136690"/>
                  <a:pt x="3777684" y="153173"/>
                </a:cubicBezTo>
                <a:cubicBezTo>
                  <a:pt x="3799534" y="138739"/>
                  <a:pt x="3823402" y="130959"/>
                  <a:pt x="3849288" y="129832"/>
                </a:cubicBezTo>
                <a:cubicBezTo>
                  <a:pt x="3875176" y="128705"/>
                  <a:pt x="3899043" y="120924"/>
                  <a:pt x="3920892" y="106489"/>
                </a:cubicBezTo>
                <a:lnTo>
                  <a:pt x="3979529" y="159269"/>
                </a:lnTo>
                <a:cubicBezTo>
                  <a:pt x="4001587" y="141924"/>
                  <a:pt x="4025003" y="131754"/>
                  <a:pt x="4049777" y="128756"/>
                </a:cubicBezTo>
                <a:cubicBezTo>
                  <a:pt x="4060590" y="121623"/>
                  <a:pt x="4072084" y="118082"/>
                  <a:pt x="4084254" y="118124"/>
                </a:cubicBezTo>
                <a:cubicBezTo>
                  <a:pt x="4096426" y="118167"/>
                  <a:pt x="4107917" y="114623"/>
                  <a:pt x="4118732" y="107493"/>
                </a:cubicBezTo>
                <a:cubicBezTo>
                  <a:pt x="4143800" y="108730"/>
                  <a:pt x="4178996" y="111269"/>
                  <a:pt x="4224320" y="115114"/>
                </a:cubicBezTo>
                <a:cubicBezTo>
                  <a:pt x="4269646" y="118959"/>
                  <a:pt x="4302162" y="115366"/>
                  <a:pt x="4321866" y="104334"/>
                </a:cubicBezTo>
                <a:lnTo>
                  <a:pt x="4380235" y="91399"/>
                </a:lnTo>
                <a:cubicBezTo>
                  <a:pt x="4396999" y="78217"/>
                  <a:pt x="4413832" y="81463"/>
                  <a:pt x="4430731" y="101138"/>
                </a:cubicBezTo>
                <a:lnTo>
                  <a:pt x="4438739" y="111323"/>
                </a:lnTo>
                <a:lnTo>
                  <a:pt x="4562193" y="104891"/>
                </a:lnTo>
                <a:cubicBezTo>
                  <a:pt x="4572566" y="98108"/>
                  <a:pt x="4582296" y="95953"/>
                  <a:pt x="4591378" y="98425"/>
                </a:cubicBezTo>
                <a:cubicBezTo>
                  <a:pt x="4600460" y="100896"/>
                  <a:pt x="4610187" y="98740"/>
                  <a:pt x="4620562" y="91956"/>
                </a:cubicBezTo>
                <a:lnTo>
                  <a:pt x="4694945" y="99390"/>
                </a:lnTo>
                <a:cubicBezTo>
                  <a:pt x="4703736" y="104667"/>
                  <a:pt x="4712759" y="106155"/>
                  <a:pt x="4722017" y="103855"/>
                </a:cubicBezTo>
                <a:cubicBezTo>
                  <a:pt x="4731273" y="101554"/>
                  <a:pt x="4739942" y="97141"/>
                  <a:pt x="4748020" y="90617"/>
                </a:cubicBezTo>
                <a:cubicBezTo>
                  <a:pt x="4788194" y="92679"/>
                  <a:pt x="4829689" y="93696"/>
                  <a:pt x="4872510" y="93675"/>
                </a:cubicBezTo>
                <a:cubicBezTo>
                  <a:pt x="4915330" y="93653"/>
                  <a:pt x="4957471" y="90045"/>
                  <a:pt x="4998936" y="82850"/>
                </a:cubicBezTo>
                <a:cubicBezTo>
                  <a:pt x="5006943" y="93033"/>
                  <a:pt x="5016241" y="93961"/>
                  <a:pt x="5026827" y="85637"/>
                </a:cubicBezTo>
                <a:cubicBezTo>
                  <a:pt x="5051215" y="69209"/>
                  <a:pt x="5066039" y="68539"/>
                  <a:pt x="5071300" y="83628"/>
                </a:cubicBezTo>
                <a:cubicBezTo>
                  <a:pt x="5076562" y="98720"/>
                  <a:pt x="5084768" y="103255"/>
                  <a:pt x="5095918" y="97233"/>
                </a:cubicBezTo>
                <a:cubicBezTo>
                  <a:pt x="5117769" y="82799"/>
                  <a:pt x="5132372" y="82303"/>
                  <a:pt x="5139730" y="95746"/>
                </a:cubicBezTo>
                <a:cubicBezTo>
                  <a:pt x="5147087" y="109188"/>
                  <a:pt x="5159043" y="110774"/>
                  <a:pt x="5175597" y="100503"/>
                </a:cubicBezTo>
                <a:cubicBezTo>
                  <a:pt x="5183179" y="94027"/>
                  <a:pt x="5189193" y="90327"/>
                  <a:pt x="5193644" y="89405"/>
                </a:cubicBezTo>
                <a:cubicBezTo>
                  <a:pt x="5198092" y="88480"/>
                  <a:pt x="5203141" y="91722"/>
                  <a:pt x="5208786" y="99128"/>
                </a:cubicBezTo>
                <a:cubicBezTo>
                  <a:pt x="5258733" y="83202"/>
                  <a:pt x="5309376" y="74969"/>
                  <a:pt x="5360714" y="74430"/>
                </a:cubicBezTo>
                <a:cubicBezTo>
                  <a:pt x="5412053" y="73892"/>
                  <a:pt x="5462693" y="65659"/>
                  <a:pt x="5512641" y="49732"/>
                </a:cubicBezTo>
                <a:cubicBezTo>
                  <a:pt x="5533828" y="35817"/>
                  <a:pt x="5555051" y="30120"/>
                  <a:pt x="5576304" y="32634"/>
                </a:cubicBezTo>
                <a:cubicBezTo>
                  <a:pt x="5597559" y="35149"/>
                  <a:pt x="5618779" y="29450"/>
                  <a:pt x="5639967" y="15536"/>
                </a:cubicBezTo>
                <a:cubicBezTo>
                  <a:pt x="5674776" y="18037"/>
                  <a:pt x="5708762" y="22216"/>
                  <a:pt x="5741924" y="28072"/>
                </a:cubicBezTo>
                <a:cubicBezTo>
                  <a:pt x="5775087" y="33928"/>
                  <a:pt x="5809717" y="33477"/>
                  <a:pt x="5845814" y="26723"/>
                </a:cubicBezTo>
                <a:cubicBezTo>
                  <a:pt x="5851630" y="35026"/>
                  <a:pt x="5858018" y="41334"/>
                  <a:pt x="5864978" y="45647"/>
                </a:cubicBezTo>
                <a:cubicBezTo>
                  <a:pt x="5871938" y="49959"/>
                  <a:pt x="5880619" y="48286"/>
                  <a:pt x="5891016" y="40625"/>
                </a:cubicBezTo>
                <a:lnTo>
                  <a:pt x="5906898" y="28137"/>
                </a:lnTo>
                <a:lnTo>
                  <a:pt x="5961397" y="42967"/>
                </a:lnTo>
                <a:lnTo>
                  <a:pt x="6014338" y="1338"/>
                </a:lnTo>
                <a:lnTo>
                  <a:pt x="6075553" y="3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Google Shape;1432;p60">
            <a:extLst>
              <a:ext uri="{FF2B5EF4-FFF2-40B4-BE49-F238E27FC236}">
                <a16:creationId xmlns:a16="http://schemas.microsoft.com/office/drawing/2014/main" id="{16CA0A40-59C6-B1B5-81B5-14404DFFA05B}"/>
              </a:ext>
            </a:extLst>
          </p:cNvPr>
          <p:cNvSpPr txBox="1">
            <a:spLocks/>
          </p:cNvSpPr>
          <p:nvPr/>
        </p:nvSpPr>
        <p:spPr>
          <a:xfrm>
            <a:off x="2531918" y="4587054"/>
            <a:ext cx="5867400" cy="243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xung đột trong vở kịch 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 sĩ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Lưu Quang Vũ là mâu thuẫn giữa cái chân thực, thật thà – với bệnh giả dối, ảo tưởng</a:t>
            </a:r>
          </a:p>
        </p:txBody>
      </p:sp>
      <p:sp>
        <p:nvSpPr>
          <p:cNvPr id="1057" name="Freeform 5">
            <a:extLst>
              <a:ext uri="{FF2B5EF4-FFF2-40B4-BE49-F238E27FC236}">
                <a16:creationId xmlns:a16="http://schemas.microsoft.com/office/drawing/2014/main" id="{92BE5708-680D-DAEF-2843-568675409CEC}"/>
              </a:ext>
            </a:extLst>
          </p:cNvPr>
          <p:cNvSpPr/>
          <p:nvPr/>
        </p:nvSpPr>
        <p:spPr>
          <a:xfrm>
            <a:off x="15468600" y="-876300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8169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62000" y="420300"/>
            <a:ext cx="8382000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hài kịch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54864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 ĐỘT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11" name="Google Shape;1432;p60">
            <a:extLst>
              <a:ext uri="{FF2B5EF4-FFF2-40B4-BE49-F238E27FC236}">
                <a16:creationId xmlns:a16="http://schemas.microsoft.com/office/drawing/2014/main" id="{B3EF61EA-2649-6A01-7BB1-BC3A3A285BC6}"/>
              </a:ext>
            </a:extLst>
          </p:cNvPr>
          <p:cNvSpPr txBox="1">
            <a:spLocks/>
          </p:cNvSpPr>
          <p:nvPr/>
        </p:nvSpPr>
        <p:spPr>
          <a:xfrm>
            <a:off x="2320636" y="3139254"/>
            <a:ext cx="8804564" cy="15470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Mâu thuẫn giữa cái xấu – cái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6" name="Google Shape;1432;p60">
            <a:extLst>
              <a:ext uri="{FF2B5EF4-FFF2-40B4-BE49-F238E27FC236}">
                <a16:creationId xmlns:a16="http://schemas.microsoft.com/office/drawing/2014/main" id="{16CA0A40-59C6-B1B5-81B5-14404DFFA05B}"/>
              </a:ext>
            </a:extLst>
          </p:cNvPr>
          <p:cNvSpPr txBox="1">
            <a:spLocks/>
          </p:cNvSpPr>
          <p:nvPr/>
        </p:nvSpPr>
        <p:spPr>
          <a:xfrm>
            <a:off x="2531918" y="4587054"/>
            <a:ext cx="7907482" cy="23852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mâu thuẫn trong vở kịch 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Trưởng giả học làm sang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Mô- li- e giữa sự dốt nát của ông Giuốc- đanh - với mưu mô lừa lọc của gã phó may.</a:t>
            </a:r>
          </a:p>
        </p:txBody>
      </p:sp>
      <p:pic>
        <p:nvPicPr>
          <p:cNvPr id="2052" name="Picture 4" descr="Độc đáo bộ sản phẩm đồ chơi trẻ em làm từ gỗ cây cà phê">
            <a:extLst>
              <a:ext uri="{FF2B5EF4-FFF2-40B4-BE49-F238E27FC236}">
                <a16:creationId xmlns:a16="http://schemas.microsoft.com/office/drawing/2014/main" id="{CD510B51-7635-4F8F-FA73-47A230D8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526" y="1981194"/>
            <a:ext cx="5631873" cy="7591765"/>
          </a:xfrm>
          <a:custGeom>
            <a:avLst/>
            <a:gdLst>
              <a:gd name="connsiteX0" fmla="*/ 0 w 5631873"/>
              <a:gd name="connsiteY0" fmla="*/ 0 h 7591765"/>
              <a:gd name="connsiteX1" fmla="*/ 5631873 w 5631873"/>
              <a:gd name="connsiteY1" fmla="*/ 0 h 7591765"/>
              <a:gd name="connsiteX2" fmla="*/ 5631873 w 5631873"/>
              <a:gd name="connsiteY2" fmla="*/ 7591765 h 7591765"/>
              <a:gd name="connsiteX3" fmla="*/ 0 w 5631873"/>
              <a:gd name="connsiteY3" fmla="*/ 7591765 h 7591765"/>
              <a:gd name="connsiteX4" fmla="*/ 0 w 5631873"/>
              <a:gd name="connsiteY4" fmla="*/ 0 h 759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1873" h="7591765" extrusionOk="0">
                <a:moveTo>
                  <a:pt x="0" y="0"/>
                </a:moveTo>
                <a:cubicBezTo>
                  <a:pt x="2428780" y="50549"/>
                  <a:pt x="4307351" y="82949"/>
                  <a:pt x="5631873" y="0"/>
                </a:cubicBezTo>
                <a:cubicBezTo>
                  <a:pt x="5693370" y="2210074"/>
                  <a:pt x="5695878" y="6387427"/>
                  <a:pt x="5631873" y="7591765"/>
                </a:cubicBezTo>
                <a:cubicBezTo>
                  <a:pt x="4069507" y="7703779"/>
                  <a:pt x="2044447" y="7495501"/>
                  <a:pt x="0" y="7591765"/>
                </a:cubicBezTo>
                <a:cubicBezTo>
                  <a:pt x="-125420" y="4911157"/>
                  <a:pt x="-38093" y="163086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88213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62000" y="420300"/>
            <a:ext cx="8382000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hài kịch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54864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VẬT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11" name="Google Shape;1432;p60">
            <a:extLst>
              <a:ext uri="{FF2B5EF4-FFF2-40B4-BE49-F238E27FC236}">
                <a16:creationId xmlns:a16="http://schemas.microsoft.com/office/drawing/2014/main" id="{B3EF61EA-2649-6A01-7BB1-BC3A3A285BC6}"/>
              </a:ext>
            </a:extLst>
          </p:cNvPr>
          <p:cNvSpPr txBox="1">
            <a:spLocks/>
          </p:cNvSpPr>
          <p:nvPr/>
        </p:nvSpPr>
        <p:spPr>
          <a:xfrm>
            <a:off x="2362200" y="3308181"/>
            <a:ext cx="4953000" cy="143456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00"/>
              </a:spcBef>
              <a:buNone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tương xứng giữa thực chất bên trong và hình thức bên ngoài, giữa suy nghĩ và hành động, lời nói và việc làm</a:t>
            </a:r>
          </a:p>
        </p:txBody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32;p60">
            <a:extLst>
              <a:ext uri="{FF2B5EF4-FFF2-40B4-BE49-F238E27FC236}">
                <a16:creationId xmlns:a16="http://schemas.microsoft.com/office/drawing/2014/main" id="{79C6F0C3-EBEA-61F4-229A-58EEBD952D51}"/>
              </a:ext>
            </a:extLst>
          </p:cNvPr>
          <p:cNvSpPr txBox="1">
            <a:spLocks/>
          </p:cNvSpPr>
          <p:nvPr/>
        </p:nvSpPr>
        <p:spPr>
          <a:xfrm>
            <a:off x="7969826" y="3830818"/>
            <a:ext cx="9632373" cy="243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Hành động của nhân vật &gt;&lt; phẩm chất 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lố bịch, hài hước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432;p60">
            <a:extLst>
              <a:ext uri="{FF2B5EF4-FFF2-40B4-BE49-F238E27FC236}">
                <a16:creationId xmlns:a16="http://schemas.microsoft.com/office/drawing/2014/main" id="{963B6804-0047-84BD-6CC7-DE1F72C056A7}"/>
              </a:ext>
            </a:extLst>
          </p:cNvPr>
          <p:cNvSpPr txBox="1">
            <a:spLocks/>
          </p:cNvSpPr>
          <p:nvPr/>
        </p:nvSpPr>
        <p:spPr>
          <a:xfrm>
            <a:off x="7969826" y="6515100"/>
            <a:ext cx="9632373" cy="243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Lời thoại nhân vật thường là ngôn ngữ phóng đại, gây cười.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id="{12DD31C1-8806-53B3-6320-84AF8D431269}"/>
              </a:ext>
            </a:extLst>
          </p:cNvPr>
          <p:cNvGrpSpPr/>
          <p:nvPr/>
        </p:nvGrpSpPr>
        <p:grpSpPr>
          <a:xfrm>
            <a:off x="-762000" y="420300"/>
            <a:ext cx="8382000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3" name="Freeform 31">
              <a:extLst>
                <a:ext uri="{FF2B5EF4-FFF2-40B4-BE49-F238E27FC236}">
                  <a16:creationId xmlns:a16="http://schemas.microsoft.com/office/drawing/2014/main" id="{BED70800-5F5C-332E-FC73-2F94CC8161F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Google Shape;587;p40">
            <a:extLst>
              <a:ext uri="{FF2B5EF4-FFF2-40B4-BE49-F238E27FC236}">
                <a16:creationId xmlns:a16="http://schemas.microsoft.com/office/drawing/2014/main" id="{7981A9AC-5134-0079-746C-9A3759BBBF7D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Đặc trưng của hài kịch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2362200" y="2005445"/>
            <a:ext cx="5486400" cy="144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VẬT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743839C-045F-9BBE-206B-068B03B4F598}"/>
              </a:ext>
            </a:extLst>
          </p:cNvPr>
          <p:cNvSpPr/>
          <p:nvPr/>
        </p:nvSpPr>
        <p:spPr>
          <a:xfrm flipH="1">
            <a:off x="685800" y="2125609"/>
            <a:ext cx="1447800" cy="2027291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7" y="0"/>
                </a:lnTo>
                <a:lnTo>
                  <a:pt x="628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2" t="-41026" r="-217089" b="2564"/>
            </a:stretch>
          </a:blipFill>
        </p:spPr>
      </p:sp>
      <p:sp>
        <p:nvSpPr>
          <p:cNvPr id="5" name="Google Shape;1432;p60">
            <a:extLst>
              <a:ext uri="{FF2B5EF4-FFF2-40B4-BE49-F238E27FC236}">
                <a16:creationId xmlns:a16="http://schemas.microsoft.com/office/drawing/2014/main" id="{2900E238-C5A5-4B46-C717-56C85572CD29}"/>
              </a:ext>
            </a:extLst>
          </p:cNvPr>
          <p:cNvSpPr txBox="1">
            <a:spLocks/>
          </p:cNvSpPr>
          <p:nvPr/>
        </p:nvSpPr>
        <p:spPr>
          <a:xfrm>
            <a:off x="4890500" y="1492843"/>
            <a:ext cx="13356404" cy="324990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oạn bài Ông Giuốc-Đanh mặc lễ phục | Ngắn nhất Soạn văn 8">
            <a:extLst>
              <a:ext uri="{FF2B5EF4-FFF2-40B4-BE49-F238E27FC236}">
                <a16:creationId xmlns:a16="http://schemas.microsoft.com/office/drawing/2014/main" id="{82B4E99A-0B2E-8497-2C80-1BA19171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" b="91145" l="9124" r="89051">
                        <a14:foregroundMark x1="31752" y1="7343" x2="50365" y2="3888"/>
                        <a14:foregroundMark x1="58394" y1="21814" x2="58394" y2="32181"/>
                        <a14:foregroundMark x1="46715" y1="90065" x2="44161" y2="71058"/>
                        <a14:foregroundMark x1="66058" y1="91145" x2="71533" y2="91145"/>
                        <a14:foregroundMark x1="42701" y1="91145" x2="42701" y2="8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88" y="3453245"/>
            <a:ext cx="3895725" cy="65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432;p60">
            <a:extLst>
              <a:ext uri="{FF2B5EF4-FFF2-40B4-BE49-F238E27FC236}">
                <a16:creationId xmlns:a16="http://schemas.microsoft.com/office/drawing/2014/main" id="{4911BE54-6B43-ED39-3DCD-D3F8DFE8B7D3}"/>
              </a:ext>
            </a:extLst>
          </p:cNvPr>
          <p:cNvSpPr txBox="1">
            <a:spLocks/>
          </p:cNvSpPr>
          <p:nvPr/>
        </p:nvSpPr>
        <p:spPr>
          <a:xfrm>
            <a:off x="5943600" y="5304043"/>
            <a:ext cx="10348616" cy="243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 hiểu biết 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&gt;&lt;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 tỏ ra thông thái, thích làm sang, bắt chước giới quý tộc.</a:t>
            </a:r>
          </a:p>
        </p:txBody>
      </p:sp>
      <p:sp>
        <p:nvSpPr>
          <p:cNvPr id="13" name="Google Shape;1427;p60">
            <a:extLst>
              <a:ext uri="{FF2B5EF4-FFF2-40B4-BE49-F238E27FC236}">
                <a16:creationId xmlns:a16="http://schemas.microsoft.com/office/drawing/2014/main" id="{272FAEB7-D484-2F21-2CFE-6297540373CF}"/>
              </a:ext>
            </a:extLst>
          </p:cNvPr>
          <p:cNvSpPr txBox="1">
            <a:spLocks/>
          </p:cNvSpPr>
          <p:nvPr/>
        </p:nvSpPr>
        <p:spPr>
          <a:xfrm>
            <a:off x="7010400" y="3763817"/>
            <a:ext cx="6493450" cy="96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 Giuốc- đanh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DE439EB-FA47-1EB2-E460-8A2A209736C7}"/>
              </a:ext>
            </a:extLst>
          </p:cNvPr>
          <p:cNvSpPr/>
          <p:nvPr/>
        </p:nvSpPr>
        <p:spPr>
          <a:xfrm>
            <a:off x="15240000" y="-509155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730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ople Newsletter by Slidesgo">
  <a:themeElements>
    <a:clrScheme name="Simple Light">
      <a:dk1>
        <a:srgbClr val="224B44"/>
      </a:dk1>
      <a:lt1>
        <a:srgbClr val="0A654C"/>
      </a:lt1>
      <a:dk2>
        <a:srgbClr val="CCE2D4"/>
      </a:dk2>
      <a:lt2>
        <a:srgbClr val="F7F7F7"/>
      </a:lt2>
      <a:accent1>
        <a:srgbClr val="FCD9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4B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1105</Words>
  <Application>Microsoft Office PowerPoint</Application>
  <PresentationFormat>Custom</PresentationFormat>
  <Paragraphs>133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Wingdings</vt:lpstr>
      <vt:lpstr>Arial</vt:lpstr>
      <vt:lpstr>Cambria</vt:lpstr>
      <vt:lpstr>Times New Roman</vt:lpstr>
      <vt:lpstr>Permanent Marker</vt:lpstr>
      <vt:lpstr>#9Slide05 Monalisa script</vt:lpstr>
      <vt:lpstr>Bebas Neue</vt:lpstr>
      <vt:lpstr>Nunito</vt:lpstr>
      <vt:lpstr>Calibri</vt:lpstr>
      <vt:lpstr>Office Theme</vt:lpstr>
      <vt:lpstr>People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Natural Illustrated Animals Playful Word Game Presentation</dc:title>
  <cp:lastModifiedBy>Admin</cp:lastModifiedBy>
  <cp:revision>23</cp:revision>
  <dcterms:created xsi:type="dcterms:W3CDTF">2006-08-16T00:00:00Z</dcterms:created>
  <dcterms:modified xsi:type="dcterms:W3CDTF">2023-10-06T10:37:56Z</dcterms:modified>
  <dc:identifier>DAFwToSj4EM</dc:identifier>
</cp:coreProperties>
</file>