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6" r:id="rId7"/>
    <p:sldId id="265" r:id="rId8"/>
    <p:sldId id="267" r:id="rId9"/>
    <p:sldId id="268" r:id="rId10"/>
    <p:sldId id="271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22F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8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2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9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6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0358-783B-4B2E-92BB-3DEADA3DB78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085B-9461-45AE-BBDF-F3FCA622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1871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vi.wikipedia.org/wiki/30_th%C3%A1ng_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vi.wikipedia.org/wiki/%C4%90an_M%E1%BA%A1ch" TargetMode="External"/><Relationship Id="rId4" Type="http://schemas.openxmlformats.org/officeDocument/2006/relationships/hyperlink" Target="https://vi.wikipedia.org/wiki/Copenhagen" TargetMode="External"/><Relationship Id="rId9" Type="http://schemas.openxmlformats.org/officeDocument/2006/relationships/hyperlink" Target="https://vi.wikipedia.org/wiki/New_Zealan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1054677" y="1164050"/>
            <a:ext cx="9748305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3626" y="2655392"/>
            <a:ext cx="6630405" cy="2938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500" b="1" dirty="0">
                <a:solidFill>
                  <a:srgbClr val="0070C0"/>
                </a:solidFill>
                <a:latin typeface="+mj-lt"/>
              </a:rPr>
              <a:t>BÀI 2: NGUYÊN TỬ</a:t>
            </a:r>
            <a:endParaRPr lang="en-US" sz="5500" b="1" dirty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28211-1CAD-E045-C385-008EB046A6EC}"/>
              </a:ext>
            </a:extLst>
          </p:cNvPr>
          <p:cNvSpPr/>
          <p:nvPr/>
        </p:nvSpPr>
        <p:spPr>
          <a:xfrm>
            <a:off x="0" y="6662693"/>
            <a:ext cx="776379" cy="19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157278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5" t="25599" r="31643" b="38639"/>
          <a:stretch/>
        </p:blipFill>
        <p:spPr>
          <a:xfrm>
            <a:off x="1097280" y="1815737"/>
            <a:ext cx="9888583" cy="4624252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2246811" y="235131"/>
            <a:ext cx="7171508" cy="16720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</a:p>
        </p:txBody>
      </p:sp>
    </p:spTree>
    <p:extLst>
      <p:ext uri="{BB962C8B-B14F-4D97-AF65-F5344CB8AC3E}">
        <p14:creationId xmlns:p14="http://schemas.microsoft.com/office/powerpoint/2010/main" val="307534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6" y="209007"/>
            <a:ext cx="3022165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KHỐI LƯỢNG NGUYÊN TỬ</a:t>
            </a:r>
          </a:p>
        </p:txBody>
      </p:sp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14930" r="37107" b="26784"/>
          <a:stretch/>
        </p:blipFill>
        <p:spPr>
          <a:xfrm>
            <a:off x="3283421" y="209007"/>
            <a:ext cx="5129059" cy="6374673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875211" y="1201782"/>
            <a:ext cx="2408210" cy="8752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508274" y="1410789"/>
            <a:ext cx="3683726" cy="4362994"/>
          </a:xfrm>
          <a:prstGeom prst="wedgeRoundRectCallout">
            <a:avLst>
              <a:gd name="adj1" fmla="val -50438"/>
              <a:gd name="adj2" fmla="val -56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+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36904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4" t="19671" r="22643" b="44962"/>
          <a:stretch/>
        </p:blipFill>
        <p:spPr>
          <a:xfrm>
            <a:off x="600892" y="391886"/>
            <a:ext cx="10946674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442006" y="417090"/>
            <a:ext cx="5698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26192" r="23607" b="37601"/>
          <a:stretch/>
        </p:blipFill>
        <p:spPr>
          <a:xfrm>
            <a:off x="1663849" y="1734381"/>
            <a:ext cx="8341787" cy="42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62019" r="23607" b="19672"/>
          <a:stretch/>
        </p:blipFill>
        <p:spPr>
          <a:xfrm>
            <a:off x="1787178" y="995081"/>
            <a:ext cx="7935045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6" descr="https://i.ytimg.com/vi/EARAN1irCaI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4" y="144278"/>
            <a:ext cx="7772400" cy="62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8" t="45752" r="22643" b="16313"/>
          <a:stretch/>
        </p:blipFill>
        <p:spPr>
          <a:xfrm>
            <a:off x="8103327" y="718898"/>
            <a:ext cx="4088673" cy="514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2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5543" y="861630"/>
            <a:ext cx="3465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NGUYÊN 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838" y="2011161"/>
            <a:ext cx="718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QUAN NIỆM BAN ĐẦU VỀ NGUYÊN TỬ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38" y="2729805"/>
            <a:ext cx="867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321" y="3448449"/>
            <a:ext cx="888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MÔ HÌNH NGUYÊN TỬ CỦA RƠ – DƠ – PHO - BO</a:t>
            </a:r>
          </a:p>
        </p:txBody>
      </p:sp>
    </p:spTree>
    <p:extLst>
      <p:ext uri="{BB962C8B-B14F-4D97-AF65-F5344CB8AC3E}">
        <p14:creationId xmlns:p14="http://schemas.microsoft.com/office/powerpoint/2010/main" val="31198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allimages.sgp1.digitaloceanspaces.com/tintapchicom/2020/04/ernest-rutherford-cha-de-cua-vat-ly-hat-nhan-nguoi-tim-ra-mo-hinh-nguyen-tu_5e92c64e2e33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26"/>
          <a:stretch/>
        </p:blipFill>
        <p:spPr bwMode="auto">
          <a:xfrm>
            <a:off x="5955483" y="287383"/>
            <a:ext cx="2743200" cy="40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Niels Bo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8" y="287383"/>
            <a:ext cx="4530635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2023" y="4558938"/>
            <a:ext cx="354456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Niels Henrik David Bohr</a:t>
            </a:r>
            <a:b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10 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1885</a:t>
            </a:r>
            <a:b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Copenhagen"/>
              </a:rPr>
              <a:t>Copenhagen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60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Đan Mạch"/>
              </a:rPr>
              <a:t>Đan</a:t>
            </a:r>
            <a:r>
              <a:rPr lang="en-US" sz="2600" u="none" strike="noStrike" dirty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Đan Mạch"/>
              </a:rPr>
              <a:t> </a:t>
            </a:r>
            <a:r>
              <a:rPr lang="en-US" sz="2600" u="none" strike="noStrike" dirty="0" err="1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Đan Mạch"/>
              </a:rPr>
              <a:t>Mạch</a:t>
            </a:r>
            <a:endParaRPr lang="en-US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rnest Rutherford (Nobel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683" y="287383"/>
            <a:ext cx="3084013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8629" y="4702629"/>
            <a:ext cx="37139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30 tháng 8"/>
              </a:rPr>
              <a:t>30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30 tháng 8"/>
              </a:rPr>
              <a:t>tháng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30 tháng 8"/>
              </a:rPr>
              <a:t> 8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1871"/>
              </a:rPr>
              <a:t>1871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Brightwater, 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New Zealand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8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0627" y="297308"/>
            <a:ext cx="3788230" cy="64914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3767" tIns="0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1911, Rutherford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1913, Bo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hydro.</a:t>
            </a:r>
          </a:p>
        </p:txBody>
      </p:sp>
      <p:pic>
        <p:nvPicPr>
          <p:cNvPr id="2050" name="Picture 2" descr="https://olm.vn/images/summary/1200px-Atom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8" y="2163685"/>
            <a:ext cx="5264330" cy="39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1373" y="4029852"/>
            <a:ext cx="250806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88138" y="5003074"/>
            <a:ext cx="184186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5431" y="5008993"/>
            <a:ext cx="195942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Proton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Neutron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1" y="4472402"/>
            <a:ext cx="13063" cy="530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GK_CTST-KHTN 7.pdf - Google Drive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54068" r="37353" b="24982"/>
          <a:stretch/>
        </p:blipFill>
        <p:spPr>
          <a:xfrm>
            <a:off x="4441373" y="26586"/>
            <a:ext cx="7284462" cy="21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lm.vn/images/summary/1200px-Atom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62" y="151927"/>
            <a:ext cx="4329569" cy="331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938" y="2952686"/>
            <a:ext cx="273820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518" y="4385946"/>
            <a:ext cx="2738206" cy="124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(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6144" y="2984795"/>
            <a:ext cx="8638007" cy="124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Proton (p)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+1)</a:t>
            </a: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Neutron (n)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500" dirty="0"/>
          </a:p>
        </p:txBody>
      </p:sp>
      <p:pic>
        <p:nvPicPr>
          <p:cNvPr id="11" name="Picture 10" descr="SGK_CTST-KHTN 7.pdf - Google Drive - Cốc Cố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54068" r="37353" b="24982"/>
          <a:stretch/>
        </p:blipFill>
        <p:spPr>
          <a:xfrm>
            <a:off x="582452" y="557142"/>
            <a:ext cx="6366990" cy="1666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938" y="214570"/>
            <a:ext cx="79582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MÔ HÌNH NGUYÊN TỬ CỦA RƠ – DƠ – PHO - BO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938" y="2432543"/>
            <a:ext cx="41902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CẤU TẠO NGUYÊN TỬ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4724" y="4471888"/>
            <a:ext cx="8638007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Electron (e)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-1)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82452" y="5801307"/>
            <a:ext cx="11019479" cy="612648"/>
          </a:xfrm>
          <a:prstGeom prst="wedgeRectCallout">
            <a:avLst>
              <a:gd name="adj1" fmla="val -46307"/>
              <a:gd name="adj2" fmla="val -7446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</a:t>
            </a:r>
          </a:p>
        </p:txBody>
      </p:sp>
    </p:spTree>
    <p:extLst>
      <p:ext uri="{BB962C8B-B14F-4D97-AF65-F5344CB8AC3E}">
        <p14:creationId xmlns:p14="http://schemas.microsoft.com/office/powerpoint/2010/main" val="153473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GK_CTST-KHTN 7.pdf - Google Drive - Cốc Cố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3" t="25599" r="37222" b="43234"/>
          <a:stretch/>
        </p:blipFill>
        <p:spPr>
          <a:xfrm>
            <a:off x="822960" y="65314"/>
            <a:ext cx="6474566" cy="2961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51" y="3026545"/>
            <a:ext cx="655500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helium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potassium</a:t>
            </a:r>
          </a:p>
          <a:p>
            <a:pPr algn="ctr"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CẤU TẠO MỘT SỐ NGUYÊN 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2890" y="431073"/>
            <a:ext cx="4509110" cy="29777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nitrogen, potassium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eletron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Electron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83353"/>
              </p:ext>
            </p:extLst>
          </p:nvPr>
        </p:nvGraphicFramePr>
        <p:xfrm>
          <a:off x="594351" y="4409031"/>
          <a:ext cx="1100546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09">
                  <a:extLst>
                    <a:ext uri="{9D8B030D-6E8A-4147-A177-3AD203B41FA5}">
                      <a16:colId xmlns:a16="http://schemas.microsoft.com/office/drawing/2014/main" val="2643235014"/>
                    </a:ext>
                  </a:extLst>
                </a:gridCol>
                <a:gridCol w="2822774">
                  <a:extLst>
                    <a:ext uri="{9D8B030D-6E8A-4147-A177-3AD203B41FA5}">
                      <a16:colId xmlns:a16="http://schemas.microsoft.com/office/drawing/2014/main" val="1542118970"/>
                    </a:ext>
                  </a:extLst>
                </a:gridCol>
                <a:gridCol w="1611839">
                  <a:extLst>
                    <a:ext uri="{9D8B030D-6E8A-4147-A177-3AD203B41FA5}">
                      <a16:colId xmlns:a16="http://schemas.microsoft.com/office/drawing/2014/main" val="1132538455"/>
                    </a:ext>
                  </a:extLst>
                </a:gridCol>
                <a:gridCol w="1327981">
                  <a:extLst>
                    <a:ext uri="{9D8B030D-6E8A-4147-A177-3AD203B41FA5}">
                      <a16:colId xmlns:a16="http://schemas.microsoft.com/office/drawing/2014/main" val="2723473185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4739228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59420666"/>
                    </a:ext>
                  </a:extLst>
                </a:gridCol>
                <a:gridCol w="1332410">
                  <a:extLst>
                    <a:ext uri="{9D8B030D-6E8A-4147-A177-3AD203B41FA5}">
                      <a16:colId xmlns:a16="http://schemas.microsoft.com/office/drawing/2014/main" val="30726470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TỬ</a:t>
                      </a: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eletron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96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5372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89392"/>
              </p:ext>
            </p:extLst>
          </p:nvPr>
        </p:nvGraphicFramePr>
        <p:xfrm>
          <a:off x="594350" y="4409031"/>
          <a:ext cx="1100546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09">
                  <a:extLst>
                    <a:ext uri="{9D8B030D-6E8A-4147-A177-3AD203B41FA5}">
                      <a16:colId xmlns:a16="http://schemas.microsoft.com/office/drawing/2014/main" val="2643235014"/>
                    </a:ext>
                  </a:extLst>
                </a:gridCol>
                <a:gridCol w="2822774">
                  <a:extLst>
                    <a:ext uri="{9D8B030D-6E8A-4147-A177-3AD203B41FA5}">
                      <a16:colId xmlns:a16="http://schemas.microsoft.com/office/drawing/2014/main" val="1542118970"/>
                    </a:ext>
                  </a:extLst>
                </a:gridCol>
                <a:gridCol w="1611839">
                  <a:extLst>
                    <a:ext uri="{9D8B030D-6E8A-4147-A177-3AD203B41FA5}">
                      <a16:colId xmlns:a16="http://schemas.microsoft.com/office/drawing/2014/main" val="1132538455"/>
                    </a:ext>
                  </a:extLst>
                </a:gridCol>
                <a:gridCol w="1327981">
                  <a:extLst>
                    <a:ext uri="{9D8B030D-6E8A-4147-A177-3AD203B41FA5}">
                      <a16:colId xmlns:a16="http://schemas.microsoft.com/office/drawing/2014/main" val="2723473185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4739228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59420666"/>
                    </a:ext>
                  </a:extLst>
                </a:gridCol>
                <a:gridCol w="1332410">
                  <a:extLst>
                    <a:ext uri="{9D8B030D-6E8A-4147-A177-3AD203B41FA5}">
                      <a16:colId xmlns:a16="http://schemas.microsoft.com/office/drawing/2014/main" val="30726470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TỬ</a:t>
                      </a:r>
                    </a:p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eletron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5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5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96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5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454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45</cp:revision>
  <dcterms:created xsi:type="dcterms:W3CDTF">2022-03-22T12:41:01Z</dcterms:created>
  <dcterms:modified xsi:type="dcterms:W3CDTF">2024-09-11T15:31:48Z</dcterms:modified>
</cp:coreProperties>
</file>