
<file path=[Content_Types].xml><?xml version="1.0" encoding="utf-8"?>
<Types xmlns="http://schemas.openxmlformats.org/package/2006/content-types">
  <Default Extension="bin"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0" r:id="rId2"/>
    <p:sldId id="258" r:id="rId3"/>
    <p:sldId id="256" r:id="rId4"/>
    <p:sldId id="306" r:id="rId5"/>
    <p:sldId id="307" r:id="rId6"/>
    <p:sldId id="301" r:id="rId7"/>
    <p:sldId id="302" r:id="rId8"/>
    <p:sldId id="274" r:id="rId9"/>
    <p:sldId id="303" r:id="rId10"/>
    <p:sldId id="304" r:id="rId11"/>
    <p:sldId id="282" r:id="rId12"/>
    <p:sldId id="283" r:id="rId13"/>
    <p:sldId id="284" r:id="rId14"/>
    <p:sldId id="275" r:id="rId15"/>
    <p:sldId id="269" r:id="rId16"/>
    <p:sldId id="262" r:id="rId17"/>
    <p:sldId id="270" r:id="rId18"/>
    <p:sldId id="263" r:id="rId19"/>
    <p:sldId id="264" r:id="rId20"/>
    <p:sldId id="280" r:id="rId21"/>
    <p:sldId id="265" r:id="rId22"/>
    <p:sldId id="266" r:id="rId23"/>
    <p:sldId id="267" r:id="rId24"/>
    <p:sldId id="281" r:id="rId25"/>
    <p:sldId id="273" r:id="rId26"/>
    <p:sldId id="286" r:id="rId27"/>
    <p:sldId id="287" r:id="rId28"/>
    <p:sldId id="288" r:id="rId29"/>
    <p:sldId id="289" r:id="rId30"/>
    <p:sldId id="290" r:id="rId31"/>
    <p:sldId id="291" r:id="rId32"/>
    <p:sldId id="292" r:id="rId33"/>
    <p:sldId id="294" r:id="rId34"/>
    <p:sldId id="295" r:id="rId35"/>
    <p:sldId id="296" r:id="rId36"/>
    <p:sldId id="297" r:id="rId37"/>
    <p:sldId id="298" r:id="rId38"/>
    <p:sldId id="299" r:id="rId39"/>
    <p:sldId id="293" r:id="rId40"/>
    <p:sldId id="285" r:id="rId41"/>
    <p:sldId id="308" r:id="rId42"/>
    <p:sldId id="30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D6989-3B5C-427D-90F1-DDF525D7BC97}" type="datetimeFigureOut">
              <a:rPr lang="en-US" smtClean="0"/>
              <a:pPr/>
              <a:t>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C71F8-17CF-45C2-977C-266F7A3919C8}" type="slidenum">
              <a:rPr lang="en-US" smtClean="0"/>
              <a:pPr/>
              <a:t>‹#›</a:t>
            </a:fld>
            <a:endParaRPr lang="en-US"/>
          </a:p>
        </p:txBody>
      </p:sp>
    </p:spTree>
    <p:extLst>
      <p:ext uri="{BB962C8B-B14F-4D97-AF65-F5344CB8AC3E}">
        <p14:creationId xmlns:p14="http://schemas.microsoft.com/office/powerpoint/2010/main" val="155176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EE7457F-0742-41E5-8087-0FE932D2643D}" type="slidenum">
              <a:rPr lang="en-US" sz="1200">
                <a:latin typeface=".VnArial Narrow" pitchFamily="34" charset="0"/>
              </a:rPr>
              <a:pPr algn="r"/>
              <a:t>1</a:t>
            </a:fld>
            <a:endParaRPr lang="en-US" sz="1200">
              <a:latin typeface=".VnArial Narrow"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3927F3-9A20-4217-B2BC-06F679F61752}"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27F3-9A20-4217-B2BC-06F679F61752}"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27F3-9A20-4217-B2BC-06F679F61752}"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27F3-9A20-4217-B2BC-06F679F61752}"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927F3-9A20-4217-B2BC-06F679F61752}"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3927F3-9A20-4217-B2BC-06F679F61752}" type="datetimeFigureOut">
              <a:rPr lang="en-US" smtClean="0"/>
              <a:pPr/>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927F3-9A20-4217-B2BC-06F679F61752}" type="datetimeFigureOut">
              <a:rPr lang="en-US" smtClean="0"/>
              <a:pPr/>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927F3-9A20-4217-B2BC-06F679F61752}" type="datetimeFigureOut">
              <a:rPr lang="en-US" smtClean="0"/>
              <a:pPr/>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927F3-9A20-4217-B2BC-06F679F61752}" type="datetimeFigureOut">
              <a:rPr lang="en-US" smtClean="0"/>
              <a:pPr/>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927F3-9A20-4217-B2BC-06F679F61752}" type="datetimeFigureOut">
              <a:rPr lang="en-US" smtClean="0"/>
              <a:pPr/>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927F3-9A20-4217-B2BC-06F679F61752}" type="datetimeFigureOut">
              <a:rPr lang="en-US" smtClean="0"/>
              <a:pPr/>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927F3-9A20-4217-B2BC-06F679F61752}" type="datetimeFigureOut">
              <a:rPr lang="en-US" smtClean="0"/>
              <a:pPr/>
              <a:t>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98F7-543A-4387-89F5-CA1762F3F2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84150" y="-198438"/>
            <a:ext cx="9144000" cy="6858001"/>
          </a:xfrm>
          <a:prstGeom prst="rect">
            <a:avLst/>
          </a:prstGeom>
          <a:solidFill>
            <a:schemeClr val="bg1"/>
          </a:solidFill>
          <a:ln w="9525">
            <a:noFill/>
            <a:miter lim="800000"/>
            <a:headEnd/>
            <a:tailEnd/>
          </a:ln>
        </p:spPr>
        <p:txBody>
          <a:bodyPr wrap="none" anchor="ctr"/>
          <a:lstStyle/>
          <a:p>
            <a:pPr algn="ctr"/>
            <a:endParaRPr lang="en-US"/>
          </a:p>
        </p:txBody>
      </p:sp>
      <p:pic>
        <p:nvPicPr>
          <p:cNvPr id="5123" name="Picture 4" descr="bluline[1]"/>
          <p:cNvPicPr>
            <a:picLocks noChangeAspect="1" noChangeArrowheads="1"/>
          </p:cNvPicPr>
          <p:nvPr/>
        </p:nvPicPr>
        <p:blipFill>
          <a:blip r:embed="rId4"/>
          <a:srcRect/>
          <a:stretch>
            <a:fillRect/>
          </a:stretch>
        </p:blipFill>
        <p:spPr bwMode="auto">
          <a:xfrm flipV="1">
            <a:off x="19050" y="6858000"/>
            <a:ext cx="9124950" cy="158750"/>
          </a:xfrm>
          <a:prstGeom prst="rect">
            <a:avLst/>
          </a:prstGeom>
          <a:noFill/>
          <a:ln w="9525">
            <a:noFill/>
            <a:miter lim="800000"/>
            <a:headEnd/>
            <a:tailEnd/>
          </a:ln>
        </p:spPr>
      </p:pic>
      <p:pic>
        <p:nvPicPr>
          <p:cNvPr id="5124" name="Picture 5" descr="bluline[1]"/>
          <p:cNvPicPr>
            <a:picLocks noChangeAspect="1" noChangeArrowheads="1"/>
          </p:cNvPicPr>
          <p:nvPr/>
        </p:nvPicPr>
        <p:blipFill>
          <a:blip r:embed="rId4"/>
          <a:srcRect/>
          <a:stretch>
            <a:fillRect/>
          </a:stretch>
        </p:blipFill>
        <p:spPr bwMode="auto">
          <a:xfrm rot="5400000">
            <a:off x="-3388518" y="3464718"/>
            <a:ext cx="6629400" cy="157163"/>
          </a:xfrm>
          <a:prstGeom prst="rect">
            <a:avLst/>
          </a:prstGeom>
          <a:noFill/>
          <a:ln w="9525">
            <a:noFill/>
            <a:miter lim="800000"/>
            <a:headEnd/>
            <a:tailEnd/>
          </a:ln>
        </p:spPr>
      </p:pic>
      <p:pic>
        <p:nvPicPr>
          <p:cNvPr id="5125" name="Picture 6" descr="bluline[1]"/>
          <p:cNvPicPr>
            <a:picLocks noChangeAspect="1" noChangeArrowheads="1"/>
          </p:cNvPicPr>
          <p:nvPr/>
        </p:nvPicPr>
        <p:blipFill>
          <a:blip r:embed="rId4"/>
          <a:srcRect/>
          <a:stretch>
            <a:fillRect/>
          </a:stretch>
        </p:blipFill>
        <p:spPr bwMode="auto">
          <a:xfrm rot="5400000">
            <a:off x="5655469" y="3371056"/>
            <a:ext cx="6858000" cy="115888"/>
          </a:xfrm>
          <a:prstGeom prst="rect">
            <a:avLst/>
          </a:prstGeom>
          <a:noFill/>
          <a:ln w="9525">
            <a:noFill/>
            <a:miter lim="800000"/>
            <a:headEnd/>
            <a:tailEnd/>
          </a:ln>
        </p:spPr>
      </p:pic>
      <p:pic>
        <p:nvPicPr>
          <p:cNvPr id="5126" name="Picture 7" descr="bluline[1]"/>
          <p:cNvPicPr>
            <a:picLocks noChangeAspect="1" noChangeArrowheads="1"/>
          </p:cNvPicPr>
          <p:nvPr/>
        </p:nvPicPr>
        <p:blipFill>
          <a:blip r:embed="rId4"/>
          <a:srcRect/>
          <a:stretch>
            <a:fillRect/>
          </a:stretch>
        </p:blipFill>
        <p:spPr bwMode="auto">
          <a:xfrm>
            <a:off x="0" y="-1588"/>
            <a:ext cx="9182100" cy="230188"/>
          </a:xfrm>
          <a:prstGeom prst="rect">
            <a:avLst/>
          </a:prstGeom>
          <a:noFill/>
          <a:ln w="9525">
            <a:noFill/>
            <a:miter lim="800000"/>
            <a:headEnd/>
            <a:tailEnd/>
          </a:ln>
        </p:spPr>
      </p:pic>
      <p:pic>
        <p:nvPicPr>
          <p:cNvPr id="5127" name="Picture 8" descr="FIREWRK8"/>
          <p:cNvPicPr>
            <a:picLocks noChangeAspect="1" noChangeArrowheads="1"/>
          </p:cNvPicPr>
          <p:nvPr/>
        </p:nvPicPr>
        <p:blipFill>
          <a:blip r:embed="rId5"/>
          <a:srcRect/>
          <a:stretch>
            <a:fillRect/>
          </a:stretch>
        </p:blipFill>
        <p:spPr bwMode="auto">
          <a:xfrm>
            <a:off x="304800" y="4495800"/>
            <a:ext cx="1662113" cy="1454150"/>
          </a:xfrm>
          <a:prstGeom prst="rect">
            <a:avLst/>
          </a:prstGeom>
          <a:noFill/>
          <a:ln w="9525">
            <a:noFill/>
            <a:miter lim="800000"/>
            <a:headEnd/>
            <a:tailEnd/>
          </a:ln>
        </p:spPr>
      </p:pic>
      <p:pic>
        <p:nvPicPr>
          <p:cNvPr id="5128" name="Picture 9" descr="FIREWRK8"/>
          <p:cNvPicPr>
            <a:picLocks noChangeAspect="1" noChangeArrowheads="1"/>
          </p:cNvPicPr>
          <p:nvPr/>
        </p:nvPicPr>
        <p:blipFill>
          <a:blip r:embed="rId5"/>
          <a:srcRect/>
          <a:stretch>
            <a:fillRect/>
          </a:stretch>
        </p:blipFill>
        <p:spPr bwMode="auto">
          <a:xfrm>
            <a:off x="1676400" y="4114800"/>
            <a:ext cx="1338263" cy="1171575"/>
          </a:xfrm>
          <a:prstGeom prst="rect">
            <a:avLst/>
          </a:prstGeom>
          <a:noFill/>
          <a:ln w="9525">
            <a:noFill/>
            <a:miter lim="800000"/>
            <a:headEnd/>
            <a:tailEnd/>
          </a:ln>
        </p:spPr>
      </p:pic>
      <p:pic>
        <p:nvPicPr>
          <p:cNvPr id="59402" name="Picture 10" descr="FIREWRK8"/>
          <p:cNvPicPr>
            <a:picLocks noChangeAspect="1" noChangeArrowheads="1"/>
          </p:cNvPicPr>
          <p:nvPr/>
        </p:nvPicPr>
        <p:blipFill>
          <a:blip r:embed="rId5"/>
          <a:srcRect/>
          <a:stretch>
            <a:fillRect/>
          </a:stretch>
        </p:blipFill>
        <p:spPr bwMode="auto">
          <a:xfrm>
            <a:off x="6400800" y="3505200"/>
            <a:ext cx="1087438" cy="952500"/>
          </a:xfrm>
          <a:prstGeom prst="rect">
            <a:avLst/>
          </a:prstGeom>
          <a:noFill/>
          <a:ln w="9525">
            <a:noFill/>
            <a:miter lim="800000"/>
            <a:headEnd/>
            <a:tailEnd/>
          </a:ln>
        </p:spPr>
      </p:pic>
      <p:pic>
        <p:nvPicPr>
          <p:cNvPr id="59403" name="Picture 11" descr="FIREWRK8"/>
          <p:cNvPicPr>
            <a:picLocks noChangeAspect="1" noChangeArrowheads="1"/>
          </p:cNvPicPr>
          <p:nvPr/>
        </p:nvPicPr>
        <p:blipFill>
          <a:blip r:embed="rId5"/>
          <a:srcRect/>
          <a:stretch>
            <a:fillRect/>
          </a:stretch>
        </p:blipFill>
        <p:spPr bwMode="auto">
          <a:xfrm>
            <a:off x="1143000" y="2895600"/>
            <a:ext cx="763588" cy="668338"/>
          </a:xfrm>
          <a:prstGeom prst="rect">
            <a:avLst/>
          </a:prstGeom>
          <a:noFill/>
          <a:ln w="9525">
            <a:noFill/>
            <a:miter lim="800000"/>
            <a:headEnd/>
            <a:tailEnd/>
          </a:ln>
        </p:spPr>
      </p:pic>
      <p:pic>
        <p:nvPicPr>
          <p:cNvPr id="59404" name="Picture 12" descr="FIREWRK8"/>
          <p:cNvPicPr>
            <a:picLocks noChangeAspect="1" noChangeArrowheads="1"/>
          </p:cNvPicPr>
          <p:nvPr/>
        </p:nvPicPr>
        <p:blipFill>
          <a:blip r:embed="rId5"/>
          <a:srcRect/>
          <a:stretch>
            <a:fillRect/>
          </a:stretch>
        </p:blipFill>
        <p:spPr bwMode="auto">
          <a:xfrm>
            <a:off x="3810000" y="4851400"/>
            <a:ext cx="763588" cy="668338"/>
          </a:xfrm>
          <a:prstGeom prst="rect">
            <a:avLst/>
          </a:prstGeom>
          <a:noFill/>
          <a:ln w="9525">
            <a:noFill/>
            <a:miter lim="800000"/>
            <a:headEnd/>
            <a:tailEnd/>
          </a:ln>
        </p:spPr>
      </p:pic>
      <p:pic>
        <p:nvPicPr>
          <p:cNvPr id="5132" name="Picture 13" descr="FIREWRK8"/>
          <p:cNvPicPr>
            <a:picLocks noChangeAspect="1" noChangeArrowheads="1"/>
          </p:cNvPicPr>
          <p:nvPr/>
        </p:nvPicPr>
        <p:blipFill>
          <a:blip r:embed="rId5"/>
          <a:srcRect/>
          <a:stretch>
            <a:fillRect/>
          </a:stretch>
        </p:blipFill>
        <p:spPr bwMode="auto">
          <a:xfrm>
            <a:off x="6477000" y="4648200"/>
            <a:ext cx="2130425" cy="1863725"/>
          </a:xfrm>
          <a:prstGeom prst="rect">
            <a:avLst/>
          </a:prstGeom>
          <a:noFill/>
          <a:ln w="9525">
            <a:noFill/>
            <a:miter lim="800000"/>
            <a:headEnd/>
            <a:tailEnd/>
          </a:ln>
        </p:spPr>
      </p:pic>
      <p:sp>
        <p:nvSpPr>
          <p:cNvPr id="59406" name="WordArt 14"/>
          <p:cNvSpPr>
            <a:spLocks noChangeArrowheads="1" noChangeShapeType="1" noTextEdit="1"/>
          </p:cNvSpPr>
          <p:nvPr/>
        </p:nvSpPr>
        <p:spPr bwMode="auto">
          <a:xfrm>
            <a:off x="1066800" y="1066800"/>
            <a:ext cx="7162800" cy="127635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Nhiệt liệt chào mừng</a:t>
            </a:r>
          </a:p>
        </p:txBody>
      </p:sp>
      <p:sp>
        <p:nvSpPr>
          <p:cNvPr id="59407" name="WordArt 15"/>
          <p:cNvSpPr>
            <a:spLocks noChangeArrowheads="1" noChangeShapeType="1" noTextEdit="1"/>
          </p:cNvSpPr>
          <p:nvPr/>
        </p:nvSpPr>
        <p:spPr bwMode="auto">
          <a:xfrm>
            <a:off x="533400" y="3200400"/>
            <a:ext cx="7924800" cy="1524000"/>
          </a:xfrm>
          <a:prstGeom prst="rect">
            <a:avLst/>
          </a:prstGeom>
        </p:spPr>
        <p:txBody>
          <a:bodyPr wrap="none" fromWordArt="1">
            <a:prstTxWarp prst="textPlain">
              <a:avLst>
                <a:gd name="adj" fmla="val 50000"/>
              </a:avLst>
            </a:prstTxWarp>
          </a:bodyPr>
          <a:lstStyle/>
          <a:p>
            <a:pPr algn="ctr"/>
            <a:r>
              <a:rPr lang="en-US" sz="2800" kern="10">
                <a:ln w="19050">
                  <a:solidFill>
                    <a:srgbClr val="FB200F"/>
                  </a:solidFill>
                  <a:round/>
                  <a:headEnd/>
                  <a:tailEnd/>
                </a:ln>
                <a:solidFill>
                  <a:srgbClr val="FF9933"/>
                </a:solidFill>
                <a:effectLst>
                  <a:outerShdw dist="35921" dir="2700000" algn="ctr" rotWithShape="0">
                    <a:srgbClr val="990000"/>
                  </a:outerShdw>
                </a:effectLst>
                <a:latin typeface="Times New Roman"/>
                <a:cs typeface="Times New Roman"/>
              </a:rPr>
              <a:t>QUÝ THẦY CÔ ĐẾN DỰ GIỜ</a:t>
            </a:r>
          </a:p>
        </p:txBody>
      </p:sp>
      <p:pic>
        <p:nvPicPr>
          <p:cNvPr id="5135" name="Picture 16" descr="th_54"/>
          <p:cNvPicPr>
            <a:picLocks noChangeAspect="1" noChangeArrowheads="1" noCrop="1"/>
          </p:cNvPicPr>
          <p:nvPr/>
        </p:nvPicPr>
        <p:blipFill>
          <a:blip r:embed="rId6"/>
          <a:srcRect/>
          <a:stretch>
            <a:fillRect/>
          </a:stretch>
        </p:blipFill>
        <p:spPr bwMode="auto">
          <a:xfrm>
            <a:off x="0" y="0"/>
            <a:ext cx="2227263" cy="2292350"/>
          </a:xfrm>
          <a:prstGeom prst="rect">
            <a:avLst/>
          </a:prstGeom>
          <a:noFill/>
          <a:ln w="9525">
            <a:noFill/>
            <a:miter lim="800000"/>
            <a:headEnd/>
            <a:tailEnd/>
          </a:ln>
        </p:spPr>
      </p:pic>
      <p:pic>
        <p:nvPicPr>
          <p:cNvPr id="5136" name="Picture 17" descr="th_54"/>
          <p:cNvPicPr>
            <a:picLocks noChangeAspect="1" noChangeArrowheads="1" noCrop="1"/>
          </p:cNvPicPr>
          <p:nvPr/>
        </p:nvPicPr>
        <p:blipFill>
          <a:blip r:embed="rId6"/>
          <a:srcRect/>
          <a:stretch>
            <a:fillRect/>
          </a:stretch>
        </p:blipFill>
        <p:spPr bwMode="auto">
          <a:xfrm>
            <a:off x="6916738" y="0"/>
            <a:ext cx="2227262" cy="2292350"/>
          </a:xfrm>
          <a:prstGeom prst="rect">
            <a:avLst/>
          </a:prstGeom>
          <a:noFill/>
          <a:ln w="9525">
            <a:noFill/>
            <a:miter lim="800000"/>
            <a:headEnd/>
            <a:tailEnd/>
          </a:ln>
        </p:spPr>
      </p:pic>
      <p:sp>
        <p:nvSpPr>
          <p:cNvPr id="59411" name="AutoShape 19"/>
          <p:cNvSpPr>
            <a:spLocks noChangeArrowheads="1"/>
          </p:cNvSpPr>
          <p:nvPr/>
        </p:nvSpPr>
        <p:spPr bwMode="auto">
          <a:xfrm>
            <a:off x="228600" y="1219200"/>
            <a:ext cx="762000" cy="13716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2" name="AutoShape 20"/>
          <p:cNvSpPr>
            <a:spLocks noChangeArrowheads="1"/>
          </p:cNvSpPr>
          <p:nvPr/>
        </p:nvSpPr>
        <p:spPr bwMode="auto">
          <a:xfrm>
            <a:off x="7848600" y="1447800"/>
            <a:ext cx="990600" cy="1295400"/>
          </a:xfrm>
          <a:prstGeom prst="irregularSeal1">
            <a:avLst/>
          </a:prstGeom>
          <a:gradFill rotWithShape="1">
            <a:gsLst>
              <a:gs pos="0">
                <a:srgbClr val="CC00CC"/>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3" name="AutoShape 21"/>
          <p:cNvSpPr>
            <a:spLocks noChangeArrowheads="1"/>
          </p:cNvSpPr>
          <p:nvPr/>
        </p:nvSpPr>
        <p:spPr bwMode="auto">
          <a:xfrm>
            <a:off x="7543800" y="5943600"/>
            <a:ext cx="1371600" cy="914400"/>
          </a:xfrm>
          <a:prstGeom prst="irregularSeal1">
            <a:avLst/>
          </a:prstGeom>
          <a:gradFill rotWithShape="1">
            <a:gsLst>
              <a:gs pos="0">
                <a:srgbClr val="00FF00"/>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4" name="AutoShape 22"/>
          <p:cNvSpPr>
            <a:spLocks noChangeArrowheads="1"/>
          </p:cNvSpPr>
          <p:nvPr/>
        </p:nvSpPr>
        <p:spPr bwMode="auto">
          <a:xfrm>
            <a:off x="0" y="5867400"/>
            <a:ext cx="2286000" cy="685800"/>
          </a:xfrm>
          <a:prstGeom prst="irregularSeal2">
            <a:avLst/>
          </a:prstGeom>
          <a:gradFill rotWithShape="1">
            <a:gsLst>
              <a:gs pos="0">
                <a:srgbClr val="FFCC00"/>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5" name="AutoShape 23"/>
          <p:cNvSpPr>
            <a:spLocks noChangeArrowheads="1"/>
          </p:cNvSpPr>
          <p:nvPr/>
        </p:nvSpPr>
        <p:spPr bwMode="auto">
          <a:xfrm>
            <a:off x="4495800" y="533400"/>
            <a:ext cx="1981200" cy="533400"/>
          </a:xfrm>
          <a:prstGeom prst="irregularSeal2">
            <a:avLst/>
          </a:prstGeom>
          <a:gradFill rotWithShape="1">
            <a:gsLst>
              <a:gs pos="0">
                <a:schemeClr val="accent1"/>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6" name="AutoShape 24">
            <a:hlinkClick r:id="" action="ppaction://noaction"/>
          </p:cNvPr>
          <p:cNvSpPr>
            <a:spLocks noChangeArrowheads="1"/>
          </p:cNvSpPr>
          <p:nvPr/>
        </p:nvSpPr>
        <p:spPr bwMode="auto">
          <a:xfrm>
            <a:off x="5881688" y="2327275"/>
            <a:ext cx="1063625" cy="838200"/>
          </a:xfrm>
          <a:prstGeom prst="star5">
            <a:avLst/>
          </a:prstGeom>
          <a:solidFill>
            <a:srgbClr val="008000"/>
          </a:solidFill>
          <a:ln w="9525">
            <a:solidFill>
              <a:srgbClr val="FF6600"/>
            </a:solidFill>
            <a:miter lim="800000"/>
            <a:headEnd/>
            <a:tailEnd/>
          </a:ln>
          <a:effectLst/>
          <a:extLst/>
        </p:spPr>
        <p:txBody>
          <a:bodyPr wrap="none" anchor="ctr"/>
          <a:lstStyle/>
          <a:p>
            <a:pPr>
              <a:defRPr/>
            </a:pPr>
            <a:endParaRPr lang="en-US"/>
          </a:p>
        </p:txBody>
      </p:sp>
      <p:sp>
        <p:nvSpPr>
          <p:cNvPr id="59417" name="AutoShape 25">
            <a:hlinkClick r:id="" action="ppaction://noaction"/>
          </p:cNvPr>
          <p:cNvSpPr>
            <a:spLocks noChangeArrowheads="1"/>
          </p:cNvSpPr>
          <p:nvPr/>
        </p:nvSpPr>
        <p:spPr bwMode="auto">
          <a:xfrm>
            <a:off x="2041525" y="2327275"/>
            <a:ext cx="990600" cy="838200"/>
          </a:xfrm>
          <a:prstGeom prst="star5">
            <a:avLst/>
          </a:prstGeom>
          <a:solidFill>
            <a:srgbClr val="6600CC"/>
          </a:solidFill>
          <a:ln w="9525">
            <a:solidFill>
              <a:srgbClr val="FF6600"/>
            </a:solidFill>
            <a:miter lim="800000"/>
            <a:headEnd/>
            <a:tailEnd/>
          </a:ln>
          <a:effectLst/>
          <a:extLst/>
        </p:spPr>
        <p:txBody>
          <a:bodyPr wrap="none" anchor="ctr"/>
          <a:lstStyle/>
          <a:p>
            <a:pPr algn="ctr">
              <a:defRPr/>
            </a:pPr>
            <a:endParaRPr lang="vi-VN" sz="2200">
              <a:solidFill>
                <a:srgbClr val="6600CC"/>
              </a:solidFill>
            </a:endParaRPr>
          </a:p>
        </p:txBody>
      </p:sp>
      <p:sp>
        <p:nvSpPr>
          <p:cNvPr id="59418" name="AutoShape 26">
            <a:hlinkClick r:id="" action="ppaction://noaction"/>
          </p:cNvPr>
          <p:cNvSpPr>
            <a:spLocks noChangeArrowheads="1"/>
          </p:cNvSpPr>
          <p:nvPr/>
        </p:nvSpPr>
        <p:spPr bwMode="auto">
          <a:xfrm>
            <a:off x="5638800" y="4700588"/>
            <a:ext cx="1035050" cy="838200"/>
          </a:xfrm>
          <a:prstGeom prst="star5">
            <a:avLst/>
          </a:prstGeom>
          <a:solidFill>
            <a:srgbClr val="FFFF00"/>
          </a:solidFill>
          <a:ln w="9525">
            <a:solidFill>
              <a:srgbClr val="CC0066"/>
            </a:solidFill>
            <a:miter lim="800000"/>
            <a:headEnd/>
            <a:tailEnd/>
          </a:ln>
          <a:effectLst/>
          <a:extLst/>
        </p:spPr>
        <p:txBody>
          <a:bodyPr wrap="none" anchor="ctr"/>
          <a:lstStyle/>
          <a:p>
            <a:pPr>
              <a:defRPr/>
            </a:pPr>
            <a:endParaRPr lang="en-US"/>
          </a:p>
        </p:txBody>
      </p:sp>
      <p:sp>
        <p:nvSpPr>
          <p:cNvPr id="59419" name="AutoShape 27">
            <a:hlinkClick r:id="" action="ppaction://noaction"/>
          </p:cNvPr>
          <p:cNvSpPr>
            <a:spLocks noChangeArrowheads="1"/>
          </p:cNvSpPr>
          <p:nvPr/>
        </p:nvSpPr>
        <p:spPr bwMode="auto">
          <a:xfrm>
            <a:off x="2286000" y="4614863"/>
            <a:ext cx="1128713" cy="857250"/>
          </a:xfrm>
          <a:prstGeom prst="star5">
            <a:avLst/>
          </a:prstGeom>
          <a:solidFill>
            <a:srgbClr val="FF6600"/>
          </a:solidFill>
          <a:ln w="9525">
            <a:solidFill>
              <a:srgbClr val="CC0066"/>
            </a:solidFill>
            <a:miter lim="800000"/>
            <a:headEnd/>
            <a:tailEnd/>
          </a:ln>
          <a:effectLst/>
          <a:extLst/>
        </p:spPr>
        <p:txBody>
          <a:bodyPr wrap="none" anchor="ctr"/>
          <a:lstStyle/>
          <a:p>
            <a:pPr>
              <a:defRPr/>
            </a:pPr>
            <a:endParaRPr lang="en-US"/>
          </a:p>
        </p:txBody>
      </p:sp>
      <p:sp>
        <p:nvSpPr>
          <p:cNvPr id="5146" name="Freeform 32"/>
          <p:cNvSpPr>
            <a:spLocks/>
          </p:cNvSpPr>
          <p:nvPr/>
        </p:nvSpPr>
        <p:spPr bwMode="auto">
          <a:xfrm>
            <a:off x="3657600" y="5308600"/>
            <a:ext cx="1825625" cy="769938"/>
          </a:xfrm>
          <a:custGeom>
            <a:avLst/>
            <a:gdLst>
              <a:gd name="T0" fmla="*/ 2147483647 w 16112"/>
              <a:gd name="T1" fmla="*/ 2147483647 h 6793"/>
              <a:gd name="T2" fmla="*/ 2147483647 w 16112"/>
              <a:gd name="T3" fmla="*/ 2147483647 h 6793"/>
              <a:gd name="T4" fmla="*/ 2147483647 w 16112"/>
              <a:gd name="T5" fmla="*/ 2147483647 h 6793"/>
              <a:gd name="T6" fmla="*/ 2147483647 w 16112"/>
              <a:gd name="T7" fmla="*/ 2147483647 h 6793"/>
              <a:gd name="T8" fmla="*/ 2147483647 w 16112"/>
              <a:gd name="T9" fmla="*/ 2147483647 h 6793"/>
              <a:gd name="T10" fmla="*/ 2147483647 w 16112"/>
              <a:gd name="T11" fmla="*/ 2147483647 h 6793"/>
              <a:gd name="T12" fmla="*/ 2147483647 w 16112"/>
              <a:gd name="T13" fmla="*/ 2147483647 h 6793"/>
              <a:gd name="T14" fmla="*/ 2147483647 w 16112"/>
              <a:gd name="T15" fmla="*/ 2147483647 h 6793"/>
              <a:gd name="T16" fmla="*/ 2147483647 w 16112"/>
              <a:gd name="T17" fmla="*/ 2147483647 h 6793"/>
              <a:gd name="T18" fmla="*/ 2147483647 w 16112"/>
              <a:gd name="T19" fmla="*/ 2147483647 h 6793"/>
              <a:gd name="T20" fmla="*/ 2147483647 w 16112"/>
              <a:gd name="T21" fmla="*/ 0 h 6793"/>
              <a:gd name="T22" fmla="*/ 2147483647 w 16112"/>
              <a:gd name="T23" fmla="*/ 2147483647 h 6793"/>
              <a:gd name="T24" fmla="*/ 2147483647 w 16112"/>
              <a:gd name="T25" fmla="*/ 2147483647 h 6793"/>
              <a:gd name="T26" fmla="*/ 2147483647 w 16112"/>
              <a:gd name="T27" fmla="*/ 2147483647 h 6793"/>
              <a:gd name="T28" fmla="*/ 2147483647 w 16112"/>
              <a:gd name="T29" fmla="*/ 2147483647 h 6793"/>
              <a:gd name="T30" fmla="*/ 2147483647 w 16112"/>
              <a:gd name="T31" fmla="*/ 2147483647 h 6793"/>
              <a:gd name="T32" fmla="*/ 2147483647 w 16112"/>
              <a:gd name="T33" fmla="*/ 2147483647 h 6793"/>
              <a:gd name="T34" fmla="*/ 2147483647 w 16112"/>
              <a:gd name="T35" fmla="*/ 2147483647 h 6793"/>
              <a:gd name="T36" fmla="*/ 2147483647 w 16112"/>
              <a:gd name="T37" fmla="*/ 2147483647 h 6793"/>
              <a:gd name="T38" fmla="*/ 2147483647 w 16112"/>
              <a:gd name="T39" fmla="*/ 2147483647 h 6793"/>
              <a:gd name="T40" fmla="*/ 2147483647 w 16112"/>
              <a:gd name="T41" fmla="*/ 2147483647 h 6793"/>
              <a:gd name="T42" fmla="*/ 2147483647 w 16112"/>
              <a:gd name="T43" fmla="*/ 2147483647 h 6793"/>
              <a:gd name="T44" fmla="*/ 2147483647 w 16112"/>
              <a:gd name="T45" fmla="*/ 2147483647 h 6793"/>
              <a:gd name="T46" fmla="*/ 2147483647 w 16112"/>
              <a:gd name="T47" fmla="*/ 2147483647 h 6793"/>
              <a:gd name="T48" fmla="*/ 2147483647 w 16112"/>
              <a:gd name="T49" fmla="*/ 2147483647 h 6793"/>
              <a:gd name="T50" fmla="*/ 2147483647 w 16112"/>
              <a:gd name="T51" fmla="*/ 2147483647 h 6793"/>
              <a:gd name="T52" fmla="*/ 2147483647 w 16112"/>
              <a:gd name="T53" fmla="*/ 2147483647 h 6793"/>
              <a:gd name="T54" fmla="*/ 2147483647 w 16112"/>
              <a:gd name="T55" fmla="*/ 2147483647 h 6793"/>
              <a:gd name="T56" fmla="*/ 2147483647 w 16112"/>
              <a:gd name="T57" fmla="*/ 2147483647 h 6793"/>
              <a:gd name="T58" fmla="*/ 2147483647 w 16112"/>
              <a:gd name="T59" fmla="*/ 2147483647 h 6793"/>
              <a:gd name="T60" fmla="*/ 2147483647 w 16112"/>
              <a:gd name="T61" fmla="*/ 2147483647 h 6793"/>
              <a:gd name="T62" fmla="*/ 2147483647 w 16112"/>
              <a:gd name="T63" fmla="*/ 2147483647 h 6793"/>
              <a:gd name="T64" fmla="*/ 2147483647 w 16112"/>
              <a:gd name="T65" fmla="*/ 2147483647 h 6793"/>
              <a:gd name="T66" fmla="*/ 2147483647 w 16112"/>
              <a:gd name="T67" fmla="*/ 2147483647 h 6793"/>
              <a:gd name="T68" fmla="*/ 2147483647 w 16112"/>
              <a:gd name="T69" fmla="*/ 2147483647 h 6793"/>
              <a:gd name="T70" fmla="*/ 2147483647 w 16112"/>
              <a:gd name="T71" fmla="*/ 2147483647 h 6793"/>
              <a:gd name="T72" fmla="*/ 2147483647 w 16112"/>
              <a:gd name="T73" fmla="*/ 2147483647 h 6793"/>
              <a:gd name="T74" fmla="*/ 2147483647 w 16112"/>
              <a:gd name="T75" fmla="*/ 2147483647 h 6793"/>
              <a:gd name="T76" fmla="*/ 2147483647 w 16112"/>
              <a:gd name="T77" fmla="*/ 2147483647 h 6793"/>
              <a:gd name="T78" fmla="*/ 2147483647 w 16112"/>
              <a:gd name="T79" fmla="*/ 2147483647 h 6793"/>
              <a:gd name="T80" fmla="*/ 2147483647 w 16112"/>
              <a:gd name="T81" fmla="*/ 2147483647 h 6793"/>
              <a:gd name="T82" fmla="*/ 2147483647 w 16112"/>
              <a:gd name="T83" fmla="*/ 2147483647 h 6793"/>
              <a:gd name="T84" fmla="*/ 0 w 16112"/>
              <a:gd name="T85" fmla="*/ 2147483647 h 67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12"/>
              <a:gd name="T130" fmla="*/ 0 h 6793"/>
              <a:gd name="T131" fmla="*/ 16112 w 16112"/>
              <a:gd name="T132" fmla="*/ 6793 h 67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12" h="6793">
                <a:moveTo>
                  <a:pt x="0" y="3396"/>
                </a:moveTo>
                <a:lnTo>
                  <a:pt x="10" y="3221"/>
                </a:lnTo>
                <a:lnTo>
                  <a:pt x="41" y="3050"/>
                </a:lnTo>
                <a:lnTo>
                  <a:pt x="93" y="2880"/>
                </a:lnTo>
                <a:lnTo>
                  <a:pt x="164" y="2713"/>
                </a:lnTo>
                <a:lnTo>
                  <a:pt x="254" y="2549"/>
                </a:lnTo>
                <a:lnTo>
                  <a:pt x="363" y="2387"/>
                </a:lnTo>
                <a:lnTo>
                  <a:pt x="490" y="2230"/>
                </a:lnTo>
                <a:lnTo>
                  <a:pt x="634" y="2075"/>
                </a:lnTo>
                <a:lnTo>
                  <a:pt x="795" y="1925"/>
                </a:lnTo>
                <a:lnTo>
                  <a:pt x="973" y="1778"/>
                </a:lnTo>
                <a:lnTo>
                  <a:pt x="1167" y="1636"/>
                </a:lnTo>
                <a:lnTo>
                  <a:pt x="1377" y="1498"/>
                </a:lnTo>
                <a:lnTo>
                  <a:pt x="1601" y="1365"/>
                </a:lnTo>
                <a:lnTo>
                  <a:pt x="1841" y="1236"/>
                </a:lnTo>
                <a:lnTo>
                  <a:pt x="2094" y="1114"/>
                </a:lnTo>
                <a:lnTo>
                  <a:pt x="2360" y="995"/>
                </a:lnTo>
                <a:lnTo>
                  <a:pt x="2640" y="883"/>
                </a:lnTo>
                <a:lnTo>
                  <a:pt x="2932" y="775"/>
                </a:lnTo>
                <a:lnTo>
                  <a:pt x="3237" y="675"/>
                </a:lnTo>
                <a:lnTo>
                  <a:pt x="3552" y="580"/>
                </a:lnTo>
                <a:lnTo>
                  <a:pt x="3879" y="492"/>
                </a:lnTo>
                <a:lnTo>
                  <a:pt x="4217" y="410"/>
                </a:lnTo>
                <a:lnTo>
                  <a:pt x="4564" y="335"/>
                </a:lnTo>
                <a:lnTo>
                  <a:pt x="4921" y="267"/>
                </a:lnTo>
                <a:lnTo>
                  <a:pt x="5287" y="206"/>
                </a:lnTo>
                <a:lnTo>
                  <a:pt x="5661" y="153"/>
                </a:lnTo>
                <a:lnTo>
                  <a:pt x="6043" y="107"/>
                </a:lnTo>
                <a:lnTo>
                  <a:pt x="6433" y="69"/>
                </a:lnTo>
                <a:lnTo>
                  <a:pt x="6829" y="39"/>
                </a:lnTo>
                <a:lnTo>
                  <a:pt x="7232" y="18"/>
                </a:lnTo>
                <a:lnTo>
                  <a:pt x="7642" y="5"/>
                </a:lnTo>
                <a:lnTo>
                  <a:pt x="8056" y="0"/>
                </a:lnTo>
                <a:lnTo>
                  <a:pt x="8470" y="5"/>
                </a:lnTo>
                <a:lnTo>
                  <a:pt x="8880" y="18"/>
                </a:lnTo>
                <a:lnTo>
                  <a:pt x="9283" y="39"/>
                </a:lnTo>
                <a:lnTo>
                  <a:pt x="9679" y="69"/>
                </a:lnTo>
                <a:lnTo>
                  <a:pt x="10069" y="107"/>
                </a:lnTo>
                <a:lnTo>
                  <a:pt x="10451" y="153"/>
                </a:lnTo>
                <a:lnTo>
                  <a:pt x="10825" y="206"/>
                </a:lnTo>
                <a:lnTo>
                  <a:pt x="11191" y="267"/>
                </a:lnTo>
                <a:lnTo>
                  <a:pt x="11548" y="335"/>
                </a:lnTo>
                <a:lnTo>
                  <a:pt x="11895" y="410"/>
                </a:lnTo>
                <a:lnTo>
                  <a:pt x="12232" y="492"/>
                </a:lnTo>
                <a:lnTo>
                  <a:pt x="12560" y="580"/>
                </a:lnTo>
                <a:lnTo>
                  <a:pt x="12875" y="675"/>
                </a:lnTo>
                <a:lnTo>
                  <a:pt x="13180" y="775"/>
                </a:lnTo>
                <a:lnTo>
                  <a:pt x="13472" y="883"/>
                </a:lnTo>
                <a:lnTo>
                  <a:pt x="13751" y="995"/>
                </a:lnTo>
                <a:lnTo>
                  <a:pt x="14018" y="1114"/>
                </a:lnTo>
                <a:lnTo>
                  <a:pt x="14271" y="1236"/>
                </a:lnTo>
                <a:lnTo>
                  <a:pt x="14511" y="1365"/>
                </a:lnTo>
                <a:lnTo>
                  <a:pt x="14735" y="1498"/>
                </a:lnTo>
                <a:lnTo>
                  <a:pt x="14945" y="1636"/>
                </a:lnTo>
                <a:lnTo>
                  <a:pt x="15139" y="1778"/>
                </a:lnTo>
                <a:lnTo>
                  <a:pt x="15317" y="1925"/>
                </a:lnTo>
                <a:lnTo>
                  <a:pt x="15478" y="2075"/>
                </a:lnTo>
                <a:lnTo>
                  <a:pt x="15622" y="2230"/>
                </a:lnTo>
                <a:lnTo>
                  <a:pt x="15749" y="2387"/>
                </a:lnTo>
                <a:lnTo>
                  <a:pt x="15859" y="2549"/>
                </a:lnTo>
                <a:lnTo>
                  <a:pt x="15949" y="2713"/>
                </a:lnTo>
                <a:lnTo>
                  <a:pt x="16019" y="2880"/>
                </a:lnTo>
                <a:lnTo>
                  <a:pt x="16071" y="3050"/>
                </a:lnTo>
                <a:lnTo>
                  <a:pt x="16102" y="3221"/>
                </a:lnTo>
                <a:lnTo>
                  <a:pt x="16112" y="3396"/>
                </a:lnTo>
                <a:lnTo>
                  <a:pt x="16102" y="3571"/>
                </a:lnTo>
                <a:lnTo>
                  <a:pt x="16071" y="3743"/>
                </a:lnTo>
                <a:lnTo>
                  <a:pt x="16019" y="3913"/>
                </a:lnTo>
                <a:lnTo>
                  <a:pt x="15949" y="4080"/>
                </a:lnTo>
                <a:lnTo>
                  <a:pt x="15859" y="4245"/>
                </a:lnTo>
                <a:lnTo>
                  <a:pt x="15749" y="4406"/>
                </a:lnTo>
                <a:lnTo>
                  <a:pt x="15622" y="4564"/>
                </a:lnTo>
                <a:lnTo>
                  <a:pt x="15478" y="4718"/>
                </a:lnTo>
                <a:lnTo>
                  <a:pt x="15317" y="4868"/>
                </a:lnTo>
                <a:lnTo>
                  <a:pt x="15139" y="5015"/>
                </a:lnTo>
                <a:lnTo>
                  <a:pt x="14945" y="5157"/>
                </a:lnTo>
                <a:lnTo>
                  <a:pt x="14735" y="5295"/>
                </a:lnTo>
                <a:lnTo>
                  <a:pt x="14511" y="5429"/>
                </a:lnTo>
                <a:lnTo>
                  <a:pt x="14271" y="5556"/>
                </a:lnTo>
                <a:lnTo>
                  <a:pt x="14018" y="5680"/>
                </a:lnTo>
                <a:lnTo>
                  <a:pt x="13751" y="5798"/>
                </a:lnTo>
                <a:lnTo>
                  <a:pt x="13472" y="5911"/>
                </a:lnTo>
                <a:lnTo>
                  <a:pt x="13180" y="6017"/>
                </a:lnTo>
                <a:lnTo>
                  <a:pt x="12875" y="6118"/>
                </a:lnTo>
                <a:lnTo>
                  <a:pt x="12560" y="6213"/>
                </a:lnTo>
                <a:lnTo>
                  <a:pt x="12232" y="6301"/>
                </a:lnTo>
                <a:lnTo>
                  <a:pt x="11895" y="6383"/>
                </a:lnTo>
                <a:lnTo>
                  <a:pt x="11548" y="6458"/>
                </a:lnTo>
                <a:lnTo>
                  <a:pt x="11191" y="6525"/>
                </a:lnTo>
                <a:lnTo>
                  <a:pt x="10825" y="6587"/>
                </a:lnTo>
                <a:lnTo>
                  <a:pt x="10451" y="6640"/>
                </a:lnTo>
                <a:lnTo>
                  <a:pt x="10069" y="6685"/>
                </a:lnTo>
                <a:lnTo>
                  <a:pt x="9679" y="6724"/>
                </a:lnTo>
                <a:lnTo>
                  <a:pt x="9283" y="6754"/>
                </a:lnTo>
                <a:lnTo>
                  <a:pt x="8880" y="6775"/>
                </a:lnTo>
                <a:lnTo>
                  <a:pt x="8470" y="6788"/>
                </a:lnTo>
                <a:lnTo>
                  <a:pt x="8056" y="6793"/>
                </a:lnTo>
                <a:lnTo>
                  <a:pt x="7642" y="6788"/>
                </a:lnTo>
                <a:lnTo>
                  <a:pt x="7232" y="6775"/>
                </a:lnTo>
                <a:lnTo>
                  <a:pt x="6829" y="6754"/>
                </a:lnTo>
                <a:lnTo>
                  <a:pt x="6433" y="6724"/>
                </a:lnTo>
                <a:lnTo>
                  <a:pt x="6043" y="6685"/>
                </a:lnTo>
                <a:lnTo>
                  <a:pt x="5661" y="6640"/>
                </a:lnTo>
                <a:lnTo>
                  <a:pt x="5287" y="6587"/>
                </a:lnTo>
                <a:lnTo>
                  <a:pt x="4921" y="6525"/>
                </a:lnTo>
                <a:lnTo>
                  <a:pt x="4564" y="6458"/>
                </a:lnTo>
                <a:lnTo>
                  <a:pt x="4217" y="6383"/>
                </a:lnTo>
                <a:lnTo>
                  <a:pt x="3879" y="6301"/>
                </a:lnTo>
                <a:lnTo>
                  <a:pt x="3552" y="6213"/>
                </a:lnTo>
                <a:lnTo>
                  <a:pt x="3237" y="6118"/>
                </a:lnTo>
                <a:lnTo>
                  <a:pt x="2932" y="6017"/>
                </a:lnTo>
                <a:lnTo>
                  <a:pt x="2640" y="5911"/>
                </a:lnTo>
                <a:lnTo>
                  <a:pt x="2360" y="5798"/>
                </a:lnTo>
                <a:lnTo>
                  <a:pt x="2094" y="5680"/>
                </a:lnTo>
                <a:lnTo>
                  <a:pt x="1841" y="5556"/>
                </a:lnTo>
                <a:lnTo>
                  <a:pt x="1601" y="5429"/>
                </a:lnTo>
                <a:lnTo>
                  <a:pt x="1377" y="5295"/>
                </a:lnTo>
                <a:lnTo>
                  <a:pt x="1167" y="5157"/>
                </a:lnTo>
                <a:lnTo>
                  <a:pt x="973" y="5015"/>
                </a:lnTo>
                <a:lnTo>
                  <a:pt x="795" y="4868"/>
                </a:lnTo>
                <a:lnTo>
                  <a:pt x="634" y="4718"/>
                </a:lnTo>
                <a:lnTo>
                  <a:pt x="490" y="4564"/>
                </a:lnTo>
                <a:lnTo>
                  <a:pt x="363" y="4406"/>
                </a:lnTo>
                <a:lnTo>
                  <a:pt x="254" y="4245"/>
                </a:lnTo>
                <a:lnTo>
                  <a:pt x="164" y="4080"/>
                </a:lnTo>
                <a:lnTo>
                  <a:pt x="93" y="3913"/>
                </a:lnTo>
                <a:lnTo>
                  <a:pt x="41" y="3743"/>
                </a:lnTo>
                <a:lnTo>
                  <a:pt x="10" y="3571"/>
                </a:lnTo>
                <a:lnTo>
                  <a:pt x="0" y="3396"/>
                </a:lnTo>
                <a:close/>
              </a:path>
            </a:pathLst>
          </a:custGeom>
          <a:noFill/>
          <a:ln w="28575">
            <a:solidFill>
              <a:srgbClr val="FF0066"/>
            </a:solidFill>
            <a:round/>
            <a:headEnd/>
            <a:tailEnd/>
          </a:ln>
        </p:spPr>
        <p:txBody>
          <a:bodyPr/>
          <a:lstStyle/>
          <a:p>
            <a:endParaRPr lang="en-US"/>
          </a:p>
        </p:txBody>
      </p:sp>
      <p:sp>
        <p:nvSpPr>
          <p:cNvPr id="5147" name="Freeform 33"/>
          <p:cNvSpPr>
            <a:spLocks/>
          </p:cNvSpPr>
          <p:nvPr/>
        </p:nvSpPr>
        <p:spPr bwMode="auto">
          <a:xfrm>
            <a:off x="4038600" y="4927600"/>
            <a:ext cx="1130300" cy="1625600"/>
          </a:xfrm>
          <a:custGeom>
            <a:avLst/>
            <a:gdLst>
              <a:gd name="T0" fmla="*/ 2147483647 w 9982"/>
              <a:gd name="T1" fmla="*/ 2147483647 h 14339"/>
              <a:gd name="T2" fmla="*/ 2147483647 w 9982"/>
              <a:gd name="T3" fmla="*/ 2147483647 h 14339"/>
              <a:gd name="T4" fmla="*/ 2147483647 w 9982"/>
              <a:gd name="T5" fmla="*/ 2147483647 h 14339"/>
              <a:gd name="T6" fmla="*/ 2147483647 w 9982"/>
              <a:gd name="T7" fmla="*/ 2147483647 h 14339"/>
              <a:gd name="T8" fmla="*/ 2147483647 w 9982"/>
              <a:gd name="T9" fmla="*/ 2147483647 h 14339"/>
              <a:gd name="T10" fmla="*/ 2147483647 w 9982"/>
              <a:gd name="T11" fmla="*/ 2147483647 h 14339"/>
              <a:gd name="T12" fmla="*/ 2147483647 w 9982"/>
              <a:gd name="T13" fmla="*/ 2147483647 h 14339"/>
              <a:gd name="T14" fmla="*/ 2147483647 w 9982"/>
              <a:gd name="T15" fmla="*/ 2147483647 h 14339"/>
              <a:gd name="T16" fmla="*/ 2147483647 w 9982"/>
              <a:gd name="T17" fmla="*/ 2147483647 h 14339"/>
              <a:gd name="T18" fmla="*/ 2147483647 w 9982"/>
              <a:gd name="T19" fmla="*/ 2147483647 h 14339"/>
              <a:gd name="T20" fmla="*/ 2147483647 w 9982"/>
              <a:gd name="T21" fmla="*/ 2147483647 h 14339"/>
              <a:gd name="T22" fmla="*/ 2147483647 w 9982"/>
              <a:gd name="T23" fmla="*/ 2147483647 h 14339"/>
              <a:gd name="T24" fmla="*/ 2147483647 w 9982"/>
              <a:gd name="T25" fmla="*/ 2147483647 h 14339"/>
              <a:gd name="T26" fmla="*/ 2147483647 w 9982"/>
              <a:gd name="T27" fmla="*/ 2147483647 h 14339"/>
              <a:gd name="T28" fmla="*/ 2147483647 w 9982"/>
              <a:gd name="T29" fmla="*/ 2147483647 h 14339"/>
              <a:gd name="T30" fmla="*/ 2147483647 w 9982"/>
              <a:gd name="T31" fmla="*/ 2147483647 h 14339"/>
              <a:gd name="T32" fmla="*/ 2147483647 w 9982"/>
              <a:gd name="T33" fmla="*/ 2147483647 h 14339"/>
              <a:gd name="T34" fmla="*/ 2147483647 w 9982"/>
              <a:gd name="T35" fmla="*/ 2147483647 h 14339"/>
              <a:gd name="T36" fmla="*/ 2147483647 w 9982"/>
              <a:gd name="T37" fmla="*/ 2147483647 h 14339"/>
              <a:gd name="T38" fmla="*/ 2147483647 w 9982"/>
              <a:gd name="T39" fmla="*/ 0 h 14339"/>
              <a:gd name="T40" fmla="*/ 2147483647 w 9982"/>
              <a:gd name="T41" fmla="*/ 2147483647 h 14339"/>
              <a:gd name="T42" fmla="*/ 2147483647 w 9982"/>
              <a:gd name="T43" fmla="*/ 2147483647 h 14339"/>
              <a:gd name="T44" fmla="*/ 2147483647 w 9982"/>
              <a:gd name="T45" fmla="*/ 2147483647 h 14339"/>
              <a:gd name="T46" fmla="*/ 2147483647 w 9982"/>
              <a:gd name="T47" fmla="*/ 2147483647 h 14339"/>
              <a:gd name="T48" fmla="*/ 2147483647 w 9982"/>
              <a:gd name="T49" fmla="*/ 2147483647 h 14339"/>
              <a:gd name="T50" fmla="*/ 2147483647 w 9982"/>
              <a:gd name="T51" fmla="*/ 2147483647 h 14339"/>
              <a:gd name="T52" fmla="*/ 2147483647 w 9982"/>
              <a:gd name="T53" fmla="*/ 2147483647 h 14339"/>
              <a:gd name="T54" fmla="*/ 2147483647 w 9982"/>
              <a:gd name="T55" fmla="*/ 2147483647 h 14339"/>
              <a:gd name="T56" fmla="*/ 2147483647 w 9982"/>
              <a:gd name="T57" fmla="*/ 2147483647 h 14339"/>
              <a:gd name="T58" fmla="*/ 2147483647 w 9982"/>
              <a:gd name="T59" fmla="*/ 2147483647 h 14339"/>
              <a:gd name="T60" fmla="*/ 2147483647 w 9982"/>
              <a:gd name="T61" fmla="*/ 2147483647 h 14339"/>
              <a:gd name="T62" fmla="*/ 2147483647 w 9982"/>
              <a:gd name="T63" fmla="*/ 2147483647 h 14339"/>
              <a:gd name="T64" fmla="*/ 2147483647 w 9982"/>
              <a:gd name="T65" fmla="*/ 2147483647 h 14339"/>
              <a:gd name="T66" fmla="*/ 2147483647 w 9982"/>
              <a:gd name="T67" fmla="*/ 2147483647 h 14339"/>
              <a:gd name="T68" fmla="*/ 2147483647 w 9982"/>
              <a:gd name="T69" fmla="*/ 2147483647 h 14339"/>
              <a:gd name="T70" fmla="*/ 2147483647 w 9982"/>
              <a:gd name="T71" fmla="*/ 2147483647 h 14339"/>
              <a:gd name="T72" fmla="*/ 2147483647 w 9982"/>
              <a:gd name="T73" fmla="*/ 2147483647 h 14339"/>
              <a:gd name="T74" fmla="*/ 2147483647 w 9982"/>
              <a:gd name="T75" fmla="*/ 2147483647 h 14339"/>
              <a:gd name="T76" fmla="*/ 2147483647 w 9982"/>
              <a:gd name="T77" fmla="*/ 2147483647 h 14339"/>
              <a:gd name="T78" fmla="*/ 2147483647 w 9982"/>
              <a:gd name="T79" fmla="*/ 2147483647 h 14339"/>
              <a:gd name="T80" fmla="*/ 2147483647 w 9982"/>
              <a:gd name="T81" fmla="*/ 2147483647 h 14339"/>
              <a:gd name="T82" fmla="*/ 2147483647 w 9982"/>
              <a:gd name="T83" fmla="*/ 2147483647 h 14339"/>
              <a:gd name="T84" fmla="*/ 2147483647 w 9982"/>
              <a:gd name="T85" fmla="*/ 2147483647 h 14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82"/>
              <a:gd name="T130" fmla="*/ 0 h 14339"/>
              <a:gd name="T131" fmla="*/ 9982 w 9982"/>
              <a:gd name="T132" fmla="*/ 14339 h 14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82" h="14339">
                <a:moveTo>
                  <a:pt x="963" y="14133"/>
                </a:moveTo>
                <a:lnTo>
                  <a:pt x="817" y="14036"/>
                </a:lnTo>
                <a:lnTo>
                  <a:pt x="683" y="13922"/>
                </a:lnTo>
                <a:lnTo>
                  <a:pt x="561" y="13793"/>
                </a:lnTo>
                <a:lnTo>
                  <a:pt x="451" y="13648"/>
                </a:lnTo>
                <a:lnTo>
                  <a:pt x="354" y="13488"/>
                </a:lnTo>
                <a:lnTo>
                  <a:pt x="269" y="13314"/>
                </a:lnTo>
                <a:lnTo>
                  <a:pt x="195" y="13125"/>
                </a:lnTo>
                <a:lnTo>
                  <a:pt x="133" y="12924"/>
                </a:lnTo>
                <a:lnTo>
                  <a:pt x="83" y="12709"/>
                </a:lnTo>
                <a:lnTo>
                  <a:pt x="45" y="12482"/>
                </a:lnTo>
                <a:lnTo>
                  <a:pt x="19" y="12244"/>
                </a:lnTo>
                <a:lnTo>
                  <a:pt x="3" y="11993"/>
                </a:lnTo>
                <a:lnTo>
                  <a:pt x="0" y="11732"/>
                </a:lnTo>
                <a:lnTo>
                  <a:pt x="8" y="11462"/>
                </a:lnTo>
                <a:lnTo>
                  <a:pt x="29" y="11181"/>
                </a:lnTo>
                <a:lnTo>
                  <a:pt x="60" y="10891"/>
                </a:lnTo>
                <a:lnTo>
                  <a:pt x="102" y="10593"/>
                </a:lnTo>
                <a:lnTo>
                  <a:pt x="156" y="10287"/>
                </a:lnTo>
                <a:lnTo>
                  <a:pt x="220" y="9973"/>
                </a:lnTo>
                <a:lnTo>
                  <a:pt x="296" y="9653"/>
                </a:lnTo>
                <a:lnTo>
                  <a:pt x="382" y="9326"/>
                </a:lnTo>
                <a:lnTo>
                  <a:pt x="480" y="8994"/>
                </a:lnTo>
                <a:lnTo>
                  <a:pt x="589" y="8656"/>
                </a:lnTo>
                <a:lnTo>
                  <a:pt x="708" y="8313"/>
                </a:lnTo>
                <a:lnTo>
                  <a:pt x="838" y="7967"/>
                </a:lnTo>
                <a:lnTo>
                  <a:pt x="979" y="7617"/>
                </a:lnTo>
                <a:lnTo>
                  <a:pt x="1130" y="7263"/>
                </a:lnTo>
                <a:lnTo>
                  <a:pt x="1293" y="6907"/>
                </a:lnTo>
                <a:lnTo>
                  <a:pt x="1465" y="6551"/>
                </a:lnTo>
                <a:lnTo>
                  <a:pt x="1647" y="6191"/>
                </a:lnTo>
                <a:lnTo>
                  <a:pt x="1841" y="5831"/>
                </a:lnTo>
                <a:lnTo>
                  <a:pt x="2045" y="5470"/>
                </a:lnTo>
                <a:lnTo>
                  <a:pt x="2255" y="5114"/>
                </a:lnTo>
                <a:lnTo>
                  <a:pt x="2471" y="4768"/>
                </a:lnTo>
                <a:lnTo>
                  <a:pt x="2692" y="4430"/>
                </a:lnTo>
                <a:lnTo>
                  <a:pt x="2916" y="4102"/>
                </a:lnTo>
                <a:lnTo>
                  <a:pt x="3143" y="3784"/>
                </a:lnTo>
                <a:lnTo>
                  <a:pt x="3374" y="3476"/>
                </a:lnTo>
                <a:lnTo>
                  <a:pt x="3608" y="3179"/>
                </a:lnTo>
                <a:lnTo>
                  <a:pt x="3843" y="2893"/>
                </a:lnTo>
                <a:lnTo>
                  <a:pt x="4081" y="2619"/>
                </a:lnTo>
                <a:lnTo>
                  <a:pt x="4320" y="2357"/>
                </a:lnTo>
                <a:lnTo>
                  <a:pt x="4560" y="2105"/>
                </a:lnTo>
                <a:lnTo>
                  <a:pt x="4799" y="1868"/>
                </a:lnTo>
                <a:lnTo>
                  <a:pt x="5039" y="1641"/>
                </a:lnTo>
                <a:lnTo>
                  <a:pt x="5279" y="1429"/>
                </a:lnTo>
                <a:lnTo>
                  <a:pt x="5518" y="1230"/>
                </a:lnTo>
                <a:lnTo>
                  <a:pt x="5755" y="1043"/>
                </a:lnTo>
                <a:lnTo>
                  <a:pt x="5991" y="872"/>
                </a:lnTo>
                <a:lnTo>
                  <a:pt x="6225" y="715"/>
                </a:lnTo>
                <a:lnTo>
                  <a:pt x="6456" y="573"/>
                </a:lnTo>
                <a:lnTo>
                  <a:pt x="6683" y="445"/>
                </a:lnTo>
                <a:lnTo>
                  <a:pt x="6907" y="333"/>
                </a:lnTo>
                <a:lnTo>
                  <a:pt x="7128" y="236"/>
                </a:lnTo>
                <a:lnTo>
                  <a:pt x="7344" y="155"/>
                </a:lnTo>
                <a:lnTo>
                  <a:pt x="7555" y="92"/>
                </a:lnTo>
                <a:lnTo>
                  <a:pt x="7761" y="43"/>
                </a:lnTo>
                <a:lnTo>
                  <a:pt x="7962" y="13"/>
                </a:lnTo>
                <a:lnTo>
                  <a:pt x="8155" y="0"/>
                </a:lnTo>
                <a:lnTo>
                  <a:pt x="8343" y="4"/>
                </a:lnTo>
                <a:lnTo>
                  <a:pt x="8523" y="26"/>
                </a:lnTo>
                <a:lnTo>
                  <a:pt x="8696" y="67"/>
                </a:lnTo>
                <a:lnTo>
                  <a:pt x="8862" y="127"/>
                </a:lnTo>
                <a:lnTo>
                  <a:pt x="9019" y="205"/>
                </a:lnTo>
                <a:lnTo>
                  <a:pt x="9165" y="301"/>
                </a:lnTo>
                <a:lnTo>
                  <a:pt x="9299" y="415"/>
                </a:lnTo>
                <a:lnTo>
                  <a:pt x="9421" y="543"/>
                </a:lnTo>
                <a:lnTo>
                  <a:pt x="9531" y="688"/>
                </a:lnTo>
                <a:lnTo>
                  <a:pt x="9628" y="848"/>
                </a:lnTo>
                <a:lnTo>
                  <a:pt x="9713" y="1023"/>
                </a:lnTo>
                <a:lnTo>
                  <a:pt x="9787" y="1212"/>
                </a:lnTo>
                <a:lnTo>
                  <a:pt x="9849" y="1413"/>
                </a:lnTo>
                <a:lnTo>
                  <a:pt x="9899" y="1628"/>
                </a:lnTo>
                <a:lnTo>
                  <a:pt x="9937" y="1855"/>
                </a:lnTo>
                <a:lnTo>
                  <a:pt x="9963" y="2094"/>
                </a:lnTo>
                <a:lnTo>
                  <a:pt x="9979" y="2344"/>
                </a:lnTo>
                <a:lnTo>
                  <a:pt x="9982" y="2604"/>
                </a:lnTo>
                <a:lnTo>
                  <a:pt x="9974" y="2876"/>
                </a:lnTo>
                <a:lnTo>
                  <a:pt x="9953" y="3156"/>
                </a:lnTo>
                <a:lnTo>
                  <a:pt x="9922" y="3446"/>
                </a:lnTo>
                <a:lnTo>
                  <a:pt x="9880" y="3743"/>
                </a:lnTo>
                <a:lnTo>
                  <a:pt x="9826" y="4050"/>
                </a:lnTo>
                <a:lnTo>
                  <a:pt x="9762" y="4363"/>
                </a:lnTo>
                <a:lnTo>
                  <a:pt x="9686" y="4684"/>
                </a:lnTo>
                <a:lnTo>
                  <a:pt x="9600" y="5010"/>
                </a:lnTo>
                <a:lnTo>
                  <a:pt x="9502" y="5343"/>
                </a:lnTo>
                <a:lnTo>
                  <a:pt x="9393" y="5681"/>
                </a:lnTo>
                <a:lnTo>
                  <a:pt x="9274" y="6024"/>
                </a:lnTo>
                <a:lnTo>
                  <a:pt x="9144" y="6370"/>
                </a:lnTo>
                <a:lnTo>
                  <a:pt x="9003" y="6720"/>
                </a:lnTo>
                <a:lnTo>
                  <a:pt x="8852" y="7072"/>
                </a:lnTo>
                <a:lnTo>
                  <a:pt x="8689" y="7428"/>
                </a:lnTo>
                <a:lnTo>
                  <a:pt x="8517" y="7787"/>
                </a:lnTo>
                <a:lnTo>
                  <a:pt x="8335" y="8146"/>
                </a:lnTo>
                <a:lnTo>
                  <a:pt x="8141" y="8506"/>
                </a:lnTo>
                <a:lnTo>
                  <a:pt x="7937" y="8867"/>
                </a:lnTo>
                <a:lnTo>
                  <a:pt x="7727" y="9223"/>
                </a:lnTo>
                <a:lnTo>
                  <a:pt x="7511" y="9570"/>
                </a:lnTo>
                <a:lnTo>
                  <a:pt x="7290" y="9907"/>
                </a:lnTo>
                <a:lnTo>
                  <a:pt x="7066" y="10235"/>
                </a:lnTo>
                <a:lnTo>
                  <a:pt x="6839" y="10553"/>
                </a:lnTo>
                <a:lnTo>
                  <a:pt x="6608" y="10861"/>
                </a:lnTo>
                <a:lnTo>
                  <a:pt x="6374" y="11158"/>
                </a:lnTo>
                <a:lnTo>
                  <a:pt x="6138" y="11444"/>
                </a:lnTo>
                <a:lnTo>
                  <a:pt x="5901" y="11718"/>
                </a:lnTo>
                <a:lnTo>
                  <a:pt x="5662" y="11981"/>
                </a:lnTo>
                <a:lnTo>
                  <a:pt x="5422" y="12232"/>
                </a:lnTo>
                <a:lnTo>
                  <a:pt x="5183" y="12470"/>
                </a:lnTo>
                <a:lnTo>
                  <a:pt x="4943" y="12696"/>
                </a:lnTo>
                <a:lnTo>
                  <a:pt x="4703" y="12908"/>
                </a:lnTo>
                <a:lnTo>
                  <a:pt x="4464" y="13107"/>
                </a:lnTo>
                <a:lnTo>
                  <a:pt x="4227" y="13293"/>
                </a:lnTo>
                <a:lnTo>
                  <a:pt x="3991" y="13464"/>
                </a:lnTo>
                <a:lnTo>
                  <a:pt x="3757" y="13622"/>
                </a:lnTo>
                <a:lnTo>
                  <a:pt x="3526" y="13764"/>
                </a:lnTo>
                <a:lnTo>
                  <a:pt x="3299" y="13892"/>
                </a:lnTo>
                <a:lnTo>
                  <a:pt x="3075" y="14005"/>
                </a:lnTo>
                <a:lnTo>
                  <a:pt x="2854" y="14101"/>
                </a:lnTo>
                <a:lnTo>
                  <a:pt x="2638" y="14182"/>
                </a:lnTo>
                <a:lnTo>
                  <a:pt x="2427" y="14246"/>
                </a:lnTo>
                <a:lnTo>
                  <a:pt x="2221" y="14294"/>
                </a:lnTo>
                <a:lnTo>
                  <a:pt x="2020" y="14325"/>
                </a:lnTo>
                <a:lnTo>
                  <a:pt x="1827" y="14339"/>
                </a:lnTo>
                <a:lnTo>
                  <a:pt x="1639" y="14334"/>
                </a:lnTo>
                <a:lnTo>
                  <a:pt x="1458" y="14312"/>
                </a:lnTo>
                <a:lnTo>
                  <a:pt x="1286" y="14269"/>
                </a:lnTo>
                <a:lnTo>
                  <a:pt x="1120" y="14210"/>
                </a:lnTo>
                <a:lnTo>
                  <a:pt x="963" y="14133"/>
                </a:lnTo>
                <a:close/>
              </a:path>
            </a:pathLst>
          </a:custGeom>
          <a:noFill/>
          <a:ln w="28575">
            <a:solidFill>
              <a:srgbClr val="009900"/>
            </a:solidFill>
            <a:round/>
            <a:headEnd/>
            <a:tailEnd/>
          </a:ln>
        </p:spPr>
        <p:txBody>
          <a:bodyPr/>
          <a:lstStyle/>
          <a:p>
            <a:endParaRPr lang="en-US"/>
          </a:p>
        </p:txBody>
      </p:sp>
      <p:sp>
        <p:nvSpPr>
          <p:cNvPr id="5148" name="Freeform 34"/>
          <p:cNvSpPr>
            <a:spLocks/>
          </p:cNvSpPr>
          <p:nvPr/>
        </p:nvSpPr>
        <p:spPr bwMode="auto">
          <a:xfrm>
            <a:off x="4046538" y="4902200"/>
            <a:ext cx="1130300" cy="1625600"/>
          </a:xfrm>
          <a:custGeom>
            <a:avLst/>
            <a:gdLst>
              <a:gd name="T0" fmla="*/ 2147483647 w 9982"/>
              <a:gd name="T1" fmla="*/ 2147483647 h 14339"/>
              <a:gd name="T2" fmla="*/ 2147483647 w 9982"/>
              <a:gd name="T3" fmla="*/ 2147483647 h 14339"/>
              <a:gd name="T4" fmla="*/ 2147483647 w 9982"/>
              <a:gd name="T5" fmla="*/ 2147483647 h 14339"/>
              <a:gd name="T6" fmla="*/ 2147483647 w 9982"/>
              <a:gd name="T7" fmla="*/ 2147483647 h 14339"/>
              <a:gd name="T8" fmla="*/ 2147483647 w 9982"/>
              <a:gd name="T9" fmla="*/ 2147483647 h 14339"/>
              <a:gd name="T10" fmla="*/ 2147483647 w 9982"/>
              <a:gd name="T11" fmla="*/ 2147483647 h 14339"/>
              <a:gd name="T12" fmla="*/ 2147483647 w 9982"/>
              <a:gd name="T13" fmla="*/ 2147483647 h 14339"/>
              <a:gd name="T14" fmla="*/ 2147483647 w 9982"/>
              <a:gd name="T15" fmla="*/ 2147483647 h 14339"/>
              <a:gd name="T16" fmla="*/ 2147483647 w 9982"/>
              <a:gd name="T17" fmla="*/ 2147483647 h 14339"/>
              <a:gd name="T18" fmla="*/ 2147483647 w 9982"/>
              <a:gd name="T19" fmla="*/ 2147483647 h 14339"/>
              <a:gd name="T20" fmla="*/ 2147483647 w 9982"/>
              <a:gd name="T21" fmla="*/ 2147483647 h 14339"/>
              <a:gd name="T22" fmla="*/ 2147483647 w 9982"/>
              <a:gd name="T23" fmla="*/ 2147483647 h 14339"/>
              <a:gd name="T24" fmla="*/ 2147483647 w 9982"/>
              <a:gd name="T25" fmla="*/ 2147483647 h 14339"/>
              <a:gd name="T26" fmla="*/ 2147483647 w 9982"/>
              <a:gd name="T27" fmla="*/ 2147483647 h 14339"/>
              <a:gd name="T28" fmla="*/ 2147483647 w 9982"/>
              <a:gd name="T29" fmla="*/ 2147483647 h 14339"/>
              <a:gd name="T30" fmla="*/ 2147483647 w 9982"/>
              <a:gd name="T31" fmla="*/ 2147483647 h 14339"/>
              <a:gd name="T32" fmla="*/ 2147483647 w 9982"/>
              <a:gd name="T33" fmla="*/ 2147483647 h 14339"/>
              <a:gd name="T34" fmla="*/ 2147483647 w 9982"/>
              <a:gd name="T35" fmla="*/ 2147483647 h 14339"/>
              <a:gd name="T36" fmla="*/ 2147483647 w 9982"/>
              <a:gd name="T37" fmla="*/ 2147483647 h 14339"/>
              <a:gd name="T38" fmla="*/ 2147483647 w 9982"/>
              <a:gd name="T39" fmla="*/ 2147483647 h 14339"/>
              <a:gd name="T40" fmla="*/ 2147483647 w 9982"/>
              <a:gd name="T41" fmla="*/ 2147483647 h 14339"/>
              <a:gd name="T42" fmla="*/ 2147483647 w 9982"/>
              <a:gd name="T43" fmla="*/ 2147483647 h 14339"/>
              <a:gd name="T44" fmla="*/ 2147483647 w 9982"/>
              <a:gd name="T45" fmla="*/ 2147483647 h 14339"/>
              <a:gd name="T46" fmla="*/ 2147483647 w 9982"/>
              <a:gd name="T47" fmla="*/ 2147483647 h 14339"/>
              <a:gd name="T48" fmla="*/ 2147483647 w 9982"/>
              <a:gd name="T49" fmla="*/ 2147483647 h 14339"/>
              <a:gd name="T50" fmla="*/ 2147483647 w 9982"/>
              <a:gd name="T51" fmla="*/ 2147483647 h 14339"/>
              <a:gd name="T52" fmla="*/ 2147483647 w 9982"/>
              <a:gd name="T53" fmla="*/ 2147483647 h 14339"/>
              <a:gd name="T54" fmla="*/ 2147483647 w 9982"/>
              <a:gd name="T55" fmla="*/ 2147483647 h 14339"/>
              <a:gd name="T56" fmla="*/ 2147483647 w 9982"/>
              <a:gd name="T57" fmla="*/ 2147483647 h 14339"/>
              <a:gd name="T58" fmla="*/ 2147483647 w 9982"/>
              <a:gd name="T59" fmla="*/ 2147483647 h 14339"/>
              <a:gd name="T60" fmla="*/ 2147483647 w 9982"/>
              <a:gd name="T61" fmla="*/ 2147483647 h 14339"/>
              <a:gd name="T62" fmla="*/ 2147483647 w 9982"/>
              <a:gd name="T63" fmla="*/ 2147483647 h 14339"/>
              <a:gd name="T64" fmla="*/ 2147483647 w 9982"/>
              <a:gd name="T65" fmla="*/ 2147483647 h 14339"/>
              <a:gd name="T66" fmla="*/ 2147483647 w 9982"/>
              <a:gd name="T67" fmla="*/ 2147483647 h 14339"/>
              <a:gd name="T68" fmla="*/ 2147483647 w 9982"/>
              <a:gd name="T69" fmla="*/ 2147483647 h 14339"/>
              <a:gd name="T70" fmla="*/ 2147483647 w 9982"/>
              <a:gd name="T71" fmla="*/ 2147483647 h 14339"/>
              <a:gd name="T72" fmla="*/ 2147483647 w 9982"/>
              <a:gd name="T73" fmla="*/ 2147483647 h 14339"/>
              <a:gd name="T74" fmla="*/ 2147483647 w 9982"/>
              <a:gd name="T75" fmla="*/ 2147483647 h 14339"/>
              <a:gd name="T76" fmla="*/ 2147483647 w 9982"/>
              <a:gd name="T77" fmla="*/ 2147483647 h 14339"/>
              <a:gd name="T78" fmla="*/ 2147483647 w 9982"/>
              <a:gd name="T79" fmla="*/ 2147483647 h 14339"/>
              <a:gd name="T80" fmla="*/ 2147483647 w 9982"/>
              <a:gd name="T81" fmla="*/ 2147483647 h 14339"/>
              <a:gd name="T82" fmla="*/ 2147483647 w 9982"/>
              <a:gd name="T83" fmla="*/ 2147483647 h 14339"/>
              <a:gd name="T84" fmla="*/ 2147483647 w 9982"/>
              <a:gd name="T85" fmla="*/ 2147483647 h 14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82"/>
              <a:gd name="T130" fmla="*/ 0 h 14339"/>
              <a:gd name="T131" fmla="*/ 9982 w 9982"/>
              <a:gd name="T132" fmla="*/ 14339 h 14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82" h="14339">
                <a:moveTo>
                  <a:pt x="9019" y="14133"/>
                </a:moveTo>
                <a:lnTo>
                  <a:pt x="8862" y="14210"/>
                </a:lnTo>
                <a:lnTo>
                  <a:pt x="8696" y="14269"/>
                </a:lnTo>
                <a:lnTo>
                  <a:pt x="8523" y="14312"/>
                </a:lnTo>
                <a:lnTo>
                  <a:pt x="8343" y="14334"/>
                </a:lnTo>
                <a:lnTo>
                  <a:pt x="8155" y="14339"/>
                </a:lnTo>
                <a:lnTo>
                  <a:pt x="7962" y="14325"/>
                </a:lnTo>
                <a:lnTo>
                  <a:pt x="7761" y="14294"/>
                </a:lnTo>
                <a:lnTo>
                  <a:pt x="7555" y="14246"/>
                </a:lnTo>
                <a:lnTo>
                  <a:pt x="7344" y="14182"/>
                </a:lnTo>
                <a:lnTo>
                  <a:pt x="7128" y="14101"/>
                </a:lnTo>
                <a:lnTo>
                  <a:pt x="6907" y="14005"/>
                </a:lnTo>
                <a:lnTo>
                  <a:pt x="6683" y="13892"/>
                </a:lnTo>
                <a:lnTo>
                  <a:pt x="6456" y="13764"/>
                </a:lnTo>
                <a:lnTo>
                  <a:pt x="6225" y="13622"/>
                </a:lnTo>
                <a:lnTo>
                  <a:pt x="5991" y="13464"/>
                </a:lnTo>
                <a:lnTo>
                  <a:pt x="5755" y="13293"/>
                </a:lnTo>
                <a:lnTo>
                  <a:pt x="5518" y="13107"/>
                </a:lnTo>
                <a:lnTo>
                  <a:pt x="5279" y="12908"/>
                </a:lnTo>
                <a:lnTo>
                  <a:pt x="5039" y="12696"/>
                </a:lnTo>
                <a:lnTo>
                  <a:pt x="4799" y="12470"/>
                </a:lnTo>
                <a:lnTo>
                  <a:pt x="4560" y="12232"/>
                </a:lnTo>
                <a:lnTo>
                  <a:pt x="4320" y="11981"/>
                </a:lnTo>
                <a:lnTo>
                  <a:pt x="4081" y="11718"/>
                </a:lnTo>
                <a:lnTo>
                  <a:pt x="3843" y="11444"/>
                </a:lnTo>
                <a:lnTo>
                  <a:pt x="3608" y="11158"/>
                </a:lnTo>
                <a:lnTo>
                  <a:pt x="3374" y="10861"/>
                </a:lnTo>
                <a:lnTo>
                  <a:pt x="3143" y="10553"/>
                </a:lnTo>
                <a:lnTo>
                  <a:pt x="2916" y="10235"/>
                </a:lnTo>
                <a:lnTo>
                  <a:pt x="2692" y="9907"/>
                </a:lnTo>
                <a:lnTo>
                  <a:pt x="2471" y="9570"/>
                </a:lnTo>
                <a:lnTo>
                  <a:pt x="2255" y="9223"/>
                </a:lnTo>
                <a:lnTo>
                  <a:pt x="2045" y="8867"/>
                </a:lnTo>
                <a:lnTo>
                  <a:pt x="1841" y="8506"/>
                </a:lnTo>
                <a:lnTo>
                  <a:pt x="1647" y="8146"/>
                </a:lnTo>
                <a:lnTo>
                  <a:pt x="1465" y="7787"/>
                </a:lnTo>
                <a:lnTo>
                  <a:pt x="1293" y="7428"/>
                </a:lnTo>
                <a:lnTo>
                  <a:pt x="1130" y="7072"/>
                </a:lnTo>
                <a:lnTo>
                  <a:pt x="979" y="6720"/>
                </a:lnTo>
                <a:lnTo>
                  <a:pt x="838" y="6370"/>
                </a:lnTo>
                <a:lnTo>
                  <a:pt x="708" y="6024"/>
                </a:lnTo>
                <a:lnTo>
                  <a:pt x="589" y="5681"/>
                </a:lnTo>
                <a:lnTo>
                  <a:pt x="480" y="5343"/>
                </a:lnTo>
                <a:lnTo>
                  <a:pt x="382" y="5010"/>
                </a:lnTo>
                <a:lnTo>
                  <a:pt x="296" y="4684"/>
                </a:lnTo>
                <a:lnTo>
                  <a:pt x="220" y="4363"/>
                </a:lnTo>
                <a:lnTo>
                  <a:pt x="156" y="4050"/>
                </a:lnTo>
                <a:lnTo>
                  <a:pt x="102" y="3743"/>
                </a:lnTo>
                <a:lnTo>
                  <a:pt x="60" y="3446"/>
                </a:lnTo>
                <a:lnTo>
                  <a:pt x="29" y="3156"/>
                </a:lnTo>
                <a:lnTo>
                  <a:pt x="8" y="2876"/>
                </a:lnTo>
                <a:lnTo>
                  <a:pt x="0" y="2604"/>
                </a:lnTo>
                <a:lnTo>
                  <a:pt x="3" y="2344"/>
                </a:lnTo>
                <a:lnTo>
                  <a:pt x="19" y="2094"/>
                </a:lnTo>
                <a:lnTo>
                  <a:pt x="45" y="1855"/>
                </a:lnTo>
                <a:lnTo>
                  <a:pt x="83" y="1628"/>
                </a:lnTo>
                <a:lnTo>
                  <a:pt x="133" y="1413"/>
                </a:lnTo>
                <a:lnTo>
                  <a:pt x="195" y="1212"/>
                </a:lnTo>
                <a:lnTo>
                  <a:pt x="269" y="1023"/>
                </a:lnTo>
                <a:lnTo>
                  <a:pt x="354" y="848"/>
                </a:lnTo>
                <a:lnTo>
                  <a:pt x="451" y="688"/>
                </a:lnTo>
                <a:lnTo>
                  <a:pt x="561" y="543"/>
                </a:lnTo>
                <a:lnTo>
                  <a:pt x="683" y="415"/>
                </a:lnTo>
                <a:lnTo>
                  <a:pt x="817" y="301"/>
                </a:lnTo>
                <a:lnTo>
                  <a:pt x="963" y="205"/>
                </a:lnTo>
                <a:lnTo>
                  <a:pt x="1120" y="127"/>
                </a:lnTo>
                <a:lnTo>
                  <a:pt x="1286" y="67"/>
                </a:lnTo>
                <a:lnTo>
                  <a:pt x="1458" y="26"/>
                </a:lnTo>
                <a:lnTo>
                  <a:pt x="1639" y="4"/>
                </a:lnTo>
                <a:lnTo>
                  <a:pt x="1827" y="0"/>
                </a:lnTo>
                <a:lnTo>
                  <a:pt x="2020" y="13"/>
                </a:lnTo>
                <a:lnTo>
                  <a:pt x="2221" y="43"/>
                </a:lnTo>
                <a:lnTo>
                  <a:pt x="2427" y="92"/>
                </a:lnTo>
                <a:lnTo>
                  <a:pt x="2638" y="155"/>
                </a:lnTo>
                <a:lnTo>
                  <a:pt x="2854" y="236"/>
                </a:lnTo>
                <a:lnTo>
                  <a:pt x="3075" y="333"/>
                </a:lnTo>
                <a:lnTo>
                  <a:pt x="3299" y="445"/>
                </a:lnTo>
                <a:lnTo>
                  <a:pt x="3526" y="573"/>
                </a:lnTo>
                <a:lnTo>
                  <a:pt x="3757" y="715"/>
                </a:lnTo>
                <a:lnTo>
                  <a:pt x="3991" y="872"/>
                </a:lnTo>
                <a:lnTo>
                  <a:pt x="4227" y="1043"/>
                </a:lnTo>
                <a:lnTo>
                  <a:pt x="4464" y="1230"/>
                </a:lnTo>
                <a:lnTo>
                  <a:pt x="4703" y="1429"/>
                </a:lnTo>
                <a:lnTo>
                  <a:pt x="4943" y="1641"/>
                </a:lnTo>
                <a:lnTo>
                  <a:pt x="5183" y="1868"/>
                </a:lnTo>
                <a:lnTo>
                  <a:pt x="5422" y="2105"/>
                </a:lnTo>
                <a:lnTo>
                  <a:pt x="5662" y="2357"/>
                </a:lnTo>
                <a:lnTo>
                  <a:pt x="5901" y="2619"/>
                </a:lnTo>
                <a:lnTo>
                  <a:pt x="6138" y="2893"/>
                </a:lnTo>
                <a:lnTo>
                  <a:pt x="6374" y="3180"/>
                </a:lnTo>
                <a:lnTo>
                  <a:pt x="6608" y="3477"/>
                </a:lnTo>
                <a:lnTo>
                  <a:pt x="6839" y="3784"/>
                </a:lnTo>
                <a:lnTo>
                  <a:pt x="7066" y="4102"/>
                </a:lnTo>
                <a:lnTo>
                  <a:pt x="7290" y="4430"/>
                </a:lnTo>
                <a:lnTo>
                  <a:pt x="7511" y="4768"/>
                </a:lnTo>
                <a:lnTo>
                  <a:pt x="7727" y="5114"/>
                </a:lnTo>
                <a:lnTo>
                  <a:pt x="7937" y="5470"/>
                </a:lnTo>
                <a:lnTo>
                  <a:pt x="8141" y="5831"/>
                </a:lnTo>
                <a:lnTo>
                  <a:pt x="8335" y="6192"/>
                </a:lnTo>
                <a:lnTo>
                  <a:pt x="8517" y="6551"/>
                </a:lnTo>
                <a:lnTo>
                  <a:pt x="8689" y="6907"/>
                </a:lnTo>
                <a:lnTo>
                  <a:pt x="8852" y="7263"/>
                </a:lnTo>
                <a:lnTo>
                  <a:pt x="9003" y="7617"/>
                </a:lnTo>
                <a:lnTo>
                  <a:pt x="9144" y="7967"/>
                </a:lnTo>
                <a:lnTo>
                  <a:pt x="9274" y="8313"/>
                </a:lnTo>
                <a:lnTo>
                  <a:pt x="9393" y="8656"/>
                </a:lnTo>
                <a:lnTo>
                  <a:pt x="9502" y="8994"/>
                </a:lnTo>
                <a:lnTo>
                  <a:pt x="9600" y="9326"/>
                </a:lnTo>
                <a:lnTo>
                  <a:pt x="9686" y="9653"/>
                </a:lnTo>
                <a:lnTo>
                  <a:pt x="9762" y="9973"/>
                </a:lnTo>
                <a:lnTo>
                  <a:pt x="9826" y="10287"/>
                </a:lnTo>
                <a:lnTo>
                  <a:pt x="9880" y="10593"/>
                </a:lnTo>
                <a:lnTo>
                  <a:pt x="9922" y="10891"/>
                </a:lnTo>
                <a:lnTo>
                  <a:pt x="9953" y="11181"/>
                </a:lnTo>
                <a:lnTo>
                  <a:pt x="9974" y="11462"/>
                </a:lnTo>
                <a:lnTo>
                  <a:pt x="9982" y="11732"/>
                </a:lnTo>
                <a:lnTo>
                  <a:pt x="9979" y="11993"/>
                </a:lnTo>
                <a:lnTo>
                  <a:pt x="9963" y="12244"/>
                </a:lnTo>
                <a:lnTo>
                  <a:pt x="9937" y="12482"/>
                </a:lnTo>
                <a:lnTo>
                  <a:pt x="9899" y="12709"/>
                </a:lnTo>
                <a:lnTo>
                  <a:pt x="9849" y="12924"/>
                </a:lnTo>
                <a:lnTo>
                  <a:pt x="9787" y="13125"/>
                </a:lnTo>
                <a:lnTo>
                  <a:pt x="9713" y="13314"/>
                </a:lnTo>
                <a:lnTo>
                  <a:pt x="9628" y="13488"/>
                </a:lnTo>
                <a:lnTo>
                  <a:pt x="9531" y="13648"/>
                </a:lnTo>
                <a:lnTo>
                  <a:pt x="9421" y="13793"/>
                </a:lnTo>
                <a:lnTo>
                  <a:pt x="9299" y="13922"/>
                </a:lnTo>
                <a:lnTo>
                  <a:pt x="9165" y="14036"/>
                </a:lnTo>
                <a:lnTo>
                  <a:pt x="9019" y="14133"/>
                </a:lnTo>
                <a:close/>
              </a:path>
            </a:pathLst>
          </a:custGeom>
          <a:noFill/>
          <a:ln w="28575">
            <a:solidFill>
              <a:srgbClr val="0000FF"/>
            </a:solidFill>
            <a:round/>
            <a:headEnd/>
            <a:tailEnd/>
          </a:ln>
        </p:spPr>
        <p:txBody>
          <a:bodyPr/>
          <a:lstStyle/>
          <a:p>
            <a:endParaRPr lang="en-US"/>
          </a:p>
        </p:txBody>
      </p:sp>
      <p:sp>
        <p:nvSpPr>
          <p:cNvPr id="59427" name="Freeform 35"/>
          <p:cNvSpPr>
            <a:spLocks/>
          </p:cNvSpPr>
          <p:nvPr/>
        </p:nvSpPr>
        <p:spPr bwMode="auto">
          <a:xfrm>
            <a:off x="3736975" y="5884863"/>
            <a:ext cx="128588" cy="128587"/>
          </a:xfrm>
          <a:custGeom>
            <a:avLst/>
            <a:gdLst>
              <a:gd name="T0" fmla="*/ 2147483647 w 1136"/>
              <a:gd name="T1" fmla="*/ 2147483647 h 1133"/>
              <a:gd name="T2" fmla="*/ 2147483647 w 1136"/>
              <a:gd name="T3" fmla="*/ 2147483647 h 1133"/>
              <a:gd name="T4" fmla="*/ 2147483647 w 1136"/>
              <a:gd name="T5" fmla="*/ 2147483647 h 1133"/>
              <a:gd name="T6" fmla="*/ 2147483647 w 1136"/>
              <a:gd name="T7" fmla="*/ 2147483647 h 1133"/>
              <a:gd name="T8" fmla="*/ 2147483647 w 1136"/>
              <a:gd name="T9" fmla="*/ 2147483647 h 1133"/>
              <a:gd name="T10" fmla="*/ 2147483647 w 1136"/>
              <a:gd name="T11" fmla="*/ 2147483647 h 1133"/>
              <a:gd name="T12" fmla="*/ 2147483647 w 1136"/>
              <a:gd name="T13" fmla="*/ 2147483647 h 1133"/>
              <a:gd name="T14" fmla="*/ 2147483647 w 1136"/>
              <a:gd name="T15" fmla="*/ 2147483647 h 1133"/>
              <a:gd name="T16" fmla="*/ 2147483647 w 1136"/>
              <a:gd name="T17" fmla="*/ 2147483647 h 1133"/>
              <a:gd name="T18" fmla="*/ 2147483647 w 1136"/>
              <a:gd name="T19" fmla="*/ 2147483647 h 1133"/>
              <a:gd name="T20" fmla="*/ 2147483647 w 1136"/>
              <a:gd name="T21" fmla="*/ 2147483647 h 1133"/>
              <a:gd name="T22" fmla="*/ 2147483647 w 1136"/>
              <a:gd name="T23" fmla="*/ 2147483647 h 1133"/>
              <a:gd name="T24" fmla="*/ 2147483647 w 1136"/>
              <a:gd name="T25" fmla="*/ 2147483647 h 1133"/>
              <a:gd name="T26" fmla="*/ 2147483647 w 1136"/>
              <a:gd name="T27" fmla="*/ 2147483647 h 1133"/>
              <a:gd name="T28" fmla="*/ 2147483647 w 1136"/>
              <a:gd name="T29" fmla="*/ 2147483647 h 1133"/>
              <a:gd name="T30" fmla="*/ 2147483647 w 1136"/>
              <a:gd name="T31" fmla="*/ 2147483647 h 1133"/>
              <a:gd name="T32" fmla="*/ 2147483647 w 1136"/>
              <a:gd name="T33" fmla="*/ 2147483647 h 1133"/>
              <a:gd name="T34" fmla="*/ 2147483647 w 1136"/>
              <a:gd name="T35" fmla="*/ 2147483647 h 1133"/>
              <a:gd name="T36" fmla="*/ 2147483647 w 1136"/>
              <a:gd name="T37" fmla="*/ 2147483647 h 1133"/>
              <a:gd name="T38" fmla="*/ 2147483647 w 1136"/>
              <a:gd name="T39" fmla="*/ 2147483647 h 1133"/>
              <a:gd name="T40" fmla="*/ 2147483647 w 1136"/>
              <a:gd name="T41" fmla="*/ 2147483647 h 1133"/>
              <a:gd name="T42" fmla="*/ 2147483647 w 1136"/>
              <a:gd name="T43" fmla="*/ 2147483647 h 1133"/>
              <a:gd name="T44" fmla="*/ 2147483647 w 1136"/>
              <a:gd name="T45" fmla="*/ 2147483647 h 1133"/>
              <a:gd name="T46" fmla="*/ 2147483647 w 1136"/>
              <a:gd name="T47" fmla="*/ 2147483647 h 1133"/>
              <a:gd name="T48" fmla="*/ 2147483647 w 1136"/>
              <a:gd name="T49" fmla="*/ 2147483647 h 1133"/>
              <a:gd name="T50" fmla="*/ 2147483647 w 1136"/>
              <a:gd name="T51" fmla="*/ 2147483647 h 1133"/>
              <a:gd name="T52" fmla="*/ 2147483647 w 1136"/>
              <a:gd name="T53" fmla="*/ 2147483647 h 1133"/>
              <a:gd name="T54" fmla="*/ 2147483647 w 1136"/>
              <a:gd name="T55" fmla="*/ 2147483647 h 1133"/>
              <a:gd name="T56" fmla="*/ 2147483647 w 1136"/>
              <a:gd name="T57" fmla="*/ 2147483647 h 1133"/>
              <a:gd name="T58" fmla="*/ 2147483647 w 1136"/>
              <a:gd name="T59" fmla="*/ 2147483647 h 1133"/>
              <a:gd name="T60" fmla="*/ 2147483647 w 1136"/>
              <a:gd name="T61" fmla="*/ 2147483647 h 1133"/>
              <a:gd name="T62" fmla="*/ 2147483647 w 1136"/>
              <a:gd name="T63" fmla="*/ 2147483647 h 1133"/>
              <a:gd name="T64" fmla="*/ 2147483647 w 1136"/>
              <a:gd name="T65" fmla="*/ 2147483647 h 1133"/>
              <a:gd name="T66" fmla="*/ 2147483647 w 1136"/>
              <a:gd name="T67" fmla="*/ 2147483647 h 1133"/>
              <a:gd name="T68" fmla="*/ 2147483647 w 1136"/>
              <a:gd name="T69" fmla="*/ 2147483647 h 1133"/>
              <a:gd name="T70" fmla="*/ 2147483647 w 1136"/>
              <a:gd name="T71" fmla="*/ 2147483647 h 1133"/>
              <a:gd name="T72" fmla="*/ 2147483647 w 1136"/>
              <a:gd name="T73" fmla="*/ 2147483647 h 1133"/>
              <a:gd name="T74" fmla="*/ 2147483647 w 1136"/>
              <a:gd name="T75" fmla="*/ 2147483647 h 1133"/>
              <a:gd name="T76" fmla="*/ 2147483647 w 1136"/>
              <a:gd name="T77" fmla="*/ 2147483647 h 1133"/>
              <a:gd name="T78" fmla="*/ 2147483647 w 1136"/>
              <a:gd name="T79" fmla="*/ 2147483647 h 1133"/>
              <a:gd name="T80" fmla="*/ 2147483647 w 1136"/>
              <a:gd name="T81" fmla="*/ 2147483647 h 1133"/>
              <a:gd name="T82" fmla="*/ 2147483647 w 1136"/>
              <a:gd name="T83" fmla="*/ 2147483647 h 1133"/>
              <a:gd name="T84" fmla="*/ 2147483647 w 1136"/>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3"/>
              <a:gd name="T131" fmla="*/ 1136 w 1136"/>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3">
                <a:moveTo>
                  <a:pt x="567" y="0"/>
                </a:moveTo>
                <a:lnTo>
                  <a:pt x="596" y="0"/>
                </a:lnTo>
                <a:lnTo>
                  <a:pt x="626" y="3"/>
                </a:lnTo>
                <a:lnTo>
                  <a:pt x="654" y="6"/>
                </a:lnTo>
                <a:lnTo>
                  <a:pt x="682" y="11"/>
                </a:lnTo>
                <a:lnTo>
                  <a:pt x="709" y="17"/>
                </a:lnTo>
                <a:lnTo>
                  <a:pt x="737" y="25"/>
                </a:lnTo>
                <a:lnTo>
                  <a:pt x="763" y="34"/>
                </a:lnTo>
                <a:lnTo>
                  <a:pt x="789" y="44"/>
                </a:lnTo>
                <a:lnTo>
                  <a:pt x="814" y="55"/>
                </a:lnTo>
                <a:lnTo>
                  <a:pt x="838" y="68"/>
                </a:lnTo>
                <a:lnTo>
                  <a:pt x="863" y="81"/>
                </a:lnTo>
                <a:lnTo>
                  <a:pt x="885" y="97"/>
                </a:lnTo>
                <a:lnTo>
                  <a:pt x="907" y="113"/>
                </a:lnTo>
                <a:lnTo>
                  <a:pt x="929" y="129"/>
                </a:lnTo>
                <a:lnTo>
                  <a:pt x="949" y="147"/>
                </a:lnTo>
                <a:lnTo>
                  <a:pt x="969" y="166"/>
                </a:lnTo>
                <a:lnTo>
                  <a:pt x="988" y="185"/>
                </a:lnTo>
                <a:lnTo>
                  <a:pt x="1006" y="206"/>
                </a:lnTo>
                <a:lnTo>
                  <a:pt x="1023" y="227"/>
                </a:lnTo>
                <a:lnTo>
                  <a:pt x="1039" y="249"/>
                </a:lnTo>
                <a:lnTo>
                  <a:pt x="1053" y="273"/>
                </a:lnTo>
                <a:lnTo>
                  <a:pt x="1067" y="297"/>
                </a:lnTo>
                <a:lnTo>
                  <a:pt x="1079" y="321"/>
                </a:lnTo>
                <a:lnTo>
                  <a:pt x="1091" y="346"/>
                </a:lnTo>
                <a:lnTo>
                  <a:pt x="1101" y="371"/>
                </a:lnTo>
                <a:lnTo>
                  <a:pt x="1110" y="398"/>
                </a:lnTo>
                <a:lnTo>
                  <a:pt x="1118" y="425"/>
                </a:lnTo>
                <a:lnTo>
                  <a:pt x="1124" y="452"/>
                </a:lnTo>
                <a:lnTo>
                  <a:pt x="1129" y="480"/>
                </a:lnTo>
                <a:lnTo>
                  <a:pt x="1133" y="508"/>
                </a:lnTo>
                <a:lnTo>
                  <a:pt x="1135" y="537"/>
                </a:lnTo>
                <a:lnTo>
                  <a:pt x="1136" y="566"/>
                </a:lnTo>
                <a:lnTo>
                  <a:pt x="1135" y="596"/>
                </a:lnTo>
                <a:lnTo>
                  <a:pt x="1133" y="625"/>
                </a:lnTo>
                <a:lnTo>
                  <a:pt x="1129" y="653"/>
                </a:lnTo>
                <a:lnTo>
                  <a:pt x="1124" y="681"/>
                </a:lnTo>
                <a:lnTo>
                  <a:pt x="1118" y="708"/>
                </a:lnTo>
                <a:lnTo>
                  <a:pt x="1110" y="736"/>
                </a:lnTo>
                <a:lnTo>
                  <a:pt x="1101" y="762"/>
                </a:lnTo>
                <a:lnTo>
                  <a:pt x="1091" y="787"/>
                </a:lnTo>
                <a:lnTo>
                  <a:pt x="1079" y="812"/>
                </a:lnTo>
                <a:lnTo>
                  <a:pt x="1067" y="837"/>
                </a:lnTo>
                <a:lnTo>
                  <a:pt x="1053" y="860"/>
                </a:lnTo>
                <a:lnTo>
                  <a:pt x="1039" y="883"/>
                </a:lnTo>
                <a:lnTo>
                  <a:pt x="1023" y="906"/>
                </a:lnTo>
                <a:lnTo>
                  <a:pt x="1006" y="927"/>
                </a:lnTo>
                <a:lnTo>
                  <a:pt x="988" y="948"/>
                </a:lnTo>
                <a:lnTo>
                  <a:pt x="969" y="967"/>
                </a:lnTo>
                <a:lnTo>
                  <a:pt x="949" y="986"/>
                </a:lnTo>
                <a:lnTo>
                  <a:pt x="929" y="1004"/>
                </a:lnTo>
                <a:lnTo>
                  <a:pt x="907" y="1020"/>
                </a:lnTo>
                <a:lnTo>
                  <a:pt x="885" y="1036"/>
                </a:lnTo>
                <a:lnTo>
                  <a:pt x="863" y="1051"/>
                </a:lnTo>
                <a:lnTo>
                  <a:pt x="838" y="1066"/>
                </a:lnTo>
                <a:lnTo>
                  <a:pt x="814" y="1079"/>
                </a:lnTo>
                <a:lnTo>
                  <a:pt x="789" y="1089"/>
                </a:lnTo>
                <a:lnTo>
                  <a:pt x="763" y="1099"/>
                </a:lnTo>
                <a:lnTo>
                  <a:pt x="737" y="1108"/>
                </a:lnTo>
                <a:lnTo>
                  <a:pt x="709" y="1116"/>
                </a:lnTo>
                <a:lnTo>
                  <a:pt x="682" y="1122"/>
                </a:lnTo>
                <a:lnTo>
                  <a:pt x="654" y="1128"/>
                </a:lnTo>
                <a:lnTo>
                  <a:pt x="626" y="1130"/>
                </a:lnTo>
                <a:lnTo>
                  <a:pt x="596" y="1133"/>
                </a:lnTo>
                <a:lnTo>
                  <a:pt x="567" y="1133"/>
                </a:lnTo>
                <a:lnTo>
                  <a:pt x="538" y="1133"/>
                </a:lnTo>
                <a:lnTo>
                  <a:pt x="510" y="1130"/>
                </a:lnTo>
                <a:lnTo>
                  <a:pt x="482" y="1128"/>
                </a:lnTo>
                <a:lnTo>
                  <a:pt x="453" y="1122"/>
                </a:lnTo>
                <a:lnTo>
                  <a:pt x="426" y="1116"/>
                </a:lnTo>
                <a:lnTo>
                  <a:pt x="399" y="1108"/>
                </a:lnTo>
                <a:lnTo>
                  <a:pt x="373" y="1099"/>
                </a:lnTo>
                <a:lnTo>
                  <a:pt x="346" y="1089"/>
                </a:lnTo>
                <a:lnTo>
                  <a:pt x="321" y="1079"/>
                </a:lnTo>
                <a:lnTo>
                  <a:pt x="297" y="1066"/>
                </a:lnTo>
                <a:lnTo>
                  <a:pt x="273" y="1051"/>
                </a:lnTo>
                <a:lnTo>
                  <a:pt x="250" y="1036"/>
                </a:lnTo>
                <a:lnTo>
                  <a:pt x="228" y="1020"/>
                </a:lnTo>
                <a:lnTo>
                  <a:pt x="206" y="1004"/>
                </a:lnTo>
                <a:lnTo>
                  <a:pt x="186" y="986"/>
                </a:lnTo>
                <a:lnTo>
                  <a:pt x="166" y="967"/>
                </a:lnTo>
                <a:lnTo>
                  <a:pt x="147" y="948"/>
                </a:lnTo>
                <a:lnTo>
                  <a:pt x="130" y="927"/>
                </a:lnTo>
                <a:lnTo>
                  <a:pt x="113" y="906"/>
                </a:lnTo>
                <a:lnTo>
                  <a:pt x="97" y="883"/>
                </a:lnTo>
                <a:lnTo>
                  <a:pt x="82" y="860"/>
                </a:lnTo>
                <a:lnTo>
                  <a:pt x="68" y="837"/>
                </a:lnTo>
                <a:lnTo>
                  <a:pt x="56" y="812"/>
                </a:lnTo>
                <a:lnTo>
                  <a:pt x="44" y="787"/>
                </a:lnTo>
                <a:lnTo>
                  <a:pt x="34" y="762"/>
                </a:lnTo>
                <a:lnTo>
                  <a:pt x="25" y="736"/>
                </a:lnTo>
                <a:lnTo>
                  <a:pt x="18" y="708"/>
                </a:lnTo>
                <a:lnTo>
                  <a:pt x="12" y="681"/>
                </a:lnTo>
                <a:lnTo>
                  <a:pt x="7" y="653"/>
                </a:lnTo>
                <a:lnTo>
                  <a:pt x="3" y="625"/>
                </a:lnTo>
                <a:lnTo>
                  <a:pt x="1" y="596"/>
                </a:lnTo>
                <a:lnTo>
                  <a:pt x="0" y="566"/>
                </a:lnTo>
                <a:lnTo>
                  <a:pt x="1" y="537"/>
                </a:lnTo>
                <a:lnTo>
                  <a:pt x="3" y="508"/>
                </a:lnTo>
                <a:lnTo>
                  <a:pt x="7" y="480"/>
                </a:lnTo>
                <a:lnTo>
                  <a:pt x="12" y="452"/>
                </a:lnTo>
                <a:lnTo>
                  <a:pt x="18" y="425"/>
                </a:lnTo>
                <a:lnTo>
                  <a:pt x="25" y="398"/>
                </a:lnTo>
                <a:lnTo>
                  <a:pt x="34" y="371"/>
                </a:lnTo>
                <a:lnTo>
                  <a:pt x="44" y="346"/>
                </a:lnTo>
                <a:lnTo>
                  <a:pt x="56" y="321"/>
                </a:lnTo>
                <a:lnTo>
                  <a:pt x="68" y="297"/>
                </a:lnTo>
                <a:lnTo>
                  <a:pt x="82" y="273"/>
                </a:lnTo>
                <a:lnTo>
                  <a:pt x="97" y="249"/>
                </a:lnTo>
                <a:lnTo>
                  <a:pt x="113" y="227"/>
                </a:lnTo>
                <a:lnTo>
                  <a:pt x="130" y="206"/>
                </a:lnTo>
                <a:lnTo>
                  <a:pt x="147" y="185"/>
                </a:lnTo>
                <a:lnTo>
                  <a:pt x="166" y="166"/>
                </a:lnTo>
                <a:lnTo>
                  <a:pt x="186" y="147"/>
                </a:lnTo>
                <a:lnTo>
                  <a:pt x="206" y="129"/>
                </a:lnTo>
                <a:lnTo>
                  <a:pt x="228" y="113"/>
                </a:lnTo>
                <a:lnTo>
                  <a:pt x="250" y="97"/>
                </a:lnTo>
                <a:lnTo>
                  <a:pt x="273" y="81"/>
                </a:lnTo>
                <a:lnTo>
                  <a:pt x="297" y="68"/>
                </a:lnTo>
                <a:lnTo>
                  <a:pt x="321" y="55"/>
                </a:lnTo>
                <a:lnTo>
                  <a:pt x="346" y="44"/>
                </a:lnTo>
                <a:lnTo>
                  <a:pt x="373" y="34"/>
                </a:lnTo>
                <a:lnTo>
                  <a:pt x="399" y="25"/>
                </a:lnTo>
                <a:lnTo>
                  <a:pt x="426" y="17"/>
                </a:lnTo>
                <a:lnTo>
                  <a:pt x="453" y="11"/>
                </a:lnTo>
                <a:lnTo>
                  <a:pt x="482" y="6"/>
                </a:lnTo>
                <a:lnTo>
                  <a:pt x="510" y="3"/>
                </a:lnTo>
                <a:lnTo>
                  <a:pt x="538" y="0"/>
                </a:lnTo>
                <a:lnTo>
                  <a:pt x="567" y="0"/>
                </a:lnTo>
                <a:close/>
              </a:path>
            </a:pathLst>
          </a:custGeom>
          <a:solidFill>
            <a:srgbClr val="01A786"/>
          </a:solidFill>
          <a:ln w="9525">
            <a:noFill/>
            <a:round/>
            <a:headEnd/>
            <a:tailEnd/>
          </a:ln>
        </p:spPr>
        <p:txBody>
          <a:bodyPr/>
          <a:lstStyle/>
          <a:p>
            <a:endParaRPr lang="en-US"/>
          </a:p>
        </p:txBody>
      </p:sp>
      <p:sp>
        <p:nvSpPr>
          <p:cNvPr id="59428" name="Freeform 36"/>
          <p:cNvSpPr>
            <a:spLocks/>
          </p:cNvSpPr>
          <p:nvPr/>
        </p:nvSpPr>
        <p:spPr bwMode="auto">
          <a:xfrm>
            <a:off x="4008438" y="5451475"/>
            <a:ext cx="128587" cy="128588"/>
          </a:xfrm>
          <a:custGeom>
            <a:avLst/>
            <a:gdLst>
              <a:gd name="T0" fmla="*/ 2147483647 w 1136"/>
              <a:gd name="T1" fmla="*/ 2147483647 h 1133"/>
              <a:gd name="T2" fmla="*/ 2147483647 w 1136"/>
              <a:gd name="T3" fmla="*/ 2147483647 h 1133"/>
              <a:gd name="T4" fmla="*/ 2147483647 w 1136"/>
              <a:gd name="T5" fmla="*/ 2147483647 h 1133"/>
              <a:gd name="T6" fmla="*/ 2147483647 w 1136"/>
              <a:gd name="T7" fmla="*/ 2147483647 h 1133"/>
              <a:gd name="T8" fmla="*/ 2147483647 w 1136"/>
              <a:gd name="T9" fmla="*/ 2147483647 h 1133"/>
              <a:gd name="T10" fmla="*/ 2147483647 w 1136"/>
              <a:gd name="T11" fmla="*/ 2147483647 h 1133"/>
              <a:gd name="T12" fmla="*/ 2147483647 w 1136"/>
              <a:gd name="T13" fmla="*/ 2147483647 h 1133"/>
              <a:gd name="T14" fmla="*/ 2147483647 w 1136"/>
              <a:gd name="T15" fmla="*/ 2147483647 h 1133"/>
              <a:gd name="T16" fmla="*/ 2147483647 w 1136"/>
              <a:gd name="T17" fmla="*/ 2147483647 h 1133"/>
              <a:gd name="T18" fmla="*/ 2147483647 w 1136"/>
              <a:gd name="T19" fmla="*/ 2147483647 h 1133"/>
              <a:gd name="T20" fmla="*/ 2147483647 w 1136"/>
              <a:gd name="T21" fmla="*/ 2147483647 h 1133"/>
              <a:gd name="T22" fmla="*/ 2147483647 w 1136"/>
              <a:gd name="T23" fmla="*/ 2147483647 h 1133"/>
              <a:gd name="T24" fmla="*/ 2147483647 w 1136"/>
              <a:gd name="T25" fmla="*/ 2147483647 h 1133"/>
              <a:gd name="T26" fmla="*/ 2147483647 w 1136"/>
              <a:gd name="T27" fmla="*/ 2147483647 h 1133"/>
              <a:gd name="T28" fmla="*/ 2147483647 w 1136"/>
              <a:gd name="T29" fmla="*/ 2147483647 h 1133"/>
              <a:gd name="T30" fmla="*/ 2147483647 w 1136"/>
              <a:gd name="T31" fmla="*/ 2147483647 h 1133"/>
              <a:gd name="T32" fmla="*/ 2147483647 w 1136"/>
              <a:gd name="T33" fmla="*/ 2147483647 h 1133"/>
              <a:gd name="T34" fmla="*/ 2147483647 w 1136"/>
              <a:gd name="T35" fmla="*/ 2147483647 h 1133"/>
              <a:gd name="T36" fmla="*/ 2147483647 w 1136"/>
              <a:gd name="T37" fmla="*/ 2147483647 h 1133"/>
              <a:gd name="T38" fmla="*/ 2147483647 w 1136"/>
              <a:gd name="T39" fmla="*/ 2147483647 h 1133"/>
              <a:gd name="T40" fmla="*/ 2147483647 w 1136"/>
              <a:gd name="T41" fmla="*/ 2147483647 h 1133"/>
              <a:gd name="T42" fmla="*/ 2147483647 w 1136"/>
              <a:gd name="T43" fmla="*/ 2147483647 h 1133"/>
              <a:gd name="T44" fmla="*/ 2147483647 w 1136"/>
              <a:gd name="T45" fmla="*/ 2147483647 h 1133"/>
              <a:gd name="T46" fmla="*/ 2147483647 w 1136"/>
              <a:gd name="T47" fmla="*/ 2147483647 h 1133"/>
              <a:gd name="T48" fmla="*/ 2147483647 w 1136"/>
              <a:gd name="T49" fmla="*/ 2147483647 h 1133"/>
              <a:gd name="T50" fmla="*/ 2147483647 w 1136"/>
              <a:gd name="T51" fmla="*/ 2147483647 h 1133"/>
              <a:gd name="T52" fmla="*/ 2147483647 w 1136"/>
              <a:gd name="T53" fmla="*/ 2147483647 h 1133"/>
              <a:gd name="T54" fmla="*/ 2147483647 w 1136"/>
              <a:gd name="T55" fmla="*/ 2147483647 h 1133"/>
              <a:gd name="T56" fmla="*/ 2147483647 w 1136"/>
              <a:gd name="T57" fmla="*/ 2147483647 h 1133"/>
              <a:gd name="T58" fmla="*/ 2147483647 w 1136"/>
              <a:gd name="T59" fmla="*/ 2147483647 h 1133"/>
              <a:gd name="T60" fmla="*/ 2147483647 w 1136"/>
              <a:gd name="T61" fmla="*/ 2147483647 h 1133"/>
              <a:gd name="T62" fmla="*/ 2147483647 w 1136"/>
              <a:gd name="T63" fmla="*/ 2147483647 h 1133"/>
              <a:gd name="T64" fmla="*/ 2147483647 w 1136"/>
              <a:gd name="T65" fmla="*/ 2147483647 h 1133"/>
              <a:gd name="T66" fmla="*/ 2147483647 w 1136"/>
              <a:gd name="T67" fmla="*/ 2147483647 h 1133"/>
              <a:gd name="T68" fmla="*/ 2147483647 w 1136"/>
              <a:gd name="T69" fmla="*/ 2147483647 h 1133"/>
              <a:gd name="T70" fmla="*/ 2147483647 w 1136"/>
              <a:gd name="T71" fmla="*/ 2147483647 h 1133"/>
              <a:gd name="T72" fmla="*/ 2147483647 w 1136"/>
              <a:gd name="T73" fmla="*/ 2147483647 h 1133"/>
              <a:gd name="T74" fmla="*/ 2147483647 w 1136"/>
              <a:gd name="T75" fmla="*/ 2147483647 h 1133"/>
              <a:gd name="T76" fmla="*/ 2147483647 w 1136"/>
              <a:gd name="T77" fmla="*/ 2147483647 h 1133"/>
              <a:gd name="T78" fmla="*/ 2147483647 w 1136"/>
              <a:gd name="T79" fmla="*/ 2147483647 h 1133"/>
              <a:gd name="T80" fmla="*/ 2147483647 w 1136"/>
              <a:gd name="T81" fmla="*/ 2147483647 h 1133"/>
              <a:gd name="T82" fmla="*/ 2147483647 w 1136"/>
              <a:gd name="T83" fmla="*/ 2147483647 h 1133"/>
              <a:gd name="T84" fmla="*/ 2147483647 w 1136"/>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3"/>
              <a:gd name="T131" fmla="*/ 1136 w 1136"/>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3">
                <a:moveTo>
                  <a:pt x="569" y="0"/>
                </a:moveTo>
                <a:lnTo>
                  <a:pt x="597" y="0"/>
                </a:lnTo>
                <a:lnTo>
                  <a:pt x="626" y="3"/>
                </a:lnTo>
                <a:lnTo>
                  <a:pt x="655" y="6"/>
                </a:lnTo>
                <a:lnTo>
                  <a:pt x="683" y="11"/>
                </a:lnTo>
                <a:lnTo>
                  <a:pt x="710" y="17"/>
                </a:lnTo>
                <a:lnTo>
                  <a:pt x="737" y="25"/>
                </a:lnTo>
                <a:lnTo>
                  <a:pt x="764" y="34"/>
                </a:lnTo>
                <a:lnTo>
                  <a:pt x="790" y="44"/>
                </a:lnTo>
                <a:lnTo>
                  <a:pt x="815" y="55"/>
                </a:lnTo>
                <a:lnTo>
                  <a:pt x="839" y="68"/>
                </a:lnTo>
                <a:lnTo>
                  <a:pt x="863" y="81"/>
                </a:lnTo>
                <a:lnTo>
                  <a:pt x="885" y="96"/>
                </a:lnTo>
                <a:lnTo>
                  <a:pt x="909" y="112"/>
                </a:lnTo>
                <a:lnTo>
                  <a:pt x="930" y="128"/>
                </a:lnTo>
                <a:lnTo>
                  <a:pt x="950" y="146"/>
                </a:lnTo>
                <a:lnTo>
                  <a:pt x="970" y="166"/>
                </a:lnTo>
                <a:lnTo>
                  <a:pt x="988" y="185"/>
                </a:lnTo>
                <a:lnTo>
                  <a:pt x="1006" y="206"/>
                </a:lnTo>
                <a:lnTo>
                  <a:pt x="1024" y="227"/>
                </a:lnTo>
                <a:lnTo>
                  <a:pt x="1040" y="249"/>
                </a:lnTo>
                <a:lnTo>
                  <a:pt x="1054" y="272"/>
                </a:lnTo>
                <a:lnTo>
                  <a:pt x="1068" y="296"/>
                </a:lnTo>
                <a:lnTo>
                  <a:pt x="1080" y="321"/>
                </a:lnTo>
                <a:lnTo>
                  <a:pt x="1092" y="346"/>
                </a:lnTo>
                <a:lnTo>
                  <a:pt x="1102" y="371"/>
                </a:lnTo>
                <a:lnTo>
                  <a:pt x="1111" y="398"/>
                </a:lnTo>
                <a:lnTo>
                  <a:pt x="1118" y="424"/>
                </a:lnTo>
                <a:lnTo>
                  <a:pt x="1124" y="452"/>
                </a:lnTo>
                <a:lnTo>
                  <a:pt x="1129" y="480"/>
                </a:lnTo>
                <a:lnTo>
                  <a:pt x="1133" y="508"/>
                </a:lnTo>
                <a:lnTo>
                  <a:pt x="1135" y="537"/>
                </a:lnTo>
                <a:lnTo>
                  <a:pt x="1136" y="566"/>
                </a:lnTo>
                <a:lnTo>
                  <a:pt x="1135" y="595"/>
                </a:lnTo>
                <a:lnTo>
                  <a:pt x="1133" y="624"/>
                </a:lnTo>
                <a:lnTo>
                  <a:pt x="1129" y="653"/>
                </a:lnTo>
                <a:lnTo>
                  <a:pt x="1124" y="681"/>
                </a:lnTo>
                <a:lnTo>
                  <a:pt x="1118" y="708"/>
                </a:lnTo>
                <a:lnTo>
                  <a:pt x="1111" y="735"/>
                </a:lnTo>
                <a:lnTo>
                  <a:pt x="1102" y="761"/>
                </a:lnTo>
                <a:lnTo>
                  <a:pt x="1092" y="786"/>
                </a:lnTo>
                <a:lnTo>
                  <a:pt x="1080" y="812"/>
                </a:lnTo>
                <a:lnTo>
                  <a:pt x="1068" y="837"/>
                </a:lnTo>
                <a:lnTo>
                  <a:pt x="1054" y="860"/>
                </a:lnTo>
                <a:lnTo>
                  <a:pt x="1040" y="883"/>
                </a:lnTo>
                <a:lnTo>
                  <a:pt x="1024" y="905"/>
                </a:lnTo>
                <a:lnTo>
                  <a:pt x="1006" y="926"/>
                </a:lnTo>
                <a:lnTo>
                  <a:pt x="988" y="947"/>
                </a:lnTo>
                <a:lnTo>
                  <a:pt x="970" y="967"/>
                </a:lnTo>
                <a:lnTo>
                  <a:pt x="950" y="986"/>
                </a:lnTo>
                <a:lnTo>
                  <a:pt x="930" y="1004"/>
                </a:lnTo>
                <a:lnTo>
                  <a:pt x="909" y="1021"/>
                </a:lnTo>
                <a:lnTo>
                  <a:pt x="885" y="1036"/>
                </a:lnTo>
                <a:lnTo>
                  <a:pt x="863" y="1051"/>
                </a:lnTo>
                <a:lnTo>
                  <a:pt x="839" y="1064"/>
                </a:lnTo>
                <a:lnTo>
                  <a:pt x="815" y="1077"/>
                </a:lnTo>
                <a:lnTo>
                  <a:pt x="790" y="1088"/>
                </a:lnTo>
                <a:lnTo>
                  <a:pt x="764" y="1098"/>
                </a:lnTo>
                <a:lnTo>
                  <a:pt x="737" y="1107"/>
                </a:lnTo>
                <a:lnTo>
                  <a:pt x="710" y="1116"/>
                </a:lnTo>
                <a:lnTo>
                  <a:pt x="683" y="1122"/>
                </a:lnTo>
                <a:lnTo>
                  <a:pt x="655" y="1127"/>
                </a:lnTo>
                <a:lnTo>
                  <a:pt x="626" y="1131"/>
                </a:lnTo>
                <a:lnTo>
                  <a:pt x="597" y="1133"/>
                </a:lnTo>
                <a:lnTo>
                  <a:pt x="569" y="1133"/>
                </a:lnTo>
                <a:lnTo>
                  <a:pt x="539" y="1133"/>
                </a:lnTo>
                <a:lnTo>
                  <a:pt x="511" y="1131"/>
                </a:lnTo>
                <a:lnTo>
                  <a:pt x="482" y="1127"/>
                </a:lnTo>
                <a:lnTo>
                  <a:pt x="454" y="1122"/>
                </a:lnTo>
                <a:lnTo>
                  <a:pt x="427" y="1116"/>
                </a:lnTo>
                <a:lnTo>
                  <a:pt x="400" y="1107"/>
                </a:lnTo>
                <a:lnTo>
                  <a:pt x="373" y="1098"/>
                </a:lnTo>
                <a:lnTo>
                  <a:pt x="347" y="1088"/>
                </a:lnTo>
                <a:lnTo>
                  <a:pt x="322" y="1077"/>
                </a:lnTo>
                <a:lnTo>
                  <a:pt x="298" y="1064"/>
                </a:lnTo>
                <a:lnTo>
                  <a:pt x="274" y="1051"/>
                </a:lnTo>
                <a:lnTo>
                  <a:pt x="251" y="1036"/>
                </a:lnTo>
                <a:lnTo>
                  <a:pt x="228" y="1021"/>
                </a:lnTo>
                <a:lnTo>
                  <a:pt x="207" y="1004"/>
                </a:lnTo>
                <a:lnTo>
                  <a:pt x="187" y="986"/>
                </a:lnTo>
                <a:lnTo>
                  <a:pt x="167" y="967"/>
                </a:lnTo>
                <a:lnTo>
                  <a:pt x="148" y="947"/>
                </a:lnTo>
                <a:lnTo>
                  <a:pt x="130" y="926"/>
                </a:lnTo>
                <a:lnTo>
                  <a:pt x="113" y="905"/>
                </a:lnTo>
                <a:lnTo>
                  <a:pt x="97" y="883"/>
                </a:lnTo>
                <a:lnTo>
                  <a:pt x="83" y="860"/>
                </a:lnTo>
                <a:lnTo>
                  <a:pt x="69" y="837"/>
                </a:lnTo>
                <a:lnTo>
                  <a:pt x="57" y="812"/>
                </a:lnTo>
                <a:lnTo>
                  <a:pt x="45" y="786"/>
                </a:lnTo>
                <a:lnTo>
                  <a:pt x="35" y="761"/>
                </a:lnTo>
                <a:lnTo>
                  <a:pt x="26" y="735"/>
                </a:lnTo>
                <a:lnTo>
                  <a:pt x="19" y="708"/>
                </a:lnTo>
                <a:lnTo>
                  <a:pt x="13" y="681"/>
                </a:lnTo>
                <a:lnTo>
                  <a:pt x="8" y="653"/>
                </a:lnTo>
                <a:lnTo>
                  <a:pt x="3" y="624"/>
                </a:lnTo>
                <a:lnTo>
                  <a:pt x="1" y="595"/>
                </a:lnTo>
                <a:lnTo>
                  <a:pt x="0" y="566"/>
                </a:lnTo>
                <a:lnTo>
                  <a:pt x="1" y="537"/>
                </a:lnTo>
                <a:lnTo>
                  <a:pt x="3" y="508"/>
                </a:lnTo>
                <a:lnTo>
                  <a:pt x="8" y="480"/>
                </a:lnTo>
                <a:lnTo>
                  <a:pt x="13" y="452"/>
                </a:lnTo>
                <a:lnTo>
                  <a:pt x="19" y="424"/>
                </a:lnTo>
                <a:lnTo>
                  <a:pt x="26" y="398"/>
                </a:lnTo>
                <a:lnTo>
                  <a:pt x="35" y="371"/>
                </a:lnTo>
                <a:lnTo>
                  <a:pt x="45" y="346"/>
                </a:lnTo>
                <a:lnTo>
                  <a:pt x="57" y="321"/>
                </a:lnTo>
                <a:lnTo>
                  <a:pt x="69" y="296"/>
                </a:lnTo>
                <a:lnTo>
                  <a:pt x="83" y="272"/>
                </a:lnTo>
                <a:lnTo>
                  <a:pt x="97" y="249"/>
                </a:lnTo>
                <a:lnTo>
                  <a:pt x="113" y="227"/>
                </a:lnTo>
                <a:lnTo>
                  <a:pt x="130" y="206"/>
                </a:lnTo>
                <a:lnTo>
                  <a:pt x="148" y="185"/>
                </a:lnTo>
                <a:lnTo>
                  <a:pt x="167" y="166"/>
                </a:lnTo>
                <a:lnTo>
                  <a:pt x="187" y="146"/>
                </a:lnTo>
                <a:lnTo>
                  <a:pt x="207" y="128"/>
                </a:lnTo>
                <a:lnTo>
                  <a:pt x="228" y="112"/>
                </a:lnTo>
                <a:lnTo>
                  <a:pt x="251" y="96"/>
                </a:lnTo>
                <a:lnTo>
                  <a:pt x="274" y="81"/>
                </a:lnTo>
                <a:lnTo>
                  <a:pt x="298" y="68"/>
                </a:lnTo>
                <a:lnTo>
                  <a:pt x="322" y="55"/>
                </a:lnTo>
                <a:lnTo>
                  <a:pt x="347" y="44"/>
                </a:lnTo>
                <a:lnTo>
                  <a:pt x="373" y="34"/>
                </a:lnTo>
                <a:lnTo>
                  <a:pt x="400" y="25"/>
                </a:lnTo>
                <a:lnTo>
                  <a:pt x="427" y="17"/>
                </a:lnTo>
                <a:lnTo>
                  <a:pt x="454" y="11"/>
                </a:lnTo>
                <a:lnTo>
                  <a:pt x="482" y="6"/>
                </a:lnTo>
                <a:lnTo>
                  <a:pt x="511" y="3"/>
                </a:lnTo>
                <a:lnTo>
                  <a:pt x="539" y="0"/>
                </a:lnTo>
                <a:lnTo>
                  <a:pt x="569" y="0"/>
                </a:lnTo>
                <a:close/>
              </a:path>
            </a:pathLst>
          </a:custGeom>
          <a:solidFill>
            <a:srgbClr val="DD137B"/>
          </a:solidFill>
          <a:ln w="9525">
            <a:noFill/>
            <a:round/>
            <a:headEnd/>
            <a:tailEnd/>
          </a:ln>
        </p:spPr>
        <p:txBody>
          <a:bodyPr/>
          <a:lstStyle/>
          <a:p>
            <a:endParaRPr lang="en-US"/>
          </a:p>
        </p:txBody>
      </p:sp>
      <p:sp>
        <p:nvSpPr>
          <p:cNvPr id="59429" name="Freeform 37"/>
          <p:cNvSpPr>
            <a:spLocks/>
          </p:cNvSpPr>
          <p:nvPr/>
        </p:nvSpPr>
        <p:spPr bwMode="auto">
          <a:xfrm>
            <a:off x="5205413" y="5408613"/>
            <a:ext cx="128587" cy="128587"/>
          </a:xfrm>
          <a:custGeom>
            <a:avLst/>
            <a:gdLst>
              <a:gd name="T0" fmla="*/ 2147483647 w 1136"/>
              <a:gd name="T1" fmla="*/ 2147483647 h 1135"/>
              <a:gd name="T2" fmla="*/ 2147483647 w 1136"/>
              <a:gd name="T3" fmla="*/ 2147483647 h 1135"/>
              <a:gd name="T4" fmla="*/ 2147483647 w 1136"/>
              <a:gd name="T5" fmla="*/ 2147483647 h 1135"/>
              <a:gd name="T6" fmla="*/ 2147483647 w 1136"/>
              <a:gd name="T7" fmla="*/ 2147483647 h 1135"/>
              <a:gd name="T8" fmla="*/ 2147483647 w 1136"/>
              <a:gd name="T9" fmla="*/ 2147483647 h 1135"/>
              <a:gd name="T10" fmla="*/ 2147483647 w 1136"/>
              <a:gd name="T11" fmla="*/ 2147483647 h 1135"/>
              <a:gd name="T12" fmla="*/ 2147483647 w 1136"/>
              <a:gd name="T13" fmla="*/ 2147483647 h 1135"/>
              <a:gd name="T14" fmla="*/ 2147483647 w 1136"/>
              <a:gd name="T15" fmla="*/ 2147483647 h 1135"/>
              <a:gd name="T16" fmla="*/ 2147483647 w 1136"/>
              <a:gd name="T17" fmla="*/ 2147483647 h 1135"/>
              <a:gd name="T18" fmla="*/ 2147483647 w 1136"/>
              <a:gd name="T19" fmla="*/ 2147483647 h 1135"/>
              <a:gd name="T20" fmla="*/ 2147483647 w 1136"/>
              <a:gd name="T21" fmla="*/ 2147483647 h 1135"/>
              <a:gd name="T22" fmla="*/ 2147483647 w 1136"/>
              <a:gd name="T23" fmla="*/ 2147483647 h 1135"/>
              <a:gd name="T24" fmla="*/ 2147483647 w 1136"/>
              <a:gd name="T25" fmla="*/ 2147483647 h 1135"/>
              <a:gd name="T26" fmla="*/ 2147483647 w 1136"/>
              <a:gd name="T27" fmla="*/ 2147483647 h 1135"/>
              <a:gd name="T28" fmla="*/ 2147483647 w 1136"/>
              <a:gd name="T29" fmla="*/ 2147483647 h 1135"/>
              <a:gd name="T30" fmla="*/ 2147483647 w 1136"/>
              <a:gd name="T31" fmla="*/ 2147483647 h 1135"/>
              <a:gd name="T32" fmla="*/ 2147483647 w 1136"/>
              <a:gd name="T33" fmla="*/ 2147483647 h 1135"/>
              <a:gd name="T34" fmla="*/ 2147483647 w 1136"/>
              <a:gd name="T35" fmla="*/ 2147483647 h 1135"/>
              <a:gd name="T36" fmla="*/ 2147483647 w 1136"/>
              <a:gd name="T37" fmla="*/ 2147483647 h 1135"/>
              <a:gd name="T38" fmla="*/ 2147483647 w 1136"/>
              <a:gd name="T39" fmla="*/ 2147483647 h 1135"/>
              <a:gd name="T40" fmla="*/ 2147483647 w 1136"/>
              <a:gd name="T41" fmla="*/ 2147483647 h 1135"/>
              <a:gd name="T42" fmla="*/ 2147483647 w 1136"/>
              <a:gd name="T43" fmla="*/ 2147483647 h 1135"/>
              <a:gd name="T44" fmla="*/ 2147483647 w 1136"/>
              <a:gd name="T45" fmla="*/ 2147483647 h 1135"/>
              <a:gd name="T46" fmla="*/ 2147483647 w 1136"/>
              <a:gd name="T47" fmla="*/ 2147483647 h 1135"/>
              <a:gd name="T48" fmla="*/ 2147483647 w 1136"/>
              <a:gd name="T49" fmla="*/ 2147483647 h 1135"/>
              <a:gd name="T50" fmla="*/ 2147483647 w 1136"/>
              <a:gd name="T51" fmla="*/ 2147483647 h 1135"/>
              <a:gd name="T52" fmla="*/ 2147483647 w 1136"/>
              <a:gd name="T53" fmla="*/ 2147483647 h 1135"/>
              <a:gd name="T54" fmla="*/ 2147483647 w 1136"/>
              <a:gd name="T55" fmla="*/ 2147483647 h 1135"/>
              <a:gd name="T56" fmla="*/ 2147483647 w 1136"/>
              <a:gd name="T57" fmla="*/ 2147483647 h 1135"/>
              <a:gd name="T58" fmla="*/ 2147483647 w 1136"/>
              <a:gd name="T59" fmla="*/ 2147483647 h 1135"/>
              <a:gd name="T60" fmla="*/ 2147483647 w 1136"/>
              <a:gd name="T61" fmla="*/ 2147483647 h 1135"/>
              <a:gd name="T62" fmla="*/ 2147483647 w 1136"/>
              <a:gd name="T63" fmla="*/ 2147483647 h 1135"/>
              <a:gd name="T64" fmla="*/ 2147483647 w 1136"/>
              <a:gd name="T65" fmla="*/ 2147483647 h 1135"/>
              <a:gd name="T66" fmla="*/ 2147483647 w 1136"/>
              <a:gd name="T67" fmla="*/ 2147483647 h 1135"/>
              <a:gd name="T68" fmla="*/ 2147483647 w 1136"/>
              <a:gd name="T69" fmla="*/ 2147483647 h 1135"/>
              <a:gd name="T70" fmla="*/ 2147483647 w 1136"/>
              <a:gd name="T71" fmla="*/ 2147483647 h 1135"/>
              <a:gd name="T72" fmla="*/ 2147483647 w 1136"/>
              <a:gd name="T73" fmla="*/ 2147483647 h 1135"/>
              <a:gd name="T74" fmla="*/ 2147483647 w 1136"/>
              <a:gd name="T75" fmla="*/ 2147483647 h 1135"/>
              <a:gd name="T76" fmla="*/ 2147483647 w 1136"/>
              <a:gd name="T77" fmla="*/ 2147483647 h 1135"/>
              <a:gd name="T78" fmla="*/ 2147483647 w 1136"/>
              <a:gd name="T79" fmla="*/ 2147483647 h 1135"/>
              <a:gd name="T80" fmla="*/ 2147483647 w 1136"/>
              <a:gd name="T81" fmla="*/ 2147483647 h 1135"/>
              <a:gd name="T82" fmla="*/ 2147483647 w 1136"/>
              <a:gd name="T83" fmla="*/ 2147483647 h 1135"/>
              <a:gd name="T84" fmla="*/ 2147483647 w 1136"/>
              <a:gd name="T85" fmla="*/ 0 h 1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5"/>
              <a:gd name="T131" fmla="*/ 1136 w 1136"/>
              <a:gd name="T132" fmla="*/ 1135 h 11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5">
                <a:moveTo>
                  <a:pt x="569" y="0"/>
                </a:moveTo>
                <a:lnTo>
                  <a:pt x="598" y="1"/>
                </a:lnTo>
                <a:lnTo>
                  <a:pt x="626" y="4"/>
                </a:lnTo>
                <a:lnTo>
                  <a:pt x="655" y="8"/>
                </a:lnTo>
                <a:lnTo>
                  <a:pt x="683" y="12"/>
                </a:lnTo>
                <a:lnTo>
                  <a:pt x="711" y="19"/>
                </a:lnTo>
                <a:lnTo>
                  <a:pt x="737" y="26"/>
                </a:lnTo>
                <a:lnTo>
                  <a:pt x="763" y="35"/>
                </a:lnTo>
                <a:lnTo>
                  <a:pt x="790" y="45"/>
                </a:lnTo>
                <a:lnTo>
                  <a:pt x="815" y="57"/>
                </a:lnTo>
                <a:lnTo>
                  <a:pt x="839" y="69"/>
                </a:lnTo>
                <a:lnTo>
                  <a:pt x="863" y="83"/>
                </a:lnTo>
                <a:lnTo>
                  <a:pt x="886" y="97"/>
                </a:lnTo>
                <a:lnTo>
                  <a:pt x="908" y="113"/>
                </a:lnTo>
                <a:lnTo>
                  <a:pt x="930" y="130"/>
                </a:lnTo>
                <a:lnTo>
                  <a:pt x="951" y="147"/>
                </a:lnTo>
                <a:lnTo>
                  <a:pt x="970" y="167"/>
                </a:lnTo>
                <a:lnTo>
                  <a:pt x="989" y="187"/>
                </a:lnTo>
                <a:lnTo>
                  <a:pt x="1006" y="207"/>
                </a:lnTo>
                <a:lnTo>
                  <a:pt x="1023" y="228"/>
                </a:lnTo>
                <a:lnTo>
                  <a:pt x="1039" y="250"/>
                </a:lnTo>
                <a:lnTo>
                  <a:pt x="1055" y="273"/>
                </a:lnTo>
                <a:lnTo>
                  <a:pt x="1068" y="297"/>
                </a:lnTo>
                <a:lnTo>
                  <a:pt x="1081" y="322"/>
                </a:lnTo>
                <a:lnTo>
                  <a:pt x="1092" y="347"/>
                </a:lnTo>
                <a:lnTo>
                  <a:pt x="1102" y="373"/>
                </a:lnTo>
                <a:lnTo>
                  <a:pt x="1111" y="399"/>
                </a:lnTo>
                <a:lnTo>
                  <a:pt x="1118" y="426"/>
                </a:lnTo>
                <a:lnTo>
                  <a:pt x="1125" y="453"/>
                </a:lnTo>
                <a:lnTo>
                  <a:pt x="1130" y="482"/>
                </a:lnTo>
                <a:lnTo>
                  <a:pt x="1133" y="510"/>
                </a:lnTo>
                <a:lnTo>
                  <a:pt x="1135" y="538"/>
                </a:lnTo>
                <a:lnTo>
                  <a:pt x="1136" y="567"/>
                </a:lnTo>
                <a:lnTo>
                  <a:pt x="1135" y="596"/>
                </a:lnTo>
                <a:lnTo>
                  <a:pt x="1133" y="625"/>
                </a:lnTo>
                <a:lnTo>
                  <a:pt x="1130" y="654"/>
                </a:lnTo>
                <a:lnTo>
                  <a:pt x="1125" y="682"/>
                </a:lnTo>
                <a:lnTo>
                  <a:pt x="1118" y="709"/>
                </a:lnTo>
                <a:lnTo>
                  <a:pt x="1111" y="736"/>
                </a:lnTo>
                <a:lnTo>
                  <a:pt x="1102" y="762"/>
                </a:lnTo>
                <a:lnTo>
                  <a:pt x="1092" y="788"/>
                </a:lnTo>
                <a:lnTo>
                  <a:pt x="1081" y="814"/>
                </a:lnTo>
                <a:lnTo>
                  <a:pt x="1068" y="838"/>
                </a:lnTo>
                <a:lnTo>
                  <a:pt x="1055" y="862"/>
                </a:lnTo>
                <a:lnTo>
                  <a:pt x="1039" y="884"/>
                </a:lnTo>
                <a:lnTo>
                  <a:pt x="1023" y="906"/>
                </a:lnTo>
                <a:lnTo>
                  <a:pt x="1006" y="928"/>
                </a:lnTo>
                <a:lnTo>
                  <a:pt x="989" y="948"/>
                </a:lnTo>
                <a:lnTo>
                  <a:pt x="970" y="969"/>
                </a:lnTo>
                <a:lnTo>
                  <a:pt x="951" y="987"/>
                </a:lnTo>
                <a:lnTo>
                  <a:pt x="930" y="1005"/>
                </a:lnTo>
                <a:lnTo>
                  <a:pt x="908" y="1022"/>
                </a:lnTo>
                <a:lnTo>
                  <a:pt x="886" y="1038"/>
                </a:lnTo>
                <a:lnTo>
                  <a:pt x="863" y="1052"/>
                </a:lnTo>
                <a:lnTo>
                  <a:pt x="839" y="1066"/>
                </a:lnTo>
                <a:lnTo>
                  <a:pt x="815" y="1078"/>
                </a:lnTo>
                <a:lnTo>
                  <a:pt x="790" y="1089"/>
                </a:lnTo>
                <a:lnTo>
                  <a:pt x="763" y="1100"/>
                </a:lnTo>
                <a:lnTo>
                  <a:pt x="737" y="1108"/>
                </a:lnTo>
                <a:lnTo>
                  <a:pt x="711" y="1116"/>
                </a:lnTo>
                <a:lnTo>
                  <a:pt x="683" y="1123"/>
                </a:lnTo>
                <a:lnTo>
                  <a:pt x="655" y="1128"/>
                </a:lnTo>
                <a:lnTo>
                  <a:pt x="626" y="1132"/>
                </a:lnTo>
                <a:lnTo>
                  <a:pt x="598" y="1134"/>
                </a:lnTo>
                <a:lnTo>
                  <a:pt x="569" y="1135"/>
                </a:lnTo>
                <a:lnTo>
                  <a:pt x="540" y="1134"/>
                </a:lnTo>
                <a:lnTo>
                  <a:pt x="510" y="1132"/>
                </a:lnTo>
                <a:lnTo>
                  <a:pt x="482" y="1128"/>
                </a:lnTo>
                <a:lnTo>
                  <a:pt x="454" y="1123"/>
                </a:lnTo>
                <a:lnTo>
                  <a:pt x="427" y="1116"/>
                </a:lnTo>
                <a:lnTo>
                  <a:pt x="399" y="1108"/>
                </a:lnTo>
                <a:lnTo>
                  <a:pt x="373" y="1100"/>
                </a:lnTo>
                <a:lnTo>
                  <a:pt x="347" y="1089"/>
                </a:lnTo>
                <a:lnTo>
                  <a:pt x="322" y="1078"/>
                </a:lnTo>
                <a:lnTo>
                  <a:pt x="298" y="1066"/>
                </a:lnTo>
                <a:lnTo>
                  <a:pt x="274" y="1052"/>
                </a:lnTo>
                <a:lnTo>
                  <a:pt x="251" y="1038"/>
                </a:lnTo>
                <a:lnTo>
                  <a:pt x="229" y="1022"/>
                </a:lnTo>
                <a:lnTo>
                  <a:pt x="207" y="1005"/>
                </a:lnTo>
                <a:lnTo>
                  <a:pt x="187" y="987"/>
                </a:lnTo>
                <a:lnTo>
                  <a:pt x="167" y="969"/>
                </a:lnTo>
                <a:lnTo>
                  <a:pt x="148" y="948"/>
                </a:lnTo>
                <a:lnTo>
                  <a:pt x="130" y="928"/>
                </a:lnTo>
                <a:lnTo>
                  <a:pt x="113" y="906"/>
                </a:lnTo>
                <a:lnTo>
                  <a:pt x="98" y="884"/>
                </a:lnTo>
                <a:lnTo>
                  <a:pt x="83" y="862"/>
                </a:lnTo>
                <a:lnTo>
                  <a:pt x="69" y="838"/>
                </a:lnTo>
                <a:lnTo>
                  <a:pt x="57" y="814"/>
                </a:lnTo>
                <a:lnTo>
                  <a:pt x="46" y="788"/>
                </a:lnTo>
                <a:lnTo>
                  <a:pt x="36" y="762"/>
                </a:lnTo>
                <a:lnTo>
                  <a:pt x="26" y="736"/>
                </a:lnTo>
                <a:lnTo>
                  <a:pt x="18" y="709"/>
                </a:lnTo>
                <a:lnTo>
                  <a:pt x="12" y="682"/>
                </a:lnTo>
                <a:lnTo>
                  <a:pt x="7" y="654"/>
                </a:lnTo>
                <a:lnTo>
                  <a:pt x="3" y="625"/>
                </a:lnTo>
                <a:lnTo>
                  <a:pt x="1" y="596"/>
                </a:lnTo>
                <a:lnTo>
                  <a:pt x="0" y="567"/>
                </a:lnTo>
                <a:lnTo>
                  <a:pt x="1" y="538"/>
                </a:lnTo>
                <a:lnTo>
                  <a:pt x="3" y="510"/>
                </a:lnTo>
                <a:lnTo>
                  <a:pt x="7" y="482"/>
                </a:lnTo>
                <a:lnTo>
                  <a:pt x="12" y="453"/>
                </a:lnTo>
                <a:lnTo>
                  <a:pt x="18" y="426"/>
                </a:lnTo>
                <a:lnTo>
                  <a:pt x="26" y="399"/>
                </a:lnTo>
                <a:lnTo>
                  <a:pt x="36" y="373"/>
                </a:lnTo>
                <a:lnTo>
                  <a:pt x="46" y="347"/>
                </a:lnTo>
                <a:lnTo>
                  <a:pt x="57" y="322"/>
                </a:lnTo>
                <a:lnTo>
                  <a:pt x="69" y="297"/>
                </a:lnTo>
                <a:lnTo>
                  <a:pt x="83" y="273"/>
                </a:lnTo>
                <a:lnTo>
                  <a:pt x="98" y="250"/>
                </a:lnTo>
                <a:lnTo>
                  <a:pt x="113" y="228"/>
                </a:lnTo>
                <a:lnTo>
                  <a:pt x="130" y="207"/>
                </a:lnTo>
                <a:lnTo>
                  <a:pt x="148" y="187"/>
                </a:lnTo>
                <a:lnTo>
                  <a:pt x="167" y="167"/>
                </a:lnTo>
                <a:lnTo>
                  <a:pt x="187" y="147"/>
                </a:lnTo>
                <a:lnTo>
                  <a:pt x="207" y="130"/>
                </a:lnTo>
                <a:lnTo>
                  <a:pt x="229" y="113"/>
                </a:lnTo>
                <a:lnTo>
                  <a:pt x="251" y="97"/>
                </a:lnTo>
                <a:lnTo>
                  <a:pt x="274" y="83"/>
                </a:lnTo>
                <a:lnTo>
                  <a:pt x="298" y="69"/>
                </a:lnTo>
                <a:lnTo>
                  <a:pt x="322" y="57"/>
                </a:lnTo>
                <a:lnTo>
                  <a:pt x="347" y="45"/>
                </a:lnTo>
                <a:lnTo>
                  <a:pt x="373" y="35"/>
                </a:lnTo>
                <a:lnTo>
                  <a:pt x="399" y="26"/>
                </a:lnTo>
                <a:lnTo>
                  <a:pt x="427" y="19"/>
                </a:lnTo>
                <a:lnTo>
                  <a:pt x="454" y="12"/>
                </a:lnTo>
                <a:lnTo>
                  <a:pt x="482" y="8"/>
                </a:lnTo>
                <a:lnTo>
                  <a:pt x="510" y="4"/>
                </a:lnTo>
                <a:lnTo>
                  <a:pt x="540" y="1"/>
                </a:lnTo>
                <a:lnTo>
                  <a:pt x="569" y="0"/>
                </a:lnTo>
                <a:close/>
              </a:path>
            </a:pathLst>
          </a:custGeom>
          <a:solidFill>
            <a:srgbClr val="FFF500"/>
          </a:solidFill>
          <a:ln w="9525">
            <a:noFill/>
            <a:round/>
            <a:headEnd/>
            <a:tailEnd/>
          </a:ln>
        </p:spPr>
        <p:txBody>
          <a:bodyPr/>
          <a:lstStyle/>
          <a:p>
            <a:endParaRPr lang="en-US"/>
          </a:p>
        </p:txBody>
      </p:sp>
      <p:sp>
        <p:nvSpPr>
          <p:cNvPr id="59430" name="Freeform 38"/>
          <p:cNvSpPr>
            <a:spLocks/>
          </p:cNvSpPr>
          <p:nvPr/>
        </p:nvSpPr>
        <p:spPr bwMode="auto">
          <a:xfrm>
            <a:off x="4843463" y="4862513"/>
            <a:ext cx="128587" cy="128587"/>
          </a:xfrm>
          <a:custGeom>
            <a:avLst/>
            <a:gdLst>
              <a:gd name="T0" fmla="*/ 2147483647 w 1135"/>
              <a:gd name="T1" fmla="*/ 2147483647 h 1133"/>
              <a:gd name="T2" fmla="*/ 2147483647 w 1135"/>
              <a:gd name="T3" fmla="*/ 2147483647 h 1133"/>
              <a:gd name="T4" fmla="*/ 2147483647 w 1135"/>
              <a:gd name="T5" fmla="*/ 2147483647 h 1133"/>
              <a:gd name="T6" fmla="*/ 2147483647 w 1135"/>
              <a:gd name="T7" fmla="*/ 2147483647 h 1133"/>
              <a:gd name="T8" fmla="*/ 2147483647 w 1135"/>
              <a:gd name="T9" fmla="*/ 2147483647 h 1133"/>
              <a:gd name="T10" fmla="*/ 2147483647 w 1135"/>
              <a:gd name="T11" fmla="*/ 2147483647 h 1133"/>
              <a:gd name="T12" fmla="*/ 2147483647 w 1135"/>
              <a:gd name="T13" fmla="*/ 2147483647 h 1133"/>
              <a:gd name="T14" fmla="*/ 2147483647 w 1135"/>
              <a:gd name="T15" fmla="*/ 2147483647 h 1133"/>
              <a:gd name="T16" fmla="*/ 2147483647 w 1135"/>
              <a:gd name="T17" fmla="*/ 2147483647 h 1133"/>
              <a:gd name="T18" fmla="*/ 2147483647 w 1135"/>
              <a:gd name="T19" fmla="*/ 2147483647 h 1133"/>
              <a:gd name="T20" fmla="*/ 2147483647 w 1135"/>
              <a:gd name="T21" fmla="*/ 2147483647 h 1133"/>
              <a:gd name="T22" fmla="*/ 2147483647 w 1135"/>
              <a:gd name="T23" fmla="*/ 2147483647 h 1133"/>
              <a:gd name="T24" fmla="*/ 2147483647 w 1135"/>
              <a:gd name="T25" fmla="*/ 2147483647 h 1133"/>
              <a:gd name="T26" fmla="*/ 2147483647 w 1135"/>
              <a:gd name="T27" fmla="*/ 2147483647 h 1133"/>
              <a:gd name="T28" fmla="*/ 2147483647 w 1135"/>
              <a:gd name="T29" fmla="*/ 2147483647 h 1133"/>
              <a:gd name="T30" fmla="*/ 2147483647 w 1135"/>
              <a:gd name="T31" fmla="*/ 2147483647 h 1133"/>
              <a:gd name="T32" fmla="*/ 2147483647 w 1135"/>
              <a:gd name="T33" fmla="*/ 2147483647 h 1133"/>
              <a:gd name="T34" fmla="*/ 2147483647 w 1135"/>
              <a:gd name="T35" fmla="*/ 2147483647 h 1133"/>
              <a:gd name="T36" fmla="*/ 2147483647 w 1135"/>
              <a:gd name="T37" fmla="*/ 2147483647 h 1133"/>
              <a:gd name="T38" fmla="*/ 2147483647 w 1135"/>
              <a:gd name="T39" fmla="*/ 2147483647 h 1133"/>
              <a:gd name="T40" fmla="*/ 2147483647 w 1135"/>
              <a:gd name="T41" fmla="*/ 2147483647 h 1133"/>
              <a:gd name="T42" fmla="*/ 2147483647 w 1135"/>
              <a:gd name="T43" fmla="*/ 2147483647 h 1133"/>
              <a:gd name="T44" fmla="*/ 2147483647 w 1135"/>
              <a:gd name="T45" fmla="*/ 2147483647 h 1133"/>
              <a:gd name="T46" fmla="*/ 2147483647 w 1135"/>
              <a:gd name="T47" fmla="*/ 2147483647 h 1133"/>
              <a:gd name="T48" fmla="*/ 2147483647 w 1135"/>
              <a:gd name="T49" fmla="*/ 2147483647 h 1133"/>
              <a:gd name="T50" fmla="*/ 2147483647 w 1135"/>
              <a:gd name="T51" fmla="*/ 2147483647 h 1133"/>
              <a:gd name="T52" fmla="*/ 2147483647 w 1135"/>
              <a:gd name="T53" fmla="*/ 2147483647 h 1133"/>
              <a:gd name="T54" fmla="*/ 2147483647 w 1135"/>
              <a:gd name="T55" fmla="*/ 2147483647 h 1133"/>
              <a:gd name="T56" fmla="*/ 2147483647 w 1135"/>
              <a:gd name="T57" fmla="*/ 2147483647 h 1133"/>
              <a:gd name="T58" fmla="*/ 2147483647 w 1135"/>
              <a:gd name="T59" fmla="*/ 2147483647 h 1133"/>
              <a:gd name="T60" fmla="*/ 2147483647 w 1135"/>
              <a:gd name="T61" fmla="*/ 2147483647 h 1133"/>
              <a:gd name="T62" fmla="*/ 0 w 1135"/>
              <a:gd name="T63" fmla="*/ 2147483647 h 1133"/>
              <a:gd name="T64" fmla="*/ 2147483647 w 1135"/>
              <a:gd name="T65" fmla="*/ 2147483647 h 1133"/>
              <a:gd name="T66" fmla="*/ 2147483647 w 1135"/>
              <a:gd name="T67" fmla="*/ 2147483647 h 1133"/>
              <a:gd name="T68" fmla="*/ 2147483647 w 1135"/>
              <a:gd name="T69" fmla="*/ 2147483647 h 1133"/>
              <a:gd name="T70" fmla="*/ 2147483647 w 1135"/>
              <a:gd name="T71" fmla="*/ 2147483647 h 1133"/>
              <a:gd name="T72" fmla="*/ 2147483647 w 1135"/>
              <a:gd name="T73" fmla="*/ 2147483647 h 1133"/>
              <a:gd name="T74" fmla="*/ 2147483647 w 1135"/>
              <a:gd name="T75" fmla="*/ 2147483647 h 1133"/>
              <a:gd name="T76" fmla="*/ 2147483647 w 1135"/>
              <a:gd name="T77" fmla="*/ 2147483647 h 1133"/>
              <a:gd name="T78" fmla="*/ 2147483647 w 1135"/>
              <a:gd name="T79" fmla="*/ 2147483647 h 1133"/>
              <a:gd name="T80" fmla="*/ 2147483647 w 1135"/>
              <a:gd name="T81" fmla="*/ 2147483647 h 1133"/>
              <a:gd name="T82" fmla="*/ 2147483647 w 1135"/>
              <a:gd name="T83" fmla="*/ 2147483647 h 1133"/>
              <a:gd name="T84" fmla="*/ 2147483647 w 1135"/>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5"/>
              <a:gd name="T130" fmla="*/ 0 h 1133"/>
              <a:gd name="T131" fmla="*/ 1135 w 1135"/>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5" h="1133">
                <a:moveTo>
                  <a:pt x="567" y="0"/>
                </a:moveTo>
                <a:lnTo>
                  <a:pt x="597" y="0"/>
                </a:lnTo>
                <a:lnTo>
                  <a:pt x="626" y="3"/>
                </a:lnTo>
                <a:lnTo>
                  <a:pt x="654" y="5"/>
                </a:lnTo>
                <a:lnTo>
                  <a:pt x="682" y="11"/>
                </a:lnTo>
                <a:lnTo>
                  <a:pt x="710" y="17"/>
                </a:lnTo>
                <a:lnTo>
                  <a:pt x="737" y="25"/>
                </a:lnTo>
                <a:lnTo>
                  <a:pt x="763" y="34"/>
                </a:lnTo>
                <a:lnTo>
                  <a:pt x="788" y="44"/>
                </a:lnTo>
                <a:lnTo>
                  <a:pt x="813" y="54"/>
                </a:lnTo>
                <a:lnTo>
                  <a:pt x="839" y="67"/>
                </a:lnTo>
                <a:lnTo>
                  <a:pt x="862" y="82"/>
                </a:lnTo>
                <a:lnTo>
                  <a:pt x="885" y="97"/>
                </a:lnTo>
                <a:lnTo>
                  <a:pt x="907" y="113"/>
                </a:lnTo>
                <a:lnTo>
                  <a:pt x="928" y="129"/>
                </a:lnTo>
                <a:lnTo>
                  <a:pt x="949" y="147"/>
                </a:lnTo>
                <a:lnTo>
                  <a:pt x="969" y="166"/>
                </a:lnTo>
                <a:lnTo>
                  <a:pt x="988" y="185"/>
                </a:lnTo>
                <a:lnTo>
                  <a:pt x="1006" y="206"/>
                </a:lnTo>
                <a:lnTo>
                  <a:pt x="1022" y="227"/>
                </a:lnTo>
                <a:lnTo>
                  <a:pt x="1038" y="250"/>
                </a:lnTo>
                <a:lnTo>
                  <a:pt x="1053" y="273"/>
                </a:lnTo>
                <a:lnTo>
                  <a:pt x="1066" y="296"/>
                </a:lnTo>
                <a:lnTo>
                  <a:pt x="1079" y="321"/>
                </a:lnTo>
                <a:lnTo>
                  <a:pt x="1091" y="346"/>
                </a:lnTo>
                <a:lnTo>
                  <a:pt x="1101" y="371"/>
                </a:lnTo>
                <a:lnTo>
                  <a:pt x="1110" y="397"/>
                </a:lnTo>
                <a:lnTo>
                  <a:pt x="1118" y="425"/>
                </a:lnTo>
                <a:lnTo>
                  <a:pt x="1124" y="452"/>
                </a:lnTo>
                <a:lnTo>
                  <a:pt x="1129" y="480"/>
                </a:lnTo>
                <a:lnTo>
                  <a:pt x="1133" y="508"/>
                </a:lnTo>
                <a:lnTo>
                  <a:pt x="1135" y="537"/>
                </a:lnTo>
                <a:lnTo>
                  <a:pt x="1135" y="567"/>
                </a:lnTo>
                <a:lnTo>
                  <a:pt x="1135" y="596"/>
                </a:lnTo>
                <a:lnTo>
                  <a:pt x="1133" y="625"/>
                </a:lnTo>
                <a:lnTo>
                  <a:pt x="1129" y="653"/>
                </a:lnTo>
                <a:lnTo>
                  <a:pt x="1124" y="681"/>
                </a:lnTo>
                <a:lnTo>
                  <a:pt x="1118" y="708"/>
                </a:lnTo>
                <a:lnTo>
                  <a:pt x="1110" y="736"/>
                </a:lnTo>
                <a:lnTo>
                  <a:pt x="1101" y="762"/>
                </a:lnTo>
                <a:lnTo>
                  <a:pt x="1091" y="787"/>
                </a:lnTo>
                <a:lnTo>
                  <a:pt x="1079" y="812"/>
                </a:lnTo>
                <a:lnTo>
                  <a:pt x="1066" y="837"/>
                </a:lnTo>
                <a:lnTo>
                  <a:pt x="1053" y="860"/>
                </a:lnTo>
                <a:lnTo>
                  <a:pt x="1038" y="884"/>
                </a:lnTo>
                <a:lnTo>
                  <a:pt x="1022" y="906"/>
                </a:lnTo>
                <a:lnTo>
                  <a:pt x="1006" y="927"/>
                </a:lnTo>
                <a:lnTo>
                  <a:pt x="988" y="948"/>
                </a:lnTo>
                <a:lnTo>
                  <a:pt x="969" y="967"/>
                </a:lnTo>
                <a:lnTo>
                  <a:pt x="949" y="986"/>
                </a:lnTo>
                <a:lnTo>
                  <a:pt x="928" y="1004"/>
                </a:lnTo>
                <a:lnTo>
                  <a:pt x="907" y="1020"/>
                </a:lnTo>
                <a:lnTo>
                  <a:pt x="885" y="1036"/>
                </a:lnTo>
                <a:lnTo>
                  <a:pt x="862" y="1052"/>
                </a:lnTo>
                <a:lnTo>
                  <a:pt x="839" y="1065"/>
                </a:lnTo>
                <a:lnTo>
                  <a:pt x="813" y="1078"/>
                </a:lnTo>
                <a:lnTo>
                  <a:pt x="788" y="1089"/>
                </a:lnTo>
                <a:lnTo>
                  <a:pt x="763" y="1099"/>
                </a:lnTo>
                <a:lnTo>
                  <a:pt x="737" y="1108"/>
                </a:lnTo>
                <a:lnTo>
                  <a:pt x="710" y="1116"/>
                </a:lnTo>
                <a:lnTo>
                  <a:pt x="682" y="1122"/>
                </a:lnTo>
                <a:lnTo>
                  <a:pt x="654" y="1127"/>
                </a:lnTo>
                <a:lnTo>
                  <a:pt x="626" y="1130"/>
                </a:lnTo>
                <a:lnTo>
                  <a:pt x="597" y="1133"/>
                </a:lnTo>
                <a:lnTo>
                  <a:pt x="567" y="1133"/>
                </a:lnTo>
                <a:lnTo>
                  <a:pt x="538" y="1133"/>
                </a:lnTo>
                <a:lnTo>
                  <a:pt x="509" y="1130"/>
                </a:lnTo>
                <a:lnTo>
                  <a:pt x="481" y="1127"/>
                </a:lnTo>
                <a:lnTo>
                  <a:pt x="454" y="1122"/>
                </a:lnTo>
                <a:lnTo>
                  <a:pt x="425" y="1116"/>
                </a:lnTo>
                <a:lnTo>
                  <a:pt x="399" y="1108"/>
                </a:lnTo>
                <a:lnTo>
                  <a:pt x="372" y="1099"/>
                </a:lnTo>
                <a:lnTo>
                  <a:pt x="347" y="1089"/>
                </a:lnTo>
                <a:lnTo>
                  <a:pt x="321" y="1078"/>
                </a:lnTo>
                <a:lnTo>
                  <a:pt x="297" y="1065"/>
                </a:lnTo>
                <a:lnTo>
                  <a:pt x="273" y="1052"/>
                </a:lnTo>
                <a:lnTo>
                  <a:pt x="250" y="1036"/>
                </a:lnTo>
                <a:lnTo>
                  <a:pt x="228" y="1020"/>
                </a:lnTo>
                <a:lnTo>
                  <a:pt x="207" y="1004"/>
                </a:lnTo>
                <a:lnTo>
                  <a:pt x="185" y="986"/>
                </a:lnTo>
                <a:lnTo>
                  <a:pt x="166" y="967"/>
                </a:lnTo>
                <a:lnTo>
                  <a:pt x="147" y="948"/>
                </a:lnTo>
                <a:lnTo>
                  <a:pt x="129" y="927"/>
                </a:lnTo>
                <a:lnTo>
                  <a:pt x="113" y="906"/>
                </a:lnTo>
                <a:lnTo>
                  <a:pt x="97" y="884"/>
                </a:lnTo>
                <a:lnTo>
                  <a:pt x="82" y="860"/>
                </a:lnTo>
                <a:lnTo>
                  <a:pt x="68" y="837"/>
                </a:lnTo>
                <a:lnTo>
                  <a:pt x="55" y="812"/>
                </a:lnTo>
                <a:lnTo>
                  <a:pt x="44" y="787"/>
                </a:lnTo>
                <a:lnTo>
                  <a:pt x="34" y="762"/>
                </a:lnTo>
                <a:lnTo>
                  <a:pt x="25" y="736"/>
                </a:lnTo>
                <a:lnTo>
                  <a:pt x="17" y="708"/>
                </a:lnTo>
                <a:lnTo>
                  <a:pt x="11" y="681"/>
                </a:lnTo>
                <a:lnTo>
                  <a:pt x="6" y="653"/>
                </a:lnTo>
                <a:lnTo>
                  <a:pt x="3" y="625"/>
                </a:lnTo>
                <a:lnTo>
                  <a:pt x="0" y="596"/>
                </a:lnTo>
                <a:lnTo>
                  <a:pt x="0" y="567"/>
                </a:lnTo>
                <a:lnTo>
                  <a:pt x="0" y="537"/>
                </a:lnTo>
                <a:lnTo>
                  <a:pt x="3" y="508"/>
                </a:lnTo>
                <a:lnTo>
                  <a:pt x="6" y="480"/>
                </a:lnTo>
                <a:lnTo>
                  <a:pt x="11" y="452"/>
                </a:lnTo>
                <a:lnTo>
                  <a:pt x="17" y="425"/>
                </a:lnTo>
                <a:lnTo>
                  <a:pt x="25" y="397"/>
                </a:lnTo>
                <a:lnTo>
                  <a:pt x="34" y="371"/>
                </a:lnTo>
                <a:lnTo>
                  <a:pt x="44" y="346"/>
                </a:lnTo>
                <a:lnTo>
                  <a:pt x="55" y="321"/>
                </a:lnTo>
                <a:lnTo>
                  <a:pt x="68" y="296"/>
                </a:lnTo>
                <a:lnTo>
                  <a:pt x="82" y="273"/>
                </a:lnTo>
                <a:lnTo>
                  <a:pt x="97" y="250"/>
                </a:lnTo>
                <a:lnTo>
                  <a:pt x="113" y="227"/>
                </a:lnTo>
                <a:lnTo>
                  <a:pt x="129" y="206"/>
                </a:lnTo>
                <a:lnTo>
                  <a:pt x="147" y="185"/>
                </a:lnTo>
                <a:lnTo>
                  <a:pt x="166" y="166"/>
                </a:lnTo>
                <a:lnTo>
                  <a:pt x="185" y="147"/>
                </a:lnTo>
                <a:lnTo>
                  <a:pt x="207" y="129"/>
                </a:lnTo>
                <a:lnTo>
                  <a:pt x="228" y="113"/>
                </a:lnTo>
                <a:lnTo>
                  <a:pt x="250" y="97"/>
                </a:lnTo>
                <a:lnTo>
                  <a:pt x="273" y="82"/>
                </a:lnTo>
                <a:lnTo>
                  <a:pt x="297" y="67"/>
                </a:lnTo>
                <a:lnTo>
                  <a:pt x="321" y="54"/>
                </a:lnTo>
                <a:lnTo>
                  <a:pt x="347" y="44"/>
                </a:lnTo>
                <a:lnTo>
                  <a:pt x="372" y="34"/>
                </a:lnTo>
                <a:lnTo>
                  <a:pt x="399" y="25"/>
                </a:lnTo>
                <a:lnTo>
                  <a:pt x="425" y="17"/>
                </a:lnTo>
                <a:lnTo>
                  <a:pt x="454" y="11"/>
                </a:lnTo>
                <a:lnTo>
                  <a:pt x="481" y="5"/>
                </a:lnTo>
                <a:lnTo>
                  <a:pt x="509" y="3"/>
                </a:lnTo>
                <a:lnTo>
                  <a:pt x="538" y="0"/>
                </a:lnTo>
                <a:lnTo>
                  <a:pt x="567" y="0"/>
                </a:lnTo>
                <a:close/>
              </a:path>
            </a:pathLst>
          </a:custGeom>
          <a:solidFill>
            <a:srgbClr val="FF0000"/>
          </a:solidFill>
          <a:ln w="9525">
            <a:noFill/>
            <a:round/>
            <a:headEnd/>
            <a:tailEnd/>
          </a:ln>
        </p:spPr>
        <p:txBody>
          <a:bodyPr/>
          <a:lstStyle/>
          <a:p>
            <a:endParaRPr lang="en-US"/>
          </a:p>
        </p:txBody>
      </p:sp>
      <p:pic>
        <p:nvPicPr>
          <p:cNvPr id="5153" name="Picture 39" descr="Quadiacau"/>
          <p:cNvPicPr>
            <a:picLocks noChangeAspect="1" noChangeArrowheads="1"/>
          </p:cNvPicPr>
          <p:nvPr/>
        </p:nvPicPr>
        <p:blipFill>
          <a:blip r:embed="rId7"/>
          <a:srcRect/>
          <a:stretch>
            <a:fillRect/>
          </a:stretch>
        </p:blipFill>
        <p:spPr bwMode="auto">
          <a:xfrm>
            <a:off x="4267200" y="5461000"/>
            <a:ext cx="685800" cy="533400"/>
          </a:xfrm>
          <a:prstGeom prst="rect">
            <a:avLst/>
          </a:prstGeom>
          <a:noFill/>
          <a:ln w="9525">
            <a:noFill/>
            <a:miter lim="800000"/>
            <a:headEnd/>
            <a:tailEnd/>
          </a:ln>
        </p:spPr>
      </p:pic>
      <p:sp>
        <p:nvSpPr>
          <p:cNvPr id="5154" name="TextBox 34"/>
          <p:cNvSpPr txBox="1">
            <a:spLocks noChangeArrowheads="1"/>
          </p:cNvSpPr>
          <p:nvPr/>
        </p:nvSpPr>
        <p:spPr bwMode="auto">
          <a:xfrm>
            <a:off x="2895600" y="5486400"/>
            <a:ext cx="3026791" cy="1015663"/>
          </a:xfrm>
          <a:prstGeom prst="rect">
            <a:avLst/>
          </a:prstGeom>
          <a:noFill/>
          <a:ln w="9525">
            <a:noFill/>
            <a:miter lim="800000"/>
            <a:headEnd/>
            <a:tailEnd/>
          </a:ln>
        </p:spPr>
        <p:txBody>
          <a:bodyPr wrap="none">
            <a:spAutoFit/>
          </a:bodyPr>
          <a:lstStyle/>
          <a:p>
            <a:pPr algn="ctr"/>
            <a:r>
              <a:rPr lang="vi-VN" sz="6000" b="1" dirty="0" smtClean="0">
                <a:solidFill>
                  <a:srgbClr val="FF0066"/>
                </a:solidFill>
                <a:latin typeface="Times New Roman" pitchFamily="18" charset="0"/>
                <a:cs typeface="Times New Roman" pitchFamily="18" charset="0"/>
              </a:rPr>
              <a:t>KHTN 6</a:t>
            </a:r>
            <a:endParaRPr lang="en-US" sz="6000" b="1" dirty="0">
              <a:solidFill>
                <a:srgbClr val="FF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3000" fill="hold"/>
                                        <p:tgtEl>
                                          <p:spTgt spid="5940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5940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9404"/>
                                        </p:tgtEl>
                                        <p:attrNameLst>
                                          <p:attrName>r</p:attrName>
                                        </p:attrNameLst>
                                      </p:cBhvr>
                                    </p:animRot>
                                  </p:childTnLst>
                                </p:cTn>
                              </p:par>
                              <p:par>
                                <p:cTn id="11" presetID="20" presetClass="entr" presetSubtype="0" fill="hold" grpId="0" nodeType="withEffect">
                                  <p:stCondLst>
                                    <p:cond delay="0"/>
                                  </p:stCondLst>
                                  <p:childTnLst>
                                    <p:set>
                                      <p:cBhvr>
                                        <p:cTn id="12" dur="1" fill="hold">
                                          <p:stCondLst>
                                            <p:cond delay="0"/>
                                          </p:stCondLst>
                                        </p:cTn>
                                        <p:tgtEl>
                                          <p:spTgt spid="59406"/>
                                        </p:tgtEl>
                                        <p:attrNameLst>
                                          <p:attrName>style.visibility</p:attrName>
                                        </p:attrNameLst>
                                      </p:cBhvr>
                                      <p:to>
                                        <p:strVal val="visible"/>
                                      </p:to>
                                    </p:set>
                                    <p:animEffect transition="in" filter="wedge">
                                      <p:cBhvr>
                                        <p:cTn id="13" dur="2000"/>
                                        <p:tgtEl>
                                          <p:spTgt spid="59406"/>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59407"/>
                                        </p:tgtEl>
                                        <p:attrNameLst>
                                          <p:attrName>style.visibility</p:attrName>
                                        </p:attrNameLst>
                                      </p:cBhvr>
                                      <p:to>
                                        <p:strVal val="visible"/>
                                      </p:to>
                                    </p:set>
                                    <p:anim calcmode="lin" valueType="num">
                                      <p:cBhvr>
                                        <p:cTn id="16" dur="2000" fill="hold"/>
                                        <p:tgtEl>
                                          <p:spTgt spid="59407"/>
                                        </p:tgtEl>
                                        <p:attrNameLst>
                                          <p:attrName>ppt_w</p:attrName>
                                        </p:attrNameLst>
                                      </p:cBhvr>
                                      <p:tavLst>
                                        <p:tav tm="0">
                                          <p:val>
                                            <p:fltVal val="0"/>
                                          </p:val>
                                        </p:tav>
                                        <p:tav tm="100000">
                                          <p:val>
                                            <p:strVal val="#ppt_w"/>
                                          </p:val>
                                        </p:tav>
                                      </p:tavLst>
                                    </p:anim>
                                    <p:anim calcmode="lin" valueType="num">
                                      <p:cBhvr>
                                        <p:cTn id="17" dur="2000" fill="hold"/>
                                        <p:tgtEl>
                                          <p:spTgt spid="59407"/>
                                        </p:tgtEl>
                                        <p:attrNameLst>
                                          <p:attrName>ppt_h</p:attrName>
                                        </p:attrNameLst>
                                      </p:cBhvr>
                                      <p:tavLst>
                                        <p:tav tm="0">
                                          <p:val>
                                            <p:fltVal val="0"/>
                                          </p:val>
                                        </p:tav>
                                        <p:tav tm="100000">
                                          <p:val>
                                            <p:strVal val="#ppt_h"/>
                                          </p:val>
                                        </p:tav>
                                      </p:tavLst>
                                    </p:anim>
                                    <p:animEffect transition="in" filter="fade">
                                      <p:cBhvr>
                                        <p:cTn id="18" dur="2000"/>
                                        <p:tgtEl>
                                          <p:spTgt spid="59407"/>
                                        </p:tgtEl>
                                      </p:cBhvr>
                                    </p:animEffect>
                                  </p:childTnLst>
                                </p:cTn>
                              </p:par>
                            </p:childTnLst>
                          </p:cTn>
                        </p:par>
                        <p:par>
                          <p:cTn id="19" fill="hold" nodeType="afterGroup">
                            <p:stCondLst>
                              <p:cond delay="3000"/>
                            </p:stCondLst>
                            <p:childTnLst>
                              <p:par>
                                <p:cTn id="20" presetID="23" presetClass="entr" presetSubtype="528" repeatCount="indefinite" fill="hold" grpId="0" nodeType="afterEffect">
                                  <p:stCondLst>
                                    <p:cond delay="0"/>
                                  </p:stCondLst>
                                  <p:endCondLst>
                                    <p:cond evt="onNext" delay="0">
                                      <p:tgtEl>
                                        <p:sldTgt/>
                                      </p:tgtEl>
                                    </p:cond>
                                  </p:endCondLst>
                                  <p:childTnLst>
                                    <p:set>
                                      <p:cBhvr>
                                        <p:cTn id="21" dur="1" fill="hold">
                                          <p:stCondLst>
                                            <p:cond delay="0"/>
                                          </p:stCondLst>
                                        </p:cTn>
                                        <p:tgtEl>
                                          <p:spTgt spid="59411"/>
                                        </p:tgtEl>
                                        <p:attrNameLst>
                                          <p:attrName>style.visibility</p:attrName>
                                        </p:attrNameLst>
                                      </p:cBhvr>
                                      <p:to>
                                        <p:strVal val="visible"/>
                                      </p:to>
                                    </p:set>
                                    <p:anim calcmode="lin" valueType="num">
                                      <p:cBhvr>
                                        <p:cTn id="22" dur="500" fill="hold"/>
                                        <p:tgtEl>
                                          <p:spTgt spid="59411"/>
                                        </p:tgtEl>
                                        <p:attrNameLst>
                                          <p:attrName>ppt_w</p:attrName>
                                        </p:attrNameLst>
                                      </p:cBhvr>
                                      <p:tavLst>
                                        <p:tav tm="0">
                                          <p:val>
                                            <p:fltVal val="0"/>
                                          </p:val>
                                        </p:tav>
                                        <p:tav tm="100000">
                                          <p:val>
                                            <p:strVal val="#ppt_w"/>
                                          </p:val>
                                        </p:tav>
                                      </p:tavLst>
                                    </p:anim>
                                    <p:anim calcmode="lin" valueType="num">
                                      <p:cBhvr>
                                        <p:cTn id="23" dur="500" fill="hold"/>
                                        <p:tgtEl>
                                          <p:spTgt spid="59411"/>
                                        </p:tgtEl>
                                        <p:attrNameLst>
                                          <p:attrName>ppt_h</p:attrName>
                                        </p:attrNameLst>
                                      </p:cBhvr>
                                      <p:tavLst>
                                        <p:tav tm="0">
                                          <p:val>
                                            <p:fltVal val="0"/>
                                          </p:val>
                                        </p:tav>
                                        <p:tav tm="100000">
                                          <p:val>
                                            <p:strVal val="#ppt_h"/>
                                          </p:val>
                                        </p:tav>
                                      </p:tavLst>
                                    </p:anim>
                                    <p:anim calcmode="lin" valueType="num">
                                      <p:cBhvr>
                                        <p:cTn id="24" dur="500" fill="hold"/>
                                        <p:tgtEl>
                                          <p:spTgt spid="59411"/>
                                        </p:tgtEl>
                                        <p:attrNameLst>
                                          <p:attrName>ppt_x</p:attrName>
                                        </p:attrNameLst>
                                      </p:cBhvr>
                                      <p:tavLst>
                                        <p:tav tm="0">
                                          <p:val>
                                            <p:fltVal val="0.5"/>
                                          </p:val>
                                        </p:tav>
                                        <p:tav tm="100000">
                                          <p:val>
                                            <p:strVal val="#ppt_x"/>
                                          </p:val>
                                        </p:tav>
                                      </p:tavLst>
                                    </p:anim>
                                    <p:anim calcmode="lin" valueType="num">
                                      <p:cBhvr>
                                        <p:cTn id="25" dur="500" fill="hold"/>
                                        <p:tgtEl>
                                          <p:spTgt spid="59411"/>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3500"/>
                            </p:stCondLst>
                            <p:childTnLst>
                              <p:par>
                                <p:cTn id="27" presetID="23" presetClass="entr" presetSubtype="528" repeatCount="indefinite" fill="hold" grpId="0" nodeType="afterEffect">
                                  <p:stCondLst>
                                    <p:cond delay="0"/>
                                  </p:stCondLst>
                                  <p:endCondLst>
                                    <p:cond evt="onNext" delay="0">
                                      <p:tgtEl>
                                        <p:sldTgt/>
                                      </p:tgtEl>
                                    </p:cond>
                                  </p:endCondLst>
                                  <p:childTnLst>
                                    <p:set>
                                      <p:cBhvr>
                                        <p:cTn id="28" dur="1" fill="hold">
                                          <p:stCondLst>
                                            <p:cond delay="0"/>
                                          </p:stCondLst>
                                        </p:cTn>
                                        <p:tgtEl>
                                          <p:spTgt spid="59412"/>
                                        </p:tgtEl>
                                        <p:attrNameLst>
                                          <p:attrName>style.visibility</p:attrName>
                                        </p:attrNameLst>
                                      </p:cBhvr>
                                      <p:to>
                                        <p:strVal val="visible"/>
                                      </p:to>
                                    </p:set>
                                    <p:anim calcmode="lin" valueType="num">
                                      <p:cBhvr>
                                        <p:cTn id="29" dur="500" fill="hold"/>
                                        <p:tgtEl>
                                          <p:spTgt spid="59412"/>
                                        </p:tgtEl>
                                        <p:attrNameLst>
                                          <p:attrName>ppt_w</p:attrName>
                                        </p:attrNameLst>
                                      </p:cBhvr>
                                      <p:tavLst>
                                        <p:tav tm="0">
                                          <p:val>
                                            <p:fltVal val="0"/>
                                          </p:val>
                                        </p:tav>
                                        <p:tav tm="100000">
                                          <p:val>
                                            <p:strVal val="#ppt_w"/>
                                          </p:val>
                                        </p:tav>
                                      </p:tavLst>
                                    </p:anim>
                                    <p:anim calcmode="lin" valueType="num">
                                      <p:cBhvr>
                                        <p:cTn id="30" dur="500" fill="hold"/>
                                        <p:tgtEl>
                                          <p:spTgt spid="59412"/>
                                        </p:tgtEl>
                                        <p:attrNameLst>
                                          <p:attrName>ppt_h</p:attrName>
                                        </p:attrNameLst>
                                      </p:cBhvr>
                                      <p:tavLst>
                                        <p:tav tm="0">
                                          <p:val>
                                            <p:fltVal val="0"/>
                                          </p:val>
                                        </p:tav>
                                        <p:tav tm="100000">
                                          <p:val>
                                            <p:strVal val="#ppt_h"/>
                                          </p:val>
                                        </p:tav>
                                      </p:tavLst>
                                    </p:anim>
                                    <p:anim calcmode="lin" valueType="num">
                                      <p:cBhvr>
                                        <p:cTn id="31" dur="500" fill="hold"/>
                                        <p:tgtEl>
                                          <p:spTgt spid="59412"/>
                                        </p:tgtEl>
                                        <p:attrNameLst>
                                          <p:attrName>ppt_x</p:attrName>
                                        </p:attrNameLst>
                                      </p:cBhvr>
                                      <p:tavLst>
                                        <p:tav tm="0">
                                          <p:val>
                                            <p:fltVal val="0.5"/>
                                          </p:val>
                                        </p:tav>
                                        <p:tav tm="100000">
                                          <p:val>
                                            <p:strVal val="#ppt_x"/>
                                          </p:val>
                                        </p:tav>
                                      </p:tavLst>
                                    </p:anim>
                                    <p:anim calcmode="lin" valueType="num">
                                      <p:cBhvr>
                                        <p:cTn id="32" dur="500" fill="hold"/>
                                        <p:tgtEl>
                                          <p:spTgt spid="59412"/>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4000"/>
                            </p:stCondLst>
                            <p:childTnLst>
                              <p:par>
                                <p:cTn id="34" presetID="23" presetClass="entr" presetSubtype="528" repeatCount="indefinite" fill="hold" grpId="0" nodeType="afterEffect">
                                  <p:stCondLst>
                                    <p:cond delay="0"/>
                                  </p:stCondLst>
                                  <p:childTnLst>
                                    <p:set>
                                      <p:cBhvr>
                                        <p:cTn id="35" dur="1" fill="hold">
                                          <p:stCondLst>
                                            <p:cond delay="0"/>
                                          </p:stCondLst>
                                        </p:cTn>
                                        <p:tgtEl>
                                          <p:spTgt spid="59413"/>
                                        </p:tgtEl>
                                        <p:attrNameLst>
                                          <p:attrName>style.visibility</p:attrName>
                                        </p:attrNameLst>
                                      </p:cBhvr>
                                      <p:to>
                                        <p:strVal val="visible"/>
                                      </p:to>
                                    </p:set>
                                    <p:anim calcmode="lin" valueType="num">
                                      <p:cBhvr>
                                        <p:cTn id="36" dur="500" fill="hold"/>
                                        <p:tgtEl>
                                          <p:spTgt spid="59413"/>
                                        </p:tgtEl>
                                        <p:attrNameLst>
                                          <p:attrName>ppt_w</p:attrName>
                                        </p:attrNameLst>
                                      </p:cBhvr>
                                      <p:tavLst>
                                        <p:tav tm="0">
                                          <p:val>
                                            <p:fltVal val="0"/>
                                          </p:val>
                                        </p:tav>
                                        <p:tav tm="100000">
                                          <p:val>
                                            <p:strVal val="#ppt_w"/>
                                          </p:val>
                                        </p:tav>
                                      </p:tavLst>
                                    </p:anim>
                                    <p:anim calcmode="lin" valueType="num">
                                      <p:cBhvr>
                                        <p:cTn id="37" dur="500" fill="hold"/>
                                        <p:tgtEl>
                                          <p:spTgt spid="59413"/>
                                        </p:tgtEl>
                                        <p:attrNameLst>
                                          <p:attrName>ppt_h</p:attrName>
                                        </p:attrNameLst>
                                      </p:cBhvr>
                                      <p:tavLst>
                                        <p:tav tm="0">
                                          <p:val>
                                            <p:fltVal val="0"/>
                                          </p:val>
                                        </p:tav>
                                        <p:tav tm="100000">
                                          <p:val>
                                            <p:strVal val="#ppt_h"/>
                                          </p:val>
                                        </p:tav>
                                      </p:tavLst>
                                    </p:anim>
                                    <p:anim calcmode="lin" valueType="num">
                                      <p:cBhvr>
                                        <p:cTn id="38" dur="500" fill="hold"/>
                                        <p:tgtEl>
                                          <p:spTgt spid="59413"/>
                                        </p:tgtEl>
                                        <p:attrNameLst>
                                          <p:attrName>ppt_x</p:attrName>
                                        </p:attrNameLst>
                                      </p:cBhvr>
                                      <p:tavLst>
                                        <p:tav tm="0">
                                          <p:val>
                                            <p:fltVal val="0.5"/>
                                          </p:val>
                                        </p:tav>
                                        <p:tav tm="100000">
                                          <p:val>
                                            <p:strVal val="#ppt_x"/>
                                          </p:val>
                                        </p:tav>
                                      </p:tavLst>
                                    </p:anim>
                                    <p:anim calcmode="lin" valueType="num">
                                      <p:cBhvr>
                                        <p:cTn id="39" dur="500" fill="hold"/>
                                        <p:tgtEl>
                                          <p:spTgt spid="59413"/>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4500"/>
                            </p:stCondLst>
                            <p:childTnLst>
                              <p:par>
                                <p:cTn id="41" presetID="23" presetClass="entr" presetSubtype="528" repeatCount="indefinite" fill="hold" grpId="0" nodeType="afterEffect">
                                  <p:stCondLst>
                                    <p:cond delay="0"/>
                                  </p:stCondLst>
                                  <p:childTnLst>
                                    <p:set>
                                      <p:cBhvr>
                                        <p:cTn id="42" dur="1" fill="hold">
                                          <p:stCondLst>
                                            <p:cond delay="0"/>
                                          </p:stCondLst>
                                        </p:cTn>
                                        <p:tgtEl>
                                          <p:spTgt spid="59414"/>
                                        </p:tgtEl>
                                        <p:attrNameLst>
                                          <p:attrName>style.visibility</p:attrName>
                                        </p:attrNameLst>
                                      </p:cBhvr>
                                      <p:to>
                                        <p:strVal val="visible"/>
                                      </p:to>
                                    </p:set>
                                    <p:anim calcmode="lin" valueType="num">
                                      <p:cBhvr>
                                        <p:cTn id="43" dur="500" fill="hold"/>
                                        <p:tgtEl>
                                          <p:spTgt spid="59414"/>
                                        </p:tgtEl>
                                        <p:attrNameLst>
                                          <p:attrName>ppt_w</p:attrName>
                                        </p:attrNameLst>
                                      </p:cBhvr>
                                      <p:tavLst>
                                        <p:tav tm="0">
                                          <p:val>
                                            <p:fltVal val="0"/>
                                          </p:val>
                                        </p:tav>
                                        <p:tav tm="100000">
                                          <p:val>
                                            <p:strVal val="#ppt_w"/>
                                          </p:val>
                                        </p:tav>
                                      </p:tavLst>
                                    </p:anim>
                                    <p:anim calcmode="lin" valueType="num">
                                      <p:cBhvr>
                                        <p:cTn id="44" dur="500" fill="hold"/>
                                        <p:tgtEl>
                                          <p:spTgt spid="59414"/>
                                        </p:tgtEl>
                                        <p:attrNameLst>
                                          <p:attrName>ppt_h</p:attrName>
                                        </p:attrNameLst>
                                      </p:cBhvr>
                                      <p:tavLst>
                                        <p:tav tm="0">
                                          <p:val>
                                            <p:fltVal val="0"/>
                                          </p:val>
                                        </p:tav>
                                        <p:tav tm="100000">
                                          <p:val>
                                            <p:strVal val="#ppt_h"/>
                                          </p:val>
                                        </p:tav>
                                      </p:tavLst>
                                    </p:anim>
                                    <p:anim calcmode="lin" valueType="num">
                                      <p:cBhvr>
                                        <p:cTn id="45" dur="500" fill="hold"/>
                                        <p:tgtEl>
                                          <p:spTgt spid="59414"/>
                                        </p:tgtEl>
                                        <p:attrNameLst>
                                          <p:attrName>ppt_x</p:attrName>
                                        </p:attrNameLst>
                                      </p:cBhvr>
                                      <p:tavLst>
                                        <p:tav tm="0">
                                          <p:val>
                                            <p:fltVal val="0.5"/>
                                          </p:val>
                                        </p:tav>
                                        <p:tav tm="100000">
                                          <p:val>
                                            <p:strVal val="#ppt_x"/>
                                          </p:val>
                                        </p:tav>
                                      </p:tavLst>
                                    </p:anim>
                                    <p:anim calcmode="lin" valueType="num">
                                      <p:cBhvr>
                                        <p:cTn id="46" dur="500" fill="hold"/>
                                        <p:tgtEl>
                                          <p:spTgt spid="59414"/>
                                        </p:tgtEl>
                                        <p:attrNameLst>
                                          <p:attrName>ppt_y</p:attrName>
                                        </p:attrNameLst>
                                      </p:cBhvr>
                                      <p:tavLst>
                                        <p:tav tm="0">
                                          <p:val>
                                            <p:fltVal val="0.5"/>
                                          </p:val>
                                        </p:tav>
                                        <p:tav tm="100000">
                                          <p:val>
                                            <p:strVal val="#ppt_y"/>
                                          </p:val>
                                        </p:tav>
                                      </p:tavLst>
                                    </p:anim>
                                  </p:childTnLst>
                                </p:cTn>
                              </p:par>
                            </p:childTnLst>
                          </p:cTn>
                        </p:par>
                        <p:par>
                          <p:cTn id="47" fill="hold" nodeType="afterGroup">
                            <p:stCondLst>
                              <p:cond delay="5000"/>
                            </p:stCondLst>
                            <p:childTnLst>
                              <p:par>
                                <p:cTn id="48" presetID="23" presetClass="entr" presetSubtype="528" repeatCount="indefinite" fill="hold" grpId="0" nodeType="afterEffect">
                                  <p:stCondLst>
                                    <p:cond delay="0"/>
                                  </p:stCondLst>
                                  <p:childTnLst>
                                    <p:set>
                                      <p:cBhvr>
                                        <p:cTn id="49" dur="1" fill="hold">
                                          <p:stCondLst>
                                            <p:cond delay="0"/>
                                          </p:stCondLst>
                                        </p:cTn>
                                        <p:tgtEl>
                                          <p:spTgt spid="59415"/>
                                        </p:tgtEl>
                                        <p:attrNameLst>
                                          <p:attrName>style.visibility</p:attrName>
                                        </p:attrNameLst>
                                      </p:cBhvr>
                                      <p:to>
                                        <p:strVal val="visible"/>
                                      </p:to>
                                    </p:set>
                                    <p:anim calcmode="lin" valueType="num">
                                      <p:cBhvr>
                                        <p:cTn id="50" dur="500" fill="hold"/>
                                        <p:tgtEl>
                                          <p:spTgt spid="59415"/>
                                        </p:tgtEl>
                                        <p:attrNameLst>
                                          <p:attrName>ppt_w</p:attrName>
                                        </p:attrNameLst>
                                      </p:cBhvr>
                                      <p:tavLst>
                                        <p:tav tm="0">
                                          <p:val>
                                            <p:fltVal val="0"/>
                                          </p:val>
                                        </p:tav>
                                        <p:tav tm="100000">
                                          <p:val>
                                            <p:strVal val="#ppt_w"/>
                                          </p:val>
                                        </p:tav>
                                      </p:tavLst>
                                    </p:anim>
                                    <p:anim calcmode="lin" valueType="num">
                                      <p:cBhvr>
                                        <p:cTn id="51" dur="500" fill="hold"/>
                                        <p:tgtEl>
                                          <p:spTgt spid="59415"/>
                                        </p:tgtEl>
                                        <p:attrNameLst>
                                          <p:attrName>ppt_h</p:attrName>
                                        </p:attrNameLst>
                                      </p:cBhvr>
                                      <p:tavLst>
                                        <p:tav tm="0">
                                          <p:val>
                                            <p:fltVal val="0"/>
                                          </p:val>
                                        </p:tav>
                                        <p:tav tm="100000">
                                          <p:val>
                                            <p:strVal val="#ppt_h"/>
                                          </p:val>
                                        </p:tav>
                                      </p:tavLst>
                                    </p:anim>
                                    <p:anim calcmode="lin" valueType="num">
                                      <p:cBhvr>
                                        <p:cTn id="52" dur="500" fill="hold"/>
                                        <p:tgtEl>
                                          <p:spTgt spid="59415"/>
                                        </p:tgtEl>
                                        <p:attrNameLst>
                                          <p:attrName>ppt_x</p:attrName>
                                        </p:attrNameLst>
                                      </p:cBhvr>
                                      <p:tavLst>
                                        <p:tav tm="0">
                                          <p:val>
                                            <p:fltVal val="0.5"/>
                                          </p:val>
                                        </p:tav>
                                        <p:tav tm="100000">
                                          <p:val>
                                            <p:strVal val="#ppt_x"/>
                                          </p:val>
                                        </p:tav>
                                      </p:tavLst>
                                    </p:anim>
                                    <p:anim calcmode="lin" valueType="num">
                                      <p:cBhvr>
                                        <p:cTn id="53" dur="500" fill="hold"/>
                                        <p:tgtEl>
                                          <p:spTgt spid="59415"/>
                                        </p:tgtEl>
                                        <p:attrNameLst>
                                          <p:attrName>ppt_y</p:attrName>
                                        </p:attrNameLst>
                                      </p:cBhvr>
                                      <p:tavLst>
                                        <p:tav tm="0">
                                          <p:val>
                                            <p:fltVal val="0.5"/>
                                          </p:val>
                                        </p:tav>
                                        <p:tav tm="100000">
                                          <p:val>
                                            <p:strVal val="#ppt_y"/>
                                          </p:val>
                                        </p:tav>
                                      </p:tavLst>
                                    </p:anim>
                                  </p:childTnLst>
                                </p:cTn>
                              </p:par>
                              <p:par>
                                <p:cTn id="54" presetID="1" presetClass="path" presetSubtype="0" repeatCount="indefinite" accel="50000" decel="50000" fill="hold" grpId="0" nodeType="withEffect">
                                  <p:stCondLst>
                                    <p:cond delay="0"/>
                                  </p:stCondLst>
                                  <p:childTnLst>
                                    <p:animMotion origin="layout" path="M 0.01059 -0.08601 C 0.02986 -0.10127 0.06771 -0.06219 0.09479 0.00162 C 0.1217 0.06451 0.12691 0.12879 0.10729 0.14498 C 0.08629 0.15885 0.04861 0.12 0.02136 0.05642 C -0.00573 -0.00693 -0.01076 -0.07005 0.01059 -0.08601 Z " pathEditMode="relative" rAng="-1766967" ptsTypes="fffff">
                                      <p:cBhvr>
                                        <p:cTn id="55" dur="1000" fill="hold"/>
                                        <p:tgtEl>
                                          <p:spTgt spid="59428"/>
                                        </p:tgtEl>
                                        <p:attrNameLst>
                                          <p:attrName>ppt_x</p:attrName>
                                          <p:attrName>ppt_y</p:attrName>
                                        </p:attrNameLst>
                                      </p:cBhvr>
                                      <p:rCtr x="48" y="116"/>
                                    </p:animMotion>
                                  </p:childTnLst>
                                </p:cTn>
                              </p:par>
                              <p:par>
                                <p:cTn id="56" presetID="1" presetClass="path" presetSubtype="0" repeatCount="indefinite" accel="50000" decel="50000" fill="hold" grpId="0" nodeType="withEffect">
                                  <p:stCondLst>
                                    <p:cond delay="0"/>
                                  </p:stCondLst>
                                  <p:childTnLst>
                                    <p:animMotion origin="layout" path="M -0.01718 -0.02914 C -0.01718 -0.05919 0.02726 -0.08509 0.08334 -0.08602 C 0.13924 -0.08509 0.18525 -0.05989 0.18525 -0.02914 C 0.18525 0.00161 0.13924 0.02427 0.08334 0.02682 C 0.02744 0.02682 -0.01718 0.00161 -0.01718 -0.02914 Z " pathEditMode="fixed" rAng="16200000" ptsTypes="fffff">
                                      <p:cBhvr>
                                        <p:cTn id="57" dur="500" fill="hold"/>
                                        <p:tgtEl>
                                          <p:spTgt spid="59427"/>
                                        </p:tgtEl>
                                        <p:attrNameLst>
                                          <p:attrName>ppt_x</p:attrName>
                                          <p:attrName>ppt_y</p:attrName>
                                        </p:attrNameLst>
                                      </p:cBhvr>
                                      <p:rCtr x="101" y="0"/>
                                    </p:animMotion>
                                  </p:childTnLst>
                                </p:cTn>
                              </p:par>
                              <p:par>
                                <p:cTn id="58" presetID="1" presetClass="path" presetSubtype="0" repeatCount="indefinite" accel="50000" decel="50000" fill="hold" grpId="0" nodeType="withEffect">
                                  <p:stCondLst>
                                    <p:cond delay="0"/>
                                  </p:stCondLst>
                                  <p:childTnLst>
                                    <p:animMotion origin="layout" path="M 0.02083 2.77457E-6 C 0.03871 0.01456 0.03212 0.07699 0.00434 0.13826 C -0.02309 0.20046 -0.05972 0.2393 -0.07986 0.22427 C -0.09722 0.20971 -0.09097 0.14705 -0.06337 0.08578 C -0.03577 0.02335 0.00156 -0.01526 0.02083 2.77457E-6 Z " pathEditMode="fixed" rAng="1837594" ptsTypes="fffff">
                                      <p:cBhvr>
                                        <p:cTn id="59" dur="1000" fill="hold"/>
                                        <p:tgtEl>
                                          <p:spTgt spid="59430"/>
                                        </p:tgtEl>
                                        <p:attrNameLst>
                                          <p:attrName>ppt_x</p:attrName>
                                          <p:attrName>ppt_y</p:attrName>
                                        </p:attrNameLst>
                                      </p:cBhvr>
                                      <p:rCtr x="-50" y="112"/>
                                    </p:animMotion>
                                  </p:childTnLst>
                                </p:cTn>
                              </p:par>
                              <p:par>
                                <p:cTn id="60" presetID="1" presetClass="path" presetSubtype="0" repeatCount="indefinite" accel="50000" decel="50000" fill="hold" grpId="0" nodeType="withEffect">
                                  <p:stCondLst>
                                    <p:cond delay="0"/>
                                  </p:stCondLst>
                                  <p:childTnLst>
                                    <p:animMotion origin="layout" path="M -0.07362 -0.01873 C -0.01771 -0.01873 0.02795 0.00532 0.02795 0.03515 C 0.02795 0.06474 -0.01771 0.08925 -0.07362 0.08925 C -0.12969 0.08925 -0.175 0.06474 -0.175 0.03515 C -0.175 0.00532 -0.12969 -0.01873 -0.07362 -0.01873 Z " pathEditMode="relative" rAng="0" ptsTypes="fffff">
                                      <p:cBhvr>
                                        <p:cTn id="61" dur="500" fill="hold"/>
                                        <p:tgtEl>
                                          <p:spTgt spid="59429"/>
                                        </p:tgtEl>
                                        <p:attrNameLst>
                                          <p:attrName>ppt_x</p:attrName>
                                          <p:attrName>ppt_y</p:attrName>
                                        </p:attrNameLst>
                                      </p:cBhvr>
                                      <p:rCtr x="0" y="54"/>
                                    </p:animMotion>
                                  </p:childTnLst>
                                </p:cTn>
                              </p:par>
                              <p:par>
                                <p:cTn id="62" presetID="8" presetClass="emph" presetSubtype="0" repeatCount="3000" fill="hold" nodeType="withEffect">
                                  <p:stCondLst>
                                    <p:cond delay="0"/>
                                  </p:stCondLst>
                                  <p:childTnLst>
                                    <p:animRot by="21600000">
                                      <p:cBhvr>
                                        <p:cTn id="63" dur="2000" fill="hold"/>
                                        <p:tgtEl>
                                          <p:spTgt spid="59416"/>
                                        </p:tgtEl>
                                        <p:attrNameLst>
                                          <p:attrName>r</p:attrName>
                                        </p:attrNameLst>
                                      </p:cBhvr>
                                    </p:animRot>
                                  </p:childTnLst>
                                </p:cTn>
                              </p:par>
                              <p:par>
                                <p:cTn id="64" presetID="8" presetClass="emph" presetSubtype="0" repeatCount="3000" fill="hold" nodeType="withEffect">
                                  <p:stCondLst>
                                    <p:cond delay="0"/>
                                  </p:stCondLst>
                                  <p:childTnLst>
                                    <p:animRot by="21600000">
                                      <p:cBhvr>
                                        <p:cTn id="65" dur="2000" fill="hold"/>
                                        <p:tgtEl>
                                          <p:spTgt spid="59417"/>
                                        </p:tgtEl>
                                        <p:attrNameLst>
                                          <p:attrName>r</p:attrName>
                                        </p:attrNameLst>
                                      </p:cBhvr>
                                    </p:animRot>
                                  </p:childTnLst>
                                </p:cTn>
                              </p:par>
                              <p:par>
                                <p:cTn id="66" presetID="8" presetClass="emph" presetSubtype="0" repeatCount="3000" fill="hold" nodeType="withEffect">
                                  <p:stCondLst>
                                    <p:cond delay="0"/>
                                  </p:stCondLst>
                                  <p:childTnLst>
                                    <p:animRot by="21600000">
                                      <p:cBhvr>
                                        <p:cTn id="67" dur="2000" fill="hold"/>
                                        <p:tgtEl>
                                          <p:spTgt spid="59418"/>
                                        </p:tgtEl>
                                        <p:attrNameLst>
                                          <p:attrName>r</p:attrName>
                                        </p:attrNameLst>
                                      </p:cBhvr>
                                    </p:animRot>
                                  </p:childTnLst>
                                </p:cTn>
                              </p:par>
                              <p:par>
                                <p:cTn id="68" presetID="8" presetClass="emph" presetSubtype="0" repeatCount="3000" fill="hold" nodeType="withEffect">
                                  <p:stCondLst>
                                    <p:cond delay="0"/>
                                  </p:stCondLst>
                                  <p:childTnLst>
                                    <p:animRot by="21600000">
                                      <p:cBhvr>
                                        <p:cTn id="69" dur="2000" fill="hold"/>
                                        <p:tgtEl>
                                          <p:spTgt spid="594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59416"/>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3" presetClass="exit" presetSubtype="0" fill="hold" nodeType="clickEffect">
                                  <p:stCondLst>
                                    <p:cond delay="0"/>
                                  </p:stCondLst>
                                  <p:childTnLst>
                                    <p:anim calcmode="lin" valueType="num">
                                      <p:cBhvr>
                                        <p:cTn id="74" dur="2000"/>
                                        <p:tgtEl>
                                          <p:spTgt spid="59416"/>
                                        </p:tgtEl>
                                        <p:attrNameLst>
                                          <p:attrName>ppt_w</p:attrName>
                                        </p:attrNameLst>
                                      </p:cBhvr>
                                      <p:tavLst>
                                        <p:tav tm="0">
                                          <p:val>
                                            <p:strVal val="ppt_w"/>
                                          </p:val>
                                        </p:tav>
                                        <p:tav tm="100000">
                                          <p:val>
                                            <p:fltVal val="0"/>
                                          </p:val>
                                        </p:tav>
                                      </p:tavLst>
                                    </p:anim>
                                    <p:anim calcmode="lin" valueType="num">
                                      <p:cBhvr>
                                        <p:cTn id="75" dur="2000"/>
                                        <p:tgtEl>
                                          <p:spTgt spid="59416"/>
                                        </p:tgtEl>
                                        <p:attrNameLst>
                                          <p:attrName>ppt_h</p:attrName>
                                        </p:attrNameLst>
                                      </p:cBhvr>
                                      <p:tavLst>
                                        <p:tav tm="0">
                                          <p:val>
                                            <p:strVal val="ppt_h"/>
                                          </p:val>
                                        </p:tav>
                                        <p:tav tm="100000">
                                          <p:val>
                                            <p:fltVal val="0"/>
                                          </p:val>
                                        </p:tav>
                                      </p:tavLst>
                                    </p:anim>
                                    <p:animEffect transition="out" filter="fade">
                                      <p:cBhvr>
                                        <p:cTn id="76" dur="2000"/>
                                        <p:tgtEl>
                                          <p:spTgt spid="59416"/>
                                        </p:tgtEl>
                                      </p:cBhvr>
                                    </p:animEffect>
                                    <p:set>
                                      <p:cBhvr>
                                        <p:cTn id="77" dur="1" fill="hold">
                                          <p:stCondLst>
                                            <p:cond delay="1999"/>
                                          </p:stCondLst>
                                        </p:cTn>
                                        <p:tgtEl>
                                          <p:spTgt spid="59416"/>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par>
                          <p:cTn id="78" fill="hold" nodeType="afterGroup">
                            <p:stCondLst>
                              <p:cond delay="2000"/>
                            </p:stCondLst>
                            <p:childTnLst>
                              <p:par>
                                <p:cTn id="79" presetID="9" presetClass="exit" presetSubtype="0" fill="hold" nodeType="afterEffect">
                                  <p:stCondLst>
                                    <p:cond delay="0"/>
                                  </p:stCondLst>
                                  <p:childTnLst>
                                    <p:animEffect transition="out" filter="dissolve">
                                      <p:cBhvr>
                                        <p:cTn id="80" dur="500"/>
                                        <p:tgtEl>
                                          <p:spTgt spid="59416"/>
                                        </p:tgtEl>
                                      </p:cBhvr>
                                    </p:animEffect>
                                    <p:set>
                                      <p:cBhvr>
                                        <p:cTn id="81" dur="1" fill="hold">
                                          <p:stCondLst>
                                            <p:cond delay="499"/>
                                          </p:stCondLst>
                                        </p:cTn>
                                        <p:tgtEl>
                                          <p:spTgt spid="59416"/>
                                        </p:tgtEl>
                                        <p:attrNameLst>
                                          <p:attrName>style.visibility</p:attrName>
                                        </p:attrNameLst>
                                      </p:cBhvr>
                                      <p:to>
                                        <p:strVal val="hidden"/>
                                      </p:to>
                                    </p:set>
                                  </p:childTnLst>
                                </p:cTn>
                              </p:par>
                            </p:childTnLst>
                          </p:cTn>
                        </p:par>
                      </p:childTnLst>
                    </p:cTn>
                  </p:par>
                </p:childTnLst>
              </p:cTn>
              <p:nextCondLst>
                <p:cond evt="onClick" delay="0">
                  <p:tgtEl>
                    <p:spTgt spid="59416"/>
                  </p:tgtEl>
                </p:cond>
              </p:nextCondLst>
            </p:seq>
            <p:seq concurrent="1" nextAc="seek">
              <p:cTn id="82" restart="whenNotActive" fill="hold" evtFilter="cancelBubble" nodeType="interactiveSeq">
                <p:stCondLst>
                  <p:cond evt="onClick" delay="0">
                    <p:tgtEl>
                      <p:spTgt spid="5941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3" presetClass="exit" presetSubtype="0" fill="hold" nodeType="clickEffect">
                                  <p:stCondLst>
                                    <p:cond delay="0"/>
                                  </p:stCondLst>
                                  <p:childTnLst>
                                    <p:anim calcmode="lin" valueType="num">
                                      <p:cBhvr>
                                        <p:cTn id="86" dur="2000"/>
                                        <p:tgtEl>
                                          <p:spTgt spid="59417"/>
                                        </p:tgtEl>
                                        <p:attrNameLst>
                                          <p:attrName>ppt_w</p:attrName>
                                        </p:attrNameLst>
                                      </p:cBhvr>
                                      <p:tavLst>
                                        <p:tav tm="0">
                                          <p:val>
                                            <p:strVal val="ppt_w"/>
                                          </p:val>
                                        </p:tav>
                                        <p:tav tm="100000">
                                          <p:val>
                                            <p:fltVal val="0"/>
                                          </p:val>
                                        </p:tav>
                                      </p:tavLst>
                                    </p:anim>
                                    <p:anim calcmode="lin" valueType="num">
                                      <p:cBhvr>
                                        <p:cTn id="87" dur="2000"/>
                                        <p:tgtEl>
                                          <p:spTgt spid="59417"/>
                                        </p:tgtEl>
                                        <p:attrNameLst>
                                          <p:attrName>ppt_h</p:attrName>
                                        </p:attrNameLst>
                                      </p:cBhvr>
                                      <p:tavLst>
                                        <p:tav tm="0">
                                          <p:val>
                                            <p:strVal val="ppt_h"/>
                                          </p:val>
                                        </p:tav>
                                        <p:tav tm="100000">
                                          <p:val>
                                            <p:fltVal val="0"/>
                                          </p:val>
                                        </p:tav>
                                      </p:tavLst>
                                    </p:anim>
                                    <p:animEffect transition="out" filter="fade">
                                      <p:cBhvr>
                                        <p:cTn id="88" dur="2000"/>
                                        <p:tgtEl>
                                          <p:spTgt spid="59417"/>
                                        </p:tgtEl>
                                      </p:cBhvr>
                                    </p:animEffect>
                                    <p:set>
                                      <p:cBhvr>
                                        <p:cTn id="89" dur="1" fill="hold">
                                          <p:stCondLst>
                                            <p:cond delay="1999"/>
                                          </p:stCondLst>
                                        </p:cTn>
                                        <p:tgtEl>
                                          <p:spTgt spid="59417"/>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par>
                          <p:cTn id="90" fill="hold" nodeType="afterGroup">
                            <p:stCondLst>
                              <p:cond delay="2000"/>
                            </p:stCondLst>
                            <p:childTnLst>
                              <p:par>
                                <p:cTn id="91" presetID="9" presetClass="exit" presetSubtype="0" fill="hold" nodeType="afterEffect">
                                  <p:stCondLst>
                                    <p:cond delay="0"/>
                                  </p:stCondLst>
                                  <p:childTnLst>
                                    <p:animEffect transition="out" filter="dissolve">
                                      <p:cBhvr>
                                        <p:cTn id="92" dur="500"/>
                                        <p:tgtEl>
                                          <p:spTgt spid="59417"/>
                                        </p:tgtEl>
                                      </p:cBhvr>
                                    </p:animEffect>
                                    <p:set>
                                      <p:cBhvr>
                                        <p:cTn id="93" dur="1" fill="hold">
                                          <p:stCondLst>
                                            <p:cond delay="499"/>
                                          </p:stCondLst>
                                        </p:cTn>
                                        <p:tgtEl>
                                          <p:spTgt spid="59417"/>
                                        </p:tgtEl>
                                        <p:attrNameLst>
                                          <p:attrName>style.visibility</p:attrName>
                                        </p:attrNameLst>
                                      </p:cBhvr>
                                      <p:to>
                                        <p:strVal val="hidden"/>
                                      </p:to>
                                    </p:set>
                                  </p:childTnLst>
                                </p:cTn>
                              </p:par>
                            </p:childTnLst>
                          </p:cTn>
                        </p:par>
                      </p:childTnLst>
                    </p:cTn>
                  </p:par>
                </p:childTnLst>
              </p:cTn>
              <p:nextCondLst>
                <p:cond evt="onClick" delay="0">
                  <p:tgtEl>
                    <p:spTgt spid="59417"/>
                  </p:tgtEl>
                </p:cond>
              </p:nextCondLst>
            </p:seq>
            <p:seq concurrent="1" nextAc="seek">
              <p:cTn id="94" restart="whenNotActive" fill="hold" evtFilter="cancelBubble" nodeType="interactiveSeq">
                <p:stCondLst>
                  <p:cond evt="onClick" delay="0">
                    <p:tgtEl>
                      <p:spTgt spid="59418"/>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3" presetClass="exit" presetSubtype="0" fill="hold" nodeType="clickEffect">
                                  <p:stCondLst>
                                    <p:cond delay="0"/>
                                  </p:stCondLst>
                                  <p:childTnLst>
                                    <p:anim calcmode="lin" valueType="num">
                                      <p:cBhvr>
                                        <p:cTn id="98" dur="2000"/>
                                        <p:tgtEl>
                                          <p:spTgt spid="59418"/>
                                        </p:tgtEl>
                                        <p:attrNameLst>
                                          <p:attrName>ppt_w</p:attrName>
                                        </p:attrNameLst>
                                      </p:cBhvr>
                                      <p:tavLst>
                                        <p:tav tm="0">
                                          <p:val>
                                            <p:strVal val="ppt_w"/>
                                          </p:val>
                                        </p:tav>
                                        <p:tav tm="100000">
                                          <p:val>
                                            <p:fltVal val="0"/>
                                          </p:val>
                                        </p:tav>
                                      </p:tavLst>
                                    </p:anim>
                                    <p:anim calcmode="lin" valueType="num">
                                      <p:cBhvr>
                                        <p:cTn id="99" dur="2000"/>
                                        <p:tgtEl>
                                          <p:spTgt spid="59418"/>
                                        </p:tgtEl>
                                        <p:attrNameLst>
                                          <p:attrName>ppt_h</p:attrName>
                                        </p:attrNameLst>
                                      </p:cBhvr>
                                      <p:tavLst>
                                        <p:tav tm="0">
                                          <p:val>
                                            <p:strVal val="ppt_h"/>
                                          </p:val>
                                        </p:tav>
                                        <p:tav tm="100000">
                                          <p:val>
                                            <p:fltVal val="0"/>
                                          </p:val>
                                        </p:tav>
                                      </p:tavLst>
                                    </p:anim>
                                    <p:animEffect transition="out" filter="fade">
                                      <p:cBhvr>
                                        <p:cTn id="100" dur="2000"/>
                                        <p:tgtEl>
                                          <p:spTgt spid="59418"/>
                                        </p:tgtEl>
                                      </p:cBhvr>
                                    </p:animEffect>
                                    <p:set>
                                      <p:cBhvr>
                                        <p:cTn id="101" dur="1" fill="hold">
                                          <p:stCondLst>
                                            <p:cond delay="1999"/>
                                          </p:stCondLst>
                                        </p:cTn>
                                        <p:tgtEl>
                                          <p:spTgt spid="59418"/>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himes.wav"/>
                                        </p:tgtEl>
                                      </p:cMediaNode>
                                    </p:audio>
                                  </p:subTnLst>
                                </p:cTn>
                              </p:par>
                            </p:childTnLst>
                          </p:cTn>
                        </p:par>
                        <p:par>
                          <p:cTn id="102" fill="hold" nodeType="afterGroup">
                            <p:stCondLst>
                              <p:cond delay="2000"/>
                            </p:stCondLst>
                            <p:childTnLst>
                              <p:par>
                                <p:cTn id="103" presetID="9" presetClass="exit" presetSubtype="0" fill="hold" nodeType="afterEffect">
                                  <p:stCondLst>
                                    <p:cond delay="0"/>
                                  </p:stCondLst>
                                  <p:childTnLst>
                                    <p:animEffect transition="out" filter="dissolve">
                                      <p:cBhvr>
                                        <p:cTn id="104" dur="500"/>
                                        <p:tgtEl>
                                          <p:spTgt spid="59418"/>
                                        </p:tgtEl>
                                      </p:cBhvr>
                                    </p:animEffect>
                                    <p:set>
                                      <p:cBhvr>
                                        <p:cTn id="105" dur="1" fill="hold">
                                          <p:stCondLst>
                                            <p:cond delay="499"/>
                                          </p:stCondLst>
                                        </p:cTn>
                                        <p:tgtEl>
                                          <p:spTgt spid="59418"/>
                                        </p:tgtEl>
                                        <p:attrNameLst>
                                          <p:attrName>style.visibility</p:attrName>
                                        </p:attrNameLst>
                                      </p:cBhvr>
                                      <p:to>
                                        <p:strVal val="hidden"/>
                                      </p:to>
                                    </p:set>
                                  </p:childTnLst>
                                </p:cTn>
                              </p:par>
                            </p:childTnLst>
                          </p:cTn>
                        </p:par>
                      </p:childTnLst>
                    </p:cTn>
                  </p:par>
                </p:childTnLst>
              </p:cTn>
              <p:nextCondLst>
                <p:cond evt="onClick" delay="0">
                  <p:tgtEl>
                    <p:spTgt spid="59418"/>
                  </p:tgtEl>
                </p:cond>
              </p:nextCondLst>
            </p:seq>
            <p:seq concurrent="1" nextAc="seek">
              <p:cTn id="106" restart="whenNotActive" fill="hold" evtFilter="cancelBubble" nodeType="interactiveSeq">
                <p:stCondLst>
                  <p:cond evt="onClick" delay="0">
                    <p:tgtEl>
                      <p:spTgt spid="59419"/>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3" presetClass="exit" presetSubtype="0" fill="hold" nodeType="clickEffect">
                                  <p:stCondLst>
                                    <p:cond delay="0"/>
                                  </p:stCondLst>
                                  <p:childTnLst>
                                    <p:anim calcmode="lin" valueType="num">
                                      <p:cBhvr>
                                        <p:cTn id="110" dur="2000"/>
                                        <p:tgtEl>
                                          <p:spTgt spid="59419"/>
                                        </p:tgtEl>
                                        <p:attrNameLst>
                                          <p:attrName>ppt_w</p:attrName>
                                        </p:attrNameLst>
                                      </p:cBhvr>
                                      <p:tavLst>
                                        <p:tav tm="0">
                                          <p:val>
                                            <p:strVal val="ppt_w"/>
                                          </p:val>
                                        </p:tav>
                                        <p:tav tm="100000">
                                          <p:val>
                                            <p:fltVal val="0"/>
                                          </p:val>
                                        </p:tav>
                                      </p:tavLst>
                                    </p:anim>
                                    <p:anim calcmode="lin" valueType="num">
                                      <p:cBhvr>
                                        <p:cTn id="111" dur="2000"/>
                                        <p:tgtEl>
                                          <p:spTgt spid="59419"/>
                                        </p:tgtEl>
                                        <p:attrNameLst>
                                          <p:attrName>ppt_h</p:attrName>
                                        </p:attrNameLst>
                                      </p:cBhvr>
                                      <p:tavLst>
                                        <p:tav tm="0">
                                          <p:val>
                                            <p:strVal val="ppt_h"/>
                                          </p:val>
                                        </p:tav>
                                        <p:tav tm="100000">
                                          <p:val>
                                            <p:fltVal val="0"/>
                                          </p:val>
                                        </p:tav>
                                      </p:tavLst>
                                    </p:anim>
                                    <p:animEffect transition="out" filter="fade">
                                      <p:cBhvr>
                                        <p:cTn id="112" dur="2000"/>
                                        <p:tgtEl>
                                          <p:spTgt spid="59419"/>
                                        </p:tgtEl>
                                      </p:cBhvr>
                                    </p:animEffect>
                                    <p:set>
                                      <p:cBhvr>
                                        <p:cTn id="113" dur="1" fill="hold">
                                          <p:stCondLst>
                                            <p:cond delay="1999"/>
                                          </p:stCondLst>
                                        </p:cTn>
                                        <p:tgtEl>
                                          <p:spTgt spid="59419"/>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himes.wav"/>
                                        </p:tgtEl>
                                      </p:cMediaNode>
                                    </p:audio>
                                  </p:subTnLst>
                                </p:cTn>
                              </p:par>
                            </p:childTnLst>
                          </p:cTn>
                        </p:par>
                        <p:par>
                          <p:cTn id="114" fill="hold" nodeType="afterGroup">
                            <p:stCondLst>
                              <p:cond delay="2000"/>
                            </p:stCondLst>
                            <p:childTnLst>
                              <p:par>
                                <p:cTn id="115" presetID="9" presetClass="exit" presetSubtype="0" fill="hold" nodeType="afterEffect">
                                  <p:stCondLst>
                                    <p:cond delay="0"/>
                                  </p:stCondLst>
                                  <p:childTnLst>
                                    <p:animEffect transition="out" filter="dissolve">
                                      <p:cBhvr>
                                        <p:cTn id="116" dur="500"/>
                                        <p:tgtEl>
                                          <p:spTgt spid="59419"/>
                                        </p:tgtEl>
                                      </p:cBhvr>
                                    </p:animEffect>
                                    <p:set>
                                      <p:cBhvr>
                                        <p:cTn id="117" dur="1" fill="hold">
                                          <p:stCondLst>
                                            <p:cond delay="499"/>
                                          </p:stCondLst>
                                        </p:cTn>
                                        <p:tgtEl>
                                          <p:spTgt spid="59419"/>
                                        </p:tgtEl>
                                        <p:attrNameLst>
                                          <p:attrName>style.visibility</p:attrName>
                                        </p:attrNameLst>
                                      </p:cBhvr>
                                      <p:to>
                                        <p:strVal val="hidden"/>
                                      </p:to>
                                    </p:set>
                                  </p:childTnLst>
                                </p:cTn>
                              </p:par>
                            </p:childTnLst>
                          </p:cTn>
                        </p:par>
                      </p:childTnLst>
                    </p:cTn>
                  </p:par>
                </p:childTnLst>
              </p:cTn>
              <p:nextCondLst>
                <p:cond evt="onClick" delay="0">
                  <p:tgtEl>
                    <p:spTgt spid="59419"/>
                  </p:tgtEl>
                </p:cond>
              </p:nextCondLst>
            </p:seq>
          </p:childTnLst>
        </p:cTn>
      </p:par>
    </p:tnLst>
    <p:bldLst>
      <p:bldP spid="59406" grpId="0" animBg="1"/>
      <p:bldP spid="59407" grpId="0" animBg="1"/>
      <p:bldP spid="59411" grpId="0" animBg="1"/>
      <p:bldP spid="59412" grpId="0" animBg="1"/>
      <p:bldP spid="59413" grpId="0" animBg="1"/>
      <p:bldP spid="59414" grpId="0" animBg="1"/>
      <p:bldP spid="59415" grpId="0" animBg="1"/>
      <p:bldP spid="59427" grpId="0" animBg="1"/>
      <p:bldP spid="59428" grpId="0" animBg="1"/>
      <p:bldP spid="59429" grpId="0" animBg="1"/>
      <p:bldP spid="594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4572000" cy="1754326"/>
          </a:xfrm>
          <a:prstGeom prst="rect">
            <a:avLst/>
          </a:prstGeom>
        </p:spPr>
        <p:txBody>
          <a:bodyPr wrap="square">
            <a:spAutoFit/>
          </a:bodyPr>
          <a:lstStyle/>
          <a:p>
            <a:r>
              <a:rPr lang="vi-VN" sz="3600" dirty="0" smtClean="0">
                <a:latin typeface="Times New Roman" pitchFamily="18" charset="0"/>
                <a:cs typeface="Times New Roman" pitchFamily="18" charset="0"/>
              </a:rPr>
              <a:t>Có thể nhận biết năng lượng ánh sáng khi ta nhìn rõ mọi vật. </a:t>
            </a:r>
            <a:endParaRPr lang="en-US" sz="3600" dirty="0">
              <a:latin typeface="Times New Roman" pitchFamily="18" charset="0"/>
              <a:cs typeface="Times New Roman" pitchFamily="18" charset="0"/>
            </a:endParaRPr>
          </a:p>
        </p:txBody>
      </p:sp>
      <p:pic>
        <p:nvPicPr>
          <p:cNvPr id="55298" name="Picture 2" descr="Bình Minh - Nắng Lên - Hình Ảnh"/>
          <p:cNvPicPr>
            <a:picLocks noChangeAspect="1" noChangeArrowheads="1"/>
          </p:cNvPicPr>
          <p:nvPr/>
        </p:nvPicPr>
        <p:blipFill>
          <a:blip r:embed="rId2"/>
          <a:srcRect/>
          <a:stretch>
            <a:fillRect/>
          </a:stretch>
        </p:blipFill>
        <p:spPr bwMode="auto">
          <a:xfrm>
            <a:off x="4724400" y="152400"/>
            <a:ext cx="441960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193269" cy="646331"/>
          </a:xfrm>
          <a:prstGeom prst="rect">
            <a:avLst/>
          </a:prstGeom>
        </p:spPr>
        <p:txBody>
          <a:bodyPr wrap="none">
            <a:spAutoFit/>
          </a:bodyPr>
          <a:lstStyle/>
          <a:p>
            <a:r>
              <a:rPr lang="vi-VN" sz="3600" b="1" dirty="0" smtClean="0">
                <a:solidFill>
                  <a:srgbClr val="002060"/>
                </a:solidFill>
                <a:latin typeface="Times New Roman" pitchFamily="18" charset="0"/>
                <a:cs typeface="Times New Roman" pitchFamily="18" charset="0"/>
              </a:rPr>
              <a:t>- Những điều đang xảy ra với các vật đó:</a:t>
            </a:r>
            <a:endParaRPr lang="en-US" sz="3600" b="1" dirty="0">
              <a:solidFill>
                <a:srgbClr val="002060"/>
              </a:solidFill>
              <a:latin typeface="Times New Roman" pitchFamily="18" charset="0"/>
              <a:cs typeface="Times New Roman" pitchFamily="18" charset="0"/>
            </a:endParaRPr>
          </a:p>
        </p:txBody>
      </p:sp>
      <p:sp>
        <p:nvSpPr>
          <p:cNvPr id="4" name="Rectangle 3"/>
          <p:cNvSpPr/>
          <p:nvPr/>
        </p:nvSpPr>
        <p:spPr>
          <a:xfrm>
            <a:off x="0" y="609600"/>
            <a:ext cx="5410200" cy="2308324"/>
          </a:xfrm>
          <a:prstGeom prst="rect">
            <a:avLst/>
          </a:prstGeom>
        </p:spPr>
        <p:txBody>
          <a:bodyPr wrap="square">
            <a:spAutoFit/>
          </a:bodyPr>
          <a:lstStyle/>
          <a:p>
            <a:r>
              <a:rPr lang="vi-VN" sz="3600" dirty="0" smtClean="0">
                <a:latin typeface="Times New Roman" pitchFamily="18" charset="0"/>
                <a:cs typeface="Times New Roman" pitchFamily="18" charset="0"/>
              </a:rPr>
              <a:t>+ Máy tính sử dụng năng lượng điện để hoạt động: màn hình máy tính sáng, nhiệt do máy tính tỏa ra…</a:t>
            </a:r>
            <a:endParaRPr lang="en-US" sz="3600" dirty="0">
              <a:latin typeface="Times New Roman" pitchFamily="18" charset="0"/>
              <a:cs typeface="Times New Roman" pitchFamily="18" charset="0"/>
            </a:endParaRPr>
          </a:p>
        </p:txBody>
      </p:sp>
      <p:pic>
        <p:nvPicPr>
          <p:cNvPr id="40962" name="Picture 2" descr="Nhìn quanh phòng học của em để tìm ra những vật đang sử dụng năng lượng"/>
          <p:cNvPicPr>
            <a:picLocks noChangeAspect="1" noChangeArrowheads="1"/>
          </p:cNvPicPr>
          <p:nvPr/>
        </p:nvPicPr>
        <p:blipFill>
          <a:blip r:embed="rId3"/>
          <a:srcRect/>
          <a:stretch>
            <a:fillRect/>
          </a:stretch>
        </p:blipFill>
        <p:spPr bwMode="auto">
          <a:xfrm>
            <a:off x="5486400" y="609600"/>
            <a:ext cx="3657600" cy="1981200"/>
          </a:xfrm>
          <a:prstGeom prst="rect">
            <a:avLst/>
          </a:prstGeom>
          <a:noFill/>
        </p:spPr>
      </p:pic>
      <p:sp>
        <p:nvSpPr>
          <p:cNvPr id="6" name="Rectangle 5"/>
          <p:cNvSpPr/>
          <p:nvPr/>
        </p:nvSpPr>
        <p:spPr>
          <a:xfrm>
            <a:off x="4267200" y="3048000"/>
            <a:ext cx="4876800" cy="2862322"/>
          </a:xfrm>
          <a:prstGeom prst="rect">
            <a:avLst/>
          </a:prstGeom>
        </p:spPr>
        <p:txBody>
          <a:bodyPr wrap="square">
            <a:spAutoFit/>
          </a:bodyPr>
          <a:lstStyle/>
          <a:p>
            <a:r>
              <a:rPr lang="vi-VN" sz="3600" dirty="0" smtClean="0">
                <a:latin typeface="Times New Roman" pitchFamily="18" charset="0"/>
                <a:cs typeface="Times New Roman" pitchFamily="18" charset="0"/>
              </a:rPr>
              <a:t>+ Quạt sử dụng năng lượng điện để hoạt động: cánh quạt đang chạy tạo ra gió, phát ra âm thanh, động cơ quạt tỏa nhiệt….</a:t>
            </a:r>
            <a:endParaRPr lang="en-US" sz="3600" dirty="0">
              <a:latin typeface="Times New Roman" pitchFamily="18" charset="0"/>
              <a:cs typeface="Times New Roman" pitchFamily="18" charset="0"/>
            </a:endParaRPr>
          </a:p>
        </p:txBody>
      </p:sp>
      <p:pic>
        <p:nvPicPr>
          <p:cNvPr id="40964" name="Picture 4" descr="Nhìn quanh phòng học của em để tìm ra những vật đang sử dụng năng lượng"/>
          <p:cNvPicPr>
            <a:picLocks noChangeAspect="1" noChangeArrowheads="1"/>
          </p:cNvPicPr>
          <p:nvPr/>
        </p:nvPicPr>
        <p:blipFill>
          <a:blip r:embed="rId4"/>
          <a:srcRect/>
          <a:stretch>
            <a:fillRect/>
          </a:stretch>
        </p:blipFill>
        <p:spPr bwMode="auto">
          <a:xfrm>
            <a:off x="0" y="2971800"/>
            <a:ext cx="40005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0962"/>
                                        </p:tgtEl>
                                        <p:attrNameLst>
                                          <p:attrName>style.visibility</p:attrName>
                                        </p:attrNameLst>
                                      </p:cBhvr>
                                      <p:to>
                                        <p:strVal val="visible"/>
                                      </p:to>
                                    </p:set>
                                    <p:animEffect transition="in" filter="slide(fromBottom)">
                                      <p:cBhvr>
                                        <p:cTn id="20" dur="500"/>
                                        <p:tgtEl>
                                          <p:spTgt spid="4096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0964"/>
                                        </p:tgtEl>
                                        <p:attrNameLst>
                                          <p:attrName>style.visibility</p:attrName>
                                        </p:attrNameLst>
                                      </p:cBhvr>
                                      <p:to>
                                        <p:strVal val="visible"/>
                                      </p:to>
                                    </p:set>
                                    <p:animEffect transition="in" filter="slide(fromBottom)">
                                      <p:cBhvr>
                                        <p:cTn id="25" dur="500"/>
                                        <p:tgtEl>
                                          <p:spTgt spid="4096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4)">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Tổng hợp những hình nền Powerpoint chuyên nghiệp"/>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Rectangle 3"/>
          <p:cNvSpPr/>
          <p:nvPr/>
        </p:nvSpPr>
        <p:spPr>
          <a:xfrm>
            <a:off x="0" y="0"/>
            <a:ext cx="5029200" cy="3416320"/>
          </a:xfrm>
          <a:prstGeom prst="rect">
            <a:avLst/>
          </a:prstGeom>
        </p:spPr>
        <p:txBody>
          <a:bodyPr wrap="square">
            <a:spAutoFit/>
          </a:bodyPr>
          <a:lstStyle/>
          <a:p>
            <a:r>
              <a:rPr lang="vi-VN" sz="3600" dirty="0" smtClean="0">
                <a:latin typeface="Times New Roman" pitchFamily="18" charset="0"/>
                <a:cs typeface="Times New Roman" pitchFamily="18" charset="0"/>
              </a:rPr>
              <a:t>+ Điều hòa sử dụng năng lượng điện để hoạt động: nhiệt do điều hòa tỏa ra, quạt gió của điều hòa đang chạy và phát ra âm thanh….</a:t>
            </a:r>
            <a:endParaRPr lang="en-US" sz="3600" dirty="0">
              <a:latin typeface="Times New Roman" pitchFamily="18" charset="0"/>
              <a:cs typeface="Times New Roman" pitchFamily="18" charset="0"/>
            </a:endParaRPr>
          </a:p>
        </p:txBody>
      </p:sp>
      <p:sp>
        <p:nvSpPr>
          <p:cNvPr id="6" name="Rectangle 5"/>
          <p:cNvSpPr/>
          <p:nvPr/>
        </p:nvSpPr>
        <p:spPr>
          <a:xfrm>
            <a:off x="4876800" y="3429000"/>
            <a:ext cx="4267200" cy="2862322"/>
          </a:xfrm>
          <a:prstGeom prst="rect">
            <a:avLst/>
          </a:prstGeom>
        </p:spPr>
        <p:txBody>
          <a:bodyPr wrap="square">
            <a:spAutoFit/>
          </a:bodyPr>
          <a:lstStyle/>
          <a:p>
            <a:r>
              <a:rPr lang="vi-VN" sz="3600" b="1" dirty="0" smtClean="0">
                <a:solidFill>
                  <a:srgbClr val="7030A0"/>
                </a:solidFill>
                <a:latin typeface="Times New Roman" pitchFamily="18" charset="0"/>
                <a:cs typeface="Times New Roman" pitchFamily="18" charset="0"/>
              </a:rPr>
              <a:t>+ Bình nước sử dụng năng lượng nhiệt từ Mặt Trời tỏa ra để làm nóng nước ở trong bình.</a:t>
            </a:r>
            <a:endParaRPr lang="en-US" sz="3600" b="1" dirty="0">
              <a:solidFill>
                <a:srgbClr val="7030A0"/>
              </a:solidFill>
              <a:latin typeface="Times New Roman" pitchFamily="18" charset="0"/>
              <a:cs typeface="Times New Roman" pitchFamily="18" charset="0"/>
            </a:endParaRPr>
          </a:p>
        </p:txBody>
      </p:sp>
      <p:sp>
        <p:nvSpPr>
          <p:cNvPr id="44036" name="AutoShape 4" descr="Những hãng điều hòa đắt tiền tốt nhất hiện n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Những hãng điều hòa đắt tiền tốt nhất hiện n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0" name="Picture 8" descr="Bạn đã biết cách lựa chọn đúng công suất điều hòa?"/>
          <p:cNvPicPr>
            <a:picLocks noChangeAspect="1" noChangeArrowheads="1"/>
          </p:cNvPicPr>
          <p:nvPr/>
        </p:nvPicPr>
        <p:blipFill>
          <a:blip r:embed="rId3"/>
          <a:srcRect/>
          <a:stretch>
            <a:fillRect/>
          </a:stretch>
        </p:blipFill>
        <p:spPr bwMode="auto">
          <a:xfrm>
            <a:off x="4800600" y="0"/>
            <a:ext cx="4343400" cy="3200400"/>
          </a:xfrm>
          <a:prstGeom prst="rect">
            <a:avLst/>
          </a:prstGeom>
          <a:noFill/>
        </p:spPr>
      </p:pic>
      <p:pic>
        <p:nvPicPr>
          <p:cNvPr id="44042" name="Picture 10" descr="Năng lượng mặt trời và ứng dụng"/>
          <p:cNvPicPr>
            <a:picLocks noChangeAspect="1" noChangeArrowheads="1"/>
          </p:cNvPicPr>
          <p:nvPr/>
        </p:nvPicPr>
        <p:blipFill>
          <a:blip r:embed="rId4"/>
          <a:srcRect/>
          <a:stretch>
            <a:fillRect/>
          </a:stretch>
        </p:blipFill>
        <p:spPr bwMode="auto">
          <a:xfrm>
            <a:off x="0" y="3352800"/>
            <a:ext cx="480060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4040"/>
                                        </p:tgtEl>
                                        <p:attrNameLst>
                                          <p:attrName>style.visibility</p:attrName>
                                        </p:attrNameLst>
                                      </p:cBhvr>
                                      <p:to>
                                        <p:strVal val="visible"/>
                                      </p:to>
                                    </p:set>
                                    <p:anim calcmode="lin" valueType="num">
                                      <p:cBhvr>
                                        <p:cTn id="12" dur="1000" fill="hold"/>
                                        <p:tgtEl>
                                          <p:spTgt spid="44040"/>
                                        </p:tgtEl>
                                        <p:attrNameLst>
                                          <p:attrName>ppt_w</p:attrName>
                                        </p:attrNameLst>
                                      </p:cBhvr>
                                      <p:tavLst>
                                        <p:tav tm="0">
                                          <p:val>
                                            <p:strVal val="#ppt_w*0.70"/>
                                          </p:val>
                                        </p:tav>
                                        <p:tav tm="100000">
                                          <p:val>
                                            <p:strVal val="#ppt_w"/>
                                          </p:val>
                                        </p:tav>
                                      </p:tavLst>
                                    </p:anim>
                                    <p:anim calcmode="lin" valueType="num">
                                      <p:cBhvr>
                                        <p:cTn id="13" dur="1000" fill="hold"/>
                                        <p:tgtEl>
                                          <p:spTgt spid="44040"/>
                                        </p:tgtEl>
                                        <p:attrNameLst>
                                          <p:attrName>ppt_h</p:attrName>
                                        </p:attrNameLst>
                                      </p:cBhvr>
                                      <p:tavLst>
                                        <p:tav tm="0">
                                          <p:val>
                                            <p:strVal val="#ppt_h"/>
                                          </p:val>
                                        </p:tav>
                                        <p:tav tm="100000">
                                          <p:val>
                                            <p:strVal val="#ppt_h"/>
                                          </p:val>
                                        </p:tav>
                                      </p:tavLst>
                                    </p:anim>
                                    <p:animEffect transition="in" filter="fade">
                                      <p:cBhvr>
                                        <p:cTn id="14" dur="1000"/>
                                        <p:tgtEl>
                                          <p:spTgt spid="44040"/>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44042"/>
                                        </p:tgtEl>
                                        <p:attrNameLst>
                                          <p:attrName>style.visibility</p:attrName>
                                        </p:attrNameLst>
                                      </p:cBhvr>
                                      <p:to>
                                        <p:strVal val="visible"/>
                                      </p:to>
                                    </p:set>
                                    <p:animEffect transition="in" filter="plus(in)">
                                      <p:cBhvr>
                                        <p:cTn id="19" dur="2000"/>
                                        <p:tgtEl>
                                          <p:spTgt spid="4404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4953000" cy="2308324"/>
          </a:xfrm>
          <a:prstGeom prst="rect">
            <a:avLst/>
          </a:prstGeom>
        </p:spPr>
        <p:txBody>
          <a:bodyPr wrap="square">
            <a:spAutoFit/>
          </a:bodyPr>
          <a:lstStyle/>
          <a:p>
            <a:r>
              <a:rPr lang="vi-VN" dirty="0" smtClean="0"/>
              <a:t> </a:t>
            </a:r>
            <a:r>
              <a:rPr lang="vi-VN" sz="3600" dirty="0" smtClean="0">
                <a:latin typeface="Times New Roman" pitchFamily="18" charset="0"/>
                <a:cs typeface="Times New Roman" pitchFamily="18" charset="0"/>
              </a:rPr>
              <a:t>Loa của máy tính sử dụng năng lượng âm: màng loa dao động tạo ra âm thanh.</a:t>
            </a:r>
            <a:endParaRPr lang="en-US" sz="3600" dirty="0">
              <a:latin typeface="Times New Roman" pitchFamily="18" charset="0"/>
              <a:cs typeface="Times New Roman" pitchFamily="18" charset="0"/>
            </a:endParaRPr>
          </a:p>
        </p:txBody>
      </p:sp>
      <p:pic>
        <p:nvPicPr>
          <p:cNvPr id="45058" name="Picture 2" descr="12 loa vi tính 2.1 hay nhất hiện nay 2022 công suất lớn giá từ 1tr"/>
          <p:cNvPicPr>
            <a:picLocks noChangeAspect="1" noChangeArrowheads="1"/>
          </p:cNvPicPr>
          <p:nvPr/>
        </p:nvPicPr>
        <p:blipFill>
          <a:blip r:embed="rId2"/>
          <a:srcRect/>
          <a:stretch>
            <a:fillRect/>
          </a:stretch>
        </p:blipFill>
        <p:spPr bwMode="auto">
          <a:xfrm>
            <a:off x="4876800" y="0"/>
            <a:ext cx="4267200" cy="2895600"/>
          </a:xfrm>
          <a:prstGeom prst="rect">
            <a:avLst/>
          </a:prstGeom>
          <a:noFill/>
        </p:spPr>
      </p:pic>
      <p:sp>
        <p:nvSpPr>
          <p:cNvPr id="6" name="Rectangle 5"/>
          <p:cNvSpPr/>
          <p:nvPr/>
        </p:nvSpPr>
        <p:spPr>
          <a:xfrm>
            <a:off x="4419600" y="3048000"/>
            <a:ext cx="4572000" cy="2862322"/>
          </a:xfrm>
          <a:prstGeom prst="rect">
            <a:avLst/>
          </a:prstGeom>
        </p:spPr>
        <p:txBody>
          <a:bodyPr>
            <a:spAutoFit/>
          </a:bodyPr>
          <a:lstStyle/>
          <a:p>
            <a:r>
              <a:rPr lang="vi-VN" sz="3600" dirty="0" smtClean="0">
                <a:latin typeface="Times New Roman" pitchFamily="18" charset="0"/>
                <a:cs typeface="Times New Roman" pitchFamily="18" charset="0"/>
              </a:rPr>
              <a:t>Cây cảnh sử dụng năng lượng ánh sáng Mặt Trời để quang hợp giúp tổng hợp các chất dinh dưỡng để phát triển.</a:t>
            </a:r>
            <a:endParaRPr lang="en-US" sz="3600" dirty="0">
              <a:latin typeface="Times New Roman" pitchFamily="18" charset="0"/>
              <a:cs typeface="Times New Roman" pitchFamily="18" charset="0"/>
            </a:endParaRPr>
          </a:p>
        </p:txBody>
      </p:sp>
      <p:pic>
        <p:nvPicPr>
          <p:cNvPr id="45060" name="Picture 4" descr="Cây Kim Ngân: ý nghĩa phong thủy, cách trồng và chăm sóc"/>
          <p:cNvPicPr>
            <a:picLocks noChangeAspect="1" noChangeArrowheads="1"/>
          </p:cNvPicPr>
          <p:nvPr/>
        </p:nvPicPr>
        <p:blipFill>
          <a:blip r:embed="rId3"/>
          <a:srcRect/>
          <a:stretch>
            <a:fillRect/>
          </a:stretch>
        </p:blipFill>
        <p:spPr bwMode="auto">
          <a:xfrm>
            <a:off x="0" y="3657600"/>
            <a:ext cx="4354286"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slide(fromBottom)">
                                      <p:cBhvr>
                                        <p:cTn id="12" dur="500"/>
                                        <p:tgtEl>
                                          <p:spTgt spid="4505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plus(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5060"/>
                                        </p:tgtEl>
                                        <p:attrNameLst>
                                          <p:attrName>style.visibility</p:attrName>
                                        </p:attrNameLst>
                                      </p:cBhvr>
                                      <p:to>
                                        <p:strVal val="visible"/>
                                      </p:to>
                                    </p:set>
                                    <p:animEffect transition="in" filter="plus(in)">
                                      <p:cBhvr>
                                        <p:cTn id="22"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4987263" cy="646331"/>
          </a:xfrm>
          <a:prstGeom prst="rect">
            <a:avLst/>
          </a:prstGeom>
        </p:spPr>
        <p:txBody>
          <a:bodyPr wrap="none">
            <a:spAutoFit/>
          </a:bodyPr>
          <a:lstStyle/>
          <a:p>
            <a:r>
              <a:rPr lang="vi-VN" sz="3600" b="1" dirty="0" smtClean="0">
                <a:latin typeface="Times New Roman" pitchFamily="18" charset="0"/>
                <a:cs typeface="Times New Roman" pitchFamily="18" charset="0"/>
              </a:rPr>
              <a:t>II. Các dạng năng lượng</a:t>
            </a:r>
            <a:endParaRPr lang="vi-VN" sz="36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cho PowerPoint đơn giản với tông màu xanh lam"/>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67484015"/>
              </p:ext>
            </p:extLst>
          </p:nvPr>
        </p:nvGraphicFramePr>
        <p:xfrm>
          <a:off x="0" y="0"/>
          <a:ext cx="9144001" cy="6756184"/>
        </p:xfrm>
        <a:graphic>
          <a:graphicData uri="http://schemas.openxmlformats.org/drawingml/2006/table">
            <a:tbl>
              <a:tblPr firstRow="1" bandRow="1">
                <a:tableStyleId>{5C22544A-7EE6-4342-B048-85BDC9FD1C3A}</a:tableStyleId>
              </a:tblPr>
              <a:tblGrid>
                <a:gridCol w="26670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gridCol w="3505201">
                  <a:extLst>
                    <a:ext uri="{9D8B030D-6E8A-4147-A177-3AD203B41FA5}">
                      <a16:colId xmlns="" xmlns:a16="http://schemas.microsoft.com/office/drawing/2014/main" val="20002"/>
                    </a:ext>
                  </a:extLst>
                </a:gridCol>
              </a:tblGrid>
              <a:tr h="1143000">
                <a:tc>
                  <a:txBody>
                    <a:bodyPr/>
                    <a:lstStyle/>
                    <a:p>
                      <a:pPr algn="ctr"/>
                      <a:r>
                        <a:rPr lang="en-US" sz="2800" dirty="0">
                          <a:solidFill>
                            <a:schemeClr val="bg1"/>
                          </a:solidFill>
                          <a:latin typeface="Times New Roman" pitchFamily="18" charset="0"/>
                          <a:cs typeface="Times New Roman" pitchFamily="18" charset="0"/>
                        </a:rPr>
                        <a:t>DẠNG</a:t>
                      </a:r>
                      <a:r>
                        <a:rPr lang="en-US" sz="2800" baseline="0" dirty="0">
                          <a:solidFill>
                            <a:schemeClr val="bg1"/>
                          </a:solidFill>
                          <a:latin typeface="Times New Roman" pitchFamily="18" charset="0"/>
                          <a:cs typeface="Times New Roman" pitchFamily="18" charset="0"/>
                        </a:rPr>
                        <a:t> NĂNG LƯỢNG</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NGUỒN</a:t>
                      </a:r>
                      <a:r>
                        <a:rPr lang="en-US" sz="2800" baseline="0" dirty="0">
                          <a:solidFill>
                            <a:schemeClr val="bg1"/>
                          </a:solidFill>
                          <a:latin typeface="Times New Roman" pitchFamily="18" charset="0"/>
                          <a:cs typeface="Times New Roman" pitchFamily="18" charset="0"/>
                        </a:rPr>
                        <a:t> PHÁT</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VÍ</a:t>
                      </a:r>
                      <a:r>
                        <a:rPr lang="en-US" sz="2800" baseline="0" dirty="0">
                          <a:solidFill>
                            <a:schemeClr val="bg1"/>
                          </a:solidFill>
                          <a:latin typeface="Times New Roman" pitchFamily="18" charset="0"/>
                          <a:cs typeface="Times New Roman" pitchFamily="18" charset="0"/>
                        </a:rPr>
                        <a:t> DỤ (</a:t>
                      </a:r>
                      <a:r>
                        <a:rPr lang="en-US" sz="2800" baseline="0" dirty="0" err="1">
                          <a:solidFill>
                            <a:schemeClr val="bg1"/>
                          </a:solidFill>
                          <a:latin typeface="Times New Roman" pitchFamily="18" charset="0"/>
                          <a:cs typeface="Times New Roman" pitchFamily="18" charset="0"/>
                        </a:rPr>
                        <a:t>khác</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sgk</a:t>
                      </a:r>
                      <a:r>
                        <a:rPr lang="en-US" sz="2800" baseline="0"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0"/>
                  </a:ext>
                </a:extLst>
              </a:tr>
              <a:tr h="1062600">
                <a:tc>
                  <a:txBody>
                    <a:bodyPr/>
                    <a:lstStyle/>
                    <a:p>
                      <a:pPr algn="ctr"/>
                      <a:r>
                        <a:rPr lang="en-US" sz="3600" dirty="0" err="1">
                          <a:solidFill>
                            <a:srgbClr val="7030A0"/>
                          </a:solidFill>
                          <a:latin typeface="Times New Roman" pitchFamily="18" charset="0"/>
                          <a:cs typeface="Times New Roman" pitchFamily="18" charset="0"/>
                        </a:rPr>
                        <a:t>Động</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năng</a:t>
                      </a:r>
                      <a:endParaRPr lang="en-US" sz="3600" dirty="0">
                        <a:solidFill>
                          <a:srgbClr val="7030A0"/>
                        </a:solidFill>
                        <a:latin typeface="Times New Roman" pitchFamily="18" charset="0"/>
                        <a:cs typeface="Times New Roman" pitchFamily="18" charset="0"/>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1062600">
                <a:tc>
                  <a:txBody>
                    <a:bodyPr/>
                    <a:lstStyle/>
                    <a:p>
                      <a:pPr algn="ctr"/>
                      <a:r>
                        <a:rPr lang="en-US" sz="3600" dirty="0" err="1">
                          <a:solidFill>
                            <a:srgbClr val="7030A0"/>
                          </a:solidFill>
                          <a:latin typeface="Times New Roman" pitchFamily="18" charset="0"/>
                          <a:cs typeface="Times New Roman" pitchFamily="18" charset="0"/>
                        </a:rPr>
                        <a:t>Thế</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năng</a:t>
                      </a:r>
                      <a:r>
                        <a:rPr lang="en-US" sz="3600" baseline="0" dirty="0">
                          <a:solidFill>
                            <a:srgbClr val="7030A0"/>
                          </a:solidFill>
                          <a:latin typeface="Times New Roman" pitchFamily="18" charset="0"/>
                          <a:cs typeface="Times New Roman" pitchFamily="18" charset="0"/>
                        </a:rPr>
                        <a:t> </a:t>
                      </a:r>
                      <a:r>
                        <a:rPr lang="en-US" sz="3600" baseline="0" dirty="0" err="1">
                          <a:solidFill>
                            <a:srgbClr val="7030A0"/>
                          </a:solidFill>
                          <a:latin typeface="Times New Roman" pitchFamily="18" charset="0"/>
                          <a:cs typeface="Times New Roman" pitchFamily="18" charset="0"/>
                        </a:rPr>
                        <a:t>hấp</a:t>
                      </a:r>
                      <a:r>
                        <a:rPr lang="en-US" sz="3600" baseline="0" dirty="0">
                          <a:solidFill>
                            <a:srgbClr val="7030A0"/>
                          </a:solidFill>
                          <a:latin typeface="Times New Roman" pitchFamily="18" charset="0"/>
                          <a:cs typeface="Times New Roman" pitchFamily="18" charset="0"/>
                        </a:rPr>
                        <a:t> </a:t>
                      </a:r>
                      <a:r>
                        <a:rPr lang="en-US" sz="3600" baseline="0" dirty="0" err="1">
                          <a:solidFill>
                            <a:srgbClr val="7030A0"/>
                          </a:solidFill>
                          <a:latin typeface="Times New Roman" pitchFamily="18" charset="0"/>
                          <a:cs typeface="Times New Roman" pitchFamily="18" charset="0"/>
                        </a:rPr>
                        <a:t>dẫn</a:t>
                      </a:r>
                      <a:endParaRPr lang="en-US" sz="3600" dirty="0">
                        <a:solidFill>
                          <a:srgbClr val="7030A0"/>
                        </a:solidFill>
                        <a:latin typeface="Times New Roman" pitchFamily="18" charset="0"/>
                        <a:cs typeface="Times New Roman" pitchFamily="18" charset="0"/>
                      </a:endParaRPr>
                    </a:p>
                  </a:txBody>
                  <a:tcPr marL="68580" marR="68580"/>
                </a:tc>
                <a:tc>
                  <a:txBody>
                    <a:bodyPr/>
                    <a:lstStyle/>
                    <a:p>
                      <a:pPr algn="ctr"/>
                      <a:endParaRPr lang="en-US" dirty="0"/>
                    </a:p>
                  </a:txBody>
                  <a:tcPr marL="68580" marR="68580"/>
                </a:tc>
                <a:tc>
                  <a:txBody>
                    <a:bodyPr/>
                    <a:lstStyle/>
                    <a:p>
                      <a:endParaRPr lang="en-US"/>
                    </a:p>
                  </a:txBody>
                  <a:tcPr marL="68580" marR="68580"/>
                </a:tc>
                <a:extLst>
                  <a:ext uri="{0D108BD9-81ED-4DB2-BD59-A6C34878D82A}">
                    <a16:rowId xmlns="" xmlns:a16="http://schemas.microsoft.com/office/drawing/2014/main" val="10002"/>
                  </a:ext>
                </a:extLst>
              </a:tr>
              <a:tr h="2173144">
                <a:tc>
                  <a:txBody>
                    <a:bodyPr/>
                    <a:lstStyle/>
                    <a:p>
                      <a:pPr algn="ctr"/>
                      <a:r>
                        <a:rPr lang="en-US" sz="3600" dirty="0" err="1">
                          <a:solidFill>
                            <a:srgbClr val="7030A0"/>
                          </a:solidFill>
                          <a:latin typeface="Times New Roman" pitchFamily="18" charset="0"/>
                          <a:cs typeface="Times New Roman" pitchFamily="18" charset="0"/>
                        </a:rPr>
                        <a:t>Năng</a:t>
                      </a:r>
                      <a:r>
                        <a:rPr lang="en-US" sz="3600" baseline="0" dirty="0">
                          <a:solidFill>
                            <a:srgbClr val="7030A0"/>
                          </a:solidFill>
                          <a:latin typeface="Times New Roman" pitchFamily="18" charset="0"/>
                          <a:cs typeface="Times New Roman" pitchFamily="18" charset="0"/>
                        </a:rPr>
                        <a:t> </a:t>
                      </a:r>
                      <a:r>
                        <a:rPr lang="en-US" sz="3600" baseline="0" dirty="0" err="1">
                          <a:solidFill>
                            <a:srgbClr val="7030A0"/>
                          </a:solidFill>
                          <a:latin typeface="Times New Roman" pitchFamily="18" charset="0"/>
                          <a:cs typeface="Times New Roman" pitchFamily="18" charset="0"/>
                        </a:rPr>
                        <a:t>lượng</a:t>
                      </a:r>
                      <a:r>
                        <a:rPr lang="en-US" sz="3600" baseline="0" dirty="0">
                          <a:solidFill>
                            <a:srgbClr val="7030A0"/>
                          </a:solidFill>
                          <a:latin typeface="Times New Roman" pitchFamily="18" charset="0"/>
                          <a:cs typeface="Times New Roman" pitchFamily="18" charset="0"/>
                        </a:rPr>
                        <a:t> </a:t>
                      </a:r>
                      <a:r>
                        <a:rPr lang="en-US" sz="3600" baseline="0" dirty="0" err="1">
                          <a:solidFill>
                            <a:srgbClr val="7030A0"/>
                          </a:solidFill>
                          <a:latin typeface="Times New Roman" pitchFamily="18" charset="0"/>
                          <a:cs typeface="Times New Roman" pitchFamily="18" charset="0"/>
                        </a:rPr>
                        <a:t>hóa</a:t>
                      </a:r>
                      <a:r>
                        <a:rPr lang="en-US" sz="3600" baseline="0" dirty="0">
                          <a:solidFill>
                            <a:srgbClr val="7030A0"/>
                          </a:solidFill>
                          <a:latin typeface="Times New Roman" pitchFamily="18" charset="0"/>
                          <a:cs typeface="Times New Roman" pitchFamily="18" charset="0"/>
                        </a:rPr>
                        <a:t> </a:t>
                      </a:r>
                      <a:r>
                        <a:rPr lang="en-US" sz="3600" baseline="0" dirty="0" err="1">
                          <a:solidFill>
                            <a:srgbClr val="7030A0"/>
                          </a:solidFill>
                          <a:latin typeface="Times New Roman" pitchFamily="18" charset="0"/>
                          <a:cs typeface="Times New Roman" pitchFamily="18" charset="0"/>
                        </a:rPr>
                        <a:t>học</a:t>
                      </a:r>
                      <a:endParaRPr lang="en-US" sz="3600" baseline="0" dirty="0">
                        <a:solidFill>
                          <a:srgbClr val="7030A0"/>
                        </a:solidFill>
                        <a:latin typeface="Times New Roman" pitchFamily="18" charset="0"/>
                        <a:cs typeface="Times New Roman" pitchFamily="18" charset="0"/>
                      </a:endParaRPr>
                    </a:p>
                    <a:p>
                      <a:pPr algn="ctr"/>
                      <a:r>
                        <a:rPr lang="en-US" sz="3600" baseline="0" dirty="0">
                          <a:solidFill>
                            <a:srgbClr val="7030A0"/>
                          </a:solidFill>
                          <a:latin typeface="Times New Roman" pitchFamily="18" charset="0"/>
                          <a:cs typeface="Times New Roman" pitchFamily="18" charset="0"/>
                        </a:rPr>
                        <a:t>(</a:t>
                      </a:r>
                      <a:r>
                        <a:rPr lang="en-US" sz="3600" baseline="0" dirty="0" err="1">
                          <a:solidFill>
                            <a:srgbClr val="7030A0"/>
                          </a:solidFill>
                          <a:latin typeface="Times New Roman" pitchFamily="18" charset="0"/>
                          <a:cs typeface="Times New Roman" pitchFamily="18" charset="0"/>
                        </a:rPr>
                        <a:t>hóa</a:t>
                      </a:r>
                      <a:r>
                        <a:rPr lang="en-US" sz="3600" baseline="0" dirty="0">
                          <a:solidFill>
                            <a:srgbClr val="7030A0"/>
                          </a:solidFill>
                          <a:latin typeface="Times New Roman" pitchFamily="18" charset="0"/>
                          <a:cs typeface="Times New Roman" pitchFamily="18" charset="0"/>
                        </a:rPr>
                        <a:t> </a:t>
                      </a:r>
                      <a:r>
                        <a:rPr lang="en-US" sz="3600" baseline="0" dirty="0" err="1">
                          <a:solidFill>
                            <a:srgbClr val="7030A0"/>
                          </a:solidFill>
                          <a:latin typeface="Times New Roman" pitchFamily="18" charset="0"/>
                          <a:cs typeface="Times New Roman" pitchFamily="18" charset="0"/>
                        </a:rPr>
                        <a:t>năng</a:t>
                      </a:r>
                      <a:r>
                        <a:rPr lang="en-US" sz="3600" baseline="0" dirty="0">
                          <a:solidFill>
                            <a:srgbClr val="7030A0"/>
                          </a:solidFill>
                          <a:latin typeface="Times New Roman" pitchFamily="18" charset="0"/>
                          <a:cs typeface="Times New Roman" pitchFamily="18" charset="0"/>
                        </a:rPr>
                        <a:t>)</a:t>
                      </a:r>
                      <a:endParaRPr lang="en-US" sz="3600" dirty="0">
                        <a:solidFill>
                          <a:srgbClr val="7030A0"/>
                        </a:solidFill>
                        <a:latin typeface="Times New Roman" pitchFamily="18" charset="0"/>
                        <a:cs typeface="Times New Roman" pitchFamily="18" charset="0"/>
                      </a:endParaRPr>
                    </a:p>
                  </a:txBody>
                  <a:tcPr marL="68580" marR="68580"/>
                </a:tc>
                <a:tc>
                  <a:txBody>
                    <a:bodyPr/>
                    <a:lstStyle/>
                    <a:p>
                      <a:pPr algn="ctr"/>
                      <a:endParaRPr lang="en-US" dirty="0"/>
                    </a:p>
                  </a:txBody>
                  <a:tcPr marL="68580" marR="68580"/>
                </a:tc>
                <a:tc>
                  <a:txBody>
                    <a:bodyPr/>
                    <a:lstStyle/>
                    <a:p>
                      <a:endParaRPr lang="en-US"/>
                    </a:p>
                  </a:txBody>
                  <a:tcPr marL="68580" marR="68580"/>
                </a:tc>
                <a:extLst>
                  <a:ext uri="{0D108BD9-81ED-4DB2-BD59-A6C34878D82A}">
                    <a16:rowId xmlns="" xmlns:a16="http://schemas.microsoft.com/office/drawing/2014/main" val="10003"/>
                  </a:ext>
                </a:extLst>
              </a:tr>
              <a:tr h="1062600">
                <a:tc>
                  <a:txBody>
                    <a:bodyPr/>
                    <a:lstStyle/>
                    <a:p>
                      <a:pPr algn="ctr"/>
                      <a:r>
                        <a:rPr lang="en-US" sz="3600" dirty="0" err="1">
                          <a:solidFill>
                            <a:srgbClr val="7030A0"/>
                          </a:solidFill>
                          <a:latin typeface="Times New Roman" pitchFamily="18" charset="0"/>
                          <a:cs typeface="Times New Roman" pitchFamily="18" charset="0"/>
                        </a:rPr>
                        <a:t>Năng</a:t>
                      </a:r>
                      <a:r>
                        <a:rPr lang="en-US" sz="3600" baseline="0" dirty="0">
                          <a:solidFill>
                            <a:srgbClr val="7030A0"/>
                          </a:solidFill>
                          <a:latin typeface="Times New Roman" pitchFamily="18" charset="0"/>
                          <a:cs typeface="Times New Roman" pitchFamily="18" charset="0"/>
                        </a:rPr>
                        <a:t> </a:t>
                      </a:r>
                      <a:r>
                        <a:rPr lang="en-US" sz="3600" baseline="0" dirty="0" err="1">
                          <a:solidFill>
                            <a:srgbClr val="7030A0"/>
                          </a:solidFill>
                          <a:latin typeface="Times New Roman" pitchFamily="18" charset="0"/>
                          <a:cs typeface="Times New Roman" pitchFamily="18" charset="0"/>
                        </a:rPr>
                        <a:t>lượng</a:t>
                      </a:r>
                      <a:r>
                        <a:rPr lang="en-US" sz="3600" baseline="0" dirty="0">
                          <a:solidFill>
                            <a:srgbClr val="7030A0"/>
                          </a:solidFill>
                          <a:latin typeface="Times New Roman" pitchFamily="18" charset="0"/>
                          <a:cs typeface="Times New Roman" pitchFamily="18" charset="0"/>
                        </a:rPr>
                        <a:t> </a:t>
                      </a:r>
                      <a:r>
                        <a:rPr lang="en-US" sz="3600" baseline="0" dirty="0" err="1">
                          <a:solidFill>
                            <a:srgbClr val="7030A0"/>
                          </a:solidFill>
                          <a:latin typeface="Times New Roman" pitchFamily="18" charset="0"/>
                          <a:cs typeface="Times New Roman" pitchFamily="18" charset="0"/>
                        </a:rPr>
                        <a:t>điện</a:t>
                      </a:r>
                      <a:endParaRPr lang="en-US" sz="3600" dirty="0">
                        <a:solidFill>
                          <a:srgbClr val="7030A0"/>
                        </a:solidFill>
                        <a:latin typeface="Times New Roman" pitchFamily="18" charset="0"/>
                        <a:cs typeface="Times New Roman" pitchFamily="18" charset="0"/>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4"/>
                  </a:ext>
                </a:extLst>
              </a:tr>
            </a:tbl>
          </a:graphicData>
        </a:graphic>
      </p:graphicFrame>
      <p:sp>
        <p:nvSpPr>
          <p:cNvPr id="6" name="TextBox 5"/>
          <p:cNvSpPr txBox="1"/>
          <p:nvPr/>
        </p:nvSpPr>
        <p:spPr>
          <a:xfrm>
            <a:off x="3048000" y="1143001"/>
            <a:ext cx="2828498" cy="1200329"/>
          </a:xfrm>
          <a:prstGeom prst="rect">
            <a:avLst/>
          </a:prstGeom>
          <a:noFill/>
        </p:spPr>
        <p:txBody>
          <a:bodyPr wrap="square" rtlCol="0">
            <a:spAutoFit/>
          </a:bodyPr>
          <a:lstStyle/>
          <a:p>
            <a:r>
              <a:rPr lang="en-US" sz="3600" dirty="0">
                <a:latin typeface="Times New Roman" pitchFamily="18" charset="0"/>
                <a:cs typeface="Times New Roman" pitchFamily="18" charset="0"/>
              </a:rPr>
              <a:t>Do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p:txBody>
      </p:sp>
      <p:sp>
        <p:nvSpPr>
          <p:cNvPr id="7" name="TextBox 6"/>
          <p:cNvSpPr txBox="1"/>
          <p:nvPr/>
        </p:nvSpPr>
        <p:spPr>
          <a:xfrm>
            <a:off x="3048000" y="2286000"/>
            <a:ext cx="2828498" cy="1200329"/>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Do </a:t>
            </a:r>
            <a:r>
              <a:rPr lang="en-US" sz="3600" dirty="0" err="1">
                <a:solidFill>
                  <a:srgbClr val="FF0000"/>
                </a:solidFill>
                <a:latin typeface="Times New Roman" pitchFamily="18" charset="0"/>
                <a:cs typeface="Times New Roman" pitchFamily="18" charset="0"/>
              </a:rPr>
              <a:t>vật</a:t>
            </a:r>
            <a:r>
              <a:rPr lang="en-US" sz="3600" dirty="0">
                <a:solidFill>
                  <a:srgbClr val="FF0000"/>
                </a:solidFill>
                <a:latin typeface="Times New Roman" pitchFamily="18" charset="0"/>
                <a:cs typeface="Times New Roman" pitchFamily="18" charset="0"/>
              </a:rPr>
              <a:t> ở </a:t>
            </a:r>
            <a:r>
              <a:rPr lang="en-US" sz="3600" dirty="0" err="1">
                <a:solidFill>
                  <a:srgbClr val="FF0000"/>
                </a:solidFill>
                <a:latin typeface="Times New Roman" pitchFamily="18" charset="0"/>
                <a:cs typeface="Times New Roman" pitchFamily="18" charset="0"/>
              </a:rPr>
              <a:t>trên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cao</a:t>
            </a:r>
            <a:endParaRPr lang="en-US" sz="3600" dirty="0">
              <a:solidFill>
                <a:srgbClr val="FF0000"/>
              </a:solidFill>
              <a:latin typeface="Times New Roman" pitchFamily="18" charset="0"/>
              <a:cs typeface="Times New Roman" pitchFamily="18" charset="0"/>
            </a:endParaRPr>
          </a:p>
        </p:txBody>
      </p:sp>
      <p:sp>
        <p:nvSpPr>
          <p:cNvPr id="8" name="TextBox 7"/>
          <p:cNvSpPr txBox="1"/>
          <p:nvPr/>
        </p:nvSpPr>
        <p:spPr>
          <a:xfrm>
            <a:off x="3048000" y="3733800"/>
            <a:ext cx="2828498" cy="1200329"/>
          </a:xfrm>
          <a:prstGeom prst="rect">
            <a:avLst/>
          </a:prstGeom>
          <a:noFill/>
        </p:spPr>
        <p:txBody>
          <a:bodyPr wrap="square" rtlCol="0">
            <a:spAutoFit/>
          </a:bodyPr>
          <a:lstStyle/>
          <a:p>
            <a:r>
              <a:rPr lang="en-US" sz="3600" dirty="0">
                <a:latin typeface="Times New Roman" pitchFamily="18" charset="0"/>
                <a:cs typeface="Times New Roman" pitchFamily="18" charset="0"/>
              </a:rPr>
              <a:t>Do </a:t>
            </a:r>
            <a:r>
              <a:rPr lang="en-US" sz="3600" dirty="0" err="1">
                <a:latin typeface="Times New Roman" pitchFamily="18" charset="0"/>
                <a:cs typeface="Times New Roman" pitchFamily="18" charset="0"/>
              </a:rPr>
              <a:t>phản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endParaRPr lang="en-US" sz="3600" dirty="0">
              <a:latin typeface="Times New Roman" pitchFamily="18" charset="0"/>
              <a:cs typeface="Times New Roman" pitchFamily="18" charset="0"/>
            </a:endParaRPr>
          </a:p>
        </p:txBody>
      </p:sp>
      <p:sp>
        <p:nvSpPr>
          <p:cNvPr id="9" name="TextBox 8"/>
          <p:cNvSpPr txBox="1"/>
          <p:nvPr/>
        </p:nvSpPr>
        <p:spPr>
          <a:xfrm>
            <a:off x="5715000" y="3733800"/>
            <a:ext cx="3429000" cy="1754326"/>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Năng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lượng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lưu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trữ</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trong</a:t>
            </a:r>
            <a:r>
              <a:rPr lang="en-US" sz="3600" dirty="0">
                <a:solidFill>
                  <a:srgbClr val="FF0000"/>
                </a:solidFill>
                <a:latin typeface="Times New Roman" pitchFamily="18" charset="0"/>
                <a:cs typeface="Times New Roman" pitchFamily="18" charset="0"/>
              </a:rPr>
              <a:t> pin, </a:t>
            </a:r>
            <a:r>
              <a:rPr lang="en-US" sz="3600" dirty="0" err="1">
                <a:solidFill>
                  <a:srgbClr val="FF0000"/>
                </a:solidFill>
                <a:latin typeface="Times New Roman" pitchFamily="18" charset="0"/>
                <a:cs typeface="Times New Roman" pitchFamily="18" charset="0"/>
              </a:rPr>
              <a:t>thuốc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nổ</a:t>
            </a:r>
            <a:r>
              <a:rPr lang="en-US" sz="3600" dirty="0">
                <a:solidFill>
                  <a:srgbClr val="FF0000"/>
                </a:solidFill>
                <a:latin typeface="Times New Roman" pitchFamily="18" charset="0"/>
                <a:cs typeface="Times New Roman" pitchFamily="18" charset="0"/>
              </a:rPr>
              <a:t>,….</a:t>
            </a:r>
          </a:p>
        </p:txBody>
      </p:sp>
      <p:sp>
        <p:nvSpPr>
          <p:cNvPr id="10" name="TextBox 9"/>
          <p:cNvSpPr txBox="1"/>
          <p:nvPr/>
        </p:nvSpPr>
        <p:spPr>
          <a:xfrm>
            <a:off x="5715000" y="2286000"/>
            <a:ext cx="3429000"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 bay,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a:t>
            </a:r>
          </a:p>
        </p:txBody>
      </p:sp>
      <p:sp>
        <p:nvSpPr>
          <p:cNvPr id="11" name="TextBox 10"/>
          <p:cNvSpPr txBox="1"/>
          <p:nvPr/>
        </p:nvSpPr>
        <p:spPr>
          <a:xfrm>
            <a:off x="5815654" y="1066800"/>
            <a:ext cx="3328346"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Lá</a:t>
            </a:r>
            <a:r>
              <a:rPr lang="en-US" sz="3600" dirty="0">
                <a:solidFill>
                  <a:srgbClr val="FF0000"/>
                </a:solidFill>
                <a:latin typeface="Times New Roman" pitchFamily="18" charset="0"/>
                <a:cs typeface="Times New Roman" pitchFamily="18" charset="0"/>
              </a:rPr>
              <a:t> rung,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chảy</a:t>
            </a:r>
            <a:r>
              <a:rPr lang="en-US" sz="3600" dirty="0">
                <a:solidFill>
                  <a:srgbClr val="FF0000"/>
                </a:solidFill>
                <a:latin typeface="Times New Roman" pitchFamily="18" charset="0"/>
                <a:cs typeface="Times New Roman" pitchFamily="18" charset="0"/>
              </a:rPr>
              <a:t>,…</a:t>
            </a:r>
          </a:p>
        </p:txBody>
      </p:sp>
      <p:sp>
        <p:nvSpPr>
          <p:cNvPr id="12" name="TextBox 11"/>
          <p:cNvSpPr txBox="1"/>
          <p:nvPr/>
        </p:nvSpPr>
        <p:spPr>
          <a:xfrm>
            <a:off x="3048000" y="5562600"/>
            <a:ext cx="24384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Tạo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ra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bởi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dòng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điện</a:t>
            </a:r>
            <a:endParaRPr lang="en-US" sz="3600" dirty="0">
              <a:solidFill>
                <a:srgbClr val="FF0000"/>
              </a:solidFill>
              <a:latin typeface="Times New Roman" pitchFamily="18" charset="0"/>
              <a:cs typeface="Times New Roman" pitchFamily="18" charset="0"/>
            </a:endParaRPr>
          </a:p>
        </p:txBody>
      </p:sp>
      <p:sp>
        <p:nvSpPr>
          <p:cNvPr id="19" name="TextBox 18"/>
          <p:cNvSpPr txBox="1"/>
          <p:nvPr/>
        </p:nvSpPr>
        <p:spPr>
          <a:xfrm>
            <a:off x="5715000" y="5562600"/>
            <a:ext cx="3429000"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Tất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5545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cho PowerPoint đơn giản với những ngôi sao"/>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3" name="Content Placeholder 4"/>
          <p:cNvGraphicFramePr>
            <a:graphicFrameLocks noGrp="1"/>
          </p:cNvGraphicFramePr>
          <p:nvPr>
            <p:ph idx="1"/>
            <p:extLst>
              <p:ext uri="{D42A27DB-BD31-4B8C-83A1-F6EECF244321}">
                <p14:modId xmlns:p14="http://schemas.microsoft.com/office/powerpoint/2010/main" val="1667484015"/>
              </p:ext>
            </p:extLst>
          </p:nvPr>
        </p:nvGraphicFramePr>
        <p:xfrm>
          <a:off x="0" y="0"/>
          <a:ext cx="9144001" cy="726090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3200401">
                  <a:extLst>
                    <a:ext uri="{9D8B030D-6E8A-4147-A177-3AD203B41FA5}">
                      <a16:colId xmlns="" xmlns:a16="http://schemas.microsoft.com/office/drawing/2014/main" val="20002"/>
                    </a:ext>
                  </a:extLst>
                </a:gridCol>
              </a:tblGrid>
              <a:tr h="1344452">
                <a:tc>
                  <a:txBody>
                    <a:bodyPr/>
                    <a:lstStyle/>
                    <a:p>
                      <a:pPr algn="ctr"/>
                      <a:r>
                        <a:rPr lang="en-US" sz="2800" dirty="0">
                          <a:solidFill>
                            <a:schemeClr val="bg1"/>
                          </a:solidFill>
                          <a:latin typeface="Times New Roman" pitchFamily="18" charset="0"/>
                          <a:cs typeface="Times New Roman" pitchFamily="18" charset="0"/>
                        </a:rPr>
                        <a:t>DẠNG</a:t>
                      </a:r>
                      <a:r>
                        <a:rPr lang="en-US" sz="2800" baseline="0" dirty="0">
                          <a:solidFill>
                            <a:schemeClr val="bg1"/>
                          </a:solidFill>
                          <a:latin typeface="Times New Roman" pitchFamily="18" charset="0"/>
                          <a:cs typeface="Times New Roman" pitchFamily="18" charset="0"/>
                        </a:rPr>
                        <a:t> NĂNG LƯỢNG</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NGUỒN</a:t>
                      </a:r>
                      <a:r>
                        <a:rPr lang="en-US" sz="2800" baseline="0" dirty="0">
                          <a:solidFill>
                            <a:schemeClr val="bg1"/>
                          </a:solidFill>
                          <a:latin typeface="Times New Roman" pitchFamily="18" charset="0"/>
                          <a:cs typeface="Times New Roman" pitchFamily="18" charset="0"/>
                        </a:rPr>
                        <a:t> PHÁT</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VÍ</a:t>
                      </a:r>
                      <a:r>
                        <a:rPr lang="en-US" sz="2800" baseline="0" dirty="0">
                          <a:solidFill>
                            <a:schemeClr val="bg1"/>
                          </a:solidFill>
                          <a:latin typeface="Times New Roman" pitchFamily="18" charset="0"/>
                          <a:cs typeface="Times New Roman" pitchFamily="18" charset="0"/>
                        </a:rPr>
                        <a:t> DỤ (</a:t>
                      </a:r>
                      <a:r>
                        <a:rPr lang="en-US" sz="2800" baseline="0" dirty="0" err="1">
                          <a:solidFill>
                            <a:schemeClr val="bg1"/>
                          </a:solidFill>
                          <a:latin typeface="Times New Roman" pitchFamily="18" charset="0"/>
                          <a:cs typeface="Times New Roman" pitchFamily="18" charset="0"/>
                        </a:rPr>
                        <a:t>khác</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sgk</a:t>
                      </a:r>
                      <a:r>
                        <a:rPr lang="en-US" sz="2800" baseline="0"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0"/>
                  </a:ext>
                </a:extLst>
              </a:tr>
              <a:tr h="22369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err="1" smtClean="0">
                          <a:solidFill>
                            <a:srgbClr val="7030A0"/>
                          </a:solidFill>
                          <a:latin typeface="Times New Roman" pitchFamily="18" charset="0"/>
                          <a:cs typeface="Times New Roman" pitchFamily="18" charset="0"/>
                        </a:rPr>
                        <a:t>Năng</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lượng</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ánh</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sáng</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Quang</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năng</a:t>
                      </a:r>
                      <a:r>
                        <a:rPr lang="en-US" sz="3600" baseline="0" dirty="0" smtClean="0">
                          <a:solidFill>
                            <a:srgbClr val="7030A0"/>
                          </a:solidFill>
                          <a:latin typeface="Times New Roman" pitchFamily="18" charset="0"/>
                          <a:cs typeface="Times New Roman" pitchFamily="18" charset="0"/>
                        </a:rPr>
                        <a:t>)</a:t>
                      </a:r>
                      <a:endParaRPr lang="en-US" sz="3600" dirty="0" smtClean="0">
                        <a:solidFill>
                          <a:srgbClr val="7030A0"/>
                        </a:solidFill>
                        <a:latin typeface="Times New Roman" pitchFamily="18" charset="0"/>
                        <a:cs typeface="Times New Roman" pitchFamily="18" charset="0"/>
                      </a:endParaRPr>
                    </a:p>
                    <a:p>
                      <a:pPr algn="ctr"/>
                      <a:endParaRPr lang="en-US" sz="3600" dirty="0">
                        <a:solidFill>
                          <a:srgbClr val="7030A0"/>
                        </a:solidFill>
                        <a:latin typeface="Times New Roman" pitchFamily="18" charset="0"/>
                        <a:cs typeface="Times New Roman" pitchFamily="18" charset="0"/>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1344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err="1" smtClean="0">
                          <a:solidFill>
                            <a:srgbClr val="7030A0"/>
                          </a:solidFill>
                          <a:latin typeface="Times New Roman" pitchFamily="18" charset="0"/>
                          <a:cs typeface="Times New Roman" pitchFamily="18" charset="0"/>
                        </a:rPr>
                        <a:t>Năng</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lượng</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âm</a:t>
                      </a:r>
                      <a:endParaRPr lang="en-US" sz="3600" dirty="0" smtClean="0">
                        <a:solidFill>
                          <a:srgbClr val="7030A0"/>
                        </a:solidFill>
                        <a:latin typeface="Times New Roman" pitchFamily="18" charset="0"/>
                        <a:cs typeface="Times New Roman" pitchFamily="18" charset="0"/>
                      </a:endParaRPr>
                    </a:p>
                    <a:p>
                      <a:pPr algn="ctr"/>
                      <a:endParaRPr lang="en-US" sz="3600" dirty="0">
                        <a:solidFill>
                          <a:srgbClr val="7030A0"/>
                        </a:solidFill>
                        <a:latin typeface="Times New Roman" pitchFamily="18" charset="0"/>
                        <a:cs typeface="Times New Roman" pitchFamily="18" charset="0"/>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2"/>
                  </a:ext>
                </a:extLst>
              </a:tr>
              <a:tr h="2236948">
                <a:tc>
                  <a:txBody>
                    <a:bodyPr/>
                    <a:lstStyle/>
                    <a:p>
                      <a:pPr algn="ctr"/>
                      <a:r>
                        <a:rPr lang="en-US" sz="3600" dirty="0" err="1" smtClean="0">
                          <a:solidFill>
                            <a:srgbClr val="7030A0"/>
                          </a:solidFill>
                          <a:latin typeface="Times New Roman" pitchFamily="18" charset="0"/>
                          <a:cs typeface="Times New Roman" pitchFamily="18" charset="0"/>
                        </a:rPr>
                        <a:t>Năng</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lượng</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nhiệt</a:t>
                      </a:r>
                      <a:r>
                        <a:rPr lang="en-US" sz="3600" baseline="0" dirty="0" smtClean="0">
                          <a:solidFill>
                            <a:srgbClr val="7030A0"/>
                          </a:solidFill>
                          <a:latin typeface="Times New Roman" pitchFamily="18" charset="0"/>
                          <a:cs typeface="Times New Roman" pitchFamily="18" charset="0"/>
                        </a:rPr>
                        <a:t> </a:t>
                      </a:r>
                    </a:p>
                    <a:p>
                      <a:pPr algn="ctr"/>
                      <a:r>
                        <a:rPr lang="en-US" sz="3600" baseline="0" dirty="0" smtClean="0">
                          <a:solidFill>
                            <a:srgbClr val="7030A0"/>
                          </a:solidFill>
                          <a:latin typeface="Times New Roman" pitchFamily="18" charset="0"/>
                          <a:cs typeface="Times New Roman" pitchFamily="18" charset="0"/>
                        </a:rPr>
                        <a:t>(</a:t>
                      </a:r>
                      <a:r>
                        <a:rPr lang="en-US" sz="3600" baseline="0" dirty="0" err="1" smtClean="0">
                          <a:solidFill>
                            <a:srgbClr val="7030A0"/>
                          </a:solidFill>
                          <a:latin typeface="Times New Roman" pitchFamily="18" charset="0"/>
                          <a:cs typeface="Times New Roman" pitchFamily="18" charset="0"/>
                        </a:rPr>
                        <a:t>Nhiệt</a:t>
                      </a:r>
                      <a:r>
                        <a:rPr lang="en-US" sz="3600" baseline="0" dirty="0" smtClean="0">
                          <a:solidFill>
                            <a:srgbClr val="7030A0"/>
                          </a:solidFill>
                          <a:latin typeface="Times New Roman" pitchFamily="18" charset="0"/>
                          <a:cs typeface="Times New Roman" pitchFamily="18" charset="0"/>
                        </a:rPr>
                        <a:t> </a:t>
                      </a:r>
                      <a:r>
                        <a:rPr lang="en-US" sz="3600" baseline="0" dirty="0" err="1" smtClean="0">
                          <a:solidFill>
                            <a:srgbClr val="7030A0"/>
                          </a:solidFill>
                          <a:latin typeface="Times New Roman" pitchFamily="18" charset="0"/>
                          <a:cs typeface="Times New Roman" pitchFamily="18" charset="0"/>
                        </a:rPr>
                        <a:t>năng</a:t>
                      </a:r>
                      <a:r>
                        <a:rPr lang="en-US" sz="3600" baseline="0" dirty="0" smtClean="0">
                          <a:solidFill>
                            <a:srgbClr val="7030A0"/>
                          </a:solidFill>
                          <a:latin typeface="Times New Roman" pitchFamily="18" charset="0"/>
                          <a:cs typeface="Times New Roman" pitchFamily="18" charset="0"/>
                        </a:rPr>
                        <a:t>)</a:t>
                      </a:r>
                      <a:endParaRPr lang="en-US" sz="3600" dirty="0" smtClean="0">
                        <a:solidFill>
                          <a:srgbClr val="7030A0"/>
                        </a:solidFill>
                        <a:latin typeface="Times New Roman" pitchFamily="18" charset="0"/>
                        <a:cs typeface="Times New Roman" pitchFamily="18" charset="0"/>
                      </a:endParaRPr>
                    </a:p>
                    <a:p>
                      <a:pPr algn="ctr"/>
                      <a:endParaRPr lang="en-US" sz="3600" dirty="0">
                        <a:solidFill>
                          <a:srgbClr val="7030A0"/>
                        </a:solidFill>
                        <a:latin typeface="Times New Roman" pitchFamily="18" charset="0"/>
                        <a:cs typeface="Times New Roman" pitchFamily="18" charset="0"/>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3"/>
                  </a:ext>
                </a:extLst>
              </a:tr>
            </a:tbl>
          </a:graphicData>
        </a:graphic>
      </p:graphicFrame>
      <p:sp>
        <p:nvSpPr>
          <p:cNvPr id="4" name="TextBox 3"/>
          <p:cNvSpPr txBox="1"/>
          <p:nvPr/>
        </p:nvSpPr>
        <p:spPr>
          <a:xfrm>
            <a:off x="3048000" y="1371600"/>
            <a:ext cx="2438400" cy="1754326"/>
          </a:xfrm>
          <a:prstGeom prst="rect">
            <a:avLst/>
          </a:prstGeom>
          <a:noFill/>
        </p:spPr>
        <p:txBody>
          <a:bodyPr wrap="square" rtlCol="0">
            <a:spAutoFit/>
          </a:bodyPr>
          <a:lstStyle/>
          <a:p>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nguồn</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sáng</a:t>
            </a:r>
            <a:endParaRPr lang="en-US" sz="3600" dirty="0">
              <a:latin typeface="Times New Roman" pitchFamily="18" charset="0"/>
              <a:cs typeface="Times New Roman" pitchFamily="18" charset="0"/>
            </a:endParaRPr>
          </a:p>
        </p:txBody>
      </p:sp>
      <p:sp>
        <p:nvSpPr>
          <p:cNvPr id="5" name="TextBox 4"/>
          <p:cNvSpPr txBox="1"/>
          <p:nvPr/>
        </p:nvSpPr>
        <p:spPr>
          <a:xfrm>
            <a:off x="3048001" y="3657600"/>
            <a:ext cx="2514600" cy="1077218"/>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Lan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truyền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p>
          <a:p>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nguồn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âm</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3048000" y="5029200"/>
            <a:ext cx="2514600"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nguồn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nhiệt</a:t>
            </a:r>
            <a:endParaRPr lang="en-US" sz="3600" dirty="0">
              <a:latin typeface="Times New Roman" pitchFamily="18" charset="0"/>
              <a:cs typeface="Times New Roman" pitchFamily="18" charset="0"/>
            </a:endParaRPr>
          </a:p>
        </p:txBody>
      </p:sp>
      <p:sp>
        <p:nvSpPr>
          <p:cNvPr id="7" name="TextBox 6"/>
          <p:cNvSpPr txBox="1"/>
          <p:nvPr/>
        </p:nvSpPr>
        <p:spPr>
          <a:xfrm>
            <a:off x="6019800" y="1295400"/>
            <a:ext cx="31242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Ngọn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lửa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đom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đóm</a:t>
            </a:r>
            <a:r>
              <a:rPr lang="en-US" sz="3600" dirty="0">
                <a:solidFill>
                  <a:srgbClr val="FF0000"/>
                </a:solidFill>
                <a:latin typeface="Times New Roman" pitchFamily="18" charset="0"/>
                <a:cs typeface="Times New Roman" pitchFamily="18" charset="0"/>
              </a:rPr>
              <a:t>, ….</a:t>
            </a:r>
          </a:p>
        </p:txBody>
      </p:sp>
      <p:sp>
        <p:nvSpPr>
          <p:cNvPr id="8" name="TextBox 7"/>
          <p:cNvSpPr txBox="1"/>
          <p:nvPr/>
        </p:nvSpPr>
        <p:spPr>
          <a:xfrm>
            <a:off x="6019800" y="3657600"/>
            <a:ext cx="3124200"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Tiếng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a:t>
            </a:r>
          </a:p>
        </p:txBody>
      </p:sp>
      <p:sp>
        <p:nvSpPr>
          <p:cNvPr id="9" name="TextBox 8"/>
          <p:cNvSpPr txBox="1"/>
          <p:nvPr/>
        </p:nvSpPr>
        <p:spPr>
          <a:xfrm>
            <a:off x="6019801" y="5029200"/>
            <a:ext cx="31242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Ngọn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lửa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sắt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chảy</a:t>
            </a:r>
            <a:r>
              <a:rPr lang="en-US" sz="36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0"/>
            <a:ext cx="2958152" cy="29797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6" y="0"/>
            <a:ext cx="4179344" cy="36248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811" y="3810000"/>
            <a:ext cx="2687263" cy="29934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874" y="0"/>
            <a:ext cx="4722126" cy="3584848"/>
          </a:xfrm>
          <a:prstGeom prst="rect">
            <a:avLst/>
          </a:prstGeom>
        </p:spPr>
      </p:pic>
      <p:sp>
        <p:nvSpPr>
          <p:cNvPr id="10" name="TextBox 9"/>
          <p:cNvSpPr txBox="1"/>
          <p:nvPr/>
        </p:nvSpPr>
        <p:spPr>
          <a:xfrm>
            <a:off x="3193576" y="696035"/>
            <a:ext cx="450376"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1</a:t>
            </a:r>
            <a:endParaRPr lang="en-US" sz="4000" b="1" dirty="0">
              <a:solidFill>
                <a:srgbClr val="FF0000"/>
              </a:solidFill>
              <a:latin typeface="Times New Roman" pitchFamily="18" charset="0"/>
              <a:cs typeface="Times New Roman" pitchFamily="18" charset="0"/>
            </a:endParaRPr>
          </a:p>
        </p:txBody>
      </p:sp>
      <p:sp>
        <p:nvSpPr>
          <p:cNvPr id="11" name="TextBox 10"/>
          <p:cNvSpPr txBox="1"/>
          <p:nvPr/>
        </p:nvSpPr>
        <p:spPr>
          <a:xfrm>
            <a:off x="5989662" y="561832"/>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2</a:t>
            </a:r>
          </a:p>
        </p:txBody>
      </p:sp>
      <p:sp>
        <p:nvSpPr>
          <p:cNvPr id="12" name="TextBox 11"/>
          <p:cNvSpPr txBox="1"/>
          <p:nvPr/>
        </p:nvSpPr>
        <p:spPr>
          <a:xfrm>
            <a:off x="1863771" y="4233080"/>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3</a:t>
            </a:r>
          </a:p>
        </p:txBody>
      </p:sp>
      <p:sp>
        <p:nvSpPr>
          <p:cNvPr id="13" name="TextBox 12"/>
          <p:cNvSpPr txBox="1"/>
          <p:nvPr/>
        </p:nvSpPr>
        <p:spPr>
          <a:xfrm>
            <a:off x="4300751" y="5802572"/>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4</a:t>
            </a:r>
          </a:p>
        </p:txBody>
      </p:sp>
      <p:sp>
        <p:nvSpPr>
          <p:cNvPr id="15" name="TextBox 14"/>
          <p:cNvSpPr txBox="1"/>
          <p:nvPr/>
        </p:nvSpPr>
        <p:spPr>
          <a:xfrm>
            <a:off x="119417" y="1049978"/>
            <a:ext cx="2498394" cy="1200329"/>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Năng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lượng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ánh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sáng</a:t>
            </a: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16" name="TextBox 15"/>
          <p:cNvSpPr txBox="1"/>
          <p:nvPr/>
        </p:nvSpPr>
        <p:spPr>
          <a:xfrm>
            <a:off x="4724400" y="1269719"/>
            <a:ext cx="3962400" cy="1754326"/>
          </a:xfrm>
          <a:prstGeom prst="rect">
            <a:avLst/>
          </a:prstGeom>
          <a:noFill/>
        </p:spPr>
        <p:txBody>
          <a:bodyPr wrap="square" rtlCol="0">
            <a:spAutoFit/>
          </a:bodyPr>
          <a:lstStyle/>
          <a:p>
            <a:r>
              <a:rPr lang="en-US" sz="3600" dirty="0" err="1" smtClean="0">
                <a:solidFill>
                  <a:srgbClr val="FFFF00"/>
                </a:solidFill>
                <a:latin typeface="Times New Roman" pitchFamily="18" charset="0"/>
                <a:cs typeface="Times New Roman" pitchFamily="18" charset="0"/>
              </a:rPr>
              <a:t>Năng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lượng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ánh</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sáng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mặt</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trời</a:t>
            </a:r>
            <a:r>
              <a:rPr lang="en-US" sz="3600" dirty="0" smtClean="0">
                <a:solidFill>
                  <a:srgbClr val="FFFF00"/>
                </a:solidFill>
                <a:latin typeface="Times New Roman" pitchFamily="18" charset="0"/>
                <a:cs typeface="Times New Roman" pitchFamily="18" charset="0"/>
              </a:rPr>
              <a:t>) , </a:t>
            </a:r>
            <a:r>
              <a:rPr lang="en-US" sz="3600" dirty="0" err="1" smtClean="0">
                <a:solidFill>
                  <a:srgbClr val="FFFF00"/>
                </a:solidFill>
                <a:latin typeface="Times New Roman" pitchFamily="18" charset="0"/>
                <a:cs typeface="Times New Roman" pitchFamily="18" charset="0"/>
              </a:rPr>
              <a:t>năng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lượng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gió</a:t>
            </a:r>
            <a:endParaRPr lang="en-US" sz="3600" dirty="0">
              <a:solidFill>
                <a:srgbClr val="FFFF00"/>
              </a:solidFill>
              <a:latin typeface="Times New Roman" pitchFamily="18" charset="0"/>
              <a:cs typeface="Times New Roman" pitchFamily="18" charset="0"/>
            </a:endParaRPr>
          </a:p>
        </p:txBody>
      </p:sp>
      <p:sp>
        <p:nvSpPr>
          <p:cNvPr id="17" name="TextBox 16"/>
          <p:cNvSpPr txBox="1"/>
          <p:nvPr/>
        </p:nvSpPr>
        <p:spPr>
          <a:xfrm>
            <a:off x="492169" y="5356286"/>
            <a:ext cx="2498394" cy="1200329"/>
          </a:xfrm>
          <a:prstGeom prst="rect">
            <a:avLst/>
          </a:prstGeom>
          <a:noFill/>
        </p:spPr>
        <p:txBody>
          <a:bodyPr wrap="square" rtlCol="0">
            <a:spAutoFit/>
          </a:bodyPr>
          <a:lstStyle/>
          <a:p>
            <a:r>
              <a:rPr lang="en-US" sz="3600" b="1" dirty="0" err="1" smtClean="0">
                <a:solidFill>
                  <a:srgbClr val="FFFF00"/>
                </a:solidFill>
                <a:latin typeface="Times New Roman" pitchFamily="18" charset="0"/>
                <a:cs typeface="Times New Roman" pitchFamily="18" charset="0"/>
              </a:rPr>
              <a:t>Năng</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lượng</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âm</a:t>
            </a:r>
            <a:endParaRPr lang="en-US" sz="3600" b="1" dirty="0">
              <a:solidFill>
                <a:srgbClr val="FFFF00"/>
              </a:solidFill>
              <a:latin typeface="Times New Roman" pitchFamily="18" charset="0"/>
              <a:cs typeface="Times New Roman" pitchFamily="18" charset="0"/>
            </a:endParaRPr>
          </a:p>
        </p:txBody>
      </p:sp>
      <p:sp>
        <p:nvSpPr>
          <p:cNvPr id="18" name="TextBox 17"/>
          <p:cNvSpPr txBox="1"/>
          <p:nvPr/>
        </p:nvSpPr>
        <p:spPr>
          <a:xfrm>
            <a:off x="3200400" y="5257800"/>
            <a:ext cx="2442320" cy="1200329"/>
          </a:xfrm>
          <a:prstGeom prst="rect">
            <a:avLst/>
          </a:prstGeom>
          <a:noFill/>
        </p:spPr>
        <p:txBody>
          <a:bodyPr wrap="square" rtlCol="0">
            <a:spAutoFit/>
          </a:bodyPr>
          <a:lstStyle/>
          <a:p>
            <a:r>
              <a:rPr lang="en-US" sz="3600" dirty="0" err="1" smtClean="0">
                <a:solidFill>
                  <a:schemeClr val="bg1"/>
                </a:solidFill>
                <a:latin typeface="Times New Roman" pitchFamily="18" charset="0"/>
                <a:cs typeface="Times New Roman" pitchFamily="18" charset="0"/>
              </a:rPr>
              <a:t>Năng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lượng</a:t>
            </a:r>
            <a:r>
              <a:rPr lang="en-US" sz="3600" dirty="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điện</a:t>
            </a:r>
            <a:endParaRPr lang="en-US" sz="3600" dirty="0">
              <a:solidFill>
                <a:schemeClr val="bg1"/>
              </a:solidFill>
              <a:latin typeface="Times New Roman" pitchFamily="18" charset="0"/>
              <a:cs typeface="Times New Roman" pitchFamily="18" charset="0"/>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7957" y="3810000"/>
            <a:ext cx="3201764" cy="2993409"/>
          </a:xfrm>
          <a:prstGeom prst="rect">
            <a:avLst/>
          </a:prstGeom>
        </p:spPr>
      </p:pic>
      <p:sp>
        <p:nvSpPr>
          <p:cNvPr id="24" name="TextBox 23"/>
          <p:cNvSpPr txBox="1"/>
          <p:nvPr/>
        </p:nvSpPr>
        <p:spPr>
          <a:xfrm>
            <a:off x="5943600" y="4953000"/>
            <a:ext cx="3200400" cy="1200329"/>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Thế</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năng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hấp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dẫn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năng</a:t>
            </a: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25" name="TextBox 24"/>
          <p:cNvSpPr txBox="1"/>
          <p:nvPr/>
        </p:nvSpPr>
        <p:spPr>
          <a:xfrm>
            <a:off x="6019800" y="3962400"/>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5</a:t>
            </a:r>
          </a:p>
        </p:txBody>
      </p:sp>
    </p:spTree>
    <p:extLst>
      <p:ext uri="{BB962C8B-B14F-4D97-AF65-F5344CB8AC3E}">
        <p14:creationId xmlns:p14="http://schemas.microsoft.com/office/powerpoint/2010/main" val="20959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839" y="0"/>
            <a:ext cx="6610162" cy="6858000"/>
          </a:xfrm>
          <a:prstGeom prst="rect">
            <a:avLst/>
          </a:prstGeom>
        </p:spPr>
      </p:pic>
      <p:sp>
        <p:nvSpPr>
          <p:cNvPr id="5" name="TextBox 4"/>
          <p:cNvSpPr txBox="1"/>
          <p:nvPr/>
        </p:nvSpPr>
        <p:spPr>
          <a:xfrm>
            <a:off x="0" y="245661"/>
            <a:ext cx="2640842" cy="3970318"/>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Gọi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mỗi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huống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sau</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33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inh nen ppt lich su 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1905000"/>
            <a:ext cx="9144000" cy="2954655"/>
          </a:xfrm>
          <a:prstGeom prst="rect">
            <a:avLst/>
          </a:prstGeom>
        </p:spPr>
        <p:txBody>
          <a:bodyPr wrap="square">
            <a:spAutoFit/>
          </a:bodyPr>
          <a:lstStyle/>
          <a:p>
            <a:r>
              <a:rPr lang="vi-VN" sz="6600" dirty="0" smtClean="0">
                <a:solidFill>
                  <a:srgbClr val="FF0000"/>
                </a:solidFill>
                <a:latin typeface="+mj-lt"/>
              </a:rPr>
              <a:t>BÀI 47.MỘT SỐ DẠNG NĂNG LƯỢNG </a:t>
            </a:r>
          </a:p>
          <a:p>
            <a:r>
              <a:rPr lang="vi-VN" sz="5400" dirty="0" smtClean="0">
                <a:solidFill>
                  <a:srgbClr val="FF0000"/>
                </a:solidFill>
                <a:latin typeface="+mj-lt"/>
              </a:rPr>
              <a:t>Thời lượng: 2 tiết ( T95 + 102) </a:t>
            </a:r>
            <a:r>
              <a:rPr lang="it-IT" sz="5400" dirty="0" smtClean="0">
                <a:solidFill>
                  <a:srgbClr val="FF0000"/>
                </a:solidFill>
                <a:latin typeface="+mj-lt"/>
              </a:rPr>
              <a:t> </a:t>
            </a:r>
            <a:endParaRPr lang="en-US" sz="5400" dirty="0">
              <a:solidFill>
                <a:srgbClr val="FF000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5884944" cy="646331"/>
          </a:xfrm>
          <a:prstGeom prst="rect">
            <a:avLst/>
          </a:prstGeom>
        </p:spPr>
        <p:txBody>
          <a:bodyPr wrap="none">
            <a:spAutoFit/>
          </a:bodyPr>
          <a:lstStyle/>
          <a:p>
            <a:r>
              <a:rPr lang="vi-VN" sz="3600" dirty="0" smtClean="0">
                <a:latin typeface="Times New Roman" pitchFamily="18" charset="0"/>
                <a:cs typeface="Times New Roman" pitchFamily="18" charset="0"/>
              </a:rPr>
              <a:t>- Hình a: Năng lượng ánh sáng</a:t>
            </a:r>
            <a:endParaRPr lang="en-US" sz="3600" dirty="0">
              <a:latin typeface="Times New Roman" pitchFamily="18" charset="0"/>
              <a:cs typeface="Times New Roman" pitchFamily="18" charset="0"/>
            </a:endParaRPr>
          </a:p>
        </p:txBody>
      </p:sp>
      <p:sp>
        <p:nvSpPr>
          <p:cNvPr id="3" name="Rectangle 2"/>
          <p:cNvSpPr/>
          <p:nvPr/>
        </p:nvSpPr>
        <p:spPr>
          <a:xfrm>
            <a:off x="0" y="1066800"/>
            <a:ext cx="5254644" cy="646331"/>
          </a:xfrm>
          <a:prstGeom prst="rect">
            <a:avLst/>
          </a:prstGeom>
        </p:spPr>
        <p:txBody>
          <a:bodyPr wrap="none">
            <a:spAutoFit/>
          </a:bodyPr>
          <a:lstStyle/>
          <a:p>
            <a:r>
              <a:rPr lang="vi-VN" sz="3600" dirty="0" smtClean="0">
                <a:latin typeface="Times New Roman" pitchFamily="18" charset="0"/>
                <a:cs typeface="Times New Roman" pitchFamily="18" charset="0"/>
              </a:rPr>
              <a:t>- Hình b: Thế năng hấp dẫn</a:t>
            </a:r>
            <a:endParaRPr lang="en-US" sz="3600" dirty="0">
              <a:latin typeface="Times New Roman" pitchFamily="18" charset="0"/>
              <a:cs typeface="Times New Roman" pitchFamily="18" charset="0"/>
            </a:endParaRPr>
          </a:p>
        </p:txBody>
      </p:sp>
      <p:sp>
        <p:nvSpPr>
          <p:cNvPr id="4" name="Rectangle 3"/>
          <p:cNvSpPr/>
          <p:nvPr/>
        </p:nvSpPr>
        <p:spPr>
          <a:xfrm>
            <a:off x="0" y="1828800"/>
            <a:ext cx="4080937" cy="646331"/>
          </a:xfrm>
          <a:prstGeom prst="rect">
            <a:avLst/>
          </a:prstGeom>
        </p:spPr>
        <p:txBody>
          <a:bodyPr wrap="square">
            <a:spAutoFit/>
          </a:bodyPr>
          <a:lstStyle/>
          <a:p>
            <a:r>
              <a:rPr lang="vi-VN" sz="3600" dirty="0" smtClean="0">
                <a:latin typeface="Times New Roman" pitchFamily="18" charset="0"/>
                <a:cs typeface="Times New Roman" pitchFamily="18" charset="0"/>
              </a:rPr>
              <a:t> -Hình c: Điện năng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chọn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năng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lượng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tương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ứng</a:t>
            </a:r>
            <a:r>
              <a:rPr lang="en-US" sz="3600" dirty="0">
                <a:solidFill>
                  <a:srgbClr val="FF0000"/>
                </a:solidFill>
                <a:latin typeface="Times New Roman" pitchFamily="18" charset="0"/>
                <a:cs typeface="Times New Roman" pitchFamily="18" charset="0"/>
              </a:rPr>
              <a:t> ở </a:t>
            </a:r>
            <a:r>
              <a:rPr lang="en-US" sz="3600" dirty="0" err="1">
                <a:solidFill>
                  <a:srgbClr val="FF0000"/>
                </a:solidFill>
                <a:latin typeface="Times New Roman" pitchFamily="18" charset="0"/>
                <a:cs typeface="Times New Roman" pitchFamily="18" charset="0"/>
              </a:rPr>
              <a:t>cột</a:t>
            </a:r>
            <a:r>
              <a:rPr lang="en-US" sz="3600" dirty="0">
                <a:solidFill>
                  <a:srgbClr val="FF0000"/>
                </a:solidFill>
                <a:latin typeface="Times New Roman" pitchFamily="18" charset="0"/>
                <a:cs typeface="Times New Roman" pitchFamily="18" charset="0"/>
              </a:rPr>
              <a:t> A </a:t>
            </a:r>
            <a:r>
              <a:rPr lang="en-US" sz="3600" dirty="0" err="1">
                <a:solidFill>
                  <a:srgbClr val="FF0000"/>
                </a:solidFill>
                <a:latin typeface="Times New Roman" pitchFamily="18" charset="0"/>
                <a:cs typeface="Times New Roman" pitchFamily="18" charset="0"/>
              </a:rPr>
              <a:t>phù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hợp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với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tả</a:t>
            </a:r>
            <a:r>
              <a:rPr lang="en-US" sz="3600" dirty="0">
                <a:solidFill>
                  <a:srgbClr val="FF0000"/>
                </a:solidFill>
                <a:latin typeface="Times New Roman" pitchFamily="18" charset="0"/>
                <a:cs typeface="Times New Roman" pitchFamily="18" charset="0"/>
              </a:rPr>
              <a:t> ở </a:t>
            </a:r>
            <a:r>
              <a:rPr lang="en-US" sz="3600" dirty="0" err="1">
                <a:solidFill>
                  <a:srgbClr val="FF0000"/>
                </a:solidFill>
                <a:latin typeface="Times New Roman" pitchFamily="18" charset="0"/>
                <a:cs typeface="Times New Roman" pitchFamily="18" charset="0"/>
              </a:rPr>
              <a:t>cột</a:t>
            </a:r>
            <a:r>
              <a:rPr lang="en-US" sz="3600" dirty="0">
                <a:solidFill>
                  <a:srgbClr val="FF0000"/>
                </a:solidFill>
                <a:latin typeface="Times New Roman" pitchFamily="18" charset="0"/>
                <a:cs typeface="Times New Roman" pitchFamily="18" charset="0"/>
              </a:rPr>
              <a:t> B</a:t>
            </a:r>
          </a:p>
        </p:txBody>
      </p:sp>
      <p:graphicFrame>
        <p:nvGraphicFramePr>
          <p:cNvPr id="3" name="Table 2"/>
          <p:cNvGraphicFramePr>
            <a:graphicFrameLocks noGrp="1"/>
          </p:cNvGraphicFramePr>
          <p:nvPr>
            <p:extLst>
              <p:ext uri="{D42A27DB-BD31-4B8C-83A1-F6EECF244321}">
                <p14:modId xmlns:p14="http://schemas.microsoft.com/office/powerpoint/2010/main" val="3555513087"/>
              </p:ext>
            </p:extLst>
          </p:nvPr>
        </p:nvGraphicFramePr>
        <p:xfrm>
          <a:off x="0" y="1143000"/>
          <a:ext cx="9144001" cy="6217920"/>
        </p:xfrm>
        <a:graphic>
          <a:graphicData uri="http://schemas.openxmlformats.org/drawingml/2006/table">
            <a:tbl>
              <a:tblPr firstRow="1" bandRow="1">
                <a:tableStyleId>{5C22544A-7EE6-4342-B048-85BDC9FD1C3A}</a:tableStyleId>
              </a:tblPr>
              <a:tblGrid>
                <a:gridCol w="3336878">
                  <a:extLst>
                    <a:ext uri="{9D8B030D-6E8A-4147-A177-3AD203B41FA5}">
                      <a16:colId xmlns="" xmlns:a16="http://schemas.microsoft.com/office/drawing/2014/main" val="20000"/>
                    </a:ext>
                  </a:extLst>
                </a:gridCol>
                <a:gridCol w="5807123">
                  <a:extLst>
                    <a:ext uri="{9D8B030D-6E8A-4147-A177-3AD203B41FA5}">
                      <a16:colId xmlns="" xmlns:a16="http://schemas.microsoft.com/office/drawing/2014/main" val="20001"/>
                    </a:ext>
                  </a:extLst>
                </a:gridCol>
              </a:tblGrid>
              <a:tr h="833125">
                <a:tc>
                  <a:txBody>
                    <a:bodyPr/>
                    <a:lstStyle/>
                    <a:p>
                      <a:pPr algn="ctr"/>
                      <a:r>
                        <a:rPr lang="en-US" sz="3200" dirty="0">
                          <a:solidFill>
                            <a:schemeClr val="bg1"/>
                          </a:solidFill>
                          <a:latin typeface="Times New Roman" pitchFamily="18" charset="0"/>
                          <a:cs typeface="Times New Roman" pitchFamily="18" charset="0"/>
                        </a:rPr>
                        <a:t>DẠNG</a:t>
                      </a:r>
                      <a:r>
                        <a:rPr lang="en-US" sz="3200" baseline="0" dirty="0">
                          <a:solidFill>
                            <a:schemeClr val="bg1"/>
                          </a:solidFill>
                          <a:latin typeface="Times New Roman" pitchFamily="18" charset="0"/>
                          <a:cs typeface="Times New Roman" pitchFamily="18" charset="0"/>
                        </a:rPr>
                        <a:t> NĂNG LƯỢNG (A)</a:t>
                      </a:r>
                      <a:endParaRPr lang="en-US" sz="3200" dirty="0">
                        <a:solidFill>
                          <a:schemeClr val="bg1"/>
                        </a:solidFill>
                        <a:latin typeface="Times New Roman" pitchFamily="18" charset="0"/>
                        <a:cs typeface="Times New Roman" pitchFamily="18" charset="0"/>
                      </a:endParaRPr>
                    </a:p>
                  </a:txBody>
                  <a:tcPr marL="68580" marR="68580"/>
                </a:tc>
                <a:tc>
                  <a:txBody>
                    <a:bodyPr/>
                    <a:lstStyle/>
                    <a:p>
                      <a:pPr algn="ctr"/>
                      <a:r>
                        <a:rPr lang="en-US" sz="3200" dirty="0">
                          <a:solidFill>
                            <a:schemeClr val="bg1"/>
                          </a:solidFill>
                          <a:latin typeface="Times New Roman" pitchFamily="18" charset="0"/>
                          <a:cs typeface="Times New Roman" pitchFamily="18" charset="0"/>
                        </a:rPr>
                        <a:t>MÔ</a:t>
                      </a:r>
                      <a:r>
                        <a:rPr lang="en-US" sz="3200" baseline="0" dirty="0">
                          <a:solidFill>
                            <a:schemeClr val="bg1"/>
                          </a:solidFill>
                          <a:latin typeface="Times New Roman" pitchFamily="18" charset="0"/>
                          <a:cs typeface="Times New Roman" pitchFamily="18" charset="0"/>
                        </a:rPr>
                        <a:t> TẢ (B)</a:t>
                      </a:r>
                      <a:endParaRPr lang="en-US" sz="3200" dirty="0">
                        <a:solidFill>
                          <a:schemeClr val="bg1"/>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0"/>
                  </a:ext>
                </a:extLst>
              </a:tr>
              <a:tr h="833125">
                <a:tc>
                  <a:txBody>
                    <a:bodyPr/>
                    <a:lstStyle/>
                    <a:p>
                      <a:r>
                        <a:rPr lang="en-US" sz="3200" dirty="0">
                          <a:latin typeface="Times New Roman" pitchFamily="18" charset="0"/>
                          <a:cs typeface="Times New Roman" pitchFamily="18" charset="0"/>
                        </a:rPr>
                        <a:t>1.Hóa</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marL="68580" marR="68580"/>
                </a:tc>
                <a:tc>
                  <a:txBody>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tỏa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ra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Mặt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Trời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ngọn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lửa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bóng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đèn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sợi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đốt</a:t>
                      </a:r>
                      <a:endParaRPr lang="en-US"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1"/>
                  </a:ext>
                </a:extLst>
              </a:tr>
              <a:tr h="833125">
                <a:tc>
                  <a:txBody>
                    <a:bodyPr/>
                    <a:lstStyle/>
                    <a:p>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Nhiệt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marL="68580" marR="68580"/>
                </a:tc>
                <a:tc>
                  <a:txBody>
                    <a:bodyPr/>
                    <a:lstStyle/>
                    <a:p>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tạo</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ra</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từ</a:t>
                      </a:r>
                      <a:r>
                        <a:rPr lang="en-US" sz="2800" baseline="0" dirty="0">
                          <a:solidFill>
                            <a:srgbClr val="FF0000"/>
                          </a:solidFill>
                          <a:latin typeface="Times New Roman" pitchFamily="18" charset="0"/>
                          <a:cs typeface="Times New Roman" pitchFamily="18" charset="0"/>
                        </a:rPr>
                        <a:t> pin, </a:t>
                      </a:r>
                      <a:r>
                        <a:rPr lang="en-US" sz="2800" baseline="0" dirty="0" err="1">
                          <a:solidFill>
                            <a:srgbClr val="FF0000"/>
                          </a:solidFill>
                          <a:latin typeface="Times New Roman" pitchFamily="18" charset="0"/>
                          <a:cs typeface="Times New Roman" pitchFamily="18" charset="0"/>
                        </a:rPr>
                        <a:t>acquy</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máy</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phát</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điện</a:t>
                      </a:r>
                      <a:r>
                        <a:rPr lang="en-US" sz="2800" baseline="0" dirty="0">
                          <a:solidFill>
                            <a:srgbClr val="FF0000"/>
                          </a:solidFill>
                          <a:latin typeface="Times New Roman" pitchFamily="18" charset="0"/>
                          <a:cs typeface="Times New Roman" pitchFamily="18" charset="0"/>
                        </a:rPr>
                        <a:t>, pin </a:t>
                      </a:r>
                      <a:r>
                        <a:rPr lang="en-US" sz="2800" baseline="0" dirty="0" err="1">
                          <a:solidFill>
                            <a:srgbClr val="FF0000"/>
                          </a:solidFill>
                          <a:latin typeface="Times New Roman" pitchFamily="18" charset="0"/>
                          <a:cs typeface="Times New Roman" pitchFamily="18" charset="0"/>
                        </a:rPr>
                        <a:t>mặt</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trời</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thủy</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điện</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sét</a:t>
                      </a:r>
                      <a:r>
                        <a:rPr lang="en-US" sz="2800" baseline="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2"/>
                  </a:ext>
                </a:extLst>
              </a:tr>
              <a:tr h="833125">
                <a:tc>
                  <a:txBody>
                    <a:bodyPr/>
                    <a:lstStyle/>
                    <a:p>
                      <a:r>
                        <a:rPr lang="en-US" sz="3200" dirty="0">
                          <a:latin typeface="Times New Roman" pitchFamily="18" charset="0"/>
                          <a:cs typeface="Times New Roman" pitchFamily="18" charset="0"/>
                        </a:rPr>
                        <a:t>3. </a:t>
                      </a:r>
                      <a:r>
                        <a:rPr lang="en-US" sz="3200" dirty="0" err="1">
                          <a:latin typeface="Times New Roman" pitchFamily="18" charset="0"/>
                          <a:cs typeface="Times New Roman" pitchFamily="18" charset="0"/>
                        </a:rPr>
                        <a:t>Năng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lượng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âm</a:t>
                      </a:r>
                      <a:endParaRPr lang="en-US" sz="3200" dirty="0">
                        <a:latin typeface="Times New Roman" pitchFamily="18" charset="0"/>
                        <a:cs typeface="Times New Roman" pitchFamily="18" charset="0"/>
                      </a:endParaRPr>
                    </a:p>
                  </a:txBody>
                  <a:tcPr marL="68580" marR="68580"/>
                </a:tc>
                <a:tc>
                  <a:txBody>
                    <a:body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Phát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ra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Mặt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Trời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phản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ứng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hóa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học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một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loài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vật</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3"/>
                  </a:ext>
                </a:extLst>
              </a:tr>
              <a:tr h="833125">
                <a:tc>
                  <a:txBody>
                    <a:bodyPr/>
                    <a:lstStyle/>
                    <a:p>
                      <a:r>
                        <a:rPr lang="en-US" sz="3200" dirty="0">
                          <a:latin typeface="Times New Roman" pitchFamily="18" charset="0"/>
                          <a:cs typeface="Times New Roman" pitchFamily="18" charset="0"/>
                        </a:rPr>
                        <a:t>4. </a:t>
                      </a:r>
                      <a:r>
                        <a:rPr lang="en-US" sz="3200" dirty="0" err="1">
                          <a:latin typeface="Times New Roman" pitchFamily="18" charset="0"/>
                          <a:cs typeface="Times New Roman" pitchFamily="18" charset="0"/>
                        </a:rPr>
                        <a:t>Điện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marL="68580" marR="68580"/>
                </a:tc>
                <a:tc>
                  <a:txBody>
                    <a:bodyPr/>
                    <a:lstStyle/>
                    <a:p>
                      <a:r>
                        <a:rPr lang="en-US" sz="2800" dirty="0">
                          <a:solidFill>
                            <a:srgbClr val="FF0000"/>
                          </a:solidFill>
                          <a:latin typeface="Times New Roman" pitchFamily="18" charset="0"/>
                          <a:cs typeface="Times New Roman" pitchFamily="18" charset="0"/>
                        </a:rPr>
                        <a:t>d. </a:t>
                      </a:r>
                      <a:r>
                        <a:rPr lang="en-US" sz="2800" dirty="0" err="1">
                          <a:solidFill>
                            <a:srgbClr val="FF0000"/>
                          </a:solidFill>
                          <a:latin typeface="Times New Roman" pitchFamily="18" charset="0"/>
                          <a:cs typeface="Times New Roman" pitchFamily="18" charset="0"/>
                        </a:rPr>
                        <a:t>Lưu</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trữ</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trong</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các</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hóa</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chất</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tạo</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thành</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vật</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trong</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thực</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phẩm</a:t>
                      </a:r>
                      <a:r>
                        <a:rPr lang="en-US" sz="2800" baseline="0" dirty="0">
                          <a:solidFill>
                            <a:srgbClr val="FF0000"/>
                          </a:solidFill>
                          <a:latin typeface="Times New Roman" pitchFamily="18" charset="0"/>
                          <a:cs typeface="Times New Roman" pitchFamily="18" charset="0"/>
                        </a:rPr>
                        <a:t>, pin, </a:t>
                      </a:r>
                      <a:r>
                        <a:rPr lang="en-US" sz="2800" baseline="0" dirty="0" err="1">
                          <a:solidFill>
                            <a:srgbClr val="FF0000"/>
                          </a:solidFill>
                          <a:latin typeface="Times New Roman" pitchFamily="18" charset="0"/>
                          <a:cs typeface="Times New Roman" pitchFamily="18" charset="0"/>
                        </a:rPr>
                        <a:t>nến</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diêm</a:t>
                      </a:r>
                      <a:r>
                        <a:rPr lang="en-US" sz="2800" baseline="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4"/>
                  </a:ext>
                </a:extLst>
              </a:tr>
              <a:tr h="833125">
                <a:tc>
                  <a:txBody>
                    <a:bodyPr/>
                    <a:lstStyle/>
                    <a:p>
                      <a:r>
                        <a:rPr lang="en-US" sz="3200" dirty="0">
                          <a:latin typeface="Times New Roman" pitchFamily="18" charset="0"/>
                          <a:cs typeface="Times New Roman" pitchFamily="18" charset="0"/>
                        </a:rPr>
                        <a:t>5. </a:t>
                      </a: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marL="68580" marR="68580"/>
                </a:tc>
                <a:tc>
                  <a:txBody>
                    <a:bodyPr/>
                    <a:lstStyle/>
                    <a:p>
                      <a:r>
                        <a:rPr lang="en-US" sz="2800" dirty="0">
                          <a:latin typeface="Times New Roman" pitchFamily="18" charset="0"/>
                          <a:cs typeface="Times New Roman" pitchFamily="18" charset="0"/>
                        </a:rPr>
                        <a:t>e. </a:t>
                      </a:r>
                      <a:r>
                        <a:rPr lang="en-US" sz="2800" dirty="0" err="1">
                          <a:latin typeface="Times New Roman" pitchFamily="18" charset="0"/>
                          <a:cs typeface="Times New Roman" pitchFamily="18" charset="0"/>
                        </a:rPr>
                        <a:t>được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lan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truyền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một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nguồn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phát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âm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dây</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đàn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mặt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trống</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5"/>
                  </a:ext>
                </a:extLst>
              </a:tr>
            </a:tbl>
          </a:graphicData>
        </a:graphic>
      </p:graphicFrame>
      <p:cxnSp>
        <p:nvCxnSpPr>
          <p:cNvPr id="7" name="Straight Arrow Connector 6"/>
          <p:cNvCxnSpPr/>
          <p:nvPr/>
        </p:nvCxnSpPr>
        <p:spPr>
          <a:xfrm>
            <a:off x="1525137" y="2524837"/>
            <a:ext cx="1750326" cy="28114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93632" y="2743201"/>
            <a:ext cx="1667021" cy="675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722742" y="4417256"/>
            <a:ext cx="1667021" cy="1749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608442" y="3418450"/>
            <a:ext cx="1781321" cy="1758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36531" y="4224962"/>
            <a:ext cx="1253232" cy="19929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22741" y="2524836"/>
            <a:ext cx="1636027" cy="3627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9087" y="42706"/>
            <a:ext cx="2912891" cy="689952"/>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ounded Rectangle 1"/>
          <p:cNvSpPr/>
          <p:nvPr/>
        </p:nvSpPr>
        <p:spPr>
          <a:xfrm>
            <a:off x="2895600" y="1153551"/>
            <a:ext cx="3505200"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itchFamily="18" charset="0"/>
                <a:cs typeface="Times New Roman" pitchFamily="18" charset="0"/>
              </a:rPr>
              <a:t>NĂNG LƯỢNG</a:t>
            </a:r>
          </a:p>
        </p:txBody>
      </p:sp>
      <p:sp>
        <p:nvSpPr>
          <p:cNvPr id="3" name="Freeform 2"/>
          <p:cNvSpPr/>
          <p:nvPr/>
        </p:nvSpPr>
        <p:spPr>
          <a:xfrm>
            <a:off x="1055077" y="2025747"/>
            <a:ext cx="2395025" cy="1364567"/>
          </a:xfrm>
          <a:custGeom>
            <a:avLst/>
            <a:gdLst>
              <a:gd name="connsiteX0" fmla="*/ 3193366 w 3193366"/>
              <a:gd name="connsiteY0" fmla="*/ 0 h 1364567"/>
              <a:gd name="connsiteX1" fmla="*/ 872197 w 3193366"/>
              <a:gd name="connsiteY1" fmla="*/ 295422 h 1364567"/>
              <a:gd name="connsiteX2" fmla="*/ 0 w 3193366"/>
              <a:gd name="connsiteY2" fmla="*/ 1364567 h 1364567"/>
            </a:gdLst>
            <a:ahLst/>
            <a:cxnLst>
              <a:cxn ang="0">
                <a:pos x="connsiteX0" y="connsiteY0"/>
              </a:cxn>
              <a:cxn ang="0">
                <a:pos x="connsiteX1" y="connsiteY1"/>
              </a:cxn>
              <a:cxn ang="0">
                <a:pos x="connsiteX2" y="connsiteY2"/>
              </a:cxn>
            </a:cxnLst>
            <a:rect l="l" t="t" r="r" b="b"/>
            <a:pathLst>
              <a:path w="3193366" h="1364567">
                <a:moveTo>
                  <a:pt x="3193366" y="0"/>
                </a:moveTo>
                <a:cubicBezTo>
                  <a:pt x="2298895" y="33997"/>
                  <a:pt x="1404425" y="67994"/>
                  <a:pt x="872197" y="295422"/>
                </a:cubicBezTo>
                <a:cubicBezTo>
                  <a:pt x="339969" y="522850"/>
                  <a:pt x="169984" y="943708"/>
                  <a:pt x="0" y="1364567"/>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338690" y="2011680"/>
            <a:ext cx="2606040" cy="1364566"/>
          </a:xfrm>
          <a:custGeom>
            <a:avLst/>
            <a:gdLst>
              <a:gd name="connsiteX0" fmla="*/ 0 w 3474720"/>
              <a:gd name="connsiteY0" fmla="*/ 0 h 1364566"/>
              <a:gd name="connsiteX1" fmla="*/ 2743200 w 3474720"/>
              <a:gd name="connsiteY1" fmla="*/ 576775 h 1364566"/>
              <a:gd name="connsiteX2" fmla="*/ 3474720 w 3474720"/>
              <a:gd name="connsiteY2" fmla="*/ 1364566 h 1364566"/>
            </a:gdLst>
            <a:ahLst/>
            <a:cxnLst>
              <a:cxn ang="0">
                <a:pos x="connsiteX0" y="connsiteY0"/>
              </a:cxn>
              <a:cxn ang="0">
                <a:pos x="connsiteX1" y="connsiteY1"/>
              </a:cxn>
              <a:cxn ang="0">
                <a:pos x="connsiteX2" y="connsiteY2"/>
              </a:cxn>
            </a:cxnLst>
            <a:rect l="l" t="t" r="r" b="b"/>
            <a:pathLst>
              <a:path w="3474720" h="1364566">
                <a:moveTo>
                  <a:pt x="0" y="0"/>
                </a:moveTo>
                <a:cubicBezTo>
                  <a:pt x="1082040" y="174673"/>
                  <a:pt x="2164080" y="349347"/>
                  <a:pt x="2743200" y="576775"/>
                </a:cubicBezTo>
                <a:cubicBezTo>
                  <a:pt x="3322320" y="804203"/>
                  <a:pt x="3398520" y="1084384"/>
                  <a:pt x="3474720" y="13645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99139" y="2039816"/>
            <a:ext cx="1772529" cy="2700997"/>
          </a:xfrm>
          <a:custGeom>
            <a:avLst/>
            <a:gdLst>
              <a:gd name="connsiteX0" fmla="*/ 2363372 w 2363372"/>
              <a:gd name="connsiteY0" fmla="*/ 0 h 2700997"/>
              <a:gd name="connsiteX1" fmla="*/ 1941341 w 2363372"/>
              <a:gd name="connsiteY1" fmla="*/ 168813 h 2700997"/>
              <a:gd name="connsiteX2" fmla="*/ 365760 w 2363372"/>
              <a:gd name="connsiteY2" fmla="*/ 731520 h 2700997"/>
              <a:gd name="connsiteX3" fmla="*/ 0 w 2363372"/>
              <a:gd name="connsiteY3" fmla="*/ 2700997 h 2700997"/>
            </a:gdLst>
            <a:ahLst/>
            <a:cxnLst>
              <a:cxn ang="0">
                <a:pos x="connsiteX0" y="connsiteY0"/>
              </a:cxn>
              <a:cxn ang="0">
                <a:pos x="connsiteX1" y="connsiteY1"/>
              </a:cxn>
              <a:cxn ang="0">
                <a:pos x="connsiteX2" y="connsiteY2"/>
              </a:cxn>
              <a:cxn ang="0">
                <a:pos x="connsiteX3" y="connsiteY3"/>
              </a:cxn>
            </a:cxnLst>
            <a:rect l="l" t="t" r="r" b="b"/>
            <a:pathLst>
              <a:path w="2363372" h="2700997">
                <a:moveTo>
                  <a:pt x="2363372" y="0"/>
                </a:moveTo>
                <a:cubicBezTo>
                  <a:pt x="2318824" y="23446"/>
                  <a:pt x="1941341" y="168813"/>
                  <a:pt x="1941341" y="168813"/>
                </a:cubicBezTo>
                <a:cubicBezTo>
                  <a:pt x="1608406" y="290733"/>
                  <a:pt x="689317" y="309489"/>
                  <a:pt x="365760" y="731520"/>
                </a:cubicBezTo>
                <a:cubicBezTo>
                  <a:pt x="42203" y="1153551"/>
                  <a:pt x="21101" y="1927274"/>
                  <a:pt x="0" y="2700997"/>
                </a:cubicBezTo>
              </a:path>
            </a:pathLst>
          </a:cu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12477" y="2011681"/>
            <a:ext cx="886265" cy="1223889"/>
          </a:xfrm>
          <a:custGeom>
            <a:avLst/>
            <a:gdLst>
              <a:gd name="connsiteX0" fmla="*/ 1181686 w 1181686"/>
              <a:gd name="connsiteY0" fmla="*/ 0 h 1223889"/>
              <a:gd name="connsiteX1" fmla="*/ 393896 w 1181686"/>
              <a:gd name="connsiteY1" fmla="*/ 393895 h 1223889"/>
              <a:gd name="connsiteX2" fmla="*/ 0 w 1181686"/>
              <a:gd name="connsiteY2" fmla="*/ 1223889 h 1223889"/>
            </a:gdLst>
            <a:ahLst/>
            <a:cxnLst>
              <a:cxn ang="0">
                <a:pos x="connsiteX0" y="connsiteY0"/>
              </a:cxn>
              <a:cxn ang="0">
                <a:pos x="connsiteX1" y="connsiteY1"/>
              </a:cxn>
              <a:cxn ang="0">
                <a:pos x="connsiteX2" y="connsiteY2"/>
              </a:cxn>
            </a:cxnLst>
            <a:rect l="l" t="t" r="r" b="b"/>
            <a:pathLst>
              <a:path w="1181686" h="1223889">
                <a:moveTo>
                  <a:pt x="1181686" y="0"/>
                </a:moveTo>
                <a:cubicBezTo>
                  <a:pt x="886265" y="94957"/>
                  <a:pt x="590844" y="189914"/>
                  <a:pt x="393896" y="393895"/>
                </a:cubicBezTo>
                <a:cubicBezTo>
                  <a:pt x="196948" y="597876"/>
                  <a:pt x="98474" y="910882"/>
                  <a:pt x="0" y="122388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220308" y="2067952"/>
            <a:ext cx="31652" cy="2588455"/>
          </a:xfrm>
          <a:custGeom>
            <a:avLst/>
            <a:gdLst>
              <a:gd name="connsiteX0" fmla="*/ 0 w 42203"/>
              <a:gd name="connsiteY0" fmla="*/ 0 h 2588455"/>
              <a:gd name="connsiteX1" fmla="*/ 42203 w 42203"/>
              <a:gd name="connsiteY1" fmla="*/ 2588455 h 2588455"/>
            </a:gdLst>
            <a:ahLst/>
            <a:cxnLst>
              <a:cxn ang="0">
                <a:pos x="connsiteX0" y="connsiteY0"/>
              </a:cxn>
              <a:cxn ang="0">
                <a:pos x="connsiteX1" y="connsiteY1"/>
              </a:cxn>
            </a:cxnLst>
            <a:rect l="l" t="t" r="r" b="b"/>
            <a:pathLst>
              <a:path w="42203" h="2588455">
                <a:moveTo>
                  <a:pt x="0" y="0"/>
                </a:moveTo>
                <a:lnTo>
                  <a:pt x="42203" y="2588455"/>
                </a:lnTo>
              </a:path>
            </a:pathLst>
          </a:cu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431323" y="2053883"/>
            <a:ext cx="635348" cy="1181686"/>
          </a:xfrm>
          <a:custGeom>
            <a:avLst/>
            <a:gdLst>
              <a:gd name="connsiteX0" fmla="*/ 0 w 847130"/>
              <a:gd name="connsiteY0" fmla="*/ 0 h 1181686"/>
              <a:gd name="connsiteX1" fmla="*/ 717452 w 847130"/>
              <a:gd name="connsiteY1" fmla="*/ 407963 h 1181686"/>
              <a:gd name="connsiteX2" fmla="*/ 844061 w 847130"/>
              <a:gd name="connsiteY2" fmla="*/ 1181686 h 1181686"/>
            </a:gdLst>
            <a:ahLst/>
            <a:cxnLst>
              <a:cxn ang="0">
                <a:pos x="connsiteX0" y="connsiteY0"/>
              </a:cxn>
              <a:cxn ang="0">
                <a:pos x="connsiteX1" y="connsiteY1"/>
              </a:cxn>
              <a:cxn ang="0">
                <a:pos x="connsiteX2" y="connsiteY2"/>
              </a:cxn>
            </a:cxnLst>
            <a:rect l="l" t="t" r="r" b="b"/>
            <a:pathLst>
              <a:path w="847130" h="1181686">
                <a:moveTo>
                  <a:pt x="0" y="0"/>
                </a:moveTo>
                <a:cubicBezTo>
                  <a:pt x="288387" y="105507"/>
                  <a:pt x="576775" y="211015"/>
                  <a:pt x="717452" y="407963"/>
                </a:cubicBezTo>
                <a:cubicBezTo>
                  <a:pt x="858129" y="604911"/>
                  <a:pt x="851095" y="893298"/>
                  <a:pt x="844061" y="1181686"/>
                </a:cubicBezTo>
              </a:path>
            </a:pathLst>
          </a:cu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821702" y="1997612"/>
            <a:ext cx="1297745" cy="2686930"/>
          </a:xfrm>
          <a:custGeom>
            <a:avLst/>
            <a:gdLst>
              <a:gd name="connsiteX0" fmla="*/ 0 w 1730327"/>
              <a:gd name="connsiteY0" fmla="*/ 0 h 2686930"/>
              <a:gd name="connsiteX1" fmla="*/ 1223890 w 1730327"/>
              <a:gd name="connsiteY1" fmla="*/ 506437 h 2686930"/>
              <a:gd name="connsiteX2" fmla="*/ 1730327 w 1730327"/>
              <a:gd name="connsiteY2" fmla="*/ 2686930 h 2686930"/>
            </a:gdLst>
            <a:ahLst/>
            <a:cxnLst>
              <a:cxn ang="0">
                <a:pos x="connsiteX0" y="connsiteY0"/>
              </a:cxn>
              <a:cxn ang="0">
                <a:pos x="connsiteX1" y="connsiteY1"/>
              </a:cxn>
              <a:cxn ang="0">
                <a:pos x="connsiteX2" y="connsiteY2"/>
              </a:cxn>
            </a:cxnLst>
            <a:rect l="l" t="t" r="r" b="b"/>
            <a:pathLst>
              <a:path w="1730327" h="2686930">
                <a:moveTo>
                  <a:pt x="0" y="0"/>
                </a:moveTo>
                <a:cubicBezTo>
                  <a:pt x="467751" y="29307"/>
                  <a:pt x="935502" y="58615"/>
                  <a:pt x="1223890" y="506437"/>
                </a:cubicBezTo>
                <a:cubicBezTo>
                  <a:pt x="1512278" y="954259"/>
                  <a:pt x="1621302" y="1820594"/>
                  <a:pt x="1730327" y="268693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52400" y="3362178"/>
            <a:ext cx="1295400" cy="954107"/>
          </a:xfrm>
          <a:prstGeom prst="rect">
            <a:avLst/>
          </a:prstGeom>
          <a:noFill/>
        </p:spPr>
        <p:txBody>
          <a:bodyPr wrap="square" rtlCol="0">
            <a:spAutoFit/>
          </a:bodyPr>
          <a:lstStyle/>
          <a:p>
            <a:r>
              <a:rPr lang="en-US" sz="2800" b="1" dirty="0">
                <a:solidFill>
                  <a:srgbClr val="7030A0"/>
                </a:solidFill>
                <a:latin typeface="Times New Roman" pitchFamily="18" charset="0"/>
                <a:cs typeface="Times New Roman" pitchFamily="18" charset="0"/>
              </a:rPr>
              <a:t>ĐỘNG NĂNG</a:t>
            </a:r>
          </a:p>
        </p:txBody>
      </p:sp>
      <p:sp>
        <p:nvSpPr>
          <p:cNvPr id="36" name="TextBox 35"/>
          <p:cNvSpPr txBox="1"/>
          <p:nvPr/>
        </p:nvSpPr>
        <p:spPr>
          <a:xfrm>
            <a:off x="1171136" y="4754881"/>
            <a:ext cx="1382151" cy="2062103"/>
          </a:xfrm>
          <a:prstGeom prst="rect">
            <a:avLst/>
          </a:prstGeom>
          <a:noFill/>
        </p:spPr>
        <p:txBody>
          <a:bodyPr wrap="square" rtlCol="0">
            <a:spAutoFit/>
          </a:bodyPr>
          <a:lstStyle/>
          <a:p>
            <a:r>
              <a:rPr lang="en-US" sz="3200" b="1" dirty="0">
                <a:solidFill>
                  <a:srgbClr val="00B050"/>
                </a:solidFill>
                <a:latin typeface="Times New Roman" pitchFamily="18" charset="0"/>
                <a:cs typeface="Times New Roman" pitchFamily="18" charset="0"/>
              </a:rPr>
              <a:t>THẾ NĂNG HẤP DẪN</a:t>
            </a:r>
          </a:p>
        </p:txBody>
      </p:sp>
      <p:sp>
        <p:nvSpPr>
          <p:cNvPr id="37" name="TextBox 36"/>
          <p:cNvSpPr txBox="1"/>
          <p:nvPr/>
        </p:nvSpPr>
        <p:spPr>
          <a:xfrm>
            <a:off x="2395025" y="3264488"/>
            <a:ext cx="1740878" cy="1815882"/>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NĂNG LƯỢNG HÓA HỌC</a:t>
            </a:r>
          </a:p>
        </p:txBody>
      </p:sp>
      <p:sp>
        <p:nvSpPr>
          <p:cNvPr id="38" name="TextBox 37"/>
          <p:cNvSpPr txBox="1"/>
          <p:nvPr/>
        </p:nvSpPr>
        <p:spPr>
          <a:xfrm>
            <a:off x="3276600" y="4754881"/>
            <a:ext cx="1600200" cy="1384995"/>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NĂNG LƯỢNG ĐIỆN</a:t>
            </a:r>
          </a:p>
        </p:txBody>
      </p:sp>
      <p:sp>
        <p:nvSpPr>
          <p:cNvPr id="39" name="TextBox 38"/>
          <p:cNvSpPr txBox="1"/>
          <p:nvPr/>
        </p:nvSpPr>
        <p:spPr>
          <a:xfrm>
            <a:off x="4572000" y="3200400"/>
            <a:ext cx="1676400" cy="1815882"/>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NĂNG LƯỢNG ÁNH SÁNG</a:t>
            </a:r>
          </a:p>
        </p:txBody>
      </p:sp>
      <p:sp>
        <p:nvSpPr>
          <p:cNvPr id="40" name="TextBox 39"/>
          <p:cNvSpPr txBox="1"/>
          <p:nvPr/>
        </p:nvSpPr>
        <p:spPr>
          <a:xfrm>
            <a:off x="5638800" y="4841244"/>
            <a:ext cx="1676400" cy="1384995"/>
          </a:xfrm>
          <a:prstGeom prst="rect">
            <a:avLst/>
          </a:prstGeom>
          <a:noFill/>
        </p:spPr>
        <p:txBody>
          <a:bodyPr wrap="square" rtlCol="0">
            <a:spAutoFit/>
          </a:bodyPr>
          <a:lstStyle/>
          <a:p>
            <a:r>
              <a:rPr lang="en-US" sz="2800" b="1" dirty="0">
                <a:solidFill>
                  <a:schemeClr val="accent2">
                    <a:lumMod val="75000"/>
                  </a:schemeClr>
                </a:solidFill>
                <a:latin typeface="Times New Roman" pitchFamily="18" charset="0"/>
                <a:cs typeface="Times New Roman" pitchFamily="18" charset="0"/>
              </a:rPr>
              <a:t>NĂNG LƯỢNG ÂM </a:t>
            </a:r>
          </a:p>
        </p:txBody>
      </p:sp>
      <p:sp>
        <p:nvSpPr>
          <p:cNvPr id="41" name="TextBox 40"/>
          <p:cNvSpPr txBox="1"/>
          <p:nvPr/>
        </p:nvSpPr>
        <p:spPr>
          <a:xfrm>
            <a:off x="7501597" y="3462414"/>
            <a:ext cx="1642403" cy="1384995"/>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NĂNG LƯỢNG NHIỆT</a:t>
            </a:r>
          </a:p>
        </p:txBody>
      </p:sp>
    </p:spTree>
    <p:extLst>
      <p:ext uri="{BB962C8B-B14F-4D97-AF65-F5344CB8AC3E}">
        <p14:creationId xmlns:p14="http://schemas.microsoft.com/office/powerpoint/2010/main" val="2946324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86700" cy="830629"/>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SỰ CHUYỂN HÓA NĂNG LƯỢNG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438211"/>
              </p:ext>
            </p:extLst>
          </p:nvPr>
        </p:nvGraphicFramePr>
        <p:xfrm>
          <a:off x="0" y="762000"/>
          <a:ext cx="9144000" cy="575251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2819400">
                  <a:extLst>
                    <a:ext uri="{9D8B030D-6E8A-4147-A177-3AD203B41FA5}">
                      <a16:colId xmlns="" xmlns:a16="http://schemas.microsoft.com/office/drawing/2014/main" val="20001"/>
                    </a:ext>
                  </a:extLst>
                </a:gridCol>
                <a:gridCol w="3276600">
                  <a:extLst>
                    <a:ext uri="{9D8B030D-6E8A-4147-A177-3AD203B41FA5}">
                      <a16:colId xmlns="" xmlns:a16="http://schemas.microsoft.com/office/drawing/2014/main" val="20002"/>
                    </a:ext>
                  </a:extLst>
                </a:gridCol>
              </a:tblGrid>
              <a:tr h="1352257">
                <a:tc>
                  <a:txBody>
                    <a:bodyPr/>
                    <a:lstStyle/>
                    <a:p>
                      <a:pPr algn="ctr"/>
                      <a:r>
                        <a:rPr lang="en-US" sz="2800" dirty="0">
                          <a:latin typeface="Times New Roman" pitchFamily="18" charset="0"/>
                          <a:cs typeface="Times New Roman" pitchFamily="18" charset="0"/>
                        </a:rPr>
                        <a:t>VÍ</a:t>
                      </a:r>
                      <a:r>
                        <a:rPr lang="en-US" sz="2800" baseline="0" dirty="0">
                          <a:latin typeface="Times New Roman" pitchFamily="18" charset="0"/>
                          <a:cs typeface="Times New Roman" pitchFamily="18" charset="0"/>
                        </a:rPr>
                        <a:t> DỤ</a:t>
                      </a:r>
                      <a:endParaRPr lang="en-US" sz="2800" dirty="0">
                        <a:latin typeface="Times New Roman" pitchFamily="18" charset="0"/>
                        <a:cs typeface="Times New Roman" pitchFamily="18" charset="0"/>
                      </a:endParaRPr>
                    </a:p>
                  </a:txBody>
                  <a:tcPr marL="68580" marR="68580">
                    <a:solidFill>
                      <a:schemeClr val="tx1"/>
                    </a:solidFill>
                  </a:tcPr>
                </a:tc>
                <a:tc>
                  <a:txBody>
                    <a:bodyPr/>
                    <a:lstStyle/>
                    <a:p>
                      <a:pPr algn="ctr"/>
                      <a:r>
                        <a:rPr lang="en-US" sz="2800" dirty="0">
                          <a:latin typeface="Times New Roman" pitchFamily="18" charset="0"/>
                          <a:cs typeface="Times New Roman" pitchFamily="18" charset="0"/>
                        </a:rPr>
                        <a:t>DẠNG</a:t>
                      </a:r>
                      <a:r>
                        <a:rPr lang="en-US" sz="2800" baseline="0" dirty="0">
                          <a:latin typeface="Times New Roman" pitchFamily="18" charset="0"/>
                          <a:cs typeface="Times New Roman" pitchFamily="18" charset="0"/>
                        </a:rPr>
                        <a:t> </a:t>
                      </a:r>
                      <a:r>
                        <a:rPr lang="en-US" sz="2800" dirty="0">
                          <a:latin typeface="Times New Roman" pitchFamily="18" charset="0"/>
                          <a:cs typeface="Times New Roman" pitchFamily="18" charset="0"/>
                        </a:rPr>
                        <a:t>NĂNG</a:t>
                      </a:r>
                      <a:r>
                        <a:rPr lang="en-US" sz="2800" baseline="0" dirty="0">
                          <a:latin typeface="Times New Roman" pitchFamily="18" charset="0"/>
                          <a:cs typeface="Times New Roman" pitchFamily="18" charset="0"/>
                        </a:rPr>
                        <a:t> LƯỢNG BAN ĐẦU</a:t>
                      </a:r>
                      <a:endParaRPr lang="en-US" sz="2800" dirty="0">
                        <a:latin typeface="Times New Roman" pitchFamily="18" charset="0"/>
                        <a:cs typeface="Times New Roman" pitchFamily="18" charset="0"/>
                      </a:endParaRPr>
                    </a:p>
                  </a:txBody>
                  <a:tcPr marL="68580" marR="68580">
                    <a:solidFill>
                      <a:schemeClr val="tx1"/>
                    </a:solidFill>
                  </a:tcPr>
                </a:tc>
                <a:tc>
                  <a:txBody>
                    <a:bodyPr/>
                    <a:lstStyle/>
                    <a:p>
                      <a:pPr algn="ctr"/>
                      <a:r>
                        <a:rPr lang="en-US" sz="2800" dirty="0">
                          <a:latin typeface="Times New Roman" pitchFamily="18" charset="0"/>
                          <a:cs typeface="Times New Roman" pitchFamily="18" charset="0"/>
                        </a:rPr>
                        <a:t>DẠNG</a:t>
                      </a:r>
                      <a:r>
                        <a:rPr lang="en-US" sz="2800" baseline="0" dirty="0">
                          <a:latin typeface="Times New Roman" pitchFamily="18" charset="0"/>
                          <a:cs typeface="Times New Roman" pitchFamily="18" charset="0"/>
                        </a:rPr>
                        <a:t> </a:t>
                      </a:r>
                      <a:r>
                        <a:rPr lang="en-US" sz="2800" dirty="0">
                          <a:latin typeface="Times New Roman" pitchFamily="18" charset="0"/>
                          <a:cs typeface="Times New Roman" pitchFamily="18" charset="0"/>
                        </a:rPr>
                        <a:t>NĂNG</a:t>
                      </a:r>
                      <a:r>
                        <a:rPr lang="en-US" sz="2800" baseline="0" dirty="0">
                          <a:latin typeface="Times New Roman" pitchFamily="18" charset="0"/>
                          <a:cs typeface="Times New Roman" pitchFamily="18" charset="0"/>
                        </a:rPr>
                        <a:t> LƯỢNG SAU ĐÓ</a:t>
                      </a:r>
                      <a:endParaRPr lang="en-US" sz="2800" dirty="0">
                        <a:latin typeface="Times New Roman" pitchFamily="18" charset="0"/>
                        <a:cs typeface="Times New Roman" pitchFamily="18" charset="0"/>
                      </a:endParaRPr>
                    </a:p>
                  </a:txBody>
                  <a:tcPr marL="68580" marR="68580">
                    <a:solidFill>
                      <a:schemeClr val="tx1"/>
                    </a:solidFill>
                  </a:tcPr>
                </a:tc>
                <a:extLst>
                  <a:ext uri="{0D108BD9-81ED-4DB2-BD59-A6C34878D82A}">
                    <a16:rowId xmlns="" xmlns:a16="http://schemas.microsoft.com/office/drawing/2014/main" val="10000"/>
                  </a:ext>
                </a:extLst>
              </a:tr>
              <a:tr h="1676400">
                <a:tc>
                  <a:txBody>
                    <a:bodyPr/>
                    <a:lstStyle/>
                    <a:p>
                      <a:endParaRPr lang="en-US" sz="2800" dirty="0"/>
                    </a:p>
                  </a:txBody>
                  <a:tcPr marL="68580" marR="68580"/>
                </a:tc>
                <a:tc>
                  <a:txBody>
                    <a:bodyPr/>
                    <a:lstStyle/>
                    <a:p>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1352257">
                <a:tc>
                  <a:txBody>
                    <a:bodyPr/>
                    <a:lstStyle/>
                    <a:p>
                      <a:endParaRPr lang="en-US" sz="2800" dirty="0"/>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 xmlns:a16="http://schemas.microsoft.com/office/drawing/2014/main" val="10002"/>
                  </a:ext>
                </a:extLst>
              </a:tr>
              <a:tr h="1352257">
                <a:tc>
                  <a:txBody>
                    <a:bodyPr/>
                    <a:lstStyle/>
                    <a:p>
                      <a:endParaRPr lang="en-US" sz="2800" dirty="0"/>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 xmlns:a16="http://schemas.microsoft.com/office/drawing/2014/main" val="10003"/>
                  </a:ext>
                </a:extLst>
              </a:tr>
            </a:tbl>
          </a:graphicData>
        </a:graphic>
      </p:graphicFrame>
      <p:sp>
        <p:nvSpPr>
          <p:cNvPr id="5" name="TextBox 4"/>
          <p:cNvSpPr txBox="1"/>
          <p:nvPr/>
        </p:nvSpPr>
        <p:spPr>
          <a:xfrm>
            <a:off x="3124200" y="2209800"/>
            <a:ext cx="2859258"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mặt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trời</a:t>
            </a:r>
            <a:endParaRPr lang="en-US" sz="3600" dirty="0">
              <a:solidFill>
                <a:srgbClr val="FF0000"/>
              </a:solidFill>
              <a:latin typeface="Times New Roman" pitchFamily="18" charset="0"/>
              <a:cs typeface="Times New Roman" pitchFamily="18" charset="0"/>
            </a:endParaRPr>
          </a:p>
        </p:txBody>
      </p:sp>
      <p:sp>
        <p:nvSpPr>
          <p:cNvPr id="6" name="TextBox 5"/>
          <p:cNvSpPr txBox="1"/>
          <p:nvPr/>
        </p:nvSpPr>
        <p:spPr>
          <a:xfrm>
            <a:off x="3124200" y="5181600"/>
            <a:ext cx="2859258"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Năng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lượng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điện</a:t>
            </a:r>
            <a:endParaRPr lang="en-US" sz="3600" dirty="0">
              <a:solidFill>
                <a:srgbClr val="FF0000"/>
              </a:solidFill>
              <a:latin typeface="Times New Roman" pitchFamily="18" charset="0"/>
              <a:cs typeface="Times New Roman" pitchFamily="18" charset="0"/>
            </a:endParaRPr>
          </a:p>
        </p:txBody>
      </p:sp>
      <p:sp>
        <p:nvSpPr>
          <p:cNvPr id="7" name="TextBox 6"/>
          <p:cNvSpPr txBox="1"/>
          <p:nvPr/>
        </p:nvSpPr>
        <p:spPr>
          <a:xfrm>
            <a:off x="3124200" y="3886200"/>
            <a:ext cx="2859258"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endParaRPr lang="en-US" sz="3600" dirty="0">
              <a:latin typeface="Times New Roman" pitchFamily="18" charset="0"/>
              <a:cs typeface="Times New Roman" pitchFamily="18" charset="0"/>
            </a:endParaRPr>
          </a:p>
        </p:txBody>
      </p:sp>
      <p:sp>
        <p:nvSpPr>
          <p:cNvPr id="8" name="TextBox 7"/>
          <p:cNvSpPr txBox="1"/>
          <p:nvPr/>
        </p:nvSpPr>
        <p:spPr>
          <a:xfrm>
            <a:off x="6019800" y="4114800"/>
            <a:ext cx="2859258"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endParaRPr lang="en-US" sz="3600" dirty="0">
              <a:latin typeface="Times New Roman" pitchFamily="18" charset="0"/>
              <a:cs typeface="Times New Roman" pitchFamily="18" charset="0"/>
            </a:endParaRPr>
          </a:p>
        </p:txBody>
      </p:sp>
      <p:sp>
        <p:nvSpPr>
          <p:cNvPr id="9" name="TextBox 8"/>
          <p:cNvSpPr txBox="1"/>
          <p:nvPr/>
        </p:nvSpPr>
        <p:spPr>
          <a:xfrm>
            <a:off x="5943600" y="2057400"/>
            <a:ext cx="3200400" cy="1754326"/>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Làm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ấm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khí</a:t>
            </a:r>
            <a:endParaRPr lang="en-US" sz="3600" dirty="0">
              <a:solidFill>
                <a:srgbClr val="FF0000"/>
              </a:solidFill>
              <a:latin typeface="Times New Roman" pitchFamily="18" charset="0"/>
              <a:cs typeface="Times New Roman" pitchFamily="18" charset="0"/>
            </a:endParaRPr>
          </a:p>
        </p:txBody>
      </p:sp>
      <p:sp>
        <p:nvSpPr>
          <p:cNvPr id="10" name="TextBox 9"/>
          <p:cNvSpPr txBox="1"/>
          <p:nvPr/>
        </p:nvSpPr>
        <p:spPr>
          <a:xfrm>
            <a:off x="6019800" y="5410200"/>
            <a:ext cx="2859258"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sáng</a:t>
            </a:r>
            <a:endParaRPr lang="en-US" sz="3600" dirty="0">
              <a:solidFill>
                <a:srgbClr val="FF0000"/>
              </a:solidFill>
              <a:latin typeface="Times New Roman" pitchFamily="18" charset="0"/>
              <a:cs typeface="Times New Roman" pitchFamily="18" charset="0"/>
            </a:endParaRPr>
          </a:p>
        </p:txBody>
      </p:sp>
      <p:sp>
        <p:nvSpPr>
          <p:cNvPr id="12" name="TextBox 11"/>
          <p:cNvSpPr txBox="1"/>
          <p:nvPr/>
        </p:nvSpPr>
        <p:spPr>
          <a:xfrm>
            <a:off x="0" y="5257800"/>
            <a:ext cx="2859258" cy="1200329"/>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c. </a:t>
            </a:r>
            <a:r>
              <a:rPr lang="en-US" sz="3600" dirty="0" err="1">
                <a:solidFill>
                  <a:srgbClr val="FF0000"/>
                </a:solidFill>
                <a:latin typeface="Times New Roman" pitchFamily="18" charset="0"/>
                <a:cs typeface="Times New Roman" pitchFamily="18" charset="0"/>
              </a:rPr>
              <a:t>bật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máy</a:t>
            </a:r>
            <a:r>
              <a:rPr lang="en-US" sz="3600" dirty="0">
                <a:solidFill>
                  <a:srgbClr val="FF0000"/>
                </a:solidFill>
                <a:latin typeface="Times New Roman" pitchFamily="18" charset="0"/>
                <a:cs typeface="Times New Roman" pitchFamily="18" charset="0"/>
              </a:rPr>
              <a:t> vi </a:t>
            </a:r>
            <a:r>
              <a:rPr lang="en-US" sz="3600" dirty="0" err="1">
                <a:solidFill>
                  <a:srgbClr val="FF0000"/>
                </a:solidFill>
                <a:latin typeface="Times New Roman" pitchFamily="18" charset="0"/>
                <a:cs typeface="Times New Roman" pitchFamily="18" charset="0"/>
              </a:rPr>
              <a:t>tính</a:t>
            </a:r>
            <a:endParaRPr lang="en-US" sz="3600" dirty="0">
              <a:solidFill>
                <a:srgbClr val="FF0000"/>
              </a:solidFill>
              <a:latin typeface="Times New Roman" pitchFamily="18" charset="0"/>
              <a:cs typeface="Times New Roman" pitchFamily="18" charset="0"/>
            </a:endParaRPr>
          </a:p>
        </p:txBody>
      </p:sp>
      <p:sp>
        <p:nvSpPr>
          <p:cNvPr id="13" name="TextBox 12"/>
          <p:cNvSpPr txBox="1"/>
          <p:nvPr/>
        </p:nvSpPr>
        <p:spPr>
          <a:xfrm>
            <a:off x="0" y="3886200"/>
            <a:ext cx="2859258" cy="1200329"/>
          </a:xfrm>
          <a:prstGeom prst="rect">
            <a:avLst/>
          </a:prstGeom>
          <a:noFill/>
        </p:spPr>
        <p:txBody>
          <a:bodyPr wrap="square" rtlCol="0">
            <a:spAutoFit/>
          </a:bodyPr>
          <a:lstStyle/>
          <a:p>
            <a:r>
              <a:rPr lang="en-US" sz="3600" dirty="0">
                <a:latin typeface="Times New Roman" pitchFamily="18" charset="0"/>
                <a:cs typeface="Times New Roman" pitchFamily="18" charset="0"/>
              </a:rPr>
              <a:t>b.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trượt</a:t>
            </a:r>
            <a:r>
              <a:rPr lang="en-US" sz="3600" dirty="0">
                <a:latin typeface="Times New Roman" pitchFamily="18" charset="0"/>
                <a:cs typeface="Times New Roman" pitchFamily="18" charset="0"/>
              </a:rPr>
              <a:t> </a:t>
            </a:r>
          </a:p>
        </p:txBody>
      </p:sp>
      <p:sp>
        <p:nvSpPr>
          <p:cNvPr id="14" name="TextBox 13"/>
          <p:cNvSpPr txBox="1"/>
          <p:nvPr/>
        </p:nvSpPr>
        <p:spPr>
          <a:xfrm>
            <a:off x="0" y="2209800"/>
            <a:ext cx="2859258" cy="1200329"/>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a. </a:t>
            </a:r>
            <a:r>
              <a:rPr lang="en-US" sz="3600" dirty="0" err="1">
                <a:solidFill>
                  <a:srgbClr val="FF0000"/>
                </a:solidFill>
                <a:latin typeface="Times New Roman" pitchFamily="18" charset="0"/>
                <a:cs typeface="Times New Roman" pitchFamily="18" charset="0"/>
              </a:rPr>
              <a:t>Đọc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sách</a:t>
            </a:r>
            <a:r>
              <a:rPr lang="en-US" sz="3600" dirty="0">
                <a:solidFill>
                  <a:srgbClr val="FF0000"/>
                </a:solidFill>
                <a:latin typeface="Times New Roman" pitchFamily="18" charset="0"/>
                <a:cs typeface="Times New Roman" pitchFamily="18" charset="0"/>
              </a:rPr>
              <a:t> ở </a:t>
            </a:r>
            <a:r>
              <a:rPr lang="en-US" sz="3600" dirty="0" err="1">
                <a:solidFill>
                  <a:srgbClr val="FF0000"/>
                </a:solidFill>
                <a:latin typeface="Times New Roman" pitchFamily="18" charset="0"/>
                <a:cs typeface="Times New Roman" pitchFamily="18" charset="0"/>
              </a:rPr>
              <a:t>sân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trường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275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Trong mọi hoạt động đều có sự chuyển năng lượng từ dạng này sang dạng khác hoặc truyền từ vật này sang vật khác.</a:t>
            </a:r>
            <a:endParaRPr lang="en-US" sz="3600" dirty="0">
              <a:latin typeface="Times New Roman" pitchFamily="18" charset="0"/>
              <a:cs typeface="Times New Roman" pitchFamily="18" charset="0"/>
            </a:endParaRPr>
          </a:p>
        </p:txBody>
      </p:sp>
      <p:sp>
        <p:nvSpPr>
          <p:cNvPr id="5" name="Rectangle 4"/>
          <p:cNvSpPr/>
          <p:nvPr/>
        </p:nvSpPr>
        <p:spPr>
          <a:xfrm>
            <a:off x="0" y="1676400"/>
            <a:ext cx="8991600" cy="1754326"/>
          </a:xfrm>
          <a:prstGeom prst="rect">
            <a:avLst/>
          </a:prstGeom>
        </p:spPr>
        <p:txBody>
          <a:bodyPr wrap="square">
            <a:spAutoFit/>
          </a:bodyPr>
          <a:lstStyle/>
          <a:p>
            <a:r>
              <a:rPr lang="vi-VN" dirty="0" smtClean="0"/>
              <a:t> </a:t>
            </a:r>
            <a:r>
              <a:rPr lang="vi-VN" sz="3600" dirty="0" smtClean="0">
                <a:latin typeface="Times New Roman" pitchFamily="18" charset="0"/>
                <a:cs typeface="Times New Roman" pitchFamily="18" charset="0"/>
              </a:rPr>
              <a:t>Ví dụ:</a:t>
            </a:r>
          </a:p>
          <a:p>
            <a:r>
              <a:rPr lang="vi-VN" sz="3600" dirty="0" smtClean="0">
                <a:latin typeface="Times New Roman" pitchFamily="18" charset="0"/>
                <a:cs typeface="Times New Roman" pitchFamily="18" charset="0"/>
              </a:rPr>
              <a:t>+ Khi nấu cơm bằng nồi điện, năng lượng điện chuyển thành nhiệt năng làm chín cơm.</a:t>
            </a:r>
            <a:endParaRPr lang="vi-VN" sz="3600" dirty="0">
              <a:latin typeface="Times New Roman" pitchFamily="18" charset="0"/>
              <a:cs typeface="Times New Roman" pitchFamily="18" charset="0"/>
            </a:endParaRPr>
          </a:p>
        </p:txBody>
      </p:sp>
      <p:sp>
        <p:nvSpPr>
          <p:cNvPr id="6" name="Rectangle 5"/>
          <p:cNvSpPr/>
          <p:nvPr/>
        </p:nvSpPr>
        <p:spPr>
          <a:xfrm>
            <a:off x="0" y="34290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 Năng lượng điện chuyển thành quang năng phát ra từ bóng đèn.</a:t>
            </a:r>
            <a:endParaRPr lang="en-US" sz="3600" dirty="0">
              <a:latin typeface="Times New Roman" pitchFamily="18" charset="0"/>
              <a:cs typeface="Times New Roman" pitchFamily="18" charset="0"/>
            </a:endParaRPr>
          </a:p>
        </p:txBody>
      </p:sp>
      <p:sp>
        <p:nvSpPr>
          <p:cNvPr id="7" name="Rectangle 6"/>
          <p:cNvSpPr/>
          <p:nvPr/>
        </p:nvSpPr>
        <p:spPr>
          <a:xfrm>
            <a:off x="0" y="45720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Năng lượng của nhiên liệu trong ô tô chuyển thành động năng của ô tô đang chuyển động.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plus(in)">
                                      <p:cBhvr>
                                        <p:cTn id="2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PowerPoint góc học tập cá tính"/>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Rectangle 2"/>
          <p:cNvSpPr/>
          <p:nvPr/>
        </p:nvSpPr>
        <p:spPr>
          <a:xfrm>
            <a:off x="1219200" y="1676400"/>
            <a:ext cx="6629400" cy="2308324"/>
          </a:xfrm>
          <a:prstGeom prst="rect">
            <a:avLst/>
          </a:prstGeom>
        </p:spPr>
        <p:txBody>
          <a:bodyPr wrap="square">
            <a:spAutoFit/>
          </a:bodyPr>
          <a:lstStyle/>
          <a:p>
            <a:r>
              <a:rPr lang="vi-VN" sz="3600" dirty="0" smtClean="0">
                <a:solidFill>
                  <a:srgbClr val="002060"/>
                </a:solidFill>
                <a:latin typeface="Times New Roman" pitchFamily="18" charset="0"/>
                <a:cs typeface="Times New Roman" pitchFamily="18" charset="0"/>
              </a:rPr>
              <a:t>Trình bày ý kiến của mình về dạng năng lượng dễ vận chuyển, dễ sử dụng và dễ chuyển hóa thành các dạng năng lượng khác.</a:t>
            </a:r>
            <a:endParaRPr lang="en-US" sz="3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577442" cy="646331"/>
          </a:xfrm>
          <a:prstGeom prst="rect">
            <a:avLst/>
          </a:prstGeom>
        </p:spPr>
        <p:txBody>
          <a:bodyPr wrap="none">
            <a:spAutoFit/>
          </a:bodyPr>
          <a:lstStyle/>
          <a:p>
            <a:r>
              <a:rPr lang="vi-VN" sz="3600" dirty="0" smtClean="0">
                <a:solidFill>
                  <a:srgbClr val="7030A0"/>
                </a:solidFill>
                <a:latin typeface="+mj-lt"/>
              </a:rPr>
              <a:t>- Dạng năng lượng dễ vận chuyển:</a:t>
            </a:r>
            <a:endParaRPr lang="en-US" sz="3600" dirty="0">
              <a:solidFill>
                <a:srgbClr val="7030A0"/>
              </a:solidFill>
              <a:latin typeface="+mj-lt"/>
            </a:endParaRPr>
          </a:p>
        </p:txBody>
      </p:sp>
      <p:sp>
        <p:nvSpPr>
          <p:cNvPr id="5" name="Rectangle 4"/>
          <p:cNvSpPr/>
          <p:nvPr/>
        </p:nvSpPr>
        <p:spPr>
          <a:xfrm>
            <a:off x="0" y="609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Hóa năng: Ta có thể vận chuyển được năng lượng hóa năng qua việc vận chuyển thức ăn, lương thực, thực phẩm; diêm,…</a:t>
            </a:r>
            <a:endParaRPr lang="en-US" sz="3600" dirty="0">
              <a:latin typeface="Times New Roman" pitchFamily="18" charset="0"/>
              <a:cs typeface="Times New Roman" pitchFamily="18" charset="0"/>
            </a:endParaRPr>
          </a:p>
        </p:txBody>
      </p:sp>
      <p:sp>
        <p:nvSpPr>
          <p:cNvPr id="6" name="Rectangle 5"/>
          <p:cNvSpPr/>
          <p:nvPr/>
        </p:nvSpPr>
        <p:spPr>
          <a:xfrm>
            <a:off x="152400" y="2362200"/>
            <a:ext cx="89916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nhiệt: Ta có thể vận chuyển được năng lượng nhiệt qua việc vận chuyển các vật: củi, gỗ, xăng, dầu, gas….</a:t>
            </a:r>
            <a:endParaRPr lang="en-US" sz="3600" dirty="0">
              <a:latin typeface="Times New Roman" pitchFamily="18" charset="0"/>
              <a:cs typeface="Times New Roman" pitchFamily="18" charset="0"/>
            </a:endParaRPr>
          </a:p>
        </p:txBody>
      </p:sp>
      <p:sp>
        <p:nvSpPr>
          <p:cNvPr id="7" name="Rectangle 6"/>
          <p:cNvSpPr/>
          <p:nvPr/>
        </p:nvSpPr>
        <p:spPr>
          <a:xfrm>
            <a:off x="0" y="4038600"/>
            <a:ext cx="6277681" cy="646331"/>
          </a:xfrm>
          <a:prstGeom prst="rect">
            <a:avLst/>
          </a:prstGeom>
        </p:spPr>
        <p:txBody>
          <a:bodyPr wrap="none">
            <a:spAutoFit/>
          </a:bodyPr>
          <a:lstStyle/>
          <a:p>
            <a:r>
              <a:rPr lang="vi-VN" sz="3600" b="1" dirty="0" smtClean="0">
                <a:solidFill>
                  <a:srgbClr val="00B0F0"/>
                </a:solidFill>
                <a:latin typeface="Times New Roman" pitchFamily="18" charset="0"/>
                <a:cs typeface="Times New Roman" pitchFamily="18" charset="0"/>
              </a:rPr>
              <a:t>- Dạng năng lượng dễ sử dụng:</a:t>
            </a:r>
            <a:endParaRPr lang="en-US" sz="3600" b="1" dirty="0">
              <a:solidFill>
                <a:srgbClr val="00B0F0"/>
              </a:solidFill>
              <a:latin typeface="Times New Roman" pitchFamily="18" charset="0"/>
              <a:cs typeface="Times New Roman" pitchFamily="18" charset="0"/>
            </a:endParaRPr>
          </a:p>
        </p:txBody>
      </p:sp>
      <p:sp>
        <p:nvSpPr>
          <p:cNvPr id="8" name="Rectangle 7"/>
          <p:cNvSpPr/>
          <p:nvPr/>
        </p:nvSpPr>
        <p:spPr>
          <a:xfrm>
            <a:off x="0" y="45720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điện: Ta có thể sử dụng dễ dàng năng lượng điện qua việc ta sử dụng ti vi, điều hòa, quạt điện.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lide(fromBottom)">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Horizontal)">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ánh sáng: Ta có thể sử dụng dễ dàng năng lượng điện qua việc ta sử dụng ánh sáng từ Mặt Trời, bóng đèn….</a:t>
            </a:r>
            <a:endParaRPr lang="en-US" sz="3600" dirty="0">
              <a:latin typeface="Times New Roman" pitchFamily="18" charset="0"/>
              <a:cs typeface="Times New Roman" pitchFamily="18" charset="0"/>
            </a:endParaRPr>
          </a:p>
        </p:txBody>
      </p:sp>
      <p:sp>
        <p:nvSpPr>
          <p:cNvPr id="5" name="Rectangle 4"/>
          <p:cNvSpPr/>
          <p:nvPr/>
        </p:nvSpPr>
        <p:spPr>
          <a:xfrm>
            <a:off x="0" y="1676400"/>
            <a:ext cx="9144000" cy="1200329"/>
          </a:xfrm>
          <a:prstGeom prst="rect">
            <a:avLst/>
          </a:prstGeom>
        </p:spPr>
        <p:txBody>
          <a:bodyPr wrap="square">
            <a:spAutoFit/>
          </a:bodyPr>
          <a:lstStyle/>
          <a:p>
            <a:r>
              <a:rPr lang="vi-VN" dirty="0" smtClean="0"/>
              <a:t> </a:t>
            </a:r>
            <a:r>
              <a:rPr lang="vi-VN" sz="3600" b="1" dirty="0" smtClean="0">
                <a:solidFill>
                  <a:srgbClr val="00B050"/>
                </a:solidFill>
                <a:latin typeface="Times New Roman" pitchFamily="18" charset="0"/>
                <a:cs typeface="Times New Roman" pitchFamily="18" charset="0"/>
              </a:rPr>
              <a:t>Dạng năng lượng dễ chuyển hóa thành các dạng năng lượng khác:</a:t>
            </a:r>
            <a:endParaRPr lang="en-US" sz="3600" b="1" dirty="0">
              <a:solidFill>
                <a:srgbClr val="00B050"/>
              </a:solidFill>
              <a:latin typeface="Times New Roman" pitchFamily="18" charset="0"/>
              <a:cs typeface="Times New Roman" pitchFamily="18" charset="0"/>
            </a:endParaRPr>
          </a:p>
        </p:txBody>
      </p:sp>
      <p:sp>
        <p:nvSpPr>
          <p:cNvPr id="6" name="Rectangle 5"/>
          <p:cNvSpPr/>
          <p:nvPr/>
        </p:nvSpPr>
        <p:spPr>
          <a:xfrm>
            <a:off x="0" y="2895600"/>
            <a:ext cx="8991600" cy="3416320"/>
          </a:xfrm>
          <a:prstGeom prst="rect">
            <a:avLst/>
          </a:prstGeom>
        </p:spPr>
        <p:txBody>
          <a:bodyPr wrap="square">
            <a:spAutoFit/>
          </a:bodyPr>
          <a:lstStyle/>
          <a:p>
            <a:r>
              <a:rPr lang="vi-VN" sz="3600" dirty="0" smtClean="0">
                <a:latin typeface="Times New Roman" pitchFamily="18" charset="0"/>
                <a:cs typeface="Times New Roman" pitchFamily="18" charset="0"/>
              </a:rPr>
              <a:t>+ Năng lượng điện: Ta thấy năng lượng điện dễ dàng chuyển hóa thành các dạng năng lượng khác ví dụ như: điện năng chuyển hóa thành cơ năng trong khi sử dụng quạt điện, điện năng chuyển hóa thành nhiệt năng khi sử dụng bếp từ,….</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3970318"/>
          </a:xfrm>
          <a:prstGeom prst="rect">
            <a:avLst/>
          </a:prstGeom>
        </p:spPr>
        <p:txBody>
          <a:bodyPr wrap="square">
            <a:spAutoFit/>
          </a:bodyPr>
          <a:lstStyle/>
          <a:p>
            <a:r>
              <a:rPr lang="vi-VN" sz="3600" dirty="0" smtClean="0">
                <a:latin typeface="Times New Roman" pitchFamily="18" charset="0"/>
                <a:cs typeface="Times New Roman" pitchFamily="18" charset="0"/>
              </a:rPr>
              <a:t>+ Năng lượng hóa năng: Ta thấy năng lượng hóa học dễ dàng chuyển hóa thành các dạng năng lượng khác. Ví dụ như: năng lượng hóa năng chuyển hóa thành năng lượng ánh sáng khi chúng ta quẹt diêm, năng lượng ánh sáng chuyển hóa thành năng lượng nhiệt khi chúng ta phơi nắng ở ngoài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Câu 1:Dụng cụ nào sau đây khi hoạt động biến đổi phần lớn điện năng mà nó nhận vào thành nhiệt năng?</a:t>
            </a:r>
            <a:endParaRPr lang="en-US" sz="3600" dirty="0">
              <a:latin typeface="Times New Roman" pitchFamily="18" charset="0"/>
              <a:cs typeface="Times New Roman" pitchFamily="18" charset="0"/>
            </a:endParaRPr>
          </a:p>
        </p:txBody>
      </p:sp>
      <p:sp>
        <p:nvSpPr>
          <p:cNvPr id="5" name="Rectangle 4"/>
          <p:cNvSpPr/>
          <p:nvPr/>
        </p:nvSpPr>
        <p:spPr>
          <a:xfrm>
            <a:off x="228600" y="2057400"/>
            <a:ext cx="3090911" cy="707886"/>
          </a:xfrm>
          <a:prstGeom prst="rect">
            <a:avLst/>
          </a:prstGeom>
        </p:spPr>
        <p:txBody>
          <a:bodyPr wrap="none">
            <a:spAutoFit/>
          </a:bodyPr>
          <a:lstStyle/>
          <a:p>
            <a:r>
              <a:rPr lang="vi-VN" sz="4000" dirty="0" smtClean="0">
                <a:latin typeface="+mj-lt"/>
              </a:rPr>
              <a:t>A. Điện thoại.</a:t>
            </a:r>
            <a:endParaRPr lang="en-US" sz="4000" dirty="0">
              <a:latin typeface="+mj-lt"/>
            </a:endParaRPr>
          </a:p>
        </p:txBody>
      </p:sp>
      <p:sp>
        <p:nvSpPr>
          <p:cNvPr id="6" name="Rectangle 5"/>
          <p:cNvSpPr/>
          <p:nvPr/>
        </p:nvSpPr>
        <p:spPr>
          <a:xfrm>
            <a:off x="304800" y="2971800"/>
            <a:ext cx="3291286" cy="707886"/>
          </a:xfrm>
          <a:prstGeom prst="rect">
            <a:avLst/>
          </a:prstGeom>
        </p:spPr>
        <p:txBody>
          <a:bodyPr wrap="none">
            <a:spAutoFit/>
          </a:bodyPr>
          <a:lstStyle/>
          <a:p>
            <a:r>
              <a:rPr lang="vi-VN" sz="4000" dirty="0" smtClean="0">
                <a:latin typeface="+mj-lt"/>
              </a:rPr>
              <a:t>B.Máy hút bụi.</a:t>
            </a:r>
            <a:endParaRPr lang="en-US" sz="4000" dirty="0">
              <a:latin typeface="+mj-lt"/>
            </a:endParaRPr>
          </a:p>
        </p:txBody>
      </p:sp>
      <p:sp>
        <p:nvSpPr>
          <p:cNvPr id="7" name="Rectangle 6"/>
          <p:cNvSpPr/>
          <p:nvPr/>
        </p:nvSpPr>
        <p:spPr>
          <a:xfrm>
            <a:off x="304800" y="3810000"/>
            <a:ext cx="3291286" cy="707886"/>
          </a:xfrm>
          <a:prstGeom prst="rect">
            <a:avLst/>
          </a:prstGeom>
        </p:spPr>
        <p:txBody>
          <a:bodyPr wrap="none">
            <a:spAutoFit/>
          </a:bodyPr>
          <a:lstStyle/>
          <a:p>
            <a:r>
              <a:rPr lang="vi-VN" sz="4000" dirty="0" smtClean="0">
                <a:latin typeface="+mj-lt"/>
              </a:rPr>
              <a:t>C.Máy sấy tóc.</a:t>
            </a:r>
            <a:endParaRPr lang="en-US" sz="4000" dirty="0">
              <a:latin typeface="+mj-lt"/>
            </a:endParaRPr>
          </a:p>
        </p:txBody>
      </p:sp>
      <p:sp>
        <p:nvSpPr>
          <p:cNvPr id="8" name="Rectangle 7"/>
          <p:cNvSpPr/>
          <p:nvPr/>
        </p:nvSpPr>
        <p:spPr>
          <a:xfrm>
            <a:off x="228600" y="4724400"/>
            <a:ext cx="3206327" cy="707886"/>
          </a:xfrm>
          <a:prstGeom prst="rect">
            <a:avLst/>
          </a:prstGeom>
        </p:spPr>
        <p:txBody>
          <a:bodyPr wrap="none">
            <a:spAutoFit/>
          </a:bodyPr>
          <a:lstStyle/>
          <a:p>
            <a:r>
              <a:rPr lang="vi-VN" sz="4000" dirty="0" smtClean="0">
                <a:latin typeface="+mj-lt"/>
              </a:rPr>
              <a:t>D.Máy vi tính.</a:t>
            </a:r>
            <a:endParaRPr lang="en-US" sz="4000" dirty="0">
              <a:latin typeface="+mj-lt"/>
            </a:endParaRPr>
          </a:p>
        </p:txBody>
      </p:sp>
      <p:sp>
        <p:nvSpPr>
          <p:cNvPr id="9" name="Oval 8"/>
          <p:cNvSpPr/>
          <p:nvPr/>
        </p:nvSpPr>
        <p:spPr>
          <a:xfrm>
            <a:off x="304800" y="38862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plus(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lide(fromBottom)">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
        <p:nvSpPr>
          <p:cNvPr id="5" name="TextBox 4"/>
          <p:cNvSpPr txBox="1"/>
          <p:nvPr/>
        </p:nvSpPr>
        <p:spPr>
          <a:xfrm>
            <a:off x="0" y="5181600"/>
            <a:ext cx="9144000"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chỉ</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Câu 2:Dạng năng lượng nào cần thiết để nước đá tan thành nước?</a:t>
            </a:r>
            <a:endParaRPr lang="en-US" sz="3600" dirty="0">
              <a:latin typeface="Times New Roman" pitchFamily="18" charset="0"/>
              <a:cs typeface="Times New Roman" pitchFamily="18" charset="0"/>
            </a:endParaRPr>
          </a:p>
        </p:txBody>
      </p:sp>
      <p:sp>
        <p:nvSpPr>
          <p:cNvPr id="5" name="Rectangle 4"/>
          <p:cNvSpPr/>
          <p:nvPr/>
        </p:nvSpPr>
        <p:spPr>
          <a:xfrm>
            <a:off x="0" y="1295400"/>
            <a:ext cx="4692310" cy="646331"/>
          </a:xfrm>
          <a:prstGeom prst="rect">
            <a:avLst/>
          </a:prstGeom>
        </p:spPr>
        <p:txBody>
          <a:bodyPr wrap="none">
            <a:spAutoFit/>
          </a:bodyPr>
          <a:lstStyle/>
          <a:p>
            <a:r>
              <a:rPr lang="vi-VN" sz="3600" dirty="0" smtClean="0">
                <a:latin typeface="+mj-lt"/>
              </a:rPr>
              <a:t>A.Năng lượng ánh sáng.</a:t>
            </a:r>
            <a:endParaRPr lang="en-US" sz="3600" dirty="0">
              <a:latin typeface="+mj-lt"/>
            </a:endParaRPr>
          </a:p>
        </p:txBody>
      </p:sp>
      <p:sp>
        <p:nvSpPr>
          <p:cNvPr id="6" name="Rectangle 5"/>
          <p:cNvSpPr/>
          <p:nvPr/>
        </p:nvSpPr>
        <p:spPr>
          <a:xfrm>
            <a:off x="0" y="2209800"/>
            <a:ext cx="4743606" cy="646331"/>
          </a:xfrm>
          <a:prstGeom prst="rect">
            <a:avLst/>
          </a:prstGeom>
        </p:spPr>
        <p:txBody>
          <a:bodyPr wrap="none">
            <a:spAutoFit/>
          </a:bodyPr>
          <a:lstStyle/>
          <a:p>
            <a:r>
              <a:rPr lang="vi-VN" sz="3600" dirty="0" smtClean="0">
                <a:latin typeface="+mj-lt"/>
              </a:rPr>
              <a:t>B.Năng lượng âm thanh.</a:t>
            </a:r>
            <a:endParaRPr lang="en-US" sz="3600" dirty="0">
              <a:latin typeface="+mj-lt"/>
            </a:endParaRPr>
          </a:p>
        </p:txBody>
      </p:sp>
      <p:sp>
        <p:nvSpPr>
          <p:cNvPr id="7" name="Rectangle 6"/>
          <p:cNvSpPr/>
          <p:nvPr/>
        </p:nvSpPr>
        <p:spPr>
          <a:xfrm>
            <a:off x="0" y="3200400"/>
            <a:ext cx="4487126" cy="646331"/>
          </a:xfrm>
          <a:prstGeom prst="rect">
            <a:avLst/>
          </a:prstGeom>
        </p:spPr>
        <p:txBody>
          <a:bodyPr wrap="none">
            <a:spAutoFit/>
          </a:bodyPr>
          <a:lstStyle/>
          <a:p>
            <a:r>
              <a:rPr lang="vi-VN" sz="3600" dirty="0" smtClean="0">
                <a:latin typeface="+mj-lt"/>
              </a:rPr>
              <a:t>C.Năng lượng hóa học.</a:t>
            </a:r>
            <a:endParaRPr lang="en-US" sz="3600" dirty="0">
              <a:latin typeface="+mj-lt"/>
            </a:endParaRPr>
          </a:p>
        </p:txBody>
      </p:sp>
      <p:sp>
        <p:nvSpPr>
          <p:cNvPr id="8" name="Rectangle 7"/>
          <p:cNvSpPr/>
          <p:nvPr/>
        </p:nvSpPr>
        <p:spPr>
          <a:xfrm>
            <a:off x="0" y="4038600"/>
            <a:ext cx="3986989" cy="646331"/>
          </a:xfrm>
          <a:prstGeom prst="rect">
            <a:avLst/>
          </a:prstGeom>
        </p:spPr>
        <p:txBody>
          <a:bodyPr wrap="none">
            <a:spAutoFit/>
          </a:bodyPr>
          <a:lstStyle/>
          <a:p>
            <a:r>
              <a:rPr lang="vi-VN" sz="3600" dirty="0" smtClean="0">
                <a:latin typeface="+mj-lt"/>
              </a:rPr>
              <a:t>D.Năng lượng nhiệt.</a:t>
            </a:r>
            <a:endParaRPr lang="en-US" sz="3600" dirty="0">
              <a:latin typeface="+mj-lt"/>
            </a:endParaRPr>
          </a:p>
        </p:txBody>
      </p:sp>
      <p:sp>
        <p:nvSpPr>
          <p:cNvPr id="9" name="Oval 8"/>
          <p:cNvSpPr/>
          <p:nvPr/>
        </p:nvSpPr>
        <p:spPr>
          <a:xfrm>
            <a:off x="0" y="4038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plus(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5400"/>
            <a:ext cx="5301451" cy="646331"/>
          </a:xfrm>
          <a:prstGeom prst="rect">
            <a:avLst/>
          </a:prstGeom>
        </p:spPr>
        <p:txBody>
          <a:bodyPr wrap="none">
            <a:spAutoFit/>
          </a:bodyPr>
          <a:lstStyle/>
          <a:p>
            <a:r>
              <a:rPr lang="vi-VN" sz="3600" dirty="0" smtClean="0">
                <a:latin typeface="+mj-lt"/>
              </a:rPr>
              <a:t>A.</a:t>
            </a:r>
            <a:r>
              <a:rPr lang="vi-VN" sz="3600" dirty="0" smtClean="0">
                <a:latin typeface="Times New Roman" pitchFamily="18" charset="0"/>
                <a:cs typeface="Times New Roman" pitchFamily="18" charset="0"/>
              </a:rPr>
              <a:t>Có thể kéo, đẩy các vật..</a:t>
            </a:r>
            <a:endParaRPr lang="en-US" sz="3600" dirty="0">
              <a:latin typeface="Times New Roman" pitchFamily="18" charset="0"/>
              <a:cs typeface="Times New Roman" pitchFamily="18" charset="0"/>
            </a:endParaRPr>
          </a:p>
        </p:txBody>
      </p:sp>
      <p:sp>
        <p:nvSpPr>
          <p:cNvPr id="5" name="Rectangle 4"/>
          <p:cNvSpPr/>
          <p:nvPr/>
        </p:nvSpPr>
        <p:spPr>
          <a:xfrm>
            <a:off x="152400" y="2057400"/>
            <a:ext cx="7635424" cy="646331"/>
          </a:xfrm>
          <a:prstGeom prst="rect">
            <a:avLst/>
          </a:prstGeom>
        </p:spPr>
        <p:txBody>
          <a:bodyPr wrap="none">
            <a:spAutoFit/>
          </a:bodyPr>
          <a:lstStyle/>
          <a:p>
            <a:r>
              <a:rPr lang="vi-VN" sz="3600" dirty="0" smtClean="0">
                <a:latin typeface="+mj-lt"/>
              </a:rPr>
              <a:t>B.</a:t>
            </a:r>
            <a:r>
              <a:rPr lang="vi-VN" sz="3600" dirty="0" smtClean="0"/>
              <a:t> </a:t>
            </a:r>
            <a:r>
              <a:rPr lang="vi-VN" sz="3600" dirty="0" smtClean="0">
                <a:latin typeface="Times New Roman" pitchFamily="18" charset="0"/>
                <a:cs typeface="Times New Roman" pitchFamily="18" charset="0"/>
              </a:rPr>
              <a:t>Có thể làm biến đổi nhiệt độ các vật..</a:t>
            </a:r>
            <a:endParaRPr lang="en-US" sz="3600" dirty="0">
              <a:latin typeface="Times New Roman" pitchFamily="18" charset="0"/>
              <a:cs typeface="Times New Roman" pitchFamily="18" charset="0"/>
            </a:endParaRPr>
          </a:p>
        </p:txBody>
      </p:sp>
      <p:sp>
        <p:nvSpPr>
          <p:cNvPr id="6" name="Rectangle 5"/>
          <p:cNvSpPr/>
          <p:nvPr/>
        </p:nvSpPr>
        <p:spPr>
          <a:xfrm>
            <a:off x="304800" y="2971800"/>
            <a:ext cx="6564810" cy="646331"/>
          </a:xfrm>
          <a:prstGeom prst="rect">
            <a:avLst/>
          </a:prstGeom>
        </p:spPr>
        <p:txBody>
          <a:bodyPr wrap="none">
            <a:spAutoFit/>
          </a:bodyPr>
          <a:lstStyle/>
          <a:p>
            <a:r>
              <a:rPr lang="vi-VN" sz="3600" dirty="0" smtClean="0">
                <a:latin typeface="+mj-lt"/>
              </a:rPr>
              <a:t>C.</a:t>
            </a:r>
            <a:r>
              <a:rPr lang="en-US" sz="3600" dirty="0" smtClean="0"/>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a:t>
            </a:r>
            <a:r>
              <a:rPr lang="vi-VN" sz="3600" dirty="0" smtClean="0">
                <a:latin typeface="+mj-lt"/>
              </a:rPr>
              <a:t>.</a:t>
            </a:r>
            <a:endParaRPr lang="en-US" sz="3600" dirty="0">
              <a:latin typeface="+mj-lt"/>
            </a:endParaRPr>
          </a:p>
        </p:txBody>
      </p:sp>
      <p:sp>
        <p:nvSpPr>
          <p:cNvPr id="7" name="Rectangle 6"/>
          <p:cNvSpPr/>
          <p:nvPr/>
        </p:nvSpPr>
        <p:spPr>
          <a:xfrm>
            <a:off x="304800" y="3810000"/>
            <a:ext cx="8520281" cy="646331"/>
          </a:xfrm>
          <a:prstGeom prst="rect">
            <a:avLst/>
          </a:prstGeom>
        </p:spPr>
        <p:txBody>
          <a:bodyPr wrap="none">
            <a:spAutoFit/>
          </a:bodyPr>
          <a:lstStyle/>
          <a:p>
            <a:r>
              <a:rPr lang="vi-VN" sz="3600" dirty="0" smtClean="0">
                <a:latin typeface="Times New Roman" pitchFamily="18" charset="0"/>
                <a:cs typeface="Times New Roman" pitchFamily="18" charset="0"/>
              </a:rPr>
              <a:t>D.Có thể làm thay đổi màu sắc các vật khác..</a:t>
            </a:r>
            <a:endParaRPr lang="en-US" sz="3600" dirty="0">
              <a:latin typeface="Times New Roman" pitchFamily="18" charset="0"/>
              <a:cs typeface="Times New Roman" pitchFamily="18" charset="0"/>
            </a:endParaRPr>
          </a:p>
        </p:txBody>
      </p:sp>
      <p:sp>
        <p:nvSpPr>
          <p:cNvPr id="8" name="Rectangle 7"/>
          <p:cNvSpPr/>
          <p:nvPr/>
        </p:nvSpPr>
        <p:spPr>
          <a:xfrm>
            <a:off x="0" y="0"/>
            <a:ext cx="9144000" cy="1200329"/>
          </a:xfrm>
          <a:prstGeom prst="rect">
            <a:avLst/>
          </a:prstGeom>
        </p:spPr>
        <p:txBody>
          <a:bodyPr wrap="square">
            <a:spAutoFit/>
          </a:bodyPr>
          <a:lstStyle/>
          <a:p>
            <a:r>
              <a:rPr lang="vi-VN" sz="3600" b="1" dirty="0" smtClean="0">
                <a:latin typeface="Times New Roman" pitchFamily="18" charset="0"/>
                <a:cs typeface="Times New Roman" pitchFamily="18" charset="0"/>
              </a:rPr>
              <a:t>Câu 3:</a:t>
            </a:r>
            <a:r>
              <a:rPr lang="vi-VN" sz="3600" dirty="0" smtClean="0">
                <a:latin typeface="Times New Roman" pitchFamily="18" charset="0"/>
                <a:cs typeface="Times New Roman" pitchFamily="18" charset="0"/>
              </a:rPr>
              <a:t> Căn cứ vào đâu mà ta nhận biết được một vật có nhiệt năng?</a:t>
            </a:r>
            <a:endParaRPr lang="en-US" sz="3600" dirty="0">
              <a:latin typeface="Times New Roman" pitchFamily="18" charset="0"/>
              <a:cs typeface="Times New Roman" pitchFamily="18" charset="0"/>
            </a:endParaRPr>
          </a:p>
        </p:txBody>
      </p:sp>
      <p:sp>
        <p:nvSpPr>
          <p:cNvPr id="9" name="Oval 8"/>
          <p:cNvSpPr/>
          <p:nvPr/>
        </p:nvSpPr>
        <p:spPr>
          <a:xfrm>
            <a:off x="152400" y="2057400"/>
            <a:ext cx="6096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Câu 4: Điền vào chỗ trống để thành câu hoàn chỉnh: Nhiên liệu là các vật liệu khi bị đốt cháy giải phóng năng lượng dưới dạng …</a:t>
            </a:r>
            <a:endParaRPr lang="en-US" sz="3600" dirty="0">
              <a:latin typeface="Times New Roman" pitchFamily="18" charset="0"/>
              <a:cs typeface="Times New Roman" pitchFamily="18" charset="0"/>
            </a:endParaRPr>
          </a:p>
        </p:txBody>
      </p:sp>
      <p:sp>
        <p:nvSpPr>
          <p:cNvPr id="9" name="Rectangle 8"/>
          <p:cNvSpPr/>
          <p:nvPr/>
        </p:nvSpPr>
        <p:spPr>
          <a:xfrm>
            <a:off x="0" y="1981200"/>
            <a:ext cx="4185761" cy="646331"/>
          </a:xfrm>
          <a:prstGeom prst="rect">
            <a:avLst/>
          </a:prstGeom>
        </p:spPr>
        <p:txBody>
          <a:bodyPr wrap="none">
            <a:spAutoFit/>
          </a:bodyPr>
          <a:lstStyle/>
          <a:p>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Nhiệt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sáng</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9"/>
          <p:cNvSpPr/>
          <p:nvPr/>
        </p:nvSpPr>
        <p:spPr>
          <a:xfrm>
            <a:off x="0" y="2743200"/>
            <a:ext cx="6192721" cy="646331"/>
          </a:xfrm>
          <a:prstGeom prst="rect">
            <a:avLst/>
          </a:prstGeom>
        </p:spPr>
        <p:txBody>
          <a:bodyPr wrap="none">
            <a:spAutoFit/>
          </a:bodyPr>
          <a:lstStyle/>
          <a:p>
            <a:r>
              <a:rPr lang="vi-VN" sz="3600" dirty="0" smtClean="0">
                <a:latin typeface="Times New Roman" pitchFamily="18" charset="0"/>
                <a:cs typeface="Times New Roman" pitchFamily="18" charset="0"/>
              </a:rPr>
              <a:t>B. Nhiệt và năng lượng hóa học.</a:t>
            </a:r>
            <a:endParaRPr lang="vi-VN" sz="3600" dirty="0">
              <a:latin typeface="Times New Roman" pitchFamily="18" charset="0"/>
              <a:cs typeface="Times New Roman" pitchFamily="18" charset="0"/>
            </a:endParaRPr>
          </a:p>
        </p:txBody>
      </p:sp>
      <p:sp>
        <p:nvSpPr>
          <p:cNvPr id="11" name="Rectangle 10"/>
          <p:cNvSpPr/>
          <p:nvPr/>
        </p:nvSpPr>
        <p:spPr>
          <a:xfrm>
            <a:off x="0" y="3505200"/>
            <a:ext cx="5307863" cy="646331"/>
          </a:xfrm>
          <a:prstGeom prst="rect">
            <a:avLst/>
          </a:prstGeom>
        </p:spPr>
        <p:txBody>
          <a:bodyPr wrap="none">
            <a:spAutoFit/>
          </a:bodyPr>
          <a:lstStyle/>
          <a:p>
            <a:r>
              <a:rPr lang="vi-VN" sz="3600" dirty="0" smtClean="0">
                <a:latin typeface="Times New Roman" pitchFamily="18" charset="0"/>
                <a:cs typeface="Times New Roman" pitchFamily="18" charset="0"/>
              </a:rPr>
              <a:t>C. Nhiệt và năng lượng âm.</a:t>
            </a:r>
            <a:endParaRPr lang="vi-VN" sz="3600" dirty="0">
              <a:latin typeface="Times New Roman" pitchFamily="18" charset="0"/>
              <a:cs typeface="Times New Roman" pitchFamily="18" charset="0"/>
            </a:endParaRPr>
          </a:p>
        </p:txBody>
      </p:sp>
      <p:sp>
        <p:nvSpPr>
          <p:cNvPr id="12" name="Rectangle 11"/>
          <p:cNvSpPr/>
          <p:nvPr/>
        </p:nvSpPr>
        <p:spPr>
          <a:xfrm>
            <a:off x="0" y="4267200"/>
            <a:ext cx="6551794" cy="646331"/>
          </a:xfrm>
          <a:prstGeom prst="rect">
            <a:avLst/>
          </a:prstGeom>
        </p:spPr>
        <p:txBody>
          <a:bodyPr wrap="none">
            <a:spAutoFit/>
          </a:bodyPr>
          <a:lstStyle/>
          <a:p>
            <a:r>
              <a:rPr lang="vi-VN" sz="3600" dirty="0" smtClean="0">
                <a:latin typeface="Times New Roman" pitchFamily="18" charset="0"/>
                <a:cs typeface="Times New Roman" pitchFamily="18" charset="0"/>
              </a:rPr>
              <a:t>D. Quang năng và năng lượng âm.</a:t>
            </a:r>
            <a:endParaRPr lang="vi-VN" sz="3600" dirty="0">
              <a:latin typeface="Times New Roman" pitchFamily="18" charset="0"/>
              <a:cs typeface="Times New Roman" pitchFamily="18" charset="0"/>
            </a:endParaRPr>
          </a:p>
        </p:txBody>
      </p:sp>
      <p:sp>
        <p:nvSpPr>
          <p:cNvPr id="13" name="Oval 12"/>
          <p:cNvSpPr/>
          <p:nvPr/>
        </p:nvSpPr>
        <p:spPr>
          <a:xfrm>
            <a:off x="0" y="2057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Bottom)">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plus(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Câu 5:  Năng lượng mà một vật có được do chuyển động được gọi là …</a:t>
            </a:r>
            <a:endParaRPr lang="en-US" sz="3600" dirty="0">
              <a:latin typeface="Times New Roman" pitchFamily="18" charset="0"/>
              <a:cs typeface="Times New Roman" pitchFamily="18" charset="0"/>
            </a:endParaRPr>
          </a:p>
        </p:txBody>
      </p:sp>
      <p:sp>
        <p:nvSpPr>
          <p:cNvPr id="5" name="Rectangle 4"/>
          <p:cNvSpPr/>
          <p:nvPr/>
        </p:nvSpPr>
        <p:spPr>
          <a:xfrm>
            <a:off x="228600" y="1676400"/>
            <a:ext cx="2587247" cy="646331"/>
          </a:xfrm>
          <a:prstGeom prst="rect">
            <a:avLst/>
          </a:prstGeom>
        </p:spPr>
        <p:txBody>
          <a:bodyPr wrap="none">
            <a:spAutoFit/>
          </a:bodyPr>
          <a:lstStyle/>
          <a:p>
            <a:r>
              <a:rPr lang="vi-VN" sz="3600" dirty="0" smtClean="0">
                <a:latin typeface="Times New Roman" pitchFamily="18" charset="0"/>
                <a:cs typeface="Times New Roman" pitchFamily="18" charset="0"/>
              </a:rPr>
              <a:t>A. Thế năng.</a:t>
            </a:r>
            <a:endParaRPr lang="vi-VN" sz="3600" dirty="0">
              <a:latin typeface="Times New Roman" pitchFamily="18" charset="0"/>
              <a:cs typeface="Times New Roman" pitchFamily="18" charset="0"/>
            </a:endParaRPr>
          </a:p>
        </p:txBody>
      </p:sp>
      <p:sp>
        <p:nvSpPr>
          <p:cNvPr id="6" name="Rectangle 5"/>
          <p:cNvSpPr/>
          <p:nvPr/>
        </p:nvSpPr>
        <p:spPr>
          <a:xfrm>
            <a:off x="304800" y="2438400"/>
            <a:ext cx="2980303" cy="646331"/>
          </a:xfrm>
          <a:prstGeom prst="rect">
            <a:avLst/>
          </a:prstGeom>
        </p:spPr>
        <p:txBody>
          <a:bodyPr wrap="none">
            <a:spAutoFit/>
          </a:bodyPr>
          <a:lstStyle/>
          <a:p>
            <a:r>
              <a:rPr lang="vi-VN" sz="3600" dirty="0" smtClean="0">
                <a:latin typeface="Times New Roman" pitchFamily="18" charset="0"/>
                <a:cs typeface="Times New Roman" pitchFamily="18" charset="0"/>
              </a:rPr>
              <a:t>B. Động năng.</a:t>
            </a:r>
            <a:endParaRPr lang="vi-VN" sz="3600" dirty="0">
              <a:latin typeface="Times New Roman" pitchFamily="18" charset="0"/>
              <a:cs typeface="Times New Roman" pitchFamily="18" charset="0"/>
            </a:endParaRPr>
          </a:p>
        </p:txBody>
      </p:sp>
      <p:sp>
        <p:nvSpPr>
          <p:cNvPr id="7" name="Rectangle 6"/>
          <p:cNvSpPr/>
          <p:nvPr/>
        </p:nvSpPr>
        <p:spPr>
          <a:xfrm>
            <a:off x="304800" y="3429000"/>
            <a:ext cx="2877711" cy="646331"/>
          </a:xfrm>
          <a:prstGeom prst="rect">
            <a:avLst/>
          </a:prstGeom>
        </p:spPr>
        <p:txBody>
          <a:bodyPr wrap="none">
            <a:spAutoFit/>
          </a:bodyPr>
          <a:lstStyle/>
          <a:p>
            <a:r>
              <a:rPr lang="vi-VN" sz="3600" dirty="0" smtClean="0">
                <a:latin typeface="Times New Roman" pitchFamily="18" charset="0"/>
                <a:cs typeface="Times New Roman" pitchFamily="18" charset="0"/>
              </a:rPr>
              <a:t>C. Nhiệt năng.</a:t>
            </a:r>
            <a:endParaRPr lang="vi-VN" sz="3600" dirty="0">
              <a:latin typeface="Times New Roman" pitchFamily="18" charset="0"/>
              <a:cs typeface="Times New Roman" pitchFamily="18" charset="0"/>
            </a:endParaRPr>
          </a:p>
        </p:txBody>
      </p:sp>
      <p:sp>
        <p:nvSpPr>
          <p:cNvPr id="8" name="Rectangle 7"/>
          <p:cNvSpPr/>
          <p:nvPr/>
        </p:nvSpPr>
        <p:spPr>
          <a:xfrm>
            <a:off x="304800" y="4343400"/>
            <a:ext cx="2428870" cy="646331"/>
          </a:xfrm>
          <a:prstGeom prst="rect">
            <a:avLst/>
          </a:prstGeom>
        </p:spPr>
        <p:txBody>
          <a:bodyPr wrap="none">
            <a:spAutoFit/>
          </a:bodyPr>
          <a:lstStyle/>
          <a:p>
            <a:r>
              <a:rPr lang="vi-VN" sz="3600" dirty="0" smtClean="0">
                <a:latin typeface="Times New Roman" pitchFamily="18" charset="0"/>
                <a:cs typeface="Times New Roman" pitchFamily="18" charset="0"/>
              </a:rPr>
              <a:t>D. Cơ năng.</a:t>
            </a:r>
            <a:endParaRPr lang="vi-VN" sz="3600" dirty="0">
              <a:latin typeface="Times New Roman" pitchFamily="18" charset="0"/>
              <a:cs typeface="Times New Roman" pitchFamily="18" charset="0"/>
            </a:endParaRPr>
          </a:p>
        </p:txBody>
      </p:sp>
      <p:sp>
        <p:nvSpPr>
          <p:cNvPr id="9" name="Oval 8"/>
          <p:cNvSpPr/>
          <p:nvPr/>
        </p:nvSpPr>
        <p:spPr>
          <a:xfrm>
            <a:off x="228600" y="2438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B</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4267200"/>
            <a:ext cx="3962400" cy="646331"/>
          </a:xfrm>
          <a:prstGeom prst="rect">
            <a:avLst/>
          </a:prstGeom>
        </p:spPr>
        <p:txBody>
          <a:bodyPr wrap="square">
            <a:spAutoFit/>
          </a:bodyPr>
          <a:lstStyle/>
          <a:p>
            <a:r>
              <a:rPr lang="vi-VN" sz="3600" dirty="0" smtClean="0">
                <a:latin typeface="Times New Roman" pitchFamily="18" charset="0"/>
                <a:cs typeface="Times New Roman" pitchFamily="18" charset="0"/>
              </a:rPr>
              <a:t>D. Động năng.</a:t>
            </a:r>
            <a:endParaRPr lang="vi-VN" sz="3600" dirty="0">
              <a:latin typeface="Times New Roman" pitchFamily="18" charset="0"/>
              <a:cs typeface="Times New Roman" pitchFamily="18" charset="0"/>
            </a:endParaRPr>
          </a:p>
        </p:txBody>
      </p:sp>
      <p:sp>
        <p:nvSpPr>
          <p:cNvPr id="3" name="Rectangle 2"/>
          <p:cNvSpPr/>
          <p:nvPr/>
        </p:nvSpPr>
        <p:spPr>
          <a:xfrm>
            <a:off x="0" y="0"/>
            <a:ext cx="9144000" cy="1200329"/>
          </a:xfrm>
          <a:prstGeom prst="rect">
            <a:avLst/>
          </a:prstGeom>
        </p:spPr>
        <p:txBody>
          <a:bodyPr wrap="square">
            <a:spAutoFit/>
          </a:bodyPr>
          <a:lstStyle/>
          <a:p>
            <a:r>
              <a:rPr lang="vi-VN" sz="3600" b="1" dirty="0" smtClean="0">
                <a:latin typeface="Times New Roman" pitchFamily="18" charset="0"/>
                <a:cs typeface="Times New Roman" pitchFamily="18" charset="0"/>
              </a:rPr>
              <a:t>Câu 6:</a:t>
            </a:r>
            <a:r>
              <a:rPr lang="vi-VN" sz="3600" dirty="0" smtClean="0">
                <a:latin typeface="Times New Roman" pitchFamily="18" charset="0"/>
                <a:cs typeface="Times New Roman" pitchFamily="18" charset="0"/>
              </a:rPr>
              <a:t> Vật ở trên cao so với mặt đất có năng lượng gọi là …</a:t>
            </a:r>
          </a:p>
        </p:txBody>
      </p:sp>
      <p:sp>
        <p:nvSpPr>
          <p:cNvPr id="5" name="Rectangle 4"/>
          <p:cNvSpPr/>
          <p:nvPr/>
        </p:nvSpPr>
        <p:spPr>
          <a:xfrm>
            <a:off x="0" y="1219200"/>
            <a:ext cx="2903359" cy="646331"/>
          </a:xfrm>
          <a:prstGeom prst="rect">
            <a:avLst/>
          </a:prstGeom>
        </p:spPr>
        <p:txBody>
          <a:bodyPr wrap="none">
            <a:spAutoFit/>
          </a:bodyPr>
          <a:lstStyle/>
          <a:p>
            <a:r>
              <a:rPr lang="vi-VN" sz="3600" dirty="0" smtClean="0">
                <a:latin typeface="Times New Roman" pitchFamily="18" charset="0"/>
                <a:cs typeface="Times New Roman" pitchFamily="18" charset="0"/>
              </a:rPr>
              <a:t>A. Nhiệt năng.</a:t>
            </a:r>
          </a:p>
        </p:txBody>
      </p:sp>
      <p:sp>
        <p:nvSpPr>
          <p:cNvPr id="6" name="Rectangle 5"/>
          <p:cNvSpPr/>
          <p:nvPr/>
        </p:nvSpPr>
        <p:spPr>
          <a:xfrm>
            <a:off x="533400" y="2286000"/>
            <a:ext cx="4049185" cy="646331"/>
          </a:xfrm>
          <a:prstGeom prst="rect">
            <a:avLst/>
          </a:prstGeom>
        </p:spPr>
        <p:txBody>
          <a:bodyPr wrap="none">
            <a:spAutoFit/>
          </a:bodyPr>
          <a:lstStyle/>
          <a:p>
            <a:r>
              <a:rPr lang="vi-VN" sz="3600" dirty="0" smtClean="0">
                <a:latin typeface="Times New Roman" pitchFamily="18" charset="0"/>
                <a:cs typeface="Times New Roman" pitchFamily="18" charset="0"/>
              </a:rPr>
              <a:t>B. Thế năng đàn hồi.</a:t>
            </a:r>
          </a:p>
        </p:txBody>
      </p:sp>
      <p:sp>
        <p:nvSpPr>
          <p:cNvPr id="7" name="Rectangle 6"/>
          <p:cNvSpPr/>
          <p:nvPr/>
        </p:nvSpPr>
        <p:spPr>
          <a:xfrm>
            <a:off x="1066800" y="3352800"/>
            <a:ext cx="4126130" cy="646331"/>
          </a:xfrm>
          <a:prstGeom prst="rect">
            <a:avLst/>
          </a:prstGeom>
        </p:spPr>
        <p:txBody>
          <a:bodyPr wrap="none">
            <a:spAutoFit/>
          </a:bodyPr>
          <a:lstStyle/>
          <a:p>
            <a:r>
              <a:rPr lang="vi-VN" sz="3600" dirty="0" smtClean="0">
                <a:latin typeface="Times New Roman" pitchFamily="18" charset="0"/>
                <a:cs typeface="Times New Roman" pitchFamily="18" charset="0"/>
              </a:rPr>
              <a:t>C. Thế năng hấp dẫn.</a:t>
            </a:r>
          </a:p>
        </p:txBody>
      </p:sp>
      <p:sp>
        <p:nvSpPr>
          <p:cNvPr id="8" name="Oval 7"/>
          <p:cNvSpPr/>
          <p:nvPr/>
        </p:nvSpPr>
        <p:spPr>
          <a:xfrm>
            <a:off x="990600" y="3352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C</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lide(fromBottom)">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heel(4)">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down)">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7600"/>
            <a:ext cx="5410200" cy="646331"/>
          </a:xfrm>
          <a:prstGeom prst="rect">
            <a:avLst/>
          </a:prstGeom>
        </p:spPr>
        <p:txBody>
          <a:bodyPr wrap="square">
            <a:spAutoFit/>
          </a:bodyPr>
          <a:lstStyle/>
          <a:p>
            <a:r>
              <a:rPr lang="vi-VN" sz="3600" dirty="0" smtClean="0">
                <a:latin typeface="Times New Roman" pitchFamily="18" charset="0"/>
                <a:cs typeface="Times New Roman" pitchFamily="18" charset="0"/>
              </a:rPr>
              <a:t>D. Năng lượng từ than đá.</a:t>
            </a:r>
            <a:endParaRPr lang="vi-VN" sz="3600" dirty="0">
              <a:latin typeface="Times New Roman" pitchFamily="18" charset="0"/>
              <a:cs typeface="Times New Roman" pitchFamily="18" charset="0"/>
            </a:endParaRPr>
          </a:p>
        </p:txBody>
      </p:sp>
      <p:sp>
        <p:nvSpPr>
          <p:cNvPr id="3" name="Rectangle 2"/>
          <p:cNvSpPr/>
          <p:nvPr/>
        </p:nvSpPr>
        <p:spPr>
          <a:xfrm>
            <a:off x="0" y="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Câu 7: Dạng năng lượng nào không phải năng lượng tái tạo? </a:t>
            </a:r>
          </a:p>
        </p:txBody>
      </p:sp>
      <p:sp>
        <p:nvSpPr>
          <p:cNvPr id="5" name="Rectangle 4"/>
          <p:cNvSpPr/>
          <p:nvPr/>
        </p:nvSpPr>
        <p:spPr>
          <a:xfrm>
            <a:off x="0" y="1219200"/>
            <a:ext cx="4108817" cy="646331"/>
          </a:xfrm>
          <a:prstGeom prst="rect">
            <a:avLst/>
          </a:prstGeom>
        </p:spPr>
        <p:txBody>
          <a:bodyPr wrap="none">
            <a:spAutoFit/>
          </a:bodyPr>
          <a:lstStyle/>
          <a:p>
            <a:r>
              <a:rPr lang="vi-VN" sz="3600" dirty="0" smtClean="0">
                <a:latin typeface="Times New Roman" pitchFamily="18" charset="0"/>
                <a:cs typeface="Times New Roman" pitchFamily="18" charset="0"/>
              </a:rPr>
              <a:t>A. Năng lượng nước.</a:t>
            </a:r>
          </a:p>
        </p:txBody>
      </p:sp>
      <p:sp>
        <p:nvSpPr>
          <p:cNvPr id="6" name="Rectangle 5"/>
          <p:cNvSpPr/>
          <p:nvPr/>
        </p:nvSpPr>
        <p:spPr>
          <a:xfrm>
            <a:off x="0" y="2133600"/>
            <a:ext cx="3858749" cy="646331"/>
          </a:xfrm>
          <a:prstGeom prst="rect">
            <a:avLst/>
          </a:prstGeom>
        </p:spPr>
        <p:txBody>
          <a:bodyPr wrap="none">
            <a:spAutoFit/>
          </a:bodyPr>
          <a:lstStyle/>
          <a:p>
            <a:r>
              <a:rPr lang="vi-VN" sz="3600" dirty="0" smtClean="0">
                <a:latin typeface="Times New Roman" pitchFamily="18" charset="0"/>
                <a:cs typeface="Times New Roman" pitchFamily="18" charset="0"/>
              </a:rPr>
              <a:t>B. Năng lượng gió. </a:t>
            </a:r>
          </a:p>
        </p:txBody>
      </p:sp>
      <p:sp>
        <p:nvSpPr>
          <p:cNvPr id="7" name="Rectangle 6"/>
          <p:cNvSpPr/>
          <p:nvPr/>
        </p:nvSpPr>
        <p:spPr>
          <a:xfrm>
            <a:off x="0" y="2971800"/>
            <a:ext cx="4615366" cy="646331"/>
          </a:xfrm>
          <a:prstGeom prst="rect">
            <a:avLst/>
          </a:prstGeom>
        </p:spPr>
        <p:txBody>
          <a:bodyPr wrap="none">
            <a:spAutoFit/>
          </a:bodyPr>
          <a:lstStyle/>
          <a:p>
            <a:r>
              <a:rPr lang="vi-VN" sz="3600" dirty="0" smtClean="0">
                <a:latin typeface="Times New Roman" pitchFamily="18" charset="0"/>
                <a:cs typeface="Times New Roman" pitchFamily="18" charset="0"/>
              </a:rPr>
              <a:t>C. Năng lượng mặt trời.</a:t>
            </a:r>
          </a:p>
        </p:txBody>
      </p:sp>
      <p:sp>
        <p:nvSpPr>
          <p:cNvPr id="8" name="Oval 7"/>
          <p:cNvSpPr/>
          <p:nvPr/>
        </p:nvSpPr>
        <p:spPr>
          <a:xfrm>
            <a:off x="0" y="3657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lide(fromBottom)">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plus(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heel(4)">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heel(4)">
                                      <p:cBhvr>
                                        <p:cTn id="28" dur="2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Câu 8: Năng lượng của nước chứa trong hồ của đập thuỷ điện là:</a:t>
            </a:r>
          </a:p>
        </p:txBody>
      </p:sp>
      <p:sp>
        <p:nvSpPr>
          <p:cNvPr id="5" name="Rectangle 4"/>
          <p:cNvSpPr/>
          <p:nvPr/>
        </p:nvSpPr>
        <p:spPr>
          <a:xfrm>
            <a:off x="0" y="1524000"/>
            <a:ext cx="2587247" cy="646331"/>
          </a:xfrm>
          <a:prstGeom prst="rect">
            <a:avLst/>
          </a:prstGeom>
        </p:spPr>
        <p:txBody>
          <a:bodyPr wrap="none">
            <a:spAutoFit/>
          </a:bodyPr>
          <a:lstStyle/>
          <a:p>
            <a:r>
              <a:rPr lang="vi-VN" sz="3600" dirty="0" smtClean="0">
                <a:latin typeface="Times New Roman" pitchFamily="18" charset="0"/>
                <a:cs typeface="Times New Roman" pitchFamily="18" charset="0"/>
              </a:rPr>
              <a:t>A. Thế năng.</a:t>
            </a:r>
          </a:p>
        </p:txBody>
      </p:sp>
      <p:sp>
        <p:nvSpPr>
          <p:cNvPr id="6" name="Rectangle 5"/>
          <p:cNvSpPr/>
          <p:nvPr/>
        </p:nvSpPr>
        <p:spPr>
          <a:xfrm>
            <a:off x="0" y="2438400"/>
            <a:ext cx="2877711" cy="646331"/>
          </a:xfrm>
          <a:prstGeom prst="rect">
            <a:avLst/>
          </a:prstGeom>
        </p:spPr>
        <p:txBody>
          <a:bodyPr wrap="none">
            <a:spAutoFit/>
          </a:bodyPr>
          <a:lstStyle/>
          <a:p>
            <a:r>
              <a:rPr lang="vi-VN" sz="3600" dirty="0" smtClean="0">
                <a:latin typeface="Times New Roman" pitchFamily="18" charset="0"/>
                <a:cs typeface="Times New Roman" pitchFamily="18" charset="0"/>
              </a:rPr>
              <a:t>B. Nhiệt năng.</a:t>
            </a:r>
          </a:p>
        </p:txBody>
      </p:sp>
      <p:sp>
        <p:nvSpPr>
          <p:cNvPr id="7" name="Rectangle 6"/>
          <p:cNvSpPr/>
          <p:nvPr/>
        </p:nvSpPr>
        <p:spPr>
          <a:xfrm>
            <a:off x="0" y="3276600"/>
            <a:ext cx="2749471" cy="646331"/>
          </a:xfrm>
          <a:prstGeom prst="rect">
            <a:avLst/>
          </a:prstGeom>
        </p:spPr>
        <p:txBody>
          <a:bodyPr wrap="none">
            <a:spAutoFit/>
          </a:bodyPr>
          <a:lstStyle/>
          <a:p>
            <a:r>
              <a:rPr lang="vi-VN" sz="3600" dirty="0" smtClean="0">
                <a:latin typeface="Times New Roman" pitchFamily="18" charset="0"/>
                <a:cs typeface="Times New Roman" pitchFamily="18" charset="0"/>
              </a:rPr>
              <a:t>C. Điện năng.</a:t>
            </a:r>
          </a:p>
        </p:txBody>
      </p:sp>
      <p:sp>
        <p:nvSpPr>
          <p:cNvPr id="8" name="Rectangle 7"/>
          <p:cNvSpPr/>
          <p:nvPr/>
        </p:nvSpPr>
        <p:spPr>
          <a:xfrm>
            <a:off x="0" y="4114800"/>
            <a:ext cx="5032147" cy="646331"/>
          </a:xfrm>
          <a:prstGeom prst="rect">
            <a:avLst/>
          </a:prstGeom>
        </p:spPr>
        <p:txBody>
          <a:bodyPr wrap="none">
            <a:spAutoFit/>
          </a:bodyPr>
          <a:lstStyle/>
          <a:p>
            <a:r>
              <a:rPr lang="vi-VN" sz="3600" dirty="0" smtClean="0">
                <a:latin typeface="Times New Roman" pitchFamily="18" charset="0"/>
                <a:cs typeface="Times New Roman" pitchFamily="18" charset="0"/>
              </a:rPr>
              <a:t>D. Động năng và thế năng</a:t>
            </a:r>
            <a:endParaRPr lang="vi-VN" sz="3600" dirty="0">
              <a:latin typeface="Times New Roman" pitchFamily="18" charset="0"/>
              <a:cs typeface="Times New Roman" pitchFamily="18" charset="0"/>
            </a:endParaRPr>
          </a:p>
        </p:txBody>
      </p:sp>
      <p:sp>
        <p:nvSpPr>
          <p:cNvPr id="9" name="Oval 8"/>
          <p:cNvSpPr/>
          <p:nvPr/>
        </p:nvSpPr>
        <p:spPr>
          <a:xfrm>
            <a:off x="0" y="1600200"/>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A</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ppt_x"/>
                                          </p:val>
                                        </p:tav>
                                        <p:tav tm="100000">
                                          <p:val>
                                            <p:strVal val="#ppt_x"/>
                                          </p:val>
                                        </p:tav>
                                      </p:tavLst>
                                    </p:anim>
                                    <p:anim calcmode="lin" valueType="num">
                                      <p:cBhvr additive="base">
                                        <p:cTn id="2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8915400" cy="1200329"/>
          </a:xfrm>
          <a:prstGeom prst="rect">
            <a:avLst/>
          </a:prstGeom>
        </p:spPr>
        <p:txBody>
          <a:bodyPr wrap="square">
            <a:spAutoFit/>
          </a:bodyPr>
          <a:lstStyle/>
          <a:p>
            <a:r>
              <a:rPr lang="vi-VN" sz="3600" dirty="0" smtClean="0">
                <a:latin typeface="Times New Roman" pitchFamily="18" charset="0"/>
                <a:cs typeface="Times New Roman" pitchFamily="18" charset="0"/>
              </a:rPr>
              <a:t>Câu 9: Trong các vật chất sau đây, vật chất nào đều có nhiệt năng?</a:t>
            </a:r>
          </a:p>
        </p:txBody>
      </p:sp>
      <p:sp>
        <p:nvSpPr>
          <p:cNvPr id="5" name="Rectangle 4"/>
          <p:cNvSpPr/>
          <p:nvPr/>
        </p:nvSpPr>
        <p:spPr>
          <a:xfrm>
            <a:off x="0" y="1371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A. Bóng đèn đang sáng, pin, thức ăn đã nấu chín.</a:t>
            </a:r>
          </a:p>
        </p:txBody>
      </p:sp>
      <p:sp>
        <p:nvSpPr>
          <p:cNvPr id="6" name="Rectangle 5"/>
          <p:cNvSpPr/>
          <p:nvPr/>
        </p:nvSpPr>
        <p:spPr>
          <a:xfrm>
            <a:off x="0" y="2667000"/>
            <a:ext cx="8872942" cy="646331"/>
          </a:xfrm>
          <a:prstGeom prst="rect">
            <a:avLst/>
          </a:prstGeom>
        </p:spPr>
        <p:txBody>
          <a:bodyPr wrap="none">
            <a:spAutoFit/>
          </a:bodyPr>
          <a:lstStyle/>
          <a:p>
            <a:r>
              <a:rPr lang="vi-VN" sz="3600" dirty="0" smtClean="0">
                <a:latin typeface="Times New Roman" pitchFamily="18" charset="0"/>
                <a:cs typeface="Times New Roman" pitchFamily="18" charset="0"/>
              </a:rPr>
              <a:t>B. Lò sưởi đang hoạt động, mặt trời, lò xo dãn.</a:t>
            </a:r>
          </a:p>
        </p:txBody>
      </p:sp>
      <p:sp>
        <p:nvSpPr>
          <p:cNvPr id="7" name="Rectangle 6"/>
          <p:cNvSpPr/>
          <p:nvPr/>
        </p:nvSpPr>
        <p:spPr>
          <a:xfrm>
            <a:off x="0" y="3505200"/>
            <a:ext cx="5275803" cy="646331"/>
          </a:xfrm>
          <a:prstGeom prst="rect">
            <a:avLst/>
          </a:prstGeom>
        </p:spPr>
        <p:txBody>
          <a:bodyPr wrap="none">
            <a:spAutoFit/>
          </a:bodyPr>
          <a:lstStyle/>
          <a:p>
            <a:r>
              <a:rPr lang="vi-VN" sz="3600" dirty="0" smtClean="0">
                <a:latin typeface="Times New Roman" pitchFamily="18" charset="0"/>
                <a:cs typeface="Times New Roman" pitchFamily="18" charset="0"/>
              </a:rPr>
              <a:t>C. Gas, pin mặt trời, tia sét.</a:t>
            </a:r>
          </a:p>
        </p:txBody>
      </p:sp>
      <p:sp>
        <p:nvSpPr>
          <p:cNvPr id="8" name="Rectangle 7"/>
          <p:cNvSpPr/>
          <p:nvPr/>
        </p:nvSpPr>
        <p:spPr>
          <a:xfrm>
            <a:off x="0" y="4343400"/>
            <a:ext cx="8167621" cy="646331"/>
          </a:xfrm>
          <a:prstGeom prst="rect">
            <a:avLst/>
          </a:prstGeom>
        </p:spPr>
        <p:txBody>
          <a:bodyPr wrap="none">
            <a:spAutoFit/>
          </a:bodyPr>
          <a:lstStyle/>
          <a:p>
            <a:r>
              <a:rPr lang="vi-VN" sz="3600" dirty="0" smtClean="0">
                <a:latin typeface="Times New Roman" pitchFamily="18" charset="0"/>
                <a:cs typeface="Times New Roman" pitchFamily="18" charset="0"/>
              </a:rPr>
              <a:t>D. Mặt trời, tia sét, lò sưởi đang hoạt động.</a:t>
            </a:r>
            <a:endParaRPr lang="vi-VN" sz="3600" dirty="0">
              <a:latin typeface="Times New Roman" pitchFamily="18" charset="0"/>
              <a:cs typeface="Times New Roman" pitchFamily="18" charset="0"/>
            </a:endParaRPr>
          </a:p>
        </p:txBody>
      </p:sp>
      <p:sp>
        <p:nvSpPr>
          <p:cNvPr id="9" name="Oval 8"/>
          <p:cNvSpPr/>
          <p:nvPr/>
        </p:nvSpPr>
        <p:spPr>
          <a:xfrm>
            <a:off x="0" y="434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heel(4)">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8915400" cy="1323439"/>
          </a:xfrm>
          <a:prstGeom prst="rect">
            <a:avLst/>
          </a:prstGeom>
        </p:spPr>
        <p:txBody>
          <a:bodyPr wrap="square">
            <a:spAutoFit/>
          </a:bodyPr>
          <a:lstStyle/>
          <a:p>
            <a:r>
              <a:rPr lang="vi-VN" sz="4000" dirty="0" smtClean="0">
                <a:latin typeface="Times New Roman" pitchFamily="18" charset="0"/>
                <a:cs typeface="Times New Roman" pitchFamily="18" charset="0"/>
              </a:rPr>
              <a:t>Câu 10: Tivi cần nhận năng lượng ở dạng nào để hoạt động?</a:t>
            </a:r>
          </a:p>
        </p:txBody>
      </p:sp>
      <p:sp>
        <p:nvSpPr>
          <p:cNvPr id="5" name="Rectangle 4"/>
          <p:cNvSpPr/>
          <p:nvPr/>
        </p:nvSpPr>
        <p:spPr>
          <a:xfrm>
            <a:off x="152400" y="1600200"/>
            <a:ext cx="2903359" cy="646331"/>
          </a:xfrm>
          <a:prstGeom prst="rect">
            <a:avLst/>
          </a:prstGeom>
        </p:spPr>
        <p:txBody>
          <a:bodyPr wrap="none">
            <a:spAutoFit/>
          </a:bodyPr>
          <a:lstStyle/>
          <a:p>
            <a:r>
              <a:rPr lang="vi-VN" sz="3600" dirty="0" smtClean="0">
                <a:latin typeface="Times New Roman" pitchFamily="18" charset="0"/>
                <a:cs typeface="Times New Roman" pitchFamily="18" charset="0"/>
              </a:rPr>
              <a:t>A. Động năng.</a:t>
            </a:r>
          </a:p>
        </p:txBody>
      </p:sp>
      <p:sp>
        <p:nvSpPr>
          <p:cNvPr id="6" name="Rectangle 5"/>
          <p:cNvSpPr/>
          <p:nvPr/>
        </p:nvSpPr>
        <p:spPr>
          <a:xfrm>
            <a:off x="1447800" y="2438400"/>
            <a:ext cx="2621230" cy="646331"/>
          </a:xfrm>
          <a:prstGeom prst="rect">
            <a:avLst/>
          </a:prstGeom>
        </p:spPr>
        <p:txBody>
          <a:bodyPr wrap="none">
            <a:spAutoFit/>
          </a:bodyPr>
          <a:lstStyle/>
          <a:p>
            <a:r>
              <a:rPr lang="vi-VN" sz="3600" dirty="0" smtClean="0">
                <a:latin typeface="Times New Roman" pitchFamily="18" charset="0"/>
                <a:cs typeface="Times New Roman" pitchFamily="18" charset="0"/>
              </a:rPr>
              <a:t>B. Hoá năng.</a:t>
            </a:r>
          </a:p>
        </p:txBody>
      </p:sp>
      <p:sp>
        <p:nvSpPr>
          <p:cNvPr id="7" name="Rectangle 6"/>
          <p:cNvSpPr/>
          <p:nvPr/>
        </p:nvSpPr>
        <p:spPr>
          <a:xfrm>
            <a:off x="2362200" y="3352800"/>
            <a:ext cx="2561599" cy="646331"/>
          </a:xfrm>
          <a:prstGeom prst="rect">
            <a:avLst/>
          </a:prstGeom>
        </p:spPr>
        <p:txBody>
          <a:bodyPr wrap="none">
            <a:spAutoFit/>
          </a:bodyPr>
          <a:lstStyle/>
          <a:p>
            <a:r>
              <a:rPr lang="vi-VN" sz="3600" dirty="0" smtClean="0">
                <a:latin typeface="Times New Roman" pitchFamily="18" charset="0"/>
                <a:cs typeface="Times New Roman" pitchFamily="18" charset="0"/>
              </a:rPr>
              <a:t>C. Thế năng.</a:t>
            </a:r>
          </a:p>
        </p:txBody>
      </p:sp>
      <p:sp>
        <p:nvSpPr>
          <p:cNvPr id="8" name="Rectangle 7"/>
          <p:cNvSpPr/>
          <p:nvPr/>
        </p:nvSpPr>
        <p:spPr>
          <a:xfrm>
            <a:off x="3048000" y="4343400"/>
            <a:ext cx="2877711" cy="646331"/>
          </a:xfrm>
          <a:prstGeom prst="rect">
            <a:avLst/>
          </a:prstGeom>
        </p:spPr>
        <p:txBody>
          <a:bodyPr wrap="none">
            <a:spAutoFit/>
          </a:bodyPr>
          <a:lstStyle/>
          <a:p>
            <a:r>
              <a:rPr lang="vi-VN" sz="3600" dirty="0" smtClean="0">
                <a:latin typeface="Times New Roman" pitchFamily="18" charset="0"/>
                <a:cs typeface="Times New Roman" pitchFamily="18" charset="0"/>
              </a:rPr>
              <a:t>D. Điện năng.</a:t>
            </a:r>
            <a:endParaRPr lang="vi-VN" sz="3600" dirty="0">
              <a:latin typeface="Times New Roman" pitchFamily="18" charset="0"/>
              <a:cs typeface="Times New Roman" pitchFamily="18" charset="0"/>
            </a:endParaRPr>
          </a:p>
        </p:txBody>
      </p:sp>
      <p:sp>
        <p:nvSpPr>
          <p:cNvPr id="9" name="Oval 8"/>
          <p:cNvSpPr/>
          <p:nvPr/>
        </p:nvSpPr>
        <p:spPr>
          <a:xfrm>
            <a:off x="3048000" y="434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plus(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heel(4)">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31216"/>
          </a:xfrm>
          <a:prstGeom prst="rect">
            <a:avLst/>
          </a:prstGeom>
        </p:spPr>
        <p:txBody>
          <a:bodyPr wrap="square">
            <a:spAutoFit/>
          </a:bodyPr>
          <a:lstStyle/>
          <a:p>
            <a:r>
              <a:rPr lang="vi-VN" sz="3200" dirty="0" smtClean="0">
                <a:latin typeface="Times New Roman" pitchFamily="18" charset="0"/>
                <a:cs typeface="Times New Roman" pitchFamily="18" charset="0"/>
              </a:rPr>
              <a:t>Câu 11:Mỗi thiết bị sau đây cần nhận năng lượng vào ở dạng nào để hoạt động? Gọi tên nguồn cung cấp năng lượng tương ứng</a:t>
            </a:r>
            <a:r>
              <a:rPr lang="vi-VN"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46082" name="Picture 2" descr="Bài 47. Một số dạng năng lượng"/>
          <p:cNvPicPr>
            <a:picLocks noChangeAspect="1" noChangeArrowheads="1"/>
          </p:cNvPicPr>
          <p:nvPr/>
        </p:nvPicPr>
        <p:blipFill>
          <a:blip r:embed="rId2"/>
          <a:srcRect/>
          <a:stretch>
            <a:fillRect/>
          </a:stretch>
        </p:blipFill>
        <p:spPr bwMode="auto">
          <a:xfrm>
            <a:off x="457200" y="1676400"/>
            <a:ext cx="8382000" cy="1371600"/>
          </a:xfrm>
          <a:prstGeom prst="rect">
            <a:avLst/>
          </a:prstGeom>
          <a:noFill/>
        </p:spPr>
      </p:pic>
      <p:sp>
        <p:nvSpPr>
          <p:cNvPr id="6" name="Rectangle 5"/>
          <p:cNvSpPr/>
          <p:nvPr/>
        </p:nvSpPr>
        <p:spPr>
          <a:xfrm>
            <a:off x="0" y="31242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a) - Máy vi tính nhận năng lượng điện để hoạt động.</a:t>
            </a:r>
          </a:p>
          <a:p>
            <a:r>
              <a:rPr lang="vi-VN" sz="3200" dirty="0" smtClean="0">
                <a:latin typeface="Times New Roman" pitchFamily="18" charset="0"/>
                <a:cs typeface="Times New Roman" pitchFamily="18" charset="0"/>
              </a:rPr>
              <a:t>- Nguồn cung cấp năng lượng là nguồn điện.</a:t>
            </a:r>
            <a:endParaRPr lang="vi-VN" sz="3200" dirty="0">
              <a:latin typeface="Times New Roman" pitchFamily="18" charset="0"/>
              <a:cs typeface="Times New Roman" pitchFamily="18" charset="0"/>
            </a:endParaRPr>
          </a:p>
        </p:txBody>
      </p:sp>
      <p:sp>
        <p:nvSpPr>
          <p:cNvPr id="7" name="Rectangle 6"/>
          <p:cNvSpPr/>
          <p:nvPr/>
        </p:nvSpPr>
        <p:spPr>
          <a:xfrm>
            <a:off x="0" y="41148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b) - Pin Mặt Trời nhận năng lượng ánh sáng từ Mặt Trời để hoạt động.</a:t>
            </a:r>
          </a:p>
          <a:p>
            <a:r>
              <a:rPr lang="vi-VN" sz="3200" dirty="0" smtClean="0">
                <a:latin typeface="Times New Roman" pitchFamily="18" charset="0"/>
                <a:cs typeface="Times New Roman" pitchFamily="18" charset="0"/>
              </a:rPr>
              <a:t>- Nguồn cung cấp năng lượng là Mặt Trời.</a:t>
            </a:r>
            <a:endParaRPr lang="vi-VN" sz="3200" dirty="0">
              <a:latin typeface="Times New Roman" pitchFamily="18" charset="0"/>
              <a:cs typeface="Times New Roman" pitchFamily="18" charset="0"/>
            </a:endParaRPr>
          </a:p>
        </p:txBody>
      </p:sp>
      <p:sp>
        <p:nvSpPr>
          <p:cNvPr id="8" name="Rectangle 7"/>
          <p:cNvSpPr/>
          <p:nvPr/>
        </p:nvSpPr>
        <p:spPr>
          <a:xfrm>
            <a:off x="0" y="5562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 - Cối xay gió nhận năng lượng gió để hoạt động.</a:t>
            </a:r>
          </a:p>
          <a:p>
            <a:r>
              <a:rPr lang="vi-VN" sz="3200" dirty="0" smtClean="0">
                <a:latin typeface="Times New Roman" pitchFamily="18" charset="0"/>
                <a:cs typeface="Times New Roman" pitchFamily="18" charset="0"/>
              </a:rPr>
              <a:t>- Nguồn cung cấp năng lượng là gió.</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 calcmode="lin" valueType="num">
                                      <p:cBhvr additive="base">
                                        <p:cTn id="13" dur="500" fill="hold"/>
                                        <p:tgtEl>
                                          <p:spTgt spid="46082"/>
                                        </p:tgtEl>
                                        <p:attrNameLst>
                                          <p:attrName>ppt_x</p:attrName>
                                        </p:attrNameLst>
                                      </p:cBhvr>
                                      <p:tavLst>
                                        <p:tav tm="0">
                                          <p:val>
                                            <p:strVal val="#ppt_x"/>
                                          </p:val>
                                        </p:tav>
                                        <p:tav tm="100000">
                                          <p:val>
                                            <p:strVal val="#ppt_x"/>
                                          </p:val>
                                        </p:tav>
                                      </p:tavLst>
                                    </p:anim>
                                    <p:anim calcmode="lin" valueType="num">
                                      <p:cBhvr additive="base">
                                        <p:cTn id="14"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plus(in)">
                                      <p:cBhvr>
                                        <p:cTn id="24" dur="2000"/>
                                        <p:tgtEl>
                                          <p:spTgt spid="7">
                                            <p:txEl>
                                              <p:pRg st="0" end="0"/>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plus(in)">
                                      <p:cBhvr>
                                        <p:cTn id="27" dur="2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029200" cy="1754326"/>
          </a:xfrm>
          <a:prstGeom prst="rect">
            <a:avLst/>
          </a:prstGeom>
        </p:spPr>
        <p:txBody>
          <a:bodyPr wrap="square">
            <a:spAutoFit/>
          </a:bodyPr>
          <a:lstStyle/>
          <a:p>
            <a:r>
              <a:rPr lang="vi-VN" sz="3600" dirty="0" smtClean="0">
                <a:latin typeface="+mj-lt"/>
              </a:rPr>
              <a:t>Các dạng năng lượng xuất hiện trong hiện tượng bắn pháo hoa:</a:t>
            </a:r>
            <a:endParaRPr lang="en-US" sz="3600" dirty="0">
              <a:latin typeface="+mj-lt"/>
            </a:endParaRPr>
          </a:p>
        </p:txBody>
      </p:sp>
      <p:pic>
        <p:nvPicPr>
          <p:cNvPr id="56324" name="Picture 4" descr="Hòa Bình bắn pháo hoa Tết Nguyên đán 2021 ở đâu?"/>
          <p:cNvPicPr>
            <a:picLocks noChangeAspect="1" noChangeArrowheads="1"/>
          </p:cNvPicPr>
          <p:nvPr/>
        </p:nvPicPr>
        <p:blipFill>
          <a:blip r:embed="rId2"/>
          <a:srcRect/>
          <a:stretch>
            <a:fillRect/>
          </a:stretch>
        </p:blipFill>
        <p:spPr bwMode="auto">
          <a:xfrm>
            <a:off x="4953000" y="0"/>
            <a:ext cx="4191000" cy="6858000"/>
          </a:xfrm>
          <a:prstGeom prst="rect">
            <a:avLst/>
          </a:prstGeom>
          <a:noFill/>
        </p:spPr>
      </p:pic>
      <p:sp>
        <p:nvSpPr>
          <p:cNvPr id="8" name="Rectangle 7"/>
          <p:cNvSpPr/>
          <p:nvPr/>
        </p:nvSpPr>
        <p:spPr>
          <a:xfrm>
            <a:off x="0" y="1905000"/>
            <a:ext cx="3438762" cy="646331"/>
          </a:xfrm>
          <a:prstGeom prst="rect">
            <a:avLst/>
          </a:prstGeom>
        </p:spPr>
        <p:txBody>
          <a:bodyPr wrap="none">
            <a:spAutoFit/>
          </a:bodyPr>
          <a:lstStyle/>
          <a:p>
            <a:r>
              <a:rPr lang="vi-VN" sz="3600" dirty="0" smtClean="0">
                <a:latin typeface="+mj-lt"/>
              </a:rPr>
              <a:t>+ Năng lượng âm</a:t>
            </a:r>
            <a:endParaRPr lang="en-US" sz="3600" dirty="0">
              <a:latin typeface="+mj-lt"/>
            </a:endParaRPr>
          </a:p>
        </p:txBody>
      </p:sp>
      <p:sp>
        <p:nvSpPr>
          <p:cNvPr id="9" name="Rectangle 8"/>
          <p:cNvSpPr/>
          <p:nvPr/>
        </p:nvSpPr>
        <p:spPr>
          <a:xfrm>
            <a:off x="0" y="2743200"/>
            <a:ext cx="3797835" cy="646331"/>
          </a:xfrm>
          <a:prstGeom prst="rect">
            <a:avLst/>
          </a:prstGeom>
        </p:spPr>
        <p:txBody>
          <a:bodyPr wrap="none">
            <a:spAutoFit/>
          </a:bodyPr>
          <a:lstStyle/>
          <a:p>
            <a:r>
              <a:rPr lang="vi-VN" sz="3600" dirty="0" smtClean="0">
                <a:latin typeface="+mj-lt"/>
              </a:rPr>
              <a:t>+ Năng lượng nhiệt</a:t>
            </a:r>
            <a:endParaRPr lang="en-US" sz="3600" dirty="0">
              <a:latin typeface="+mj-lt"/>
            </a:endParaRPr>
          </a:p>
        </p:txBody>
      </p:sp>
      <p:sp>
        <p:nvSpPr>
          <p:cNvPr id="10" name="Rectangle 9"/>
          <p:cNvSpPr/>
          <p:nvPr/>
        </p:nvSpPr>
        <p:spPr>
          <a:xfrm>
            <a:off x="0" y="3581400"/>
            <a:ext cx="4503156" cy="646331"/>
          </a:xfrm>
          <a:prstGeom prst="rect">
            <a:avLst/>
          </a:prstGeom>
        </p:spPr>
        <p:txBody>
          <a:bodyPr wrap="none">
            <a:spAutoFit/>
          </a:bodyPr>
          <a:lstStyle/>
          <a:p>
            <a:r>
              <a:rPr lang="vi-VN" sz="3600" dirty="0" smtClean="0">
                <a:latin typeface="+mj-lt"/>
              </a:rPr>
              <a:t>+ Năng lượng ánh sáng</a:t>
            </a:r>
            <a:endParaRPr lang="en-US" sz="3600" dirty="0">
              <a:latin typeface="+mj-lt"/>
            </a:endParaRPr>
          </a:p>
        </p:txBody>
      </p:sp>
      <p:sp>
        <p:nvSpPr>
          <p:cNvPr id="11" name="Rectangle 10"/>
          <p:cNvSpPr/>
          <p:nvPr/>
        </p:nvSpPr>
        <p:spPr>
          <a:xfrm>
            <a:off x="0" y="4419600"/>
            <a:ext cx="4221027" cy="646331"/>
          </a:xfrm>
          <a:prstGeom prst="rect">
            <a:avLst/>
          </a:prstGeom>
        </p:spPr>
        <p:txBody>
          <a:bodyPr wrap="none">
            <a:spAutoFit/>
          </a:bodyPr>
          <a:lstStyle/>
          <a:p>
            <a:r>
              <a:rPr lang="vi-VN" sz="3600" dirty="0" smtClean="0">
                <a:latin typeface="+mj-lt"/>
              </a:rPr>
              <a:t>+ năng lượng hóa học</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4)">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7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itle 1"/>
          <p:cNvSpPr>
            <a:spLocks noGrp="1"/>
          </p:cNvSpPr>
          <p:nvPr>
            <p:ph type="title"/>
          </p:nvPr>
        </p:nvSpPr>
        <p:spPr>
          <a:xfrm>
            <a:off x="228600" y="228600"/>
            <a:ext cx="7886700" cy="740344"/>
          </a:xfrm>
        </p:spPr>
        <p:txBody>
          <a:bodyPr>
            <a:normAutofit fontScale="90000"/>
          </a:bodyPr>
          <a:lstStyle/>
          <a:p>
            <a:pPr algn="ctr"/>
            <a:r>
              <a:rPr lang="en-US" b="1" dirty="0">
                <a:solidFill>
                  <a:srgbClr val="FF0000"/>
                </a:solidFill>
                <a:latin typeface="Times New Roman" pitchFamily="18" charset="0"/>
                <a:cs typeface="Times New Roman" pitchFamily="18" charset="0"/>
              </a:rPr>
              <a:t>VẬN DỤNG</a:t>
            </a:r>
          </a:p>
        </p:txBody>
      </p:sp>
      <p:sp>
        <p:nvSpPr>
          <p:cNvPr id="5" name="Content Placeholder 2"/>
          <p:cNvSpPr>
            <a:spLocks noGrp="1"/>
          </p:cNvSpPr>
          <p:nvPr>
            <p:ph idx="1"/>
          </p:nvPr>
        </p:nvSpPr>
        <p:spPr>
          <a:xfrm>
            <a:off x="0" y="1143000"/>
            <a:ext cx="9144000" cy="4351338"/>
          </a:xfrm>
        </p:spPr>
        <p:txBody>
          <a:bodyPr/>
          <a:lstStyle/>
          <a:p>
            <a:r>
              <a:rPr lang="en-US" dirty="0">
                <a:latin typeface="Times New Roman" pitchFamily="18" charset="0"/>
                <a:cs typeface="Times New Roman" pitchFamily="18" charset="0"/>
              </a:rPr>
              <a:t>GIAO NHIỆM VỤ VỀ NHÀ:</a:t>
            </a:r>
          </a:p>
          <a:p>
            <a:pPr marL="0" lvl="0" indent="0" algn="ctr">
              <a:buNone/>
            </a:pP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tồn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hóa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r>
              <a:rPr lang="en-US" sz="4000" dirty="0">
                <a:latin typeface="Times New Roman" pitchFamily="18" charset="0"/>
                <a:cs typeface="Times New Roman" pitchFamily="18" charset="0"/>
              </a:rPr>
              <a:t>.</a:t>
            </a:r>
          </a:p>
          <a:p>
            <a:pPr algn="ct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nh nen ppt lich su 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1524000" y="1219200"/>
            <a:ext cx="5915025" cy="923925"/>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219200" y="2590800"/>
            <a:ext cx="6553200" cy="2308324"/>
          </a:xfrm>
          <a:prstGeom prst="rect">
            <a:avLst/>
          </a:prstGeom>
        </p:spPr>
        <p:txBody>
          <a:bodyPr wrap="square">
            <a:spAutoFit/>
          </a:bodyPr>
          <a:lstStyle/>
          <a:p>
            <a:pPr>
              <a:buFontTx/>
              <a:buChar char="-"/>
            </a:pPr>
            <a:r>
              <a:rPr lang="en-US" altLang="en-US" sz="3600" b="1" dirty="0" err="1" smtClean="0">
                <a:solidFill>
                  <a:srgbClr val="C00000"/>
                </a:solidFill>
                <a:latin typeface="Times New Roman" panose="02020603050405020304" pitchFamily="18" charset="0"/>
              </a:rPr>
              <a:t>Học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theo</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nội</a:t>
            </a:r>
            <a:r>
              <a:rPr lang="en-US" altLang="en-US" sz="3600" b="1" dirty="0" smtClean="0">
                <a:solidFill>
                  <a:srgbClr val="C00000"/>
                </a:solidFill>
                <a:latin typeface="Times New Roman" panose="02020603050405020304" pitchFamily="18" charset="0"/>
              </a:rPr>
              <a:t> dung </a:t>
            </a:r>
            <a:r>
              <a:rPr lang="en-US" altLang="en-US" sz="3600" b="1" dirty="0" err="1" smtClean="0">
                <a:solidFill>
                  <a:srgbClr val="C00000"/>
                </a:solidFill>
                <a:latin typeface="Times New Roman" panose="02020603050405020304" pitchFamily="18" charset="0"/>
              </a:rPr>
              <a:t>vở</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ghi</a:t>
            </a:r>
            <a:endParaRPr lang="en-US" altLang="en-US" sz="3600" b="1" dirty="0" smtClean="0">
              <a:solidFill>
                <a:srgbClr val="C00000"/>
              </a:solidFill>
              <a:latin typeface="Times New Roman" panose="02020603050405020304" pitchFamily="18" charset="0"/>
            </a:endParaRPr>
          </a:p>
          <a:p>
            <a:r>
              <a:rPr lang="vi-VN" altLang="en-US" sz="3600" b="1" dirty="0" smtClean="0">
                <a:solidFill>
                  <a:srgbClr val="C00000"/>
                </a:solidFill>
                <a:latin typeface="Times New Roman" panose="02020603050405020304" pitchFamily="18" charset="0"/>
              </a:rPr>
              <a:t>-</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Làm</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tập</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trong</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sách</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tập</a:t>
            </a:r>
            <a:endParaRPr lang="en-US" altLang="en-US" sz="3600" b="1" dirty="0" smtClean="0">
              <a:solidFill>
                <a:srgbClr val="C00000"/>
              </a:solidFill>
              <a:latin typeface="Times New Roman" panose="02020603050405020304" pitchFamily="18" charset="0"/>
            </a:endParaRPr>
          </a:p>
          <a:p>
            <a:pPr>
              <a:buFontTx/>
              <a:buChar char="-"/>
            </a:pPr>
            <a:r>
              <a:rPr lang="en-US" altLang="en-US" sz="3600" b="1" dirty="0" err="1" smtClean="0">
                <a:solidFill>
                  <a:srgbClr val="C00000"/>
                </a:solidFill>
                <a:latin typeface="Times New Roman" panose="02020603050405020304" pitchFamily="18" charset="0"/>
              </a:rPr>
              <a:t>Đọc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trước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vi-VN" altLang="en-US" sz="3600" b="1" dirty="0" smtClean="0">
                <a:solidFill>
                  <a:srgbClr val="C00000"/>
                </a:solidFill>
                <a:latin typeface="Times New Roman" panose="02020603050405020304" pitchFamily="18" charset="0"/>
              </a:rPr>
              <a:t>48</a:t>
            </a:r>
            <a:r>
              <a:rPr lang="en-US" altLang="en-US" sz="3600" b="1" dirty="0" smtClean="0">
                <a:solidFill>
                  <a:srgbClr val="C00000"/>
                </a:solidFill>
                <a:latin typeface="Times New Roman" panose="02020603050405020304" pitchFamily="18" charset="0"/>
              </a:rPr>
              <a:t>:</a:t>
            </a:r>
            <a:r>
              <a:rPr lang="vi-VN" altLang="en-US" sz="3600" b="1" dirty="0" smtClean="0">
                <a:solidFill>
                  <a:srgbClr val="C00000"/>
                </a:solidFill>
                <a:latin typeface="Times New Roman" panose="02020603050405020304" pitchFamily="18" charset="0"/>
              </a:rPr>
              <a:t>Sự chuyển hóa năng lượng </a:t>
            </a:r>
            <a:endParaRPr lang="en-US" altLang="en-US" sz="3600" b="1" dirty="0">
              <a:solidFill>
                <a:srgbClr val="C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vi-VN" sz="3600" dirty="0" smtClean="0">
                <a:latin typeface="+mj-lt"/>
              </a:rPr>
              <a:t>- Các dạng năng lượng xuất hiện trong hiện tượng trời dông bão có tia sét:</a:t>
            </a:r>
            <a:endParaRPr lang="en-US" sz="3600" dirty="0">
              <a:latin typeface="+mj-lt"/>
            </a:endParaRPr>
          </a:p>
        </p:txBody>
      </p:sp>
      <p:pic>
        <p:nvPicPr>
          <p:cNvPr id="59394" name="Picture 2" descr="Có 11.028 tiếng sét &quot;xé toạc&quot; bầu trời Bắc Kinh | www.tinmoitruong.vn"/>
          <p:cNvPicPr>
            <a:picLocks noChangeAspect="1" noChangeArrowheads="1"/>
          </p:cNvPicPr>
          <p:nvPr/>
        </p:nvPicPr>
        <p:blipFill>
          <a:blip r:embed="rId2"/>
          <a:srcRect/>
          <a:stretch>
            <a:fillRect/>
          </a:stretch>
        </p:blipFill>
        <p:spPr bwMode="auto">
          <a:xfrm>
            <a:off x="5029200" y="1143000"/>
            <a:ext cx="4114800" cy="5715000"/>
          </a:xfrm>
          <a:prstGeom prst="rect">
            <a:avLst/>
          </a:prstGeom>
          <a:noFill/>
        </p:spPr>
      </p:pic>
      <p:sp>
        <p:nvSpPr>
          <p:cNvPr id="6" name="Rectangle 5"/>
          <p:cNvSpPr/>
          <p:nvPr/>
        </p:nvSpPr>
        <p:spPr>
          <a:xfrm>
            <a:off x="0" y="1295400"/>
            <a:ext cx="4503156" cy="646331"/>
          </a:xfrm>
          <a:prstGeom prst="rect">
            <a:avLst/>
          </a:prstGeom>
        </p:spPr>
        <p:txBody>
          <a:bodyPr wrap="none">
            <a:spAutoFit/>
          </a:bodyPr>
          <a:lstStyle/>
          <a:p>
            <a:r>
              <a:rPr lang="vi-VN" sz="3600" dirty="0" smtClean="0">
                <a:latin typeface="+mj-lt"/>
              </a:rPr>
              <a:t>+ Năng lượng ánh sáng</a:t>
            </a:r>
            <a:endParaRPr lang="en-US" sz="3600" dirty="0">
              <a:latin typeface="+mj-lt"/>
            </a:endParaRPr>
          </a:p>
        </p:txBody>
      </p:sp>
      <p:sp>
        <p:nvSpPr>
          <p:cNvPr id="7" name="Rectangle 6"/>
          <p:cNvSpPr/>
          <p:nvPr/>
        </p:nvSpPr>
        <p:spPr>
          <a:xfrm>
            <a:off x="0" y="1981200"/>
            <a:ext cx="3669594" cy="646331"/>
          </a:xfrm>
          <a:prstGeom prst="rect">
            <a:avLst/>
          </a:prstGeom>
        </p:spPr>
        <p:txBody>
          <a:bodyPr wrap="none">
            <a:spAutoFit/>
          </a:bodyPr>
          <a:lstStyle/>
          <a:p>
            <a:r>
              <a:rPr lang="vi-VN" sz="3600" dirty="0" smtClean="0">
                <a:latin typeface="+mj-lt"/>
              </a:rPr>
              <a:t>+ Năng lượng điện</a:t>
            </a:r>
            <a:endParaRPr lang="en-US" sz="3600" dirty="0">
              <a:latin typeface="+mj-lt"/>
            </a:endParaRPr>
          </a:p>
        </p:txBody>
      </p:sp>
      <p:sp>
        <p:nvSpPr>
          <p:cNvPr id="8" name="Rectangle 7"/>
          <p:cNvSpPr/>
          <p:nvPr/>
        </p:nvSpPr>
        <p:spPr>
          <a:xfrm>
            <a:off x="152400" y="2743200"/>
            <a:ext cx="3797835" cy="646331"/>
          </a:xfrm>
          <a:prstGeom prst="rect">
            <a:avLst/>
          </a:prstGeom>
        </p:spPr>
        <p:txBody>
          <a:bodyPr wrap="none">
            <a:spAutoFit/>
          </a:bodyPr>
          <a:lstStyle/>
          <a:p>
            <a:r>
              <a:rPr lang="vi-VN" sz="3600" dirty="0" smtClean="0">
                <a:latin typeface="+mj-lt"/>
              </a:rPr>
              <a:t>+ Năng lượng nhiệt</a:t>
            </a:r>
            <a:endParaRPr lang="en-US" sz="3600" dirty="0">
              <a:latin typeface="+mj-lt"/>
            </a:endParaRPr>
          </a:p>
        </p:txBody>
      </p:sp>
      <p:sp>
        <p:nvSpPr>
          <p:cNvPr id="9" name="Rectangle 8"/>
          <p:cNvSpPr/>
          <p:nvPr/>
        </p:nvSpPr>
        <p:spPr>
          <a:xfrm>
            <a:off x="0" y="3505200"/>
            <a:ext cx="3464410" cy="646331"/>
          </a:xfrm>
          <a:prstGeom prst="rect">
            <a:avLst/>
          </a:prstGeom>
        </p:spPr>
        <p:txBody>
          <a:bodyPr wrap="none">
            <a:spAutoFit/>
          </a:bodyPr>
          <a:lstStyle/>
          <a:p>
            <a:r>
              <a:rPr lang="vi-VN" sz="3600" dirty="0" smtClean="0">
                <a:latin typeface="+mj-lt"/>
              </a:rPr>
              <a:t>+ Năng lượng gió</a:t>
            </a:r>
            <a:endParaRPr lang="en-US" sz="3600" dirty="0">
              <a:latin typeface="+mj-lt"/>
            </a:endParaRPr>
          </a:p>
        </p:txBody>
      </p:sp>
      <p:sp>
        <p:nvSpPr>
          <p:cNvPr id="10" name="Rectangle 9"/>
          <p:cNvSpPr/>
          <p:nvPr/>
        </p:nvSpPr>
        <p:spPr>
          <a:xfrm>
            <a:off x="0" y="4267200"/>
            <a:ext cx="3438762" cy="646331"/>
          </a:xfrm>
          <a:prstGeom prst="rect">
            <a:avLst/>
          </a:prstGeom>
        </p:spPr>
        <p:txBody>
          <a:bodyPr wrap="none">
            <a:spAutoFit/>
          </a:bodyPr>
          <a:lstStyle/>
          <a:p>
            <a:r>
              <a:rPr lang="vi-VN" sz="3600" dirty="0" smtClean="0">
                <a:latin typeface="+mj-lt"/>
              </a:rPr>
              <a:t>+ Năng lượng âm</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plus(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heel(4)">
                                      <p:cBhvr>
                                        <p:cTn id="3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0" y="228600"/>
            <a:ext cx="9144000" cy="518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bg1"/>
                </a:solidFill>
                <a:latin typeface="+mj-lt"/>
              </a:rPr>
              <a:t>Em  hãy nhìn xem vật nào xung quanh em  đang sử dụng năng lượng và năng lượng  đó  thuộc dạng nào ( NL điện, Nl âm thanh, NL ánh sánh, ....</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884671" cy="646331"/>
          </a:xfrm>
          <a:prstGeom prst="rect">
            <a:avLst/>
          </a:prstGeom>
        </p:spPr>
        <p:txBody>
          <a:bodyPr wrap="none">
            <a:spAutoFit/>
          </a:bodyPr>
          <a:lstStyle/>
          <a:p>
            <a:r>
              <a:rPr lang="vi-VN" sz="3600" b="1" dirty="0" smtClean="0">
                <a:latin typeface="Times New Roman" pitchFamily="18" charset="0"/>
                <a:cs typeface="Times New Roman" pitchFamily="18" charset="0"/>
              </a:rPr>
              <a:t>I. Nhận biết năng lượng</a:t>
            </a:r>
            <a:endParaRPr lang="vi-VN" sz="3600" dirty="0">
              <a:latin typeface="Times New Roman" pitchFamily="18" charset="0"/>
              <a:cs typeface="Times New Roman" pitchFamily="18" charset="0"/>
            </a:endParaRPr>
          </a:p>
        </p:txBody>
      </p:sp>
      <p:sp>
        <p:nvSpPr>
          <p:cNvPr id="5" name="Flowchart: Terminator 4"/>
          <p:cNvSpPr/>
          <p:nvPr/>
        </p:nvSpPr>
        <p:spPr>
          <a:xfrm>
            <a:off x="0" y="762000"/>
            <a:ext cx="3048000" cy="457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ĐIỆN NĂNG</a:t>
            </a:r>
            <a:endParaRPr lang="en-US" sz="3200" dirty="0">
              <a:latin typeface="+mj-lt"/>
            </a:endParaRPr>
          </a:p>
        </p:txBody>
      </p:sp>
      <p:sp>
        <p:nvSpPr>
          <p:cNvPr id="6" name="Flowchart: Terminator 5"/>
          <p:cNvSpPr/>
          <p:nvPr/>
        </p:nvSpPr>
        <p:spPr>
          <a:xfrm>
            <a:off x="3124200" y="762000"/>
            <a:ext cx="3352800" cy="914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ĐIỆN NĂNG ÂM</a:t>
            </a:r>
            <a:endParaRPr lang="en-US" sz="3200" dirty="0">
              <a:latin typeface="+mj-lt"/>
            </a:endParaRPr>
          </a:p>
        </p:txBody>
      </p:sp>
      <p:sp>
        <p:nvSpPr>
          <p:cNvPr id="7" name="Flowchart: Terminator 6"/>
          <p:cNvSpPr/>
          <p:nvPr/>
        </p:nvSpPr>
        <p:spPr>
          <a:xfrm>
            <a:off x="6477000" y="762000"/>
            <a:ext cx="2667000" cy="457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HÓA NĂNG</a:t>
            </a:r>
            <a:endParaRPr lang="en-US" sz="3200" dirty="0">
              <a:latin typeface="+mj-lt"/>
            </a:endParaRPr>
          </a:p>
        </p:txBody>
      </p:sp>
      <p:sp>
        <p:nvSpPr>
          <p:cNvPr id="8" name="Rectangle 7"/>
          <p:cNvSpPr/>
          <p:nvPr/>
        </p:nvSpPr>
        <p:spPr>
          <a:xfrm>
            <a:off x="228600" y="1371600"/>
            <a:ext cx="24384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latin typeface="+mj-lt"/>
              </a:rPr>
              <a:t>Em nhận biết điện năng qua các biểu hiện nào của </a:t>
            </a:r>
            <a:endParaRPr lang="en-US" sz="3200" dirty="0">
              <a:solidFill>
                <a:srgbClr val="FF0000"/>
              </a:solidFill>
              <a:latin typeface="+mj-lt"/>
            </a:endParaRPr>
          </a:p>
        </p:txBody>
      </p:sp>
      <p:sp>
        <p:nvSpPr>
          <p:cNvPr id="10" name="Rectangle 9"/>
          <p:cNvSpPr/>
          <p:nvPr/>
        </p:nvSpPr>
        <p:spPr>
          <a:xfrm>
            <a:off x="3429000" y="1828800"/>
            <a:ext cx="2438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mj-lt"/>
              </a:rPr>
              <a:t>Em nhận biết năng lượng âm qua những biểu hiện nào của những vật đặt gần màng loa</a:t>
            </a:r>
            <a:endParaRPr lang="en-US" sz="3200" dirty="0">
              <a:solidFill>
                <a:schemeClr val="tx1"/>
              </a:solidFill>
              <a:latin typeface="+mj-lt"/>
            </a:endParaRPr>
          </a:p>
        </p:txBody>
      </p:sp>
      <p:sp>
        <p:nvSpPr>
          <p:cNvPr id="11" name="Rectangle 10"/>
          <p:cNvSpPr/>
          <p:nvPr/>
        </p:nvSpPr>
        <p:spPr>
          <a:xfrm>
            <a:off x="6477000" y="1752600"/>
            <a:ext cx="24384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C00000"/>
                </a:solidFill>
                <a:latin typeface="+mj-lt"/>
              </a:rPr>
              <a:t>Em nhận biết hóa năng qua những biểu hiện nào của cơ thể khi  được cung cấp thức ăn </a:t>
            </a:r>
            <a:endParaRPr lang="en-US" sz="3200" dirty="0">
              <a:solidFill>
                <a:srgbClr val="C00000"/>
              </a:solidFill>
              <a:latin typeface="+mj-lt"/>
            </a:endParaRPr>
          </a:p>
        </p:txBody>
      </p:sp>
      <p:sp>
        <p:nvSpPr>
          <p:cNvPr id="12" name="Rectangle 11"/>
          <p:cNvSpPr/>
          <p:nvPr/>
        </p:nvSpPr>
        <p:spPr>
          <a:xfrm>
            <a:off x="228600" y="4419600"/>
            <a:ext cx="2438400" cy="646331"/>
          </a:xfrm>
          <a:prstGeom prst="rect">
            <a:avLst/>
          </a:prstGeom>
        </p:spPr>
        <p:txBody>
          <a:bodyPr wrap="square">
            <a:spAutoFit/>
          </a:bodyPr>
          <a:lstStyle/>
          <a:p>
            <a:r>
              <a:rPr lang="vi-VN" sz="3600" dirty="0" smtClean="0">
                <a:latin typeface="Times New Roman" pitchFamily="18" charset="0"/>
                <a:cs typeface="Times New Roman" pitchFamily="18" charset="0"/>
              </a:rPr>
              <a:t>Ti vi</a:t>
            </a:r>
            <a:endParaRPr lang="en-US" sz="3600" dirty="0">
              <a:latin typeface="Times New Roman" pitchFamily="18" charset="0"/>
              <a:cs typeface="Times New Roman" pitchFamily="18" charset="0"/>
            </a:endParaRPr>
          </a:p>
        </p:txBody>
      </p:sp>
      <p:sp>
        <p:nvSpPr>
          <p:cNvPr id="13" name="Rectangle 12"/>
          <p:cNvSpPr/>
          <p:nvPr/>
        </p:nvSpPr>
        <p:spPr>
          <a:xfrm>
            <a:off x="304800" y="5105400"/>
            <a:ext cx="2438400" cy="646331"/>
          </a:xfrm>
          <a:prstGeom prst="rect">
            <a:avLst/>
          </a:prstGeom>
        </p:spPr>
        <p:txBody>
          <a:bodyPr wrap="square">
            <a:spAutoFit/>
          </a:bodyPr>
          <a:lstStyle/>
          <a:p>
            <a:r>
              <a:rPr lang="vi-VN" sz="3600" dirty="0" smtClean="0">
                <a:latin typeface="Times New Roman" pitchFamily="18" charset="0"/>
                <a:cs typeface="Times New Roman" pitchFamily="18" charset="0"/>
              </a:rPr>
              <a:t>Máy quạt...</a:t>
            </a:r>
            <a:endParaRPr lang="en-US" sz="3600" dirty="0">
              <a:latin typeface="Times New Roman" pitchFamily="18" charset="0"/>
              <a:cs typeface="Times New Roman" pitchFamily="18" charset="0"/>
            </a:endParaRPr>
          </a:p>
        </p:txBody>
      </p:sp>
      <p:sp>
        <p:nvSpPr>
          <p:cNvPr id="14" name="Rectangle 13"/>
          <p:cNvSpPr/>
          <p:nvPr/>
        </p:nvSpPr>
        <p:spPr>
          <a:xfrm>
            <a:off x="228600" y="5715000"/>
            <a:ext cx="2438400" cy="646331"/>
          </a:xfrm>
          <a:prstGeom prst="rect">
            <a:avLst/>
          </a:prstGeom>
        </p:spPr>
        <p:txBody>
          <a:bodyPr wrap="square">
            <a:spAutoFit/>
          </a:bodyPr>
          <a:lstStyle/>
          <a:p>
            <a:r>
              <a:rPr lang="vi-VN" sz="3600" dirty="0" smtClean="0">
                <a:latin typeface="Times New Roman" pitchFamily="18" charset="0"/>
                <a:cs typeface="Times New Roman" pitchFamily="18" charset="0"/>
              </a:rPr>
              <a:t>Bếp điện </a:t>
            </a:r>
            <a:endParaRPr lang="en-US" sz="3600" dirty="0">
              <a:latin typeface="Times New Roman" pitchFamily="18" charset="0"/>
              <a:cs typeface="Times New Roman" pitchFamily="18" charset="0"/>
            </a:endParaRPr>
          </a:p>
        </p:txBody>
      </p:sp>
      <p:sp>
        <p:nvSpPr>
          <p:cNvPr id="15" name="Rectangle 14"/>
          <p:cNvSpPr/>
          <p:nvPr/>
        </p:nvSpPr>
        <p:spPr>
          <a:xfrm>
            <a:off x="2743200" y="5562600"/>
            <a:ext cx="6400800" cy="1200329"/>
          </a:xfrm>
          <a:prstGeom prst="rect">
            <a:avLst/>
          </a:prstGeom>
        </p:spPr>
        <p:txBody>
          <a:bodyPr wrap="square">
            <a:spAutoFit/>
          </a:bodyPr>
          <a:lstStyle/>
          <a:p>
            <a:r>
              <a:rPr lang="vi-VN" sz="3600" dirty="0" smtClean="0">
                <a:latin typeface="Times New Roman" pitchFamily="18" charset="0"/>
                <a:cs typeface="Times New Roman" pitchFamily="18" charset="0"/>
              </a:rPr>
              <a:t>Một số dạng năng lượng khác: nhiệt năng, Quang năng, ...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plus(in)">
                                      <p:cBhvr>
                                        <p:cTn id="18" dur="20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plus(in)">
                                      <p:cBhvr>
                                        <p:cTn id="23" dur="20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plus(in)">
                                      <p:cBhvr>
                                        <p:cTn id="28" dur="20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plus(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Horizont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plus(in)">
                                      <p:cBhvr>
                                        <p:cTn id="53"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PowerPoint những chiếc lá phong đỏ"/>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152400"/>
            <a:ext cx="4884671" cy="646331"/>
          </a:xfrm>
          <a:prstGeom prst="rect">
            <a:avLst/>
          </a:prstGeom>
        </p:spPr>
        <p:txBody>
          <a:bodyPr wrap="none">
            <a:spAutoFit/>
          </a:bodyPr>
          <a:lstStyle/>
          <a:p>
            <a:r>
              <a:rPr lang="vi-VN" sz="3600" b="1" dirty="0" smtClean="0">
                <a:latin typeface="Times New Roman" pitchFamily="18" charset="0"/>
                <a:cs typeface="Times New Roman" pitchFamily="18" charset="0"/>
              </a:rPr>
              <a:t>I. Nhận biết năng lượng</a:t>
            </a:r>
            <a:endParaRPr lang="vi-VN" sz="3600" dirty="0">
              <a:latin typeface="Times New Roman" pitchFamily="18" charset="0"/>
              <a:cs typeface="Times New Roman" pitchFamily="18" charset="0"/>
            </a:endParaRPr>
          </a:p>
        </p:txBody>
      </p:sp>
      <p:sp>
        <p:nvSpPr>
          <p:cNvPr id="4" name="Rectangle 3"/>
          <p:cNvSpPr/>
          <p:nvPr/>
        </p:nvSpPr>
        <p:spPr>
          <a:xfrm>
            <a:off x="0" y="9144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Trong cuộc sống hàng ngày, chúng ta có thể nhận ra năng lượng nhờ các biểu hiện của nó.</a:t>
            </a:r>
            <a:endParaRPr lang="en-US" sz="3600" dirty="0">
              <a:latin typeface="Times New Roman" pitchFamily="18" charset="0"/>
              <a:cs typeface="Times New Roman" pitchFamily="18" charset="0"/>
            </a:endParaRPr>
          </a:p>
        </p:txBody>
      </p:sp>
      <p:sp>
        <p:nvSpPr>
          <p:cNvPr id="6" name="Rectangle 5"/>
          <p:cNvSpPr/>
          <p:nvPr/>
        </p:nvSpPr>
        <p:spPr>
          <a:xfrm>
            <a:off x="0" y="22860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Có thể nhận biết năng lượng điện từ ổ cắm điện thông qua hoạt động của các thiết bị </a:t>
            </a:r>
            <a:endParaRPr lang="en-US" sz="3600" dirty="0">
              <a:latin typeface="Times New Roman" pitchFamily="18" charset="0"/>
              <a:cs typeface="Times New Roman" pitchFamily="18" charset="0"/>
            </a:endParaRPr>
          </a:p>
        </p:txBody>
      </p:sp>
      <p:pic>
        <p:nvPicPr>
          <p:cNvPr id="22530" name="Picture 2" descr="https://cdn.vungoi.vn/vungoi/2021/0825/1629878916808_mceclip0.png"/>
          <p:cNvPicPr>
            <a:picLocks noChangeAspect="1" noChangeArrowheads="1"/>
          </p:cNvPicPr>
          <p:nvPr/>
        </p:nvPicPr>
        <p:blipFill>
          <a:blip r:embed="rId3"/>
          <a:srcRect/>
          <a:stretch>
            <a:fillRect/>
          </a:stretch>
        </p:blipFill>
        <p:spPr bwMode="auto">
          <a:xfrm>
            <a:off x="152400" y="4419601"/>
            <a:ext cx="8686800" cy="23655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22530"/>
                                        </p:tgtEl>
                                        <p:attrNameLst>
                                          <p:attrName>style.visibility</p:attrName>
                                        </p:attrNameLst>
                                      </p:cBhvr>
                                      <p:to>
                                        <p:strVal val="visible"/>
                                      </p:to>
                                    </p:set>
                                    <p:animEffect transition="in" filter="plus(in)">
                                      <p:cBhvr>
                                        <p:cTn id="23"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3962400" cy="3170099"/>
          </a:xfrm>
          <a:prstGeom prst="rect">
            <a:avLst/>
          </a:prstGeom>
        </p:spPr>
        <p:txBody>
          <a:bodyPr wrap="square">
            <a:spAutoFit/>
          </a:bodyPr>
          <a:lstStyle/>
          <a:p>
            <a:r>
              <a:rPr lang="vi-VN" sz="4000" dirty="0" smtClean="0">
                <a:latin typeface="Times New Roman" pitchFamily="18" charset="0"/>
                <a:cs typeface="Times New Roman" pitchFamily="18" charset="0"/>
              </a:rPr>
              <a:t>Có thể nhận biết năng  lượng nhiệt thông qua  tác dụng làm nóng của các vật... </a:t>
            </a:r>
            <a:endParaRPr lang="en-US" sz="4000" dirty="0">
              <a:latin typeface="Times New Roman" pitchFamily="18" charset="0"/>
              <a:cs typeface="Times New Roman" pitchFamily="18" charset="0"/>
            </a:endParaRPr>
          </a:p>
        </p:txBody>
      </p:sp>
      <p:pic>
        <p:nvPicPr>
          <p:cNvPr id="1026" name="Picture 2" descr="Câu chuyện Thiền sư và tách trà nóng hàm ẩn bài học về sự buông bỏ"/>
          <p:cNvPicPr>
            <a:picLocks noChangeAspect="1" noChangeArrowheads="1"/>
          </p:cNvPicPr>
          <p:nvPr/>
        </p:nvPicPr>
        <p:blipFill>
          <a:blip r:embed="rId2"/>
          <a:srcRect/>
          <a:stretch>
            <a:fillRect/>
          </a:stretch>
        </p:blipFill>
        <p:spPr bwMode="auto">
          <a:xfrm>
            <a:off x="3886200" y="152400"/>
            <a:ext cx="52578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1771</Words>
  <Application>Microsoft Office PowerPoint</Application>
  <PresentationFormat>On-screen Show (4:3)</PresentationFormat>
  <Paragraphs>215</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SỰ CHUYỂN HÓA NĂNG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98</cp:revision>
  <dcterms:created xsi:type="dcterms:W3CDTF">2022-02-20T10:58:48Z</dcterms:created>
  <dcterms:modified xsi:type="dcterms:W3CDTF">2023-04-02T10:55:54Z</dcterms:modified>
</cp:coreProperties>
</file>