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84" r:id="rId2"/>
    <p:sldId id="408" r:id="rId3"/>
    <p:sldId id="429" r:id="rId4"/>
    <p:sldId id="436" r:id="rId5"/>
    <p:sldId id="437" r:id="rId6"/>
    <p:sldId id="439" r:id="rId7"/>
    <p:sldId id="441" r:id="rId8"/>
    <p:sldId id="462" r:id="rId9"/>
    <p:sldId id="440" r:id="rId10"/>
    <p:sldId id="442" r:id="rId11"/>
    <p:sldId id="443" r:id="rId12"/>
    <p:sldId id="444" r:id="rId13"/>
    <p:sldId id="451" r:id="rId14"/>
    <p:sldId id="452" r:id="rId15"/>
    <p:sldId id="449" r:id="rId16"/>
    <p:sldId id="454" r:id="rId17"/>
    <p:sldId id="455" r:id="rId18"/>
    <p:sldId id="306" r:id="rId19"/>
    <p:sldId id="464" r:id="rId20"/>
    <p:sldId id="394" r:id="rId21"/>
    <p:sldId id="456" r:id="rId22"/>
    <p:sldId id="421" r:id="rId23"/>
    <p:sldId id="457" r:id="rId24"/>
    <p:sldId id="458" r:id="rId25"/>
    <p:sldId id="459" r:id="rId26"/>
    <p:sldId id="460" r:id="rId27"/>
    <p:sldId id="420" r:id="rId28"/>
    <p:sldId id="453" r:id="rId29"/>
    <p:sldId id="316" r:id="rId30"/>
  </p:sldIdLst>
  <p:sldSz cx="9144000" cy="6858000" type="screen4x3"/>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FF3300"/>
    <a:srgbClr val="FFFF99"/>
    <a:srgbClr val="990000"/>
    <a:srgbClr val="CC0000"/>
    <a:srgbClr val="66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98"/>
  </p:normalViewPr>
  <p:slideViewPr>
    <p:cSldViewPr showGuides="1">
      <p:cViewPr varScale="1">
        <p:scale>
          <a:sx n="66" d="100"/>
          <a:sy n="66" d="100"/>
        </p:scale>
        <p:origin x="1422" y="66"/>
      </p:cViewPr>
      <p:guideLst>
        <p:guide orient="horz" pos="2132"/>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2AC27A02-85C2-C74C-B864-C3A5A2CFF9FC}"/>
    <pc:docChg chg="undo custSel modSld">
      <pc:chgData name="phungphattrien0123456@gmail.com" userId="639bf380e7d8d746" providerId="LiveId" clId="{2AC27A02-85C2-C74C-B864-C3A5A2CFF9FC}" dt="2022-02-18T11:00:18.997" v="100" actId="729"/>
      <pc:docMkLst>
        <pc:docMk/>
      </pc:docMkLst>
      <pc:sldChg chg="modSp mod setBg">
        <pc:chgData name="phungphattrien0123456@gmail.com" userId="639bf380e7d8d746" providerId="LiveId" clId="{2AC27A02-85C2-C74C-B864-C3A5A2CFF9FC}" dt="2022-02-18T10:59:19.964" v="88"/>
        <pc:sldMkLst>
          <pc:docMk/>
          <pc:sldMk cId="0" sldId="306"/>
        </pc:sldMkLst>
        <pc:spChg chg="mod">
          <ac:chgData name="phungphattrien0123456@gmail.com" userId="639bf380e7d8d746" providerId="LiveId" clId="{2AC27A02-85C2-C74C-B864-C3A5A2CFF9FC}" dt="2022-02-18T10:59:15.077" v="87" actId="2711"/>
          <ac:spMkLst>
            <pc:docMk/>
            <pc:sldMk cId="0" sldId="306"/>
            <ac:spMk id="3" creationId="{00000000-0000-0000-0000-000000000000}"/>
          </ac:spMkLst>
        </pc:spChg>
      </pc:sldChg>
      <pc:sldChg chg="modSp mod setBg">
        <pc:chgData name="phungphattrien0123456@gmail.com" userId="639bf380e7d8d746" providerId="LiveId" clId="{2AC27A02-85C2-C74C-B864-C3A5A2CFF9FC}" dt="2022-02-18T11:00:10.853" v="99" actId="1076"/>
        <pc:sldMkLst>
          <pc:docMk/>
          <pc:sldMk cId="0" sldId="316"/>
        </pc:sldMkLst>
        <pc:spChg chg="mod">
          <ac:chgData name="phungphattrien0123456@gmail.com" userId="639bf380e7d8d746" providerId="LiveId" clId="{2AC27A02-85C2-C74C-B864-C3A5A2CFF9FC}" dt="2022-02-18T11:00:10.853" v="99" actId="1076"/>
          <ac:spMkLst>
            <pc:docMk/>
            <pc:sldMk cId="0" sldId="316"/>
            <ac:spMk id="29700" creationId="{00000000-0000-0000-0000-000000000000}"/>
          </ac:spMkLst>
        </pc:spChg>
        <pc:spChg chg="mod">
          <ac:chgData name="phungphattrien0123456@gmail.com" userId="639bf380e7d8d746" providerId="LiveId" clId="{2AC27A02-85C2-C74C-B864-C3A5A2CFF9FC}" dt="2022-02-18T11:00:03.172" v="98" actId="1076"/>
          <ac:spMkLst>
            <pc:docMk/>
            <pc:sldMk cId="0" sldId="316"/>
            <ac:spMk id="29701" creationId="{00000000-0000-0000-0000-000000000000}"/>
          </ac:spMkLst>
        </pc:spChg>
      </pc:sldChg>
      <pc:sldChg chg="modSp">
        <pc:chgData name="phungphattrien0123456@gmail.com" userId="639bf380e7d8d746" providerId="LiveId" clId="{2AC27A02-85C2-C74C-B864-C3A5A2CFF9FC}" dt="2022-02-18T10:59:34.873" v="93" actId="2711"/>
        <pc:sldMkLst>
          <pc:docMk/>
          <pc:sldMk cId="0" sldId="394"/>
        </pc:sldMkLst>
        <pc:spChg chg="mod">
          <ac:chgData name="phungphattrien0123456@gmail.com" userId="639bf380e7d8d746" providerId="LiveId" clId="{2AC27A02-85C2-C74C-B864-C3A5A2CFF9FC}" dt="2022-02-18T10:59:34.873" v="93" actId="2711"/>
          <ac:spMkLst>
            <pc:docMk/>
            <pc:sldMk cId="0" sldId="394"/>
            <ac:spMk id="20486" creationId="{00000000-0000-0000-0000-000000000000}"/>
          </ac:spMkLst>
        </pc:spChg>
      </pc:sldChg>
      <pc:sldChg chg="modSp mod setBg">
        <pc:chgData name="phungphattrien0123456@gmail.com" userId="639bf380e7d8d746" providerId="LiveId" clId="{2AC27A02-85C2-C74C-B864-C3A5A2CFF9FC}" dt="2022-02-18T10:56:22.705" v="25" actId="1076"/>
        <pc:sldMkLst>
          <pc:docMk/>
          <pc:sldMk cId="0" sldId="408"/>
        </pc:sldMkLst>
        <pc:spChg chg="mod">
          <ac:chgData name="phungphattrien0123456@gmail.com" userId="639bf380e7d8d746" providerId="LiveId" clId="{2AC27A02-85C2-C74C-B864-C3A5A2CFF9FC}" dt="2022-02-18T10:56:22.705" v="25" actId="1076"/>
          <ac:spMkLst>
            <pc:docMk/>
            <pc:sldMk cId="0" sldId="408"/>
            <ac:spMk id="6146" creationId="{00000000-0000-0000-0000-000000000000}"/>
          </ac:spMkLst>
        </pc:spChg>
      </pc:sldChg>
      <pc:sldChg chg="modSp mod setBg">
        <pc:chgData name="phungphattrien0123456@gmail.com" userId="639bf380e7d8d746" providerId="LiveId" clId="{2AC27A02-85C2-C74C-B864-C3A5A2CFF9FC}" dt="2022-02-18T10:56:37.261" v="30" actId="2711"/>
        <pc:sldMkLst>
          <pc:docMk/>
          <pc:sldMk cId="0" sldId="429"/>
        </pc:sldMkLst>
        <pc:spChg chg="mod">
          <ac:chgData name="phungphattrien0123456@gmail.com" userId="639bf380e7d8d746" providerId="LiveId" clId="{2AC27A02-85C2-C74C-B864-C3A5A2CFF9FC}" dt="2022-02-18T10:56:37.261" v="30" actId="2711"/>
          <ac:spMkLst>
            <pc:docMk/>
            <pc:sldMk cId="0" sldId="429"/>
            <ac:spMk id="20" creationId="{00000000-0000-0000-0000-000000000000}"/>
          </ac:spMkLst>
        </pc:spChg>
        <pc:spChg chg="mod">
          <ac:chgData name="phungphattrien0123456@gmail.com" userId="639bf380e7d8d746" providerId="LiveId" clId="{2AC27A02-85C2-C74C-B864-C3A5A2CFF9FC}" dt="2022-02-18T10:56:34.786" v="29" actId="2711"/>
          <ac:spMkLst>
            <pc:docMk/>
            <pc:sldMk cId="0" sldId="429"/>
            <ac:spMk id="21" creationId="{00000000-0000-0000-0000-000000000000}"/>
          </ac:spMkLst>
        </pc:spChg>
        <pc:spChg chg="mod">
          <ac:chgData name="phungphattrien0123456@gmail.com" userId="639bf380e7d8d746" providerId="LiveId" clId="{2AC27A02-85C2-C74C-B864-C3A5A2CFF9FC}" dt="2022-02-18T10:56:31.299" v="28"/>
          <ac:spMkLst>
            <pc:docMk/>
            <pc:sldMk cId="0" sldId="429"/>
            <ac:spMk id="40" creationId="{00000000-0000-0000-0000-000000000000}"/>
          </ac:spMkLst>
        </pc:spChg>
      </pc:sldChg>
      <pc:sldChg chg="modSp mod setBg">
        <pc:chgData name="phungphattrien0123456@gmail.com" userId="639bf380e7d8d746" providerId="LiveId" clId="{2AC27A02-85C2-C74C-B864-C3A5A2CFF9FC}" dt="2022-02-18T10:56:50.114" v="35"/>
        <pc:sldMkLst>
          <pc:docMk/>
          <pc:sldMk cId="0" sldId="436"/>
        </pc:sldMkLst>
        <pc:spChg chg="mod">
          <ac:chgData name="phungphattrien0123456@gmail.com" userId="639bf380e7d8d746" providerId="LiveId" clId="{2AC27A02-85C2-C74C-B864-C3A5A2CFF9FC}" dt="2022-02-18T10:56:45.582" v="33" actId="2711"/>
          <ac:spMkLst>
            <pc:docMk/>
            <pc:sldMk cId="0" sldId="436"/>
            <ac:spMk id="20" creationId="{00000000-0000-0000-0000-000000000000}"/>
          </ac:spMkLst>
        </pc:spChg>
        <pc:spChg chg="mod">
          <ac:chgData name="phungphattrien0123456@gmail.com" userId="639bf380e7d8d746" providerId="LiveId" clId="{2AC27A02-85C2-C74C-B864-C3A5A2CFF9FC}" dt="2022-02-18T10:56:42.887" v="32" actId="2711"/>
          <ac:spMkLst>
            <pc:docMk/>
            <pc:sldMk cId="0" sldId="436"/>
            <ac:spMk id="24" creationId="{00000000-0000-0000-0000-000000000000}"/>
          </ac:spMkLst>
        </pc:spChg>
        <pc:spChg chg="mod">
          <ac:chgData name="phungphattrien0123456@gmail.com" userId="639bf380e7d8d746" providerId="LiveId" clId="{2AC27A02-85C2-C74C-B864-C3A5A2CFF9FC}" dt="2022-02-18T10:56:40.658" v="31" actId="2711"/>
          <ac:spMkLst>
            <pc:docMk/>
            <pc:sldMk cId="0" sldId="436"/>
            <ac:spMk id="28" creationId="{00000000-0000-0000-0000-000000000000}"/>
          </ac:spMkLst>
        </pc:spChg>
        <pc:spChg chg="mod">
          <ac:chgData name="phungphattrien0123456@gmail.com" userId="639bf380e7d8d746" providerId="LiveId" clId="{2AC27A02-85C2-C74C-B864-C3A5A2CFF9FC}" dt="2022-02-18T10:56:48.275" v="34" actId="2711"/>
          <ac:spMkLst>
            <pc:docMk/>
            <pc:sldMk cId="0" sldId="436"/>
            <ac:spMk id="34" creationId="{00000000-0000-0000-0000-000000000000}"/>
          </ac:spMkLst>
        </pc:spChg>
      </pc:sldChg>
      <pc:sldChg chg="modSp mod setBg">
        <pc:chgData name="phungphattrien0123456@gmail.com" userId="639bf380e7d8d746" providerId="LiveId" clId="{2AC27A02-85C2-C74C-B864-C3A5A2CFF9FC}" dt="2022-02-18T10:57:02.204" v="40" actId="2711"/>
        <pc:sldMkLst>
          <pc:docMk/>
          <pc:sldMk cId="0" sldId="437"/>
        </pc:sldMkLst>
        <pc:spChg chg="mod">
          <ac:chgData name="phungphattrien0123456@gmail.com" userId="639bf380e7d8d746" providerId="LiveId" clId="{2AC27A02-85C2-C74C-B864-C3A5A2CFF9FC}" dt="2022-02-18T10:56:57.011" v="37" actId="2711"/>
          <ac:spMkLst>
            <pc:docMk/>
            <pc:sldMk cId="0" sldId="437"/>
            <ac:spMk id="9226" creationId="{00000000-0000-0000-0000-000000000000}"/>
          </ac:spMkLst>
        </pc:spChg>
        <pc:spChg chg="mod">
          <ac:chgData name="phungphattrien0123456@gmail.com" userId="639bf380e7d8d746" providerId="LiveId" clId="{2AC27A02-85C2-C74C-B864-C3A5A2CFF9FC}" dt="2022-02-18T10:57:02.204" v="40" actId="2711"/>
          <ac:spMkLst>
            <pc:docMk/>
            <pc:sldMk cId="0" sldId="437"/>
            <ac:spMk id="145415" creationId="{00000000-0000-0000-0000-000000000000}"/>
          </ac:spMkLst>
        </pc:spChg>
        <pc:spChg chg="mod">
          <ac:chgData name="phungphattrien0123456@gmail.com" userId="639bf380e7d8d746" providerId="LiveId" clId="{2AC27A02-85C2-C74C-B864-C3A5A2CFF9FC}" dt="2022-02-18T10:57:00.435" v="39" actId="2711"/>
          <ac:spMkLst>
            <pc:docMk/>
            <pc:sldMk cId="0" sldId="437"/>
            <ac:spMk id="145416" creationId="{00000000-0000-0000-0000-000000000000}"/>
          </ac:spMkLst>
        </pc:spChg>
        <pc:spChg chg="mod">
          <ac:chgData name="phungphattrien0123456@gmail.com" userId="639bf380e7d8d746" providerId="LiveId" clId="{2AC27A02-85C2-C74C-B864-C3A5A2CFF9FC}" dt="2022-02-18T10:56:58.883" v="38" actId="2711"/>
          <ac:spMkLst>
            <pc:docMk/>
            <pc:sldMk cId="0" sldId="437"/>
            <ac:spMk id="145417" creationId="{00000000-0000-0000-0000-000000000000}"/>
          </ac:spMkLst>
        </pc:spChg>
      </pc:sldChg>
      <pc:sldChg chg="modSp mod setBg">
        <pc:chgData name="phungphattrien0123456@gmail.com" userId="639bf380e7d8d746" providerId="LiveId" clId="{2AC27A02-85C2-C74C-B864-C3A5A2CFF9FC}" dt="2022-02-18T10:57:28.345" v="51"/>
        <pc:sldMkLst>
          <pc:docMk/>
          <pc:sldMk cId="0" sldId="439"/>
        </pc:sldMkLst>
        <pc:spChg chg="mod">
          <ac:chgData name="phungphattrien0123456@gmail.com" userId="639bf380e7d8d746" providerId="LiveId" clId="{2AC27A02-85C2-C74C-B864-C3A5A2CFF9FC}" dt="2022-02-18T10:57:26.153" v="50" actId="2711"/>
          <ac:spMkLst>
            <pc:docMk/>
            <pc:sldMk cId="0" sldId="439"/>
            <ac:spMk id="7" creationId="{00000000-0000-0000-0000-000000000000}"/>
          </ac:spMkLst>
        </pc:spChg>
        <pc:spChg chg="mod">
          <ac:chgData name="phungphattrien0123456@gmail.com" userId="639bf380e7d8d746" providerId="LiveId" clId="{2AC27A02-85C2-C74C-B864-C3A5A2CFF9FC}" dt="2022-02-18T10:57:24.252" v="49" actId="2711"/>
          <ac:spMkLst>
            <pc:docMk/>
            <pc:sldMk cId="0" sldId="439"/>
            <ac:spMk id="8" creationId="{00000000-0000-0000-0000-000000000000}"/>
          </ac:spMkLst>
        </pc:spChg>
        <pc:spChg chg="mod">
          <ac:chgData name="phungphattrien0123456@gmail.com" userId="639bf380e7d8d746" providerId="LiveId" clId="{2AC27A02-85C2-C74C-B864-C3A5A2CFF9FC}" dt="2022-02-18T10:57:07.787" v="41" actId="2711"/>
          <ac:spMkLst>
            <pc:docMk/>
            <pc:sldMk cId="0" sldId="439"/>
            <ac:spMk id="26" creationId="{00000000-0000-0000-0000-000000000000}"/>
          </ac:spMkLst>
        </pc:spChg>
        <pc:spChg chg="mod">
          <ac:chgData name="phungphattrien0123456@gmail.com" userId="639bf380e7d8d746" providerId="LiveId" clId="{2AC27A02-85C2-C74C-B864-C3A5A2CFF9FC}" dt="2022-02-18T10:57:10.915" v="42" actId="2711"/>
          <ac:spMkLst>
            <pc:docMk/>
            <pc:sldMk cId="0" sldId="439"/>
            <ac:spMk id="28" creationId="{00000000-0000-0000-0000-000000000000}"/>
          </ac:spMkLst>
        </pc:spChg>
        <pc:spChg chg="mod">
          <ac:chgData name="phungphattrien0123456@gmail.com" userId="639bf380e7d8d746" providerId="LiveId" clId="{2AC27A02-85C2-C74C-B864-C3A5A2CFF9FC}" dt="2022-02-18T10:57:16.135" v="44"/>
          <ac:spMkLst>
            <pc:docMk/>
            <pc:sldMk cId="0" sldId="439"/>
            <ac:spMk id="44" creationId="{00000000-0000-0000-0000-000000000000}"/>
          </ac:spMkLst>
        </pc:spChg>
        <pc:spChg chg="mod">
          <ac:chgData name="phungphattrien0123456@gmail.com" userId="639bf380e7d8d746" providerId="LiveId" clId="{2AC27A02-85C2-C74C-B864-C3A5A2CFF9FC}" dt="2022-02-18T10:57:16.135" v="44"/>
          <ac:spMkLst>
            <pc:docMk/>
            <pc:sldMk cId="0" sldId="439"/>
            <ac:spMk id="45" creationId="{00000000-0000-0000-0000-000000000000}"/>
          </ac:spMkLst>
        </pc:spChg>
        <pc:spChg chg="mod">
          <ac:chgData name="phungphattrien0123456@gmail.com" userId="639bf380e7d8d746" providerId="LiveId" clId="{2AC27A02-85C2-C74C-B864-C3A5A2CFF9FC}" dt="2022-02-18T10:57:19.443" v="46"/>
          <ac:spMkLst>
            <pc:docMk/>
            <pc:sldMk cId="0" sldId="439"/>
            <ac:spMk id="12309" creationId="{00000000-0000-0000-0000-000000000000}"/>
          </ac:spMkLst>
        </pc:spChg>
        <pc:spChg chg="mod">
          <ac:chgData name="phungphattrien0123456@gmail.com" userId="639bf380e7d8d746" providerId="LiveId" clId="{2AC27A02-85C2-C74C-B864-C3A5A2CFF9FC}" dt="2022-02-18T10:57:19.443" v="46"/>
          <ac:spMkLst>
            <pc:docMk/>
            <pc:sldMk cId="0" sldId="439"/>
            <ac:spMk id="12310" creationId="{00000000-0000-0000-0000-000000000000}"/>
          </ac:spMkLst>
        </pc:spChg>
        <pc:spChg chg="mod">
          <ac:chgData name="phungphattrien0123456@gmail.com" userId="639bf380e7d8d746" providerId="LiveId" clId="{2AC27A02-85C2-C74C-B864-C3A5A2CFF9FC}" dt="2022-02-18T10:57:22.358" v="48" actId="2711"/>
          <ac:spMkLst>
            <pc:docMk/>
            <pc:sldMk cId="0" sldId="439"/>
            <ac:spMk id="12311" creationId="{00000000-0000-0000-0000-000000000000}"/>
          </ac:spMkLst>
        </pc:spChg>
        <pc:spChg chg="mod">
          <ac:chgData name="phungphattrien0123456@gmail.com" userId="639bf380e7d8d746" providerId="LiveId" clId="{2AC27A02-85C2-C74C-B864-C3A5A2CFF9FC}" dt="2022-02-18T10:57:22.358" v="48" actId="2711"/>
          <ac:spMkLst>
            <pc:docMk/>
            <pc:sldMk cId="0" sldId="439"/>
            <ac:spMk id="12312" creationId="{00000000-0000-0000-0000-000000000000}"/>
          </ac:spMkLst>
        </pc:spChg>
      </pc:sldChg>
      <pc:sldChg chg="modSp mod setBg">
        <pc:chgData name="phungphattrien0123456@gmail.com" userId="639bf380e7d8d746" providerId="LiveId" clId="{2AC27A02-85C2-C74C-B864-C3A5A2CFF9FC}" dt="2022-02-18T10:57:46.564" v="57" actId="2711"/>
        <pc:sldMkLst>
          <pc:docMk/>
          <pc:sldMk cId="0" sldId="440"/>
        </pc:sldMkLst>
        <pc:spChg chg="mod">
          <ac:chgData name="phungphattrien0123456@gmail.com" userId="639bf380e7d8d746" providerId="LiveId" clId="{2AC27A02-85C2-C74C-B864-C3A5A2CFF9FC}" dt="2022-02-18T10:57:46.564" v="57" actId="2711"/>
          <ac:spMkLst>
            <pc:docMk/>
            <pc:sldMk cId="0" sldId="440"/>
            <ac:spMk id="17411" creationId="{00000000-0000-0000-0000-000000000000}"/>
          </ac:spMkLst>
        </pc:spChg>
      </pc:sldChg>
      <pc:sldChg chg="modSp mod setBg">
        <pc:chgData name="phungphattrien0123456@gmail.com" userId="639bf380e7d8d746" providerId="LiveId" clId="{2AC27A02-85C2-C74C-B864-C3A5A2CFF9FC}" dt="2022-02-18T10:57:33.931" v="53" actId="2711"/>
        <pc:sldMkLst>
          <pc:docMk/>
          <pc:sldMk cId="0" sldId="441"/>
        </pc:sldMkLst>
        <pc:spChg chg="mod">
          <ac:chgData name="phungphattrien0123456@gmail.com" userId="639bf380e7d8d746" providerId="LiveId" clId="{2AC27A02-85C2-C74C-B864-C3A5A2CFF9FC}" dt="2022-02-18T10:57:33.931" v="53" actId="2711"/>
          <ac:spMkLst>
            <pc:docMk/>
            <pc:sldMk cId="0" sldId="441"/>
            <ac:spMk id="13317" creationId="{00000000-0000-0000-0000-000000000000}"/>
          </ac:spMkLst>
        </pc:spChg>
      </pc:sldChg>
      <pc:sldChg chg="modSp mod setBg">
        <pc:chgData name="phungphattrien0123456@gmail.com" userId="639bf380e7d8d746" providerId="LiveId" clId="{2AC27A02-85C2-C74C-B864-C3A5A2CFF9FC}" dt="2022-02-18T10:57:52.420" v="59"/>
        <pc:sldMkLst>
          <pc:docMk/>
          <pc:sldMk cId="0" sldId="442"/>
        </pc:sldMkLst>
        <pc:spChg chg="mod">
          <ac:chgData name="phungphattrien0123456@gmail.com" userId="639bf380e7d8d746" providerId="LiveId" clId="{2AC27A02-85C2-C74C-B864-C3A5A2CFF9FC}" dt="2022-02-18T10:57:50.713" v="58" actId="2711"/>
          <ac:spMkLst>
            <pc:docMk/>
            <pc:sldMk cId="0" sldId="442"/>
            <ac:spMk id="18434" creationId="{00000000-0000-0000-0000-000000000000}"/>
          </ac:spMkLst>
        </pc:spChg>
      </pc:sldChg>
      <pc:sldChg chg="modSp mod setBg">
        <pc:chgData name="phungphattrien0123456@gmail.com" userId="639bf380e7d8d746" providerId="LiveId" clId="{2AC27A02-85C2-C74C-B864-C3A5A2CFF9FC}" dt="2022-02-18T10:58:04.558" v="64" actId="2711"/>
        <pc:sldMkLst>
          <pc:docMk/>
          <pc:sldMk cId="0" sldId="443"/>
        </pc:sldMkLst>
        <pc:spChg chg="mod">
          <ac:chgData name="phungphattrien0123456@gmail.com" userId="639bf380e7d8d746" providerId="LiveId" clId="{2AC27A02-85C2-C74C-B864-C3A5A2CFF9FC}" dt="2022-02-18T10:58:04.558" v="64" actId="2711"/>
          <ac:spMkLst>
            <pc:docMk/>
            <pc:sldMk cId="0" sldId="443"/>
            <ac:spMk id="22" creationId="{00000000-0000-0000-0000-000000000000}"/>
          </ac:spMkLst>
        </pc:spChg>
        <pc:spChg chg="mod">
          <ac:chgData name="phungphattrien0123456@gmail.com" userId="639bf380e7d8d746" providerId="LiveId" clId="{2AC27A02-85C2-C74C-B864-C3A5A2CFF9FC}" dt="2022-02-18T10:57:58.661" v="61" actId="2711"/>
          <ac:spMkLst>
            <pc:docMk/>
            <pc:sldMk cId="0" sldId="443"/>
            <ac:spMk id="23" creationId="{00000000-0000-0000-0000-000000000000}"/>
          </ac:spMkLst>
        </pc:spChg>
        <pc:spChg chg="mod">
          <ac:chgData name="phungphattrien0123456@gmail.com" userId="639bf380e7d8d746" providerId="LiveId" clId="{2AC27A02-85C2-C74C-B864-C3A5A2CFF9FC}" dt="2022-02-18T10:58:02.662" v="63" actId="2711"/>
          <ac:spMkLst>
            <pc:docMk/>
            <pc:sldMk cId="0" sldId="443"/>
            <ac:spMk id="19461" creationId="{00000000-0000-0000-0000-000000000000}"/>
          </ac:spMkLst>
        </pc:spChg>
        <pc:spChg chg="mod">
          <ac:chgData name="phungphattrien0123456@gmail.com" userId="639bf380e7d8d746" providerId="LiveId" clId="{2AC27A02-85C2-C74C-B864-C3A5A2CFF9FC}" dt="2022-02-18T10:58:00.318" v="62" actId="2711"/>
          <ac:spMkLst>
            <pc:docMk/>
            <pc:sldMk cId="0" sldId="443"/>
            <ac:spMk id="19469" creationId="{00000000-0000-0000-0000-000000000000}"/>
          </ac:spMkLst>
        </pc:spChg>
      </pc:sldChg>
      <pc:sldChg chg="modSp">
        <pc:chgData name="phungphattrien0123456@gmail.com" userId="639bf380e7d8d746" providerId="LiveId" clId="{2AC27A02-85C2-C74C-B864-C3A5A2CFF9FC}" dt="2022-02-18T10:58:23.193" v="71" actId="2711"/>
        <pc:sldMkLst>
          <pc:docMk/>
          <pc:sldMk cId="0" sldId="444"/>
        </pc:sldMkLst>
        <pc:spChg chg="mod">
          <ac:chgData name="phungphattrien0123456@gmail.com" userId="639bf380e7d8d746" providerId="LiveId" clId="{2AC27A02-85C2-C74C-B864-C3A5A2CFF9FC}" dt="2022-02-18T10:58:08.670" v="65" actId="2711"/>
          <ac:spMkLst>
            <pc:docMk/>
            <pc:sldMk cId="0" sldId="444"/>
            <ac:spMk id="20515" creationId="{00000000-0000-0000-0000-000000000000}"/>
          </ac:spMkLst>
        </pc:spChg>
        <pc:spChg chg="mod">
          <ac:chgData name="phungphattrien0123456@gmail.com" userId="639bf380e7d8d746" providerId="LiveId" clId="{2AC27A02-85C2-C74C-B864-C3A5A2CFF9FC}" dt="2022-02-18T10:58:08.670" v="65" actId="2711"/>
          <ac:spMkLst>
            <pc:docMk/>
            <pc:sldMk cId="0" sldId="444"/>
            <ac:spMk id="20516" creationId="{00000000-0000-0000-0000-000000000000}"/>
          </ac:spMkLst>
        </pc:spChg>
        <pc:spChg chg="mod">
          <ac:chgData name="phungphattrien0123456@gmail.com" userId="639bf380e7d8d746" providerId="LiveId" clId="{2AC27A02-85C2-C74C-B864-C3A5A2CFF9FC}" dt="2022-02-18T10:58:10.498" v="66" actId="2711"/>
          <ac:spMkLst>
            <pc:docMk/>
            <pc:sldMk cId="0" sldId="444"/>
            <ac:spMk id="20517" creationId="{00000000-0000-0000-0000-000000000000}"/>
          </ac:spMkLst>
        </pc:spChg>
        <pc:spChg chg="mod">
          <ac:chgData name="phungphattrien0123456@gmail.com" userId="639bf380e7d8d746" providerId="LiveId" clId="{2AC27A02-85C2-C74C-B864-C3A5A2CFF9FC}" dt="2022-02-18T10:58:10.498" v="66" actId="2711"/>
          <ac:spMkLst>
            <pc:docMk/>
            <pc:sldMk cId="0" sldId="444"/>
            <ac:spMk id="20518" creationId="{00000000-0000-0000-0000-000000000000}"/>
          </ac:spMkLst>
        </pc:spChg>
        <pc:spChg chg="mod">
          <ac:chgData name="phungphattrien0123456@gmail.com" userId="639bf380e7d8d746" providerId="LiveId" clId="{2AC27A02-85C2-C74C-B864-C3A5A2CFF9FC}" dt="2022-02-18T10:58:15.378" v="68" actId="2711"/>
          <ac:spMkLst>
            <pc:docMk/>
            <pc:sldMk cId="0" sldId="444"/>
            <ac:spMk id="20519" creationId="{00000000-0000-0000-0000-000000000000}"/>
          </ac:spMkLst>
        </pc:spChg>
        <pc:spChg chg="mod">
          <ac:chgData name="phungphattrien0123456@gmail.com" userId="639bf380e7d8d746" providerId="LiveId" clId="{2AC27A02-85C2-C74C-B864-C3A5A2CFF9FC}" dt="2022-02-18T10:58:15.378" v="68" actId="2711"/>
          <ac:spMkLst>
            <pc:docMk/>
            <pc:sldMk cId="0" sldId="444"/>
            <ac:spMk id="20520" creationId="{00000000-0000-0000-0000-000000000000}"/>
          </ac:spMkLst>
        </pc:spChg>
        <pc:spChg chg="mod">
          <ac:chgData name="phungphattrien0123456@gmail.com" userId="639bf380e7d8d746" providerId="LiveId" clId="{2AC27A02-85C2-C74C-B864-C3A5A2CFF9FC}" dt="2022-02-18T10:58:17.402" v="69" actId="2711"/>
          <ac:spMkLst>
            <pc:docMk/>
            <pc:sldMk cId="0" sldId="444"/>
            <ac:spMk id="20521" creationId="{00000000-0000-0000-0000-000000000000}"/>
          </ac:spMkLst>
        </pc:spChg>
        <pc:spChg chg="mod">
          <ac:chgData name="phungphattrien0123456@gmail.com" userId="639bf380e7d8d746" providerId="LiveId" clId="{2AC27A02-85C2-C74C-B864-C3A5A2CFF9FC}" dt="2022-02-18T10:58:17.402" v="69" actId="2711"/>
          <ac:spMkLst>
            <pc:docMk/>
            <pc:sldMk cId="0" sldId="444"/>
            <ac:spMk id="20522" creationId="{00000000-0000-0000-0000-000000000000}"/>
          </ac:spMkLst>
        </pc:spChg>
        <pc:spChg chg="mod">
          <ac:chgData name="phungphattrien0123456@gmail.com" userId="639bf380e7d8d746" providerId="LiveId" clId="{2AC27A02-85C2-C74C-B864-C3A5A2CFF9FC}" dt="2022-02-18T10:58:21.184" v="70" actId="2711"/>
          <ac:spMkLst>
            <pc:docMk/>
            <pc:sldMk cId="0" sldId="444"/>
            <ac:spMk id="20523" creationId="{00000000-0000-0000-0000-000000000000}"/>
          </ac:spMkLst>
        </pc:spChg>
        <pc:spChg chg="mod">
          <ac:chgData name="phungphattrien0123456@gmail.com" userId="639bf380e7d8d746" providerId="LiveId" clId="{2AC27A02-85C2-C74C-B864-C3A5A2CFF9FC}" dt="2022-02-18T10:58:21.184" v="70" actId="2711"/>
          <ac:spMkLst>
            <pc:docMk/>
            <pc:sldMk cId="0" sldId="444"/>
            <ac:spMk id="20524" creationId="{00000000-0000-0000-0000-000000000000}"/>
          </ac:spMkLst>
        </pc:spChg>
        <pc:spChg chg="mod">
          <ac:chgData name="phungphattrien0123456@gmail.com" userId="639bf380e7d8d746" providerId="LiveId" clId="{2AC27A02-85C2-C74C-B864-C3A5A2CFF9FC}" dt="2022-02-18T10:58:23.193" v="71" actId="2711"/>
          <ac:spMkLst>
            <pc:docMk/>
            <pc:sldMk cId="0" sldId="444"/>
            <ac:spMk id="20525" creationId="{00000000-0000-0000-0000-000000000000}"/>
          </ac:spMkLst>
        </pc:spChg>
        <pc:spChg chg="mod">
          <ac:chgData name="phungphattrien0123456@gmail.com" userId="639bf380e7d8d746" providerId="LiveId" clId="{2AC27A02-85C2-C74C-B864-C3A5A2CFF9FC}" dt="2022-02-18T10:58:23.193" v="71" actId="2711"/>
          <ac:spMkLst>
            <pc:docMk/>
            <pc:sldMk cId="0" sldId="444"/>
            <ac:spMk id="20526" creationId="{00000000-0000-0000-0000-000000000000}"/>
          </ac:spMkLst>
        </pc:spChg>
        <pc:spChg chg="mod">
          <ac:chgData name="phungphattrien0123456@gmail.com" userId="639bf380e7d8d746" providerId="LiveId" clId="{2AC27A02-85C2-C74C-B864-C3A5A2CFF9FC}" dt="2022-02-18T10:58:12.262" v="67" actId="2711"/>
          <ac:spMkLst>
            <pc:docMk/>
            <pc:sldMk cId="0" sldId="444"/>
            <ac:spMk id="20527" creationId="{00000000-0000-0000-0000-000000000000}"/>
          </ac:spMkLst>
        </pc:spChg>
      </pc:sldChg>
      <pc:sldChg chg="modSp mod setBg">
        <pc:chgData name="phungphattrien0123456@gmail.com" userId="639bf380e7d8d746" providerId="LiveId" clId="{2AC27A02-85C2-C74C-B864-C3A5A2CFF9FC}" dt="2022-02-18T10:58:35.310" v="75"/>
        <pc:sldMkLst>
          <pc:docMk/>
          <pc:sldMk cId="0" sldId="451"/>
        </pc:sldMkLst>
        <pc:spChg chg="mod">
          <ac:chgData name="phungphattrien0123456@gmail.com" userId="639bf380e7d8d746" providerId="LiveId" clId="{2AC27A02-85C2-C74C-B864-C3A5A2CFF9FC}" dt="2022-02-18T10:58:26.462" v="72" actId="2711"/>
          <ac:spMkLst>
            <pc:docMk/>
            <pc:sldMk cId="0" sldId="451"/>
            <ac:spMk id="18" creationId="{00000000-0000-0000-0000-000000000000}"/>
          </ac:spMkLst>
        </pc:spChg>
        <pc:spChg chg="mod">
          <ac:chgData name="phungphattrien0123456@gmail.com" userId="639bf380e7d8d746" providerId="LiveId" clId="{2AC27A02-85C2-C74C-B864-C3A5A2CFF9FC}" dt="2022-02-18T10:58:29.375" v="73" actId="2711"/>
          <ac:spMkLst>
            <pc:docMk/>
            <pc:sldMk cId="0" sldId="451"/>
            <ac:spMk id="23" creationId="{00000000-0000-0000-0000-000000000000}"/>
          </ac:spMkLst>
        </pc:spChg>
      </pc:sldChg>
      <pc:sldChg chg="modSp mod setBg">
        <pc:chgData name="phungphattrien0123456@gmail.com" userId="639bf380e7d8d746" providerId="LiveId" clId="{2AC27A02-85C2-C74C-B864-C3A5A2CFF9FC}" dt="2022-02-18T10:58:45.599" v="78" actId="2711"/>
        <pc:sldMkLst>
          <pc:docMk/>
          <pc:sldMk cId="0" sldId="452"/>
        </pc:sldMkLst>
        <pc:spChg chg="mod">
          <ac:chgData name="phungphattrien0123456@gmail.com" userId="639bf380e7d8d746" providerId="LiveId" clId="{2AC27A02-85C2-C74C-B864-C3A5A2CFF9FC}" dt="2022-02-18T10:58:45.599" v="78" actId="2711"/>
          <ac:spMkLst>
            <pc:docMk/>
            <pc:sldMk cId="0" sldId="452"/>
            <ac:spMk id="97288" creationId="{00000000-0000-0000-0000-000000000000}"/>
          </ac:spMkLst>
        </pc:spChg>
      </pc:sldChg>
      <pc:sldChg chg="mod setBg modShow">
        <pc:chgData name="phungphattrien0123456@gmail.com" userId="639bf380e7d8d746" providerId="LiveId" clId="{2AC27A02-85C2-C74C-B864-C3A5A2CFF9FC}" dt="2022-02-18T11:00:18.997" v="100" actId="729"/>
        <pc:sldMkLst>
          <pc:docMk/>
          <pc:sldMk cId="0" sldId="453"/>
        </pc:sldMkLst>
      </pc:sldChg>
      <pc:sldChg chg="modSp mod setBg">
        <pc:chgData name="phungphattrien0123456@gmail.com" userId="639bf380e7d8d746" providerId="LiveId" clId="{2AC27A02-85C2-C74C-B864-C3A5A2CFF9FC}" dt="2022-02-18T10:59:02.337" v="83" actId="14100"/>
        <pc:sldMkLst>
          <pc:docMk/>
          <pc:sldMk cId="0" sldId="454"/>
        </pc:sldMkLst>
        <pc:spChg chg="mod">
          <ac:chgData name="phungphattrien0123456@gmail.com" userId="639bf380e7d8d746" providerId="LiveId" clId="{2AC27A02-85C2-C74C-B864-C3A5A2CFF9FC}" dt="2022-02-18T10:59:02.337" v="83" actId="14100"/>
          <ac:spMkLst>
            <pc:docMk/>
            <pc:sldMk cId="0" sldId="454"/>
            <ac:spMk id="10242" creationId="{00000000-0000-0000-0000-000000000000}"/>
          </ac:spMkLst>
        </pc:spChg>
        <pc:spChg chg="mod">
          <ac:chgData name="phungphattrien0123456@gmail.com" userId="639bf380e7d8d746" providerId="LiveId" clId="{2AC27A02-85C2-C74C-B864-C3A5A2CFF9FC}" dt="2022-02-18T10:58:52.440" v="79" actId="2711"/>
          <ac:spMkLst>
            <pc:docMk/>
            <pc:sldMk cId="0" sldId="454"/>
            <ac:spMk id="10245" creationId="{00000000-0000-0000-0000-000000000000}"/>
          </ac:spMkLst>
        </pc:spChg>
      </pc:sldChg>
      <pc:sldChg chg="modSp mod setBg">
        <pc:chgData name="phungphattrien0123456@gmail.com" userId="639bf380e7d8d746" providerId="LiveId" clId="{2AC27A02-85C2-C74C-B864-C3A5A2CFF9FC}" dt="2022-02-18T10:59:11.677" v="86" actId="2711"/>
        <pc:sldMkLst>
          <pc:docMk/>
          <pc:sldMk cId="0" sldId="455"/>
        </pc:sldMkLst>
        <pc:spChg chg="mod">
          <ac:chgData name="phungphattrien0123456@gmail.com" userId="639bf380e7d8d746" providerId="LiveId" clId="{2AC27A02-85C2-C74C-B864-C3A5A2CFF9FC}" dt="2022-02-18T10:59:11.677" v="86" actId="2711"/>
          <ac:spMkLst>
            <pc:docMk/>
            <pc:sldMk cId="0" sldId="455"/>
            <ac:spMk id="26633" creationId="{00000000-0000-0000-0000-000000000000}"/>
          </ac:spMkLst>
        </pc:spChg>
        <pc:spChg chg="mod">
          <ac:chgData name="phungphattrien0123456@gmail.com" userId="639bf380e7d8d746" providerId="LiveId" clId="{2AC27A02-85C2-C74C-B864-C3A5A2CFF9FC}" dt="2022-02-18T10:59:08.363" v="85" actId="2711"/>
          <ac:spMkLst>
            <pc:docMk/>
            <pc:sldMk cId="0" sldId="455"/>
            <ac:spMk id="26636" creationId="{00000000-0000-0000-0000-000000000000}"/>
          </ac:spMkLst>
        </pc:spChg>
      </pc:sldChg>
      <pc:sldChg chg="modSp mod setBg">
        <pc:chgData name="phungphattrien0123456@gmail.com" userId="639bf380e7d8d746" providerId="LiveId" clId="{2AC27A02-85C2-C74C-B864-C3A5A2CFF9FC}" dt="2022-02-18T10:57:39.991" v="55"/>
        <pc:sldMkLst>
          <pc:docMk/>
          <pc:sldMk cId="0" sldId="462"/>
        </pc:sldMkLst>
        <pc:spChg chg="mod">
          <ac:chgData name="phungphattrien0123456@gmail.com" userId="639bf380e7d8d746" providerId="LiveId" clId="{2AC27A02-85C2-C74C-B864-C3A5A2CFF9FC}" dt="2022-02-18T10:57:37.504" v="54" actId="2711"/>
          <ac:spMkLst>
            <pc:docMk/>
            <pc:sldMk cId="0" sldId="462"/>
            <ac:spMk id="15362" creationId="{00000000-0000-0000-0000-000000000000}"/>
          </ac:spMkLst>
        </pc:spChg>
      </pc:sldChg>
      <pc:sldChg chg="modSp mod setBg">
        <pc:chgData name="phungphattrien0123456@gmail.com" userId="639bf380e7d8d746" providerId="LiveId" clId="{2AC27A02-85C2-C74C-B864-C3A5A2CFF9FC}" dt="2022-02-18T10:59:29.081" v="92" actId="2711"/>
        <pc:sldMkLst>
          <pc:docMk/>
          <pc:sldMk cId="0" sldId="464"/>
        </pc:sldMkLst>
        <pc:spChg chg="mod">
          <ac:chgData name="phungphattrien0123456@gmail.com" userId="639bf380e7d8d746" providerId="LiveId" clId="{2AC27A02-85C2-C74C-B864-C3A5A2CFF9FC}" dt="2022-02-18T10:59:27.258" v="91" actId="2711"/>
          <ac:spMkLst>
            <pc:docMk/>
            <pc:sldMk cId="0" sldId="464"/>
            <ac:spMk id="4" creationId="{00000000-0000-0000-0000-000000000000}"/>
          </ac:spMkLst>
        </pc:spChg>
        <pc:spChg chg="mod">
          <ac:chgData name="phungphattrien0123456@gmail.com" userId="639bf380e7d8d746" providerId="LiveId" clId="{2AC27A02-85C2-C74C-B864-C3A5A2CFF9FC}" dt="2022-02-18T10:59:25.130" v="90" actId="2711"/>
          <ac:spMkLst>
            <pc:docMk/>
            <pc:sldMk cId="0" sldId="464"/>
            <ac:spMk id="28675" creationId="{00000000-0000-0000-0000-000000000000}"/>
          </ac:spMkLst>
        </pc:spChg>
        <pc:spChg chg="mod">
          <ac:chgData name="phungphattrien0123456@gmail.com" userId="639bf380e7d8d746" providerId="LiveId" clId="{2AC27A02-85C2-C74C-B864-C3A5A2CFF9FC}" dt="2022-02-18T10:59:29.081" v="92" actId="2711"/>
          <ac:spMkLst>
            <pc:docMk/>
            <pc:sldMk cId="0" sldId="464"/>
            <ac:spMk id="28676" creationId="{00000000-0000-0000-0000-000000000000}"/>
          </ac:spMkLst>
        </pc:spChg>
      </pc:sldChg>
      <pc:sldChg chg="modSp mod setBg">
        <pc:chgData name="phungphattrien0123456@gmail.com" userId="639bf380e7d8d746" providerId="LiveId" clId="{2AC27A02-85C2-C74C-B864-C3A5A2CFF9FC}" dt="2022-02-18T10:56:12.641" v="22" actId="1076"/>
        <pc:sldMkLst>
          <pc:docMk/>
          <pc:sldMk cId="0" sldId="484"/>
        </pc:sldMkLst>
        <pc:spChg chg="mod">
          <ac:chgData name="phungphattrien0123456@gmail.com" userId="639bf380e7d8d746" providerId="LiveId" clId="{2AC27A02-85C2-C74C-B864-C3A5A2CFF9FC}" dt="2022-02-18T10:56:12.641" v="22" actId="1076"/>
          <ac:spMkLst>
            <pc:docMk/>
            <pc:sldMk cId="0" sldId="484"/>
            <ac:spMk id="8090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390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Fifth level</a:t>
            </a: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846964A-AD8C-49A0-B8B1-C4EC637DA890}"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64247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Arial" panose="020B0604020202020204" pitchFamily="34" charset="0"/>
              </a:rPr>
              <a:t>5</a:t>
            </a:fld>
            <a:endParaRPr lang="en-US" altLang="en-US" sz="1200" dirty="0">
              <a:latin typeface="Arial" panose="020B0604020202020204" pitchFamily="34" charset="0"/>
            </a:endParaRPr>
          </a:p>
        </p:txBody>
      </p:sp>
      <p:sp>
        <p:nvSpPr>
          <p:cNvPr id="10243" name="Rectangle 2"/>
          <p:cNvSpPr>
            <a:spLocks noGrp="1" noRot="1" noChangeAspect="1" noTextEdit="1"/>
          </p:cNvSpPr>
          <p:nvPr>
            <p:ph type="sldImg"/>
          </p:nvPr>
        </p:nvSpPr>
        <p:spPr/>
      </p:sp>
      <p:sp>
        <p:nvSpPr>
          <p:cNvPr id="10244" name="Rectangle 3"/>
          <p:cNvSpPr>
            <a:spLocks noGrp="1"/>
          </p:cNvSpPr>
          <p:nvPr>
            <p:ph type="body" idx="1"/>
          </p:nvPr>
        </p:nvSpPr>
        <p:spPr/>
        <p:txBody>
          <a:bodyPr wrap="square" lIns="91440" tIns="45720" rIns="91440" bIns="45720" anchor="t" anchorCtr="0"/>
          <a:lstStyle/>
          <a:p>
            <a:pPr lvl="0" eaLnBrk="1" hangingPunct="1"/>
            <a:endParaRPr lang="en-US" altLang="en-US"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4863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hỗ dành sẵn cho Hình ảnh của Bản chiếu 1"/>
          <p:cNvSpPr>
            <a:spLocks noGrp="1" noRot="1" noChangeAspect="1" noTextEdit="1"/>
          </p:cNvSpPr>
          <p:nvPr>
            <p:ph type="sldImg"/>
          </p:nvPr>
        </p:nvSpPr>
        <p:spPr/>
      </p:sp>
      <p:sp>
        <p:nvSpPr>
          <p:cNvPr id="32771" name="Chỗ dành sẵn cho Ghi chú 2"/>
          <p:cNvSpPr>
            <a:spLocks noGrp="1"/>
          </p:cNvSpPr>
          <p:nvPr>
            <p:ph type="body" idx="1"/>
          </p:nvPr>
        </p:nvSpPr>
        <p:spPr/>
        <p:txBody>
          <a:bodyPr wrap="square" lIns="91074" tIns="45537" rIns="91074" bIns="45537" anchor="t" anchorCtr="0"/>
          <a:lstStyle/>
          <a:p>
            <a:pPr lvl="0" eaLnBrk="1" hangingPunct="1"/>
            <a:endParaRPr lang="en-US" altLang="en-US" dirty="0"/>
          </a:p>
        </p:txBody>
      </p:sp>
      <p:sp>
        <p:nvSpPr>
          <p:cNvPr id="32772" name="Chỗ dành sẵn cho Số hiệu Bản chiếu 3"/>
          <p:cNvSpPr txBox="1">
            <a:spLocks noGrp="1"/>
          </p:cNvSpPr>
          <p:nvPr/>
        </p:nvSpPr>
        <p:spPr>
          <a:xfrm>
            <a:off x="3884613" y="8685213"/>
            <a:ext cx="2971800" cy="457200"/>
          </a:xfrm>
          <a:prstGeom prst="rect">
            <a:avLst/>
          </a:prstGeom>
          <a:noFill/>
          <a:ln w="9525">
            <a:noFill/>
          </a:ln>
        </p:spPr>
        <p:txBody>
          <a:bodyPr lIns="91074" tIns="45537" rIns="91074" bIns="45537" anchor="b" anchorCtr="0"/>
          <a:lstStyle/>
          <a:p>
            <a:pPr lvl="0" algn="r" eaLnBrk="1" hangingPunct="1"/>
            <a:fld id="{9A0DB2DC-4C9A-4742-B13C-FB6460FD3503}" type="slidenum">
              <a:rPr lang="en-US" altLang="en-US" sz="1200" dirty="0">
                <a:latin typeface="Arial" panose="020B0604020202020204" pitchFamily="34" charset="0"/>
              </a:rPr>
              <a:t>22</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358802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hỗ dành sẵn cho Hình ảnh của Bản chiếu 1"/>
          <p:cNvSpPr>
            <a:spLocks noGrp="1" noRot="1" noChangeAspect="1" noTextEdit="1"/>
          </p:cNvSpPr>
          <p:nvPr>
            <p:ph type="sldImg"/>
          </p:nvPr>
        </p:nvSpPr>
        <p:spPr/>
      </p:sp>
      <p:sp>
        <p:nvSpPr>
          <p:cNvPr id="38915" name="Chỗ dành sẵn cho Ghi chú 2"/>
          <p:cNvSpPr>
            <a:spLocks noGrp="1"/>
          </p:cNvSpPr>
          <p:nvPr>
            <p:ph type="body" idx="1"/>
          </p:nvPr>
        </p:nvSpPr>
        <p:spPr/>
        <p:txBody>
          <a:bodyPr wrap="square" lIns="91074" tIns="45537" rIns="91074" bIns="45537" anchor="t" anchorCtr="0"/>
          <a:lstStyle/>
          <a:p>
            <a:pPr lvl="0" eaLnBrk="1" hangingPunct="1"/>
            <a:endParaRPr lang="en-US" altLang="en-US" dirty="0"/>
          </a:p>
        </p:txBody>
      </p:sp>
      <p:sp>
        <p:nvSpPr>
          <p:cNvPr id="38916" name="Chỗ dành sẵn cho Số hiệu Bản chiếu 3"/>
          <p:cNvSpPr txBox="1">
            <a:spLocks noGrp="1"/>
          </p:cNvSpPr>
          <p:nvPr/>
        </p:nvSpPr>
        <p:spPr>
          <a:xfrm>
            <a:off x="3884613" y="8685213"/>
            <a:ext cx="2971800" cy="457200"/>
          </a:xfrm>
          <a:prstGeom prst="rect">
            <a:avLst/>
          </a:prstGeom>
          <a:noFill/>
          <a:ln w="9525">
            <a:noFill/>
          </a:ln>
        </p:spPr>
        <p:txBody>
          <a:bodyPr lIns="91074" tIns="45537" rIns="91074" bIns="45537" anchor="b" anchorCtr="0"/>
          <a:lstStyle/>
          <a:p>
            <a:pPr lvl="0" algn="r" eaLnBrk="1" hangingPunct="1"/>
            <a:fld id="{9A0DB2DC-4C9A-4742-B13C-FB6460FD3503}" type="slidenum">
              <a:rPr lang="en-US" altLang="en-US" sz="1200" dirty="0">
                <a:latin typeface="Arial" panose="020B0604020202020204" pitchFamily="34" charset="0"/>
              </a:rPr>
              <a:t>27</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58352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5F928A3-517F-4E36-8355-35C10C64CB3E}" type="slidenum">
              <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8" Type="http://schemas.openxmlformats.org/officeDocument/2006/relationships/audio" Target="../media/audio3.wav"/><Relationship Id="rId3" Type="http://schemas.microsoft.com/office/2007/relationships/media" Target="file:///D:\khueCD\buon.avi" TargetMode="External"/><Relationship Id="rId7" Type="http://schemas.openxmlformats.org/officeDocument/2006/relationships/audio" Target="../media/audio2.wav"/><Relationship Id="rId12" Type="http://schemas.openxmlformats.org/officeDocument/2006/relationships/image" Target="../media/image22.png"/><Relationship Id="rId2" Type="http://schemas.openxmlformats.org/officeDocument/2006/relationships/video" Target="file:///D:\khueCD\vui.avi" TargetMode="External"/><Relationship Id="rId1" Type="http://schemas.microsoft.com/office/2007/relationships/media" Target="file:///D:\khueCD\vui.avi" TargetMode="External"/><Relationship Id="rId6" Type="http://schemas.openxmlformats.org/officeDocument/2006/relationships/audio" Target="../media/audio1.wav"/><Relationship Id="rId11" Type="http://schemas.openxmlformats.org/officeDocument/2006/relationships/image" Target="../media/image21.png"/><Relationship Id="rId5" Type="http://schemas.openxmlformats.org/officeDocument/2006/relationships/slideLayout" Target="../slideLayouts/slideLayout4.xml"/><Relationship Id="rId10" Type="http://schemas.openxmlformats.org/officeDocument/2006/relationships/image" Target="../media/image5.GIF"/><Relationship Id="rId4" Type="http://schemas.openxmlformats.org/officeDocument/2006/relationships/video" Target="file:///D:\khueCD\buon.avi" TargetMode="External"/><Relationship Id="rId9" Type="http://schemas.openxmlformats.org/officeDocument/2006/relationships/audio" Target="../media/audio4.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oleObject" Target="../embeddings/oleObject3.bin"/><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slideLayout" Target="../slideLayouts/slideLayout7.xml"/><Relationship Id="rId16" Type="http://schemas.openxmlformats.org/officeDocument/2006/relationships/image" Target="../media/image52.png"/><Relationship Id="rId1" Type="http://schemas.openxmlformats.org/officeDocument/2006/relationships/vmlDrawing" Target="../drawings/vmlDrawing2.v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wmf"/><Relationship Id="rId9" Type="http://schemas.openxmlformats.org/officeDocument/2006/relationships/image" Target="../media/image45.png"/><Relationship Id="rId1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900" name="Text Box 4"/>
          <p:cNvSpPr txBox="1"/>
          <p:nvPr/>
        </p:nvSpPr>
        <p:spPr>
          <a:xfrm>
            <a:off x="0" y="0"/>
            <a:ext cx="9144000" cy="710963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ts val="0"/>
              </a:spcBef>
              <a:buFontTx/>
              <a:buNone/>
            </a:pPr>
            <a:r>
              <a:rPr lang="en-US" altLang="en-US" dirty="0" err="1" smtClean="0">
                <a:solidFill>
                  <a:srgbClr val="0000FF"/>
                </a:solidFill>
                <a:latin typeface="Times New Roman" panose="02020603050405020304" pitchFamily="18" charset="0"/>
                <a:cs typeface="Times New Roman" panose="02020603050405020304" pitchFamily="18" charset="0"/>
              </a:rPr>
              <a:t>Tiết</a:t>
            </a:r>
            <a:r>
              <a:rPr lang="en-US" altLang="en-US" dirty="0" smtClean="0">
                <a:solidFill>
                  <a:srgbClr val="0000FF"/>
                </a:solidFill>
                <a:latin typeface="Times New Roman" panose="02020603050405020304" pitchFamily="18" charset="0"/>
                <a:cs typeface="Times New Roman" panose="02020603050405020304" pitchFamily="18" charset="0"/>
              </a:rPr>
              <a:t> 50: </a:t>
            </a:r>
            <a:r>
              <a:rPr lang="vi-VN" altLang="en-US" dirty="0" smtClean="0">
                <a:solidFill>
                  <a:srgbClr val="0000FF"/>
                </a:solidFill>
                <a:latin typeface="Times New Roman" panose="02020603050405020304" pitchFamily="18" charset="0"/>
                <a:cs typeface="Times New Roman" panose="02020603050405020304" pitchFamily="18" charset="0"/>
              </a:rPr>
              <a:t>Bài </a:t>
            </a:r>
            <a:r>
              <a:rPr lang="vi-VN" altLang="en-US" dirty="0">
                <a:solidFill>
                  <a:srgbClr val="0000FF"/>
                </a:solidFill>
                <a:latin typeface="Times New Roman" panose="02020603050405020304" pitchFamily="18" charset="0"/>
                <a:cs typeface="Times New Roman" panose="02020603050405020304" pitchFamily="18" charset="0"/>
              </a:rPr>
              <a:t>40</a:t>
            </a:r>
            <a:endParaRPr lang="en-US" altLang="en-US" dirty="0">
              <a:solidFill>
                <a:srgbClr val="0000FF"/>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DẦU MỎ. KHÍ THIÊN </a:t>
            </a:r>
            <a:r>
              <a:rPr lang="en-US" altLang="en-US" sz="3600" b="1" dirty="0" smtClean="0">
                <a:solidFill>
                  <a:srgbClr val="FF0000"/>
                </a:solidFill>
                <a:latin typeface="Times New Roman" panose="02020603050405020304" pitchFamily="18" charset="0"/>
                <a:cs typeface="Times New Roman" panose="02020603050405020304" pitchFamily="18" charset="0"/>
              </a:rPr>
              <a:t>NHIÊN</a:t>
            </a:r>
          </a:p>
          <a:p>
            <a:pPr marL="0" lvl="0" indent="0" algn="ctr" eaLnBrk="1" hangingPunct="1">
              <a:spcBef>
                <a:spcPts val="0"/>
              </a:spcBef>
              <a:buFontTx/>
              <a:buNone/>
            </a:pP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ts val="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C:\Users\Administrator\Desktop\tải xuống.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856984" cy="518457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Hình chữ nhật 4"/>
          <p:cNvSpPr/>
          <p:nvPr/>
        </p:nvSpPr>
        <p:spPr>
          <a:xfrm>
            <a:off x="251460" y="116840"/>
            <a:ext cx="8640763" cy="618630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200" b="1" dirty="0">
                <a:latin typeface="Times New Roman" panose="02020603050405020304" pitchFamily="18" charset="0"/>
                <a:cs typeface="Times New Roman" panose="02020603050405020304" pitchFamily="18" charset="0"/>
              </a:rPr>
              <a:t>  Từ đầu tháng 5/2014, Trung Quốc đưa Giàn khoan nước sâu Haiyang Shiyou-981 (dịch sang tiếng Việt là “Giàn khoan Hải Dương - 981”) và nhiều tàu thuyền, trong đó có cả tàu quân sự, vào phía Nam đảo Tri Tôn, thuộc quần đảo Hoàng Sa của Việt Nam. Hành động này vi phạm nghiêm trọng Công ước của Liên hợp quốc về Luật Biển năm 1982, Tuyên bố về cách ứng xử của các bên ở Biển Đông (DOC); Thỏa thuận về những nguyên tắc cơ bản chỉ đạo giải quyết vấn đề trên biển giữa lãnh đạo ta và Trung Quốc và các thỏa thuận liên quan khác.</a:t>
            </a:r>
            <a:endParaRPr lang="en-US" altLang="en-US" sz="2200" dirty="0">
              <a:latin typeface="Times New Roman" panose="02020603050405020304" pitchFamily="18" charset="0"/>
              <a:cs typeface="Times New Roman" panose="02020603050405020304" pitchFamily="18" charset="0"/>
            </a:endParaRPr>
          </a:p>
          <a:p>
            <a:pPr marL="0" lvl="0" indent="0">
              <a:spcBef>
                <a:spcPct val="0"/>
              </a:spcBef>
              <a:buFontTx/>
              <a:buNone/>
            </a:pPr>
            <a:r>
              <a:rPr lang="en-US" altLang="en-US" sz="2200" b="1" dirty="0">
                <a:latin typeface="Times New Roman" panose="02020603050405020304" pitchFamily="18" charset="0"/>
                <a:cs typeface="Times New Roman" panose="02020603050405020304" pitchFamily="18" charset="0"/>
              </a:rPr>
              <a:t>  </a:t>
            </a:r>
            <a:r>
              <a:rPr lang="en-US" altLang="en-US" sz="2200" b="1" dirty="0">
                <a:solidFill>
                  <a:srgbClr val="6600FF"/>
                </a:solidFill>
                <a:latin typeface="Times New Roman" panose="02020603050405020304" pitchFamily="18" charset="0"/>
                <a:cs typeface="Times New Roman" panose="02020603050405020304" pitchFamily="18" charset="0"/>
              </a:rPr>
              <a:t>Diễn biến tình hình</a:t>
            </a:r>
            <a:endParaRPr lang="en-US" altLang="en-US" sz="2200" dirty="0">
              <a:solidFill>
                <a:srgbClr val="6600FF"/>
              </a:solidFill>
              <a:latin typeface="Times New Roman" panose="02020603050405020304" pitchFamily="18" charset="0"/>
              <a:cs typeface="Times New Roman" panose="02020603050405020304" pitchFamily="18" charset="0"/>
            </a:endParaRPr>
          </a:p>
          <a:p>
            <a:pPr marL="0" lvl="0" indent="0">
              <a:spcBef>
                <a:spcPct val="0"/>
              </a:spcBef>
              <a:buFontTx/>
              <a:buNone/>
            </a:pPr>
            <a:r>
              <a:rPr lang="en-US" altLang="en-US" sz="2200" dirty="0">
                <a:latin typeface="Times New Roman" panose="02020603050405020304" pitchFamily="18" charset="0"/>
                <a:cs typeface="Times New Roman" panose="02020603050405020304" pitchFamily="18" charset="0"/>
              </a:rPr>
              <a:t>   Khoảng 05 giờ 22 phút ngày 01/5/2014, cơ quan chức năng Việt Nam phát hiện Giàn khoan nước sâu “Haiyang Shiyou-981” (dịch sang tiếng Việt là “Giàn khoan Hải Dương - 981”) và 03 tàu dịch vụ dầu khí của phía Trung Quốc di chuyển từ Tây Bắc đảo Tri Tôn (thuộc quần đảo Hoàng Sa của Việt Nam) xuống phía Nam. Đến 16 giờ ngày 02/5/2014, Giàn khoan Hải Dương-981 được thả trôi tại tọa độ 15°29’58” vĩ Bắc - 111012’06” kinh Đông, phía Nam đảo Tri Tôn, sâu vào trong thềm lục địa của Việt Nam 80 hải lý, cùng 27 tàu bảo vệ của phía Trung Quốc.</a:t>
            </a:r>
          </a:p>
          <a:p>
            <a:pPr marL="0" lvl="0" indent="0">
              <a:spcBef>
                <a:spcPct val="0"/>
              </a:spcBef>
              <a:buFontTx/>
              <a:buNone/>
            </a:pPr>
            <a:endParaRPr lang="en-US" alt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1" name="Rectangle 5"/>
          <p:cNvSpPr txBox="1"/>
          <p:nvPr/>
        </p:nvSpPr>
        <p:spPr>
          <a:xfrm>
            <a:off x="179705" y="332740"/>
            <a:ext cx="4724400" cy="762000"/>
          </a:xfrm>
          <a:prstGeom prst="rect">
            <a:avLst/>
          </a:prstGeom>
          <a:noFill/>
          <a:ln w="57150">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 DẦU MỎ.</a:t>
            </a:r>
          </a:p>
          <a:p>
            <a:pPr marL="0" lvl="0" indent="0">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1. Tính chất vật lý.</a:t>
            </a:r>
            <a:endPar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5"/>
          <p:cNvSpPr txBox="1">
            <a:spLocks noChangeArrowheads="1"/>
          </p:cNvSpPr>
          <p:nvPr/>
        </p:nvSpPr>
        <p:spPr bwMode="auto">
          <a:xfrm>
            <a:off x="179388" y="1124585"/>
            <a:ext cx="4495800" cy="838200"/>
          </a:xfrm>
          <a:prstGeom prst="rect">
            <a:avLst/>
          </a:prstGeom>
          <a:noFill/>
          <a:ln w="57150" cmpd="thinThick">
            <a:noFill/>
            <a:miter lim="800000"/>
          </a:ln>
        </p:spPr>
        <p:txBody>
          <a:bodyPr/>
          <a:lstStyle/>
          <a:p>
            <a:pPr algn="just">
              <a:buNone/>
            </a:pPr>
            <a:r>
              <a:rPr lang="en-US" altLang="x-none" sz="2400" b="1" dirty="0">
                <a:solidFill>
                  <a:srgbClr val="0000FF"/>
                </a:solidFill>
                <a:cs typeface="Times New Roman" panose="02020603050405020304" pitchFamily="18" charset="0"/>
              </a:rPr>
              <a:t>2. Trạng thái tự nhiên, th</a:t>
            </a:r>
            <a:r>
              <a:rPr lang="en-US" altLang="x-none" sz="2400" b="1" dirty="0">
                <a:solidFill>
                  <a:srgbClr val="0000FF"/>
                </a:solidFill>
                <a:ea typeface="Times New Roman" panose="02020603050405020304" pitchFamily="18" charset="0"/>
                <a:cs typeface="Times New Roman" panose="02020603050405020304" pitchFamily="18" charset="0"/>
              </a:rPr>
              <a:t>à</a:t>
            </a:r>
            <a:r>
              <a:rPr lang="en-US" altLang="x-none" sz="2400" b="1" dirty="0">
                <a:solidFill>
                  <a:srgbClr val="0000FF"/>
                </a:solidFill>
                <a:cs typeface="Times New Roman" panose="02020603050405020304" pitchFamily="18" charset="0"/>
              </a:rPr>
              <a:t>nh phần của dầu mỏ.</a:t>
            </a:r>
          </a:p>
          <a:p>
            <a:pPr>
              <a:buNone/>
            </a:pPr>
            <a:endParaRPr lang="en-US" altLang="x-none" dirty="0">
              <a:solidFill>
                <a:srgbClr val="0000FF"/>
              </a:solidFill>
              <a:cs typeface="Times New Roman" panose="02020603050405020304" pitchFamily="18" charset="0"/>
            </a:endParaRPr>
          </a:p>
          <a:p>
            <a:pPr>
              <a:buNone/>
            </a:pPr>
            <a:endParaRPr lang="en-US" altLang="x-none" dirty="0">
              <a:solidFill>
                <a:srgbClr val="0000FF"/>
              </a:solidFill>
              <a:cs typeface="Times New Roman" panose="02020603050405020304" pitchFamily="18" charset="0"/>
            </a:endParaRPr>
          </a:p>
          <a:p>
            <a:pPr>
              <a:buNone/>
            </a:pPr>
            <a:endParaRPr lang="en-US" altLang="x-none" dirty="0">
              <a:solidFill>
                <a:srgbClr val="0000FF"/>
              </a:solidFill>
              <a:cs typeface="Times New Roman" panose="02020603050405020304" pitchFamily="18" charset="0"/>
            </a:endParaRPr>
          </a:p>
          <a:p>
            <a:pPr>
              <a:buNone/>
            </a:pPr>
            <a:endParaRPr lang="en-US" altLang="x-none" dirty="0">
              <a:solidFill>
                <a:srgbClr val="0000FF"/>
              </a:solidFill>
              <a:cs typeface="Times New Roman" panose="02020603050405020304" pitchFamily="18" charset="0"/>
            </a:endParaRPr>
          </a:p>
          <a:p>
            <a:pPr>
              <a:buNone/>
            </a:pPr>
            <a:endParaRPr lang="en-US" altLang="x-none" dirty="0">
              <a:solidFill>
                <a:srgbClr val="0000FF"/>
              </a:solidFill>
              <a:cs typeface="Times New Roman" panose="02020603050405020304" pitchFamily="18" charset="0"/>
            </a:endParaRPr>
          </a:p>
          <a:p>
            <a:pPr>
              <a:buNone/>
            </a:pPr>
            <a:endParaRPr lang="en-US" altLang="x-none" dirty="0">
              <a:solidFill>
                <a:srgbClr val="0000FF"/>
              </a:solidFill>
              <a:cs typeface="Times New Roman" panose="02020603050405020304" pitchFamily="18" charset="0"/>
            </a:endParaRPr>
          </a:p>
          <a:p>
            <a:pPr>
              <a:buNone/>
            </a:pPr>
            <a:endParaRPr lang="en-US" altLang="x-none" dirty="0">
              <a:solidFill>
                <a:srgbClr val="0000FF"/>
              </a:solidFill>
              <a:cs typeface="Times New Roman" panose="02020603050405020304" pitchFamily="18" charset="0"/>
            </a:endParaRPr>
          </a:p>
          <a:p>
            <a:pPr>
              <a:buNone/>
            </a:pPr>
            <a:endParaRPr lang="en-US" altLang="x-none" dirty="0">
              <a:solidFill>
                <a:srgbClr val="0000FF"/>
              </a:solidFill>
              <a:cs typeface="Times New Roman" panose="02020603050405020304" pitchFamily="18" charset="0"/>
            </a:endParaRPr>
          </a:p>
        </p:txBody>
      </p:sp>
      <p:sp>
        <p:nvSpPr>
          <p:cNvPr id="23" name="Rectangle 5"/>
          <p:cNvSpPr txBox="1"/>
          <p:nvPr/>
        </p:nvSpPr>
        <p:spPr>
          <a:xfrm>
            <a:off x="107315" y="2060258"/>
            <a:ext cx="4495800" cy="533400"/>
          </a:xfrm>
          <a:prstGeom prst="rect">
            <a:avLst/>
          </a:prstGeom>
          <a:noFill/>
          <a:ln w="57150">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3. Các sản phẩm chế biến từ dầu mỏ.</a:t>
            </a:r>
            <a:endPar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roup 15"/>
          <p:cNvGrpSpPr/>
          <p:nvPr/>
        </p:nvGrpSpPr>
        <p:grpSpPr>
          <a:xfrm>
            <a:off x="4705350" y="332740"/>
            <a:ext cx="4286250" cy="6190007"/>
            <a:chOff x="4705350" y="762000"/>
            <a:chExt cx="4286250" cy="5762586"/>
          </a:xfrm>
        </p:grpSpPr>
        <p:pic>
          <p:nvPicPr>
            <p:cNvPr id="19468" name="Picture 47" descr="nha may ld 1"/>
            <p:cNvPicPr>
              <a:picLocks noChangeAspect="1"/>
            </p:cNvPicPr>
            <p:nvPr/>
          </p:nvPicPr>
          <p:blipFill>
            <a:blip r:embed="rId2"/>
            <a:stretch>
              <a:fillRect/>
            </a:stretch>
          </p:blipFill>
          <p:spPr>
            <a:xfrm>
              <a:off x="4724400" y="762000"/>
              <a:ext cx="4267200" cy="5334000"/>
            </a:xfrm>
            <a:prstGeom prst="rect">
              <a:avLst/>
            </a:prstGeom>
            <a:noFill/>
            <a:ln w="9525">
              <a:noFill/>
            </a:ln>
          </p:spPr>
        </p:pic>
        <p:sp>
          <p:nvSpPr>
            <p:cNvPr id="19469" name="TextBox 13"/>
            <p:cNvSpPr txBox="1"/>
            <p:nvPr/>
          </p:nvSpPr>
          <p:spPr>
            <a:xfrm>
              <a:off x="4705350" y="6096000"/>
              <a:ext cx="4267200" cy="428586"/>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400" b="1" dirty="0">
                  <a:latin typeface="Times New Roman" panose="02020603050405020304" pitchFamily="18" charset="0"/>
                  <a:cs typeface="Times New Roman" panose="02020603050405020304" pitchFamily="18" charset="0"/>
                </a:rPr>
                <a:t>Tháp chưng cất dầu mỏ</a:t>
              </a:r>
              <a:endPar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3554" name="Picture 4" descr="7a"/>
          <p:cNvPicPr>
            <a:picLocks noChangeAspect="1"/>
          </p:cNvPicPr>
          <p:nvPr/>
        </p:nvPicPr>
        <p:blipFill>
          <a:blip r:embed="rId2"/>
          <a:stretch>
            <a:fillRect/>
          </a:stretch>
        </p:blipFill>
        <p:spPr>
          <a:xfrm>
            <a:off x="1219200" y="228600"/>
            <a:ext cx="4495800" cy="6324600"/>
          </a:xfrm>
          <a:prstGeom prst="rect">
            <a:avLst/>
          </a:prstGeom>
          <a:noFill/>
          <a:ln w="9525">
            <a:noFill/>
          </a:ln>
        </p:spPr>
      </p:pic>
      <p:grpSp>
        <p:nvGrpSpPr>
          <p:cNvPr id="2" name="Group 7"/>
          <p:cNvGrpSpPr/>
          <p:nvPr/>
        </p:nvGrpSpPr>
        <p:grpSpPr>
          <a:xfrm>
            <a:off x="265113" y="5943600"/>
            <a:ext cx="1335088" cy="830263"/>
            <a:chOff x="167" y="3744"/>
            <a:chExt cx="841" cy="523"/>
          </a:xfrm>
        </p:grpSpPr>
        <p:sp>
          <p:nvSpPr>
            <p:cNvPr id="20527" name="Text Box 5"/>
            <p:cNvSpPr txBox="1"/>
            <p:nvPr/>
          </p:nvSpPr>
          <p:spPr>
            <a:xfrm>
              <a:off x="167" y="3744"/>
              <a:ext cx="649" cy="52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400" b="1" i="1" dirty="0">
                  <a:solidFill>
                    <a:srgbClr val="0000FF"/>
                  </a:solidFill>
                  <a:latin typeface="Times New Roman" panose="02020603050405020304" pitchFamily="18" charset="0"/>
                  <a:cs typeface="Times New Roman" panose="02020603050405020304" pitchFamily="18" charset="0"/>
                </a:rPr>
                <a:t>Dầu thô</a:t>
              </a:r>
            </a:p>
          </p:txBody>
        </p:sp>
        <p:sp>
          <p:nvSpPr>
            <p:cNvPr id="20528" name="Line 6"/>
            <p:cNvSpPr/>
            <p:nvPr/>
          </p:nvSpPr>
          <p:spPr>
            <a:xfrm>
              <a:off x="768" y="3900"/>
              <a:ext cx="240" cy="0"/>
            </a:xfrm>
            <a:prstGeom prst="line">
              <a:avLst/>
            </a:prstGeom>
            <a:ln w="57150" cap="flat" cmpd="sng">
              <a:solidFill>
                <a:srgbClr val="FF0000"/>
              </a:solidFill>
              <a:prstDash val="solid"/>
              <a:headEnd type="none" w="med" len="med"/>
              <a:tailEnd type="triangle" w="med" len="med"/>
            </a:ln>
          </p:spPr>
        </p:sp>
      </p:grpSp>
      <p:sp>
        <p:nvSpPr>
          <p:cNvPr id="25625" name="Line 25"/>
          <p:cNvSpPr/>
          <p:nvPr/>
        </p:nvSpPr>
        <p:spPr>
          <a:xfrm>
            <a:off x="3733800" y="5334000"/>
            <a:ext cx="1371600" cy="0"/>
          </a:xfrm>
          <a:prstGeom prst="line">
            <a:avLst/>
          </a:prstGeom>
          <a:ln w="28575" cap="flat" cmpd="sng">
            <a:solidFill>
              <a:srgbClr val="660033"/>
            </a:solidFill>
            <a:prstDash val="solid"/>
            <a:headEnd type="none" w="med" len="med"/>
            <a:tailEnd type="none" w="med" len="med"/>
          </a:ln>
        </p:spPr>
      </p:sp>
      <p:sp>
        <p:nvSpPr>
          <p:cNvPr id="20485" name="Line 29"/>
          <p:cNvSpPr/>
          <p:nvPr/>
        </p:nvSpPr>
        <p:spPr>
          <a:xfrm flipV="1">
            <a:off x="4191000" y="5181600"/>
            <a:ext cx="0" cy="76200"/>
          </a:xfrm>
          <a:prstGeom prst="line">
            <a:avLst/>
          </a:prstGeom>
          <a:ln w="9525" cap="flat" cmpd="sng">
            <a:solidFill>
              <a:schemeClr val="tx1"/>
            </a:solidFill>
            <a:prstDash val="solid"/>
            <a:headEnd type="none" w="med" len="med"/>
            <a:tailEnd type="none" w="med" len="med"/>
          </a:ln>
        </p:spPr>
      </p:sp>
      <p:sp>
        <p:nvSpPr>
          <p:cNvPr id="25637" name="AutoShape 37"/>
          <p:cNvSpPr/>
          <p:nvPr/>
        </p:nvSpPr>
        <p:spPr>
          <a:xfrm>
            <a:off x="4038600" y="44958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38" name="AutoShape 38"/>
          <p:cNvSpPr/>
          <p:nvPr/>
        </p:nvSpPr>
        <p:spPr>
          <a:xfrm>
            <a:off x="4038600" y="32766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39" name="AutoShape 39"/>
          <p:cNvSpPr/>
          <p:nvPr/>
        </p:nvSpPr>
        <p:spPr>
          <a:xfrm>
            <a:off x="4038600" y="27432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40" name="AutoShape 40"/>
          <p:cNvSpPr/>
          <p:nvPr/>
        </p:nvSpPr>
        <p:spPr>
          <a:xfrm>
            <a:off x="4724400" y="44958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41" name="AutoShape 41"/>
          <p:cNvSpPr/>
          <p:nvPr/>
        </p:nvSpPr>
        <p:spPr>
          <a:xfrm>
            <a:off x="4038600" y="21336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42" name="AutoShape 42"/>
          <p:cNvSpPr/>
          <p:nvPr/>
        </p:nvSpPr>
        <p:spPr>
          <a:xfrm>
            <a:off x="4724400" y="32766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43" name="AutoShape 43"/>
          <p:cNvSpPr/>
          <p:nvPr/>
        </p:nvSpPr>
        <p:spPr>
          <a:xfrm>
            <a:off x="4724400" y="38862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44" name="AutoShape 44"/>
          <p:cNvSpPr/>
          <p:nvPr/>
        </p:nvSpPr>
        <p:spPr>
          <a:xfrm>
            <a:off x="4724400" y="27432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45" name="AutoShape 45"/>
          <p:cNvSpPr/>
          <p:nvPr/>
        </p:nvSpPr>
        <p:spPr>
          <a:xfrm>
            <a:off x="4724400" y="21336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46" name="AutoShape 46"/>
          <p:cNvSpPr/>
          <p:nvPr/>
        </p:nvSpPr>
        <p:spPr>
          <a:xfrm>
            <a:off x="4038600" y="38862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vi-VN" altLang="en-US" sz="1800" dirty="0">
              <a:latin typeface="Verdana" panose="020B0604030504040204" pitchFamily="34" charset="0"/>
            </a:endParaRPr>
          </a:p>
        </p:txBody>
      </p:sp>
      <p:sp>
        <p:nvSpPr>
          <p:cNvPr id="25648" name="AutoShape 48"/>
          <p:cNvSpPr/>
          <p:nvPr/>
        </p:nvSpPr>
        <p:spPr>
          <a:xfrm>
            <a:off x="4724400" y="990600"/>
            <a:ext cx="152400" cy="304800"/>
          </a:xfrm>
          <a:prstGeom prst="upArrow">
            <a:avLst>
              <a:gd name="adj1" fmla="val 50000"/>
              <a:gd name="adj2" fmla="val 5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49" name="AutoShape 49"/>
          <p:cNvSpPr/>
          <p:nvPr/>
        </p:nvSpPr>
        <p:spPr>
          <a:xfrm>
            <a:off x="4038600" y="15240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50" name="AutoShape 50"/>
          <p:cNvSpPr/>
          <p:nvPr/>
        </p:nvSpPr>
        <p:spPr>
          <a:xfrm>
            <a:off x="4724400" y="1524000"/>
            <a:ext cx="152400" cy="381000"/>
          </a:xfrm>
          <a:prstGeom prst="upArrow">
            <a:avLst>
              <a:gd name="adj1" fmla="val 50000"/>
              <a:gd name="adj2" fmla="val 625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51" name="AutoShape 51"/>
          <p:cNvSpPr/>
          <p:nvPr/>
        </p:nvSpPr>
        <p:spPr>
          <a:xfrm>
            <a:off x="4038600" y="990600"/>
            <a:ext cx="152400" cy="304800"/>
          </a:xfrm>
          <a:prstGeom prst="upArrow">
            <a:avLst>
              <a:gd name="adj1" fmla="val 50000"/>
              <a:gd name="adj2" fmla="val 5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5652" name="Line 52"/>
          <p:cNvSpPr/>
          <p:nvPr/>
        </p:nvSpPr>
        <p:spPr>
          <a:xfrm flipV="1">
            <a:off x="4800600" y="5029200"/>
            <a:ext cx="304800" cy="76200"/>
          </a:xfrm>
          <a:prstGeom prst="line">
            <a:avLst/>
          </a:prstGeom>
          <a:ln w="38100" cap="flat" cmpd="sng">
            <a:solidFill>
              <a:srgbClr val="FF0000"/>
            </a:solidFill>
            <a:prstDash val="solid"/>
            <a:headEnd type="none" w="med" len="med"/>
            <a:tailEnd type="triangle" w="med" len="med"/>
          </a:ln>
        </p:spPr>
      </p:sp>
      <p:sp>
        <p:nvSpPr>
          <p:cNvPr id="25653" name="Line 53"/>
          <p:cNvSpPr/>
          <p:nvPr/>
        </p:nvSpPr>
        <p:spPr>
          <a:xfrm flipH="1" flipV="1">
            <a:off x="3886200" y="5029200"/>
            <a:ext cx="304800" cy="76200"/>
          </a:xfrm>
          <a:prstGeom prst="line">
            <a:avLst/>
          </a:prstGeom>
          <a:ln w="38100" cap="flat" cmpd="sng">
            <a:solidFill>
              <a:srgbClr val="FF0000"/>
            </a:solidFill>
            <a:prstDash val="solid"/>
            <a:headEnd type="none" w="med" len="med"/>
            <a:tailEnd type="triangle" w="med" len="med"/>
          </a:ln>
        </p:spPr>
      </p:sp>
      <p:grpSp>
        <p:nvGrpSpPr>
          <p:cNvPr id="3" name="Group 62"/>
          <p:cNvGrpSpPr/>
          <p:nvPr/>
        </p:nvGrpSpPr>
        <p:grpSpPr>
          <a:xfrm>
            <a:off x="5105400" y="152400"/>
            <a:ext cx="2295525" cy="398463"/>
            <a:chOff x="3216" y="96"/>
            <a:chExt cx="1446" cy="251"/>
          </a:xfrm>
        </p:grpSpPr>
        <p:sp>
          <p:nvSpPr>
            <p:cNvPr id="20525" name="AutoShape 55"/>
            <p:cNvSpPr/>
            <p:nvPr/>
          </p:nvSpPr>
          <p:spPr>
            <a:xfrm>
              <a:off x="3216" y="192"/>
              <a:ext cx="576" cy="48"/>
            </a:xfrm>
            <a:prstGeom prst="rightArrow">
              <a:avLst>
                <a:gd name="adj1" fmla="val 50000"/>
                <a:gd name="adj2" fmla="val 30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vi-VN" altLang="en-US" sz="1800" dirty="0">
                <a:solidFill>
                  <a:srgbClr val="0000FF"/>
                </a:solidFill>
                <a:latin typeface="Times New Roman" panose="02020603050405020304" pitchFamily="18" charset="0"/>
                <a:cs typeface="Times New Roman" panose="02020603050405020304" pitchFamily="18" charset="0"/>
              </a:endParaRPr>
            </a:p>
          </p:txBody>
        </p:sp>
        <p:sp>
          <p:nvSpPr>
            <p:cNvPr id="20526" name="Text Box 61"/>
            <p:cNvSpPr txBox="1"/>
            <p:nvPr/>
          </p:nvSpPr>
          <p:spPr>
            <a:xfrm>
              <a:off x="3840" y="96"/>
              <a:ext cx="822" cy="25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Khí đốt</a:t>
              </a:r>
            </a:p>
          </p:txBody>
        </p:sp>
      </p:grpSp>
      <p:grpSp>
        <p:nvGrpSpPr>
          <p:cNvPr id="4" name="Group 70"/>
          <p:cNvGrpSpPr/>
          <p:nvPr/>
        </p:nvGrpSpPr>
        <p:grpSpPr>
          <a:xfrm>
            <a:off x="5257800" y="1371600"/>
            <a:ext cx="1828800" cy="398463"/>
            <a:chOff x="3312" y="864"/>
            <a:chExt cx="1152" cy="251"/>
          </a:xfrm>
        </p:grpSpPr>
        <p:sp>
          <p:nvSpPr>
            <p:cNvPr id="20523" name="AutoShape 56"/>
            <p:cNvSpPr/>
            <p:nvPr/>
          </p:nvSpPr>
          <p:spPr>
            <a:xfrm>
              <a:off x="3312" y="1008"/>
              <a:ext cx="576" cy="48"/>
            </a:xfrm>
            <a:prstGeom prst="rightArrow">
              <a:avLst>
                <a:gd name="adj1" fmla="val 50000"/>
                <a:gd name="adj2" fmla="val 30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solidFill>
                  <a:srgbClr val="000000"/>
                </a:solidFill>
                <a:latin typeface="Times New Roman" panose="02020603050405020304" pitchFamily="18" charset="0"/>
                <a:cs typeface="Times New Roman" panose="02020603050405020304" pitchFamily="18" charset="0"/>
              </a:endParaRPr>
            </a:p>
          </p:txBody>
        </p:sp>
        <p:sp>
          <p:nvSpPr>
            <p:cNvPr id="20524" name="Text Box 63"/>
            <p:cNvSpPr txBox="1"/>
            <p:nvPr/>
          </p:nvSpPr>
          <p:spPr>
            <a:xfrm>
              <a:off x="3888" y="864"/>
              <a:ext cx="576" cy="25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Xăng</a:t>
              </a:r>
            </a:p>
          </p:txBody>
        </p:sp>
      </p:grpSp>
      <p:grpSp>
        <p:nvGrpSpPr>
          <p:cNvPr id="5" name="Group 71"/>
          <p:cNvGrpSpPr/>
          <p:nvPr/>
        </p:nvGrpSpPr>
        <p:grpSpPr>
          <a:xfrm>
            <a:off x="5257800" y="2438400"/>
            <a:ext cx="2362200" cy="706438"/>
            <a:chOff x="3312" y="1536"/>
            <a:chExt cx="1488" cy="445"/>
          </a:xfrm>
        </p:grpSpPr>
        <p:sp>
          <p:nvSpPr>
            <p:cNvPr id="20521" name="AutoShape 57"/>
            <p:cNvSpPr/>
            <p:nvPr/>
          </p:nvSpPr>
          <p:spPr>
            <a:xfrm>
              <a:off x="3312" y="1752"/>
              <a:ext cx="576" cy="48"/>
            </a:xfrm>
            <a:prstGeom prst="rightArrow">
              <a:avLst>
                <a:gd name="adj1" fmla="val 50000"/>
                <a:gd name="adj2" fmla="val 30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solidFill>
                  <a:srgbClr val="000000"/>
                </a:solidFill>
                <a:latin typeface="Times New Roman" panose="02020603050405020304" pitchFamily="18" charset="0"/>
                <a:cs typeface="Times New Roman" panose="02020603050405020304" pitchFamily="18" charset="0"/>
              </a:endParaRPr>
            </a:p>
          </p:txBody>
        </p:sp>
        <p:sp>
          <p:nvSpPr>
            <p:cNvPr id="20522" name="Text Box 64"/>
            <p:cNvSpPr txBox="1"/>
            <p:nvPr/>
          </p:nvSpPr>
          <p:spPr>
            <a:xfrm>
              <a:off x="3936" y="1536"/>
              <a:ext cx="864" cy="44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Dầu thấp (dầu hỏa)</a:t>
              </a:r>
            </a:p>
          </p:txBody>
        </p:sp>
      </p:grpSp>
      <p:grpSp>
        <p:nvGrpSpPr>
          <p:cNvPr id="6" name="Group 72"/>
          <p:cNvGrpSpPr/>
          <p:nvPr/>
        </p:nvGrpSpPr>
        <p:grpSpPr>
          <a:xfrm>
            <a:off x="5257800" y="3200400"/>
            <a:ext cx="2362200" cy="706438"/>
            <a:chOff x="3312" y="2016"/>
            <a:chExt cx="1488" cy="445"/>
          </a:xfrm>
        </p:grpSpPr>
        <p:sp>
          <p:nvSpPr>
            <p:cNvPr id="20519" name="AutoShape 58"/>
            <p:cNvSpPr/>
            <p:nvPr/>
          </p:nvSpPr>
          <p:spPr>
            <a:xfrm>
              <a:off x="3312" y="2112"/>
              <a:ext cx="576" cy="48"/>
            </a:xfrm>
            <a:prstGeom prst="rightArrow">
              <a:avLst>
                <a:gd name="adj1" fmla="val 50000"/>
                <a:gd name="adj2" fmla="val 30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solidFill>
                  <a:srgbClr val="000000"/>
                </a:solidFill>
                <a:latin typeface="Times New Roman" panose="02020603050405020304" pitchFamily="18" charset="0"/>
                <a:cs typeface="Times New Roman" panose="02020603050405020304" pitchFamily="18" charset="0"/>
              </a:endParaRPr>
            </a:p>
          </p:txBody>
        </p:sp>
        <p:sp>
          <p:nvSpPr>
            <p:cNvPr id="20520" name="Text Box 67"/>
            <p:cNvSpPr txBox="1"/>
            <p:nvPr/>
          </p:nvSpPr>
          <p:spPr>
            <a:xfrm>
              <a:off x="3936" y="2016"/>
              <a:ext cx="864" cy="44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Dầu Điezen</a:t>
              </a:r>
            </a:p>
          </p:txBody>
        </p:sp>
      </p:grpSp>
      <p:grpSp>
        <p:nvGrpSpPr>
          <p:cNvPr id="7" name="Group 74"/>
          <p:cNvGrpSpPr/>
          <p:nvPr/>
        </p:nvGrpSpPr>
        <p:grpSpPr>
          <a:xfrm>
            <a:off x="5334000" y="5943600"/>
            <a:ext cx="3125788" cy="495300"/>
            <a:chOff x="3360" y="3744"/>
            <a:chExt cx="1536" cy="312"/>
          </a:xfrm>
        </p:grpSpPr>
        <p:sp>
          <p:nvSpPr>
            <p:cNvPr id="20517" name="AutoShape 60"/>
            <p:cNvSpPr/>
            <p:nvPr/>
          </p:nvSpPr>
          <p:spPr>
            <a:xfrm>
              <a:off x="3360" y="4008"/>
              <a:ext cx="576" cy="48"/>
            </a:xfrm>
            <a:prstGeom prst="rightArrow">
              <a:avLst>
                <a:gd name="adj1" fmla="val 50000"/>
                <a:gd name="adj2" fmla="val 30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solidFill>
                  <a:srgbClr val="000000"/>
                </a:solidFill>
                <a:latin typeface="Times New Roman" panose="02020603050405020304" pitchFamily="18" charset="0"/>
                <a:cs typeface="Times New Roman" panose="02020603050405020304" pitchFamily="18" charset="0"/>
              </a:endParaRPr>
            </a:p>
          </p:txBody>
        </p:sp>
        <p:sp>
          <p:nvSpPr>
            <p:cNvPr id="20518" name="Text Box 68"/>
            <p:cNvSpPr txBox="1"/>
            <p:nvPr/>
          </p:nvSpPr>
          <p:spPr>
            <a:xfrm>
              <a:off x="4032" y="3744"/>
              <a:ext cx="864" cy="25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Nhựa đường</a:t>
              </a:r>
              <a:endParaRPr lang="en-US" altLang="en-US" sz="20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8" name="Group 73"/>
          <p:cNvGrpSpPr/>
          <p:nvPr/>
        </p:nvGrpSpPr>
        <p:grpSpPr>
          <a:xfrm>
            <a:off x="5334000" y="5029196"/>
            <a:ext cx="2362200" cy="400050"/>
            <a:chOff x="3360" y="3168"/>
            <a:chExt cx="1488" cy="252"/>
          </a:xfrm>
        </p:grpSpPr>
        <p:sp>
          <p:nvSpPr>
            <p:cNvPr id="20515" name="AutoShape 59"/>
            <p:cNvSpPr/>
            <p:nvPr/>
          </p:nvSpPr>
          <p:spPr>
            <a:xfrm>
              <a:off x="3360" y="3264"/>
              <a:ext cx="576" cy="48"/>
            </a:xfrm>
            <a:prstGeom prst="rightArrow">
              <a:avLst>
                <a:gd name="adj1" fmla="val 50000"/>
                <a:gd name="adj2" fmla="val 3000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 </a:t>
              </a:r>
            </a:p>
          </p:txBody>
        </p:sp>
        <p:sp>
          <p:nvSpPr>
            <p:cNvPr id="20516" name="Text Box 69"/>
            <p:cNvSpPr txBox="1"/>
            <p:nvPr/>
          </p:nvSpPr>
          <p:spPr>
            <a:xfrm>
              <a:off x="3984" y="3168"/>
              <a:ext cx="864" cy="25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Dầu mazut</a:t>
              </a:r>
            </a:p>
          </p:txBody>
        </p:sp>
      </p:grpSp>
      <p:sp>
        <p:nvSpPr>
          <p:cNvPr id="23580" name="Text Box 75"/>
          <p:cNvSpPr txBox="1"/>
          <p:nvPr/>
        </p:nvSpPr>
        <p:spPr>
          <a:xfrm>
            <a:off x="1524000" y="365125"/>
            <a:ext cx="1295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lang="en-US" altLang="en-US" sz="1800" b="1" i="1" dirty="0">
                <a:solidFill>
                  <a:srgbClr val="FF3300"/>
                </a:solidFill>
                <a:latin typeface="Verdana" panose="020B0604030504040204" pitchFamily="34" charset="0"/>
              </a:rPr>
              <a:t>Van</a:t>
            </a:r>
          </a:p>
        </p:txBody>
      </p:sp>
      <p:sp>
        <p:nvSpPr>
          <p:cNvPr id="20509" name="TextBox 51"/>
          <p:cNvSpPr txBox="1"/>
          <p:nvPr/>
        </p:nvSpPr>
        <p:spPr>
          <a:xfrm>
            <a:off x="381000" y="1143000"/>
            <a:ext cx="3048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pic>
        <p:nvPicPr>
          <p:cNvPr id="23607" name="Picture 55" descr="D:\G.AN\dau mo va khi thien nhien (sinh hoat cum 2013)\k copy.png"/>
          <p:cNvPicPr>
            <a:picLocks noChangeAspect="1"/>
          </p:cNvPicPr>
          <p:nvPr/>
        </p:nvPicPr>
        <p:blipFill>
          <a:blip r:embed="rId3"/>
          <a:stretch>
            <a:fillRect/>
          </a:stretch>
        </p:blipFill>
        <p:spPr>
          <a:xfrm>
            <a:off x="3390900" y="4362450"/>
            <a:ext cx="2209800" cy="1924050"/>
          </a:xfrm>
          <a:prstGeom prst="rect">
            <a:avLst/>
          </a:prstGeom>
          <a:noFill/>
          <a:ln w="9525">
            <a:noFill/>
          </a:ln>
        </p:spPr>
      </p:pic>
      <p:pic>
        <p:nvPicPr>
          <p:cNvPr id="23608" name="Picture 56" descr="D:\G.AN\dau mo va khi thien nhien (sinh hoat cum 2013)\Hinh417._So_do_chung_cat_dau_mo_va_ung_dung_cua_cac_san_pham.jpg copy.png"/>
          <p:cNvPicPr>
            <a:picLocks noChangeAspect="1"/>
          </p:cNvPicPr>
          <p:nvPr/>
        </p:nvPicPr>
        <p:blipFill>
          <a:blip r:embed="rId4"/>
          <a:stretch>
            <a:fillRect/>
          </a:stretch>
        </p:blipFill>
        <p:spPr>
          <a:xfrm>
            <a:off x="1524000" y="4648200"/>
            <a:ext cx="2286000" cy="1887538"/>
          </a:xfrm>
          <a:prstGeom prst="rect">
            <a:avLst/>
          </a:prstGeom>
          <a:noFill/>
          <a:ln w="9525">
            <a:noFill/>
          </a:ln>
        </p:spPr>
      </p:pic>
      <p:cxnSp>
        <p:nvCxnSpPr>
          <p:cNvPr id="58" name="Straight Connector 57"/>
          <p:cNvCxnSpPr/>
          <p:nvPr/>
        </p:nvCxnSpPr>
        <p:spPr>
          <a:xfrm rot="5400000">
            <a:off x="3562350" y="5313363"/>
            <a:ext cx="455613" cy="1587"/>
          </a:xfrm>
          <a:prstGeom prst="line">
            <a:avLst/>
          </a:prstGeom>
          <a:ln w="88900" cap="flat" cmpd="sng">
            <a:solidFill>
              <a:srgbClr val="320000"/>
            </a:solidFill>
            <a:prstDash val="solid"/>
            <a:headEnd type="none" w="med" len="med"/>
            <a:tailEnd type="none" w="med" len="med"/>
          </a:ln>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3580"/>
                                        </p:tgtEl>
                                        <p:attrNameLst>
                                          <p:attrName>style.visibility</p:attrName>
                                        </p:attrNameLst>
                                      </p:cBhvr>
                                      <p:to>
                                        <p:strVal val="visible"/>
                                      </p:to>
                                    </p:set>
                                    <p:animEffect transition="in" filter="randombar(horizontal)">
                                      <p:cBhvr>
                                        <p:cTn id="9" dur="400"/>
                                        <p:tgtEl>
                                          <p:spTgt spid="23580"/>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par>
                          <p:cTn id="13" fill="hold">
                            <p:stCondLst>
                              <p:cond delay="0"/>
                            </p:stCondLst>
                            <p:childTnLst>
                              <p:par>
                                <p:cTn id="14" presetID="22" presetClass="entr" presetSubtype="4" fill="hold" nodeType="afterEffect">
                                  <p:stCondLst>
                                    <p:cond delay="0"/>
                                  </p:stCondLst>
                                  <p:childTnLst>
                                    <p:set>
                                      <p:cBhvr>
                                        <p:cTn id="15" dur="1" fill="hold">
                                          <p:stCondLst>
                                            <p:cond delay="0"/>
                                          </p:stCondLst>
                                        </p:cTn>
                                        <p:tgtEl>
                                          <p:spTgt spid="23608"/>
                                        </p:tgtEl>
                                        <p:attrNameLst>
                                          <p:attrName>style.visibility</p:attrName>
                                        </p:attrNameLst>
                                      </p:cBhvr>
                                      <p:to>
                                        <p:strVal val="visible"/>
                                      </p:to>
                                    </p:set>
                                    <p:animEffect transition="in" filter="wipe(down)">
                                      <p:cBhvr>
                                        <p:cTn id="16" dur="2000"/>
                                        <p:tgtEl>
                                          <p:spTgt spid="23608"/>
                                        </p:tgtEl>
                                      </p:cBhvr>
                                    </p:animEffect>
                                  </p:childTnLst>
                                </p:cTn>
                              </p:par>
                            </p:childTnLst>
                          </p:cTn>
                        </p:par>
                        <p:par>
                          <p:cTn id="17" fill="hold">
                            <p:stCondLst>
                              <p:cond delay="2000"/>
                            </p:stCondLst>
                            <p:childTnLst>
                              <p:par>
                                <p:cTn id="18" presetID="18" presetClass="entr" presetSubtype="1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strips(downLeft)">
                                      <p:cBhvr>
                                        <p:cTn id="20" dur="500"/>
                                        <p:tgtEl>
                                          <p:spTgt spid="58"/>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3607"/>
                                        </p:tgtEl>
                                        <p:attrNameLst>
                                          <p:attrName>style.visibility</p:attrName>
                                        </p:attrNameLst>
                                      </p:cBhvr>
                                      <p:to>
                                        <p:strVal val="visible"/>
                                      </p:to>
                                    </p:set>
                                    <p:animEffect transition="in" filter="strips(downRight)">
                                      <p:cBhvr>
                                        <p:cTn id="24" dur="1000"/>
                                        <p:tgtEl>
                                          <p:spTgt spid="23607"/>
                                        </p:tgtEl>
                                      </p:cBhvr>
                                    </p:animEffect>
                                  </p:childTnLst>
                                </p:cTn>
                              </p:par>
                              <p:par>
                                <p:cTn id="25" presetID="22" presetClass="entr" presetSubtype="4" fill="hold" nodeType="withEffect">
                                  <p:stCondLst>
                                    <p:cond delay="0"/>
                                  </p:stCondLst>
                                  <p:childTnLst>
                                    <p:set>
                                      <p:cBhvr>
                                        <p:cTn id="26" dur="1" fill="hold">
                                          <p:stCondLst>
                                            <p:cond delay="0"/>
                                          </p:stCondLst>
                                        </p:cTn>
                                        <p:tgtEl>
                                          <p:spTgt spid="25625"/>
                                        </p:tgtEl>
                                        <p:attrNameLst>
                                          <p:attrName>style.visibility</p:attrName>
                                        </p:attrNameLst>
                                      </p:cBhvr>
                                      <p:to>
                                        <p:strVal val="visible"/>
                                      </p:to>
                                    </p:set>
                                    <p:animEffect transition="in" filter="wipe(down)">
                                      <p:cBhvr>
                                        <p:cTn id="27" dur="2000"/>
                                        <p:tgtEl>
                                          <p:spTgt spid="25625"/>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25652"/>
                                        </p:tgtEl>
                                        <p:attrNameLst>
                                          <p:attrName>style.visibility</p:attrName>
                                        </p:attrNameLst>
                                      </p:cBhvr>
                                      <p:to>
                                        <p:strVal val="visible"/>
                                      </p:to>
                                    </p:set>
                                    <p:animEffect transition="in" filter="wipe(down)">
                                      <p:cBhvr>
                                        <p:cTn id="31" dur="1000"/>
                                        <p:tgtEl>
                                          <p:spTgt spid="25652"/>
                                        </p:tgtEl>
                                      </p:cBhvr>
                                    </p:animEffect>
                                  </p:childTnLst>
                                </p:cTn>
                              </p:par>
                              <p:par>
                                <p:cTn id="32" presetID="22" presetClass="entr" presetSubtype="4" fill="hold" nodeType="withEffect">
                                  <p:stCondLst>
                                    <p:cond delay="0"/>
                                  </p:stCondLst>
                                  <p:childTnLst>
                                    <p:set>
                                      <p:cBhvr>
                                        <p:cTn id="33" dur="1" fill="hold">
                                          <p:stCondLst>
                                            <p:cond delay="0"/>
                                          </p:stCondLst>
                                        </p:cTn>
                                        <p:tgtEl>
                                          <p:spTgt spid="25653"/>
                                        </p:tgtEl>
                                        <p:attrNameLst>
                                          <p:attrName>style.visibility</p:attrName>
                                        </p:attrNameLst>
                                      </p:cBhvr>
                                      <p:to>
                                        <p:strVal val="visible"/>
                                      </p:to>
                                    </p:set>
                                    <p:animEffect transition="in" filter="wipe(down)">
                                      <p:cBhvr>
                                        <p:cTn id="34" dur="1000"/>
                                        <p:tgtEl>
                                          <p:spTgt spid="25653"/>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640"/>
                                        </p:tgtEl>
                                        <p:attrNameLst>
                                          <p:attrName>style.visibility</p:attrName>
                                        </p:attrNameLst>
                                      </p:cBhvr>
                                      <p:to>
                                        <p:strVal val="visible"/>
                                      </p:to>
                                    </p:set>
                                    <p:animEffect transition="in" filter="wipe(down)">
                                      <p:cBhvr>
                                        <p:cTn id="38" dur="1000"/>
                                        <p:tgtEl>
                                          <p:spTgt spid="2564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5637"/>
                                        </p:tgtEl>
                                        <p:attrNameLst>
                                          <p:attrName>style.visibility</p:attrName>
                                        </p:attrNameLst>
                                      </p:cBhvr>
                                      <p:to>
                                        <p:strVal val="visible"/>
                                      </p:to>
                                    </p:set>
                                    <p:animEffect transition="in" filter="wipe(down)">
                                      <p:cBhvr>
                                        <p:cTn id="41" dur="1000"/>
                                        <p:tgtEl>
                                          <p:spTgt spid="25637"/>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5646"/>
                                        </p:tgtEl>
                                        <p:attrNameLst>
                                          <p:attrName>style.visibility</p:attrName>
                                        </p:attrNameLst>
                                      </p:cBhvr>
                                      <p:to>
                                        <p:strVal val="visible"/>
                                      </p:to>
                                    </p:set>
                                    <p:animEffect transition="in" filter="wipe(down)">
                                      <p:cBhvr>
                                        <p:cTn id="45" dur="1000"/>
                                        <p:tgtEl>
                                          <p:spTgt spid="2564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5643"/>
                                        </p:tgtEl>
                                        <p:attrNameLst>
                                          <p:attrName>style.visibility</p:attrName>
                                        </p:attrNameLst>
                                      </p:cBhvr>
                                      <p:to>
                                        <p:strVal val="visible"/>
                                      </p:to>
                                    </p:set>
                                    <p:animEffect transition="in" filter="wipe(down)">
                                      <p:cBhvr>
                                        <p:cTn id="48" dur="1000"/>
                                        <p:tgtEl>
                                          <p:spTgt spid="25643"/>
                                        </p:tgtEl>
                                      </p:cBhvr>
                                    </p:animEffect>
                                  </p:childTnLst>
                                </p:cTn>
                              </p:par>
                            </p:childTnLst>
                          </p:cTn>
                        </p:par>
                        <p:par>
                          <p:cTn id="49" fill="hold">
                            <p:stCondLst>
                              <p:cond delay="6500"/>
                            </p:stCondLst>
                            <p:childTnLst>
                              <p:par>
                                <p:cTn id="50" presetID="22" presetClass="entr" presetSubtype="4" fill="hold" grpId="0" nodeType="afterEffect">
                                  <p:stCondLst>
                                    <p:cond delay="0"/>
                                  </p:stCondLst>
                                  <p:childTnLst>
                                    <p:set>
                                      <p:cBhvr>
                                        <p:cTn id="51" dur="1" fill="hold">
                                          <p:stCondLst>
                                            <p:cond delay="0"/>
                                          </p:stCondLst>
                                        </p:cTn>
                                        <p:tgtEl>
                                          <p:spTgt spid="25638"/>
                                        </p:tgtEl>
                                        <p:attrNameLst>
                                          <p:attrName>style.visibility</p:attrName>
                                        </p:attrNameLst>
                                      </p:cBhvr>
                                      <p:to>
                                        <p:strVal val="visible"/>
                                      </p:to>
                                    </p:set>
                                    <p:animEffect transition="in" filter="wipe(down)">
                                      <p:cBhvr>
                                        <p:cTn id="52" dur="1000"/>
                                        <p:tgtEl>
                                          <p:spTgt spid="256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5642"/>
                                        </p:tgtEl>
                                        <p:attrNameLst>
                                          <p:attrName>style.visibility</p:attrName>
                                        </p:attrNameLst>
                                      </p:cBhvr>
                                      <p:to>
                                        <p:strVal val="visible"/>
                                      </p:to>
                                    </p:set>
                                    <p:animEffect transition="in" filter="wipe(down)">
                                      <p:cBhvr>
                                        <p:cTn id="55" dur="1000"/>
                                        <p:tgtEl>
                                          <p:spTgt spid="25642"/>
                                        </p:tgtEl>
                                      </p:cBhvr>
                                    </p:animEffect>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25639"/>
                                        </p:tgtEl>
                                        <p:attrNameLst>
                                          <p:attrName>style.visibility</p:attrName>
                                        </p:attrNameLst>
                                      </p:cBhvr>
                                      <p:to>
                                        <p:strVal val="visible"/>
                                      </p:to>
                                    </p:set>
                                    <p:animEffect transition="in" filter="wipe(down)">
                                      <p:cBhvr>
                                        <p:cTn id="59" dur="1000"/>
                                        <p:tgtEl>
                                          <p:spTgt spid="2563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5644"/>
                                        </p:tgtEl>
                                        <p:attrNameLst>
                                          <p:attrName>style.visibility</p:attrName>
                                        </p:attrNameLst>
                                      </p:cBhvr>
                                      <p:to>
                                        <p:strVal val="visible"/>
                                      </p:to>
                                    </p:set>
                                    <p:animEffect transition="in" filter="wipe(down)">
                                      <p:cBhvr>
                                        <p:cTn id="62" dur="1000"/>
                                        <p:tgtEl>
                                          <p:spTgt spid="25644"/>
                                        </p:tgtEl>
                                      </p:cBhvr>
                                    </p:animEffect>
                                  </p:childTnLst>
                                </p:cTn>
                              </p:par>
                            </p:childTnLst>
                          </p:cTn>
                        </p:par>
                        <p:par>
                          <p:cTn id="63" fill="hold">
                            <p:stCondLst>
                              <p:cond delay="8500"/>
                            </p:stCondLst>
                            <p:childTnLst>
                              <p:par>
                                <p:cTn id="64" presetID="22" presetClass="entr" presetSubtype="4" fill="hold" grpId="0" nodeType="afterEffect">
                                  <p:stCondLst>
                                    <p:cond delay="0"/>
                                  </p:stCondLst>
                                  <p:childTnLst>
                                    <p:set>
                                      <p:cBhvr>
                                        <p:cTn id="65" dur="1" fill="hold">
                                          <p:stCondLst>
                                            <p:cond delay="0"/>
                                          </p:stCondLst>
                                        </p:cTn>
                                        <p:tgtEl>
                                          <p:spTgt spid="25641"/>
                                        </p:tgtEl>
                                        <p:attrNameLst>
                                          <p:attrName>style.visibility</p:attrName>
                                        </p:attrNameLst>
                                      </p:cBhvr>
                                      <p:to>
                                        <p:strVal val="visible"/>
                                      </p:to>
                                    </p:set>
                                    <p:animEffect transition="in" filter="wipe(down)">
                                      <p:cBhvr>
                                        <p:cTn id="66" dur="1000"/>
                                        <p:tgtEl>
                                          <p:spTgt spid="2564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5645"/>
                                        </p:tgtEl>
                                        <p:attrNameLst>
                                          <p:attrName>style.visibility</p:attrName>
                                        </p:attrNameLst>
                                      </p:cBhvr>
                                      <p:to>
                                        <p:strVal val="visible"/>
                                      </p:to>
                                    </p:set>
                                    <p:animEffect transition="in" filter="wipe(down)">
                                      <p:cBhvr>
                                        <p:cTn id="69" dur="1000"/>
                                        <p:tgtEl>
                                          <p:spTgt spid="25645"/>
                                        </p:tgtEl>
                                      </p:cBhvr>
                                    </p:animEffect>
                                  </p:childTnLst>
                                </p:cTn>
                              </p:par>
                            </p:childTnLst>
                          </p:cTn>
                        </p:par>
                        <p:par>
                          <p:cTn id="70" fill="hold">
                            <p:stCondLst>
                              <p:cond delay="9500"/>
                            </p:stCondLst>
                            <p:childTnLst>
                              <p:par>
                                <p:cTn id="71" presetID="22" presetClass="entr" presetSubtype="4" fill="hold" grpId="0" nodeType="afterEffect">
                                  <p:stCondLst>
                                    <p:cond delay="0"/>
                                  </p:stCondLst>
                                  <p:childTnLst>
                                    <p:set>
                                      <p:cBhvr>
                                        <p:cTn id="72" dur="1" fill="hold">
                                          <p:stCondLst>
                                            <p:cond delay="0"/>
                                          </p:stCondLst>
                                        </p:cTn>
                                        <p:tgtEl>
                                          <p:spTgt spid="25649"/>
                                        </p:tgtEl>
                                        <p:attrNameLst>
                                          <p:attrName>style.visibility</p:attrName>
                                        </p:attrNameLst>
                                      </p:cBhvr>
                                      <p:to>
                                        <p:strVal val="visible"/>
                                      </p:to>
                                    </p:set>
                                    <p:animEffect transition="in" filter="wipe(down)">
                                      <p:cBhvr>
                                        <p:cTn id="73" dur="1000"/>
                                        <p:tgtEl>
                                          <p:spTgt spid="2564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5650"/>
                                        </p:tgtEl>
                                        <p:attrNameLst>
                                          <p:attrName>style.visibility</p:attrName>
                                        </p:attrNameLst>
                                      </p:cBhvr>
                                      <p:to>
                                        <p:strVal val="visible"/>
                                      </p:to>
                                    </p:set>
                                    <p:animEffect transition="in" filter="wipe(down)">
                                      <p:cBhvr>
                                        <p:cTn id="76" dur="1000"/>
                                        <p:tgtEl>
                                          <p:spTgt spid="25650"/>
                                        </p:tgtEl>
                                      </p:cBhvr>
                                    </p:animEffect>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25651"/>
                                        </p:tgtEl>
                                        <p:attrNameLst>
                                          <p:attrName>style.visibility</p:attrName>
                                        </p:attrNameLst>
                                      </p:cBhvr>
                                      <p:to>
                                        <p:strVal val="visible"/>
                                      </p:to>
                                    </p:set>
                                    <p:animEffect transition="in" filter="wipe(down)">
                                      <p:cBhvr>
                                        <p:cTn id="80" dur="1000"/>
                                        <p:tgtEl>
                                          <p:spTgt spid="25651"/>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5648"/>
                                        </p:tgtEl>
                                        <p:attrNameLst>
                                          <p:attrName>style.visibility</p:attrName>
                                        </p:attrNameLst>
                                      </p:cBhvr>
                                      <p:to>
                                        <p:strVal val="visible"/>
                                      </p:to>
                                    </p:set>
                                    <p:animEffect transition="in" filter="wipe(down)">
                                      <p:cBhvr>
                                        <p:cTn id="83" dur="1000"/>
                                        <p:tgtEl>
                                          <p:spTgt spid="2564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wipe(left)">
                                      <p:cBhvr>
                                        <p:cTn id="88" dur="1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left)">
                                      <p:cBhvr>
                                        <p:cTn id="93" dur="1000"/>
                                        <p:tgtEl>
                                          <p:spTgt spid="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1000"/>
                                        <p:tgtEl>
                                          <p:spTgt spid="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left)">
                                      <p:cBhvr>
                                        <p:cTn id="103" dur="1000"/>
                                        <p:tgtEl>
                                          <p:spTgt spid="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left)">
                                      <p:cBhvr>
                                        <p:cTn id="108" dur="1000"/>
                                        <p:tgtEl>
                                          <p:spTgt spid="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left)">
                                      <p:cBhvr>
                                        <p:cTn id="1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7" grpId="0" animBg="1"/>
      <p:bldP spid="25638" grpId="0" animBg="1"/>
      <p:bldP spid="25639" grpId="0" animBg="1"/>
      <p:bldP spid="25640" grpId="0" animBg="1"/>
      <p:bldP spid="25641" grpId="0" animBg="1"/>
      <p:bldP spid="25642" grpId="0" animBg="1"/>
      <p:bldP spid="25643" grpId="0" animBg="1"/>
      <p:bldP spid="25644" grpId="0" animBg="1"/>
      <p:bldP spid="25645" grpId="0" animBg="1"/>
      <p:bldP spid="25646" grpId="0" animBg="1"/>
      <p:bldP spid="25648" grpId="0" animBg="1"/>
      <p:bldP spid="25649" grpId="0" animBg="1"/>
      <p:bldP spid="25650" grpId="0" animBg="1"/>
      <p:bldP spid="25651" grpId="0" animBg="1"/>
      <p:bldP spid="235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3" name="Rectangle 5"/>
          <p:cNvSpPr txBox="1"/>
          <p:nvPr/>
        </p:nvSpPr>
        <p:spPr>
          <a:xfrm>
            <a:off x="251460" y="332740"/>
            <a:ext cx="4665980" cy="533400"/>
          </a:xfrm>
          <a:prstGeom prst="rect">
            <a:avLst/>
          </a:prstGeom>
          <a:noFill/>
          <a:ln w="57150">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3. Các sản phẩm chế biến từ dầu mỏ.</a:t>
            </a:r>
            <a:endParaRPr lang="en-US" alt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1516" name="Picture 15" descr="New Picture.png"/>
          <p:cNvPicPr>
            <a:picLocks noChangeAspect="1"/>
          </p:cNvPicPr>
          <p:nvPr/>
        </p:nvPicPr>
        <p:blipFill>
          <a:blip r:embed="rId2"/>
          <a:stretch>
            <a:fillRect/>
          </a:stretch>
        </p:blipFill>
        <p:spPr>
          <a:xfrm>
            <a:off x="4523740" y="914400"/>
            <a:ext cx="4620260" cy="5638800"/>
          </a:xfrm>
          <a:prstGeom prst="rect">
            <a:avLst/>
          </a:prstGeom>
          <a:noFill/>
          <a:ln w="9525">
            <a:noFill/>
          </a:ln>
        </p:spPr>
      </p:pic>
      <p:sp>
        <p:nvSpPr>
          <p:cNvPr id="18" name="Text Box 10"/>
          <p:cNvSpPr txBox="1"/>
          <p:nvPr/>
        </p:nvSpPr>
        <p:spPr>
          <a:xfrm>
            <a:off x="323215" y="1340485"/>
            <a:ext cx="4226560" cy="1815882"/>
          </a:xfrm>
          <a:prstGeom prst="rect">
            <a:avLst/>
          </a:prstGeom>
          <a:noFill/>
          <a:ln w="57150">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50000"/>
              </a:spcBef>
              <a:buFontTx/>
              <a:buNone/>
            </a:pPr>
            <a:r>
              <a:rPr lang="en-US" altLang="en-US" sz="2800" dirty="0">
                <a:latin typeface="Times New Roman" panose="02020603050405020304" pitchFamily="18" charset="0"/>
                <a:cs typeface="Times New Roman" panose="02020603050405020304" pitchFamily="18" charset="0"/>
              </a:rPr>
              <a:t>  Bằng cách chưng cất dầu mỏ, người ta thu được </a:t>
            </a:r>
            <a:r>
              <a:rPr lang="en-US" altLang="en-US" sz="2800" dirty="0">
                <a:solidFill>
                  <a:srgbClr val="6600FF"/>
                </a:solidFill>
                <a:latin typeface="Times New Roman" panose="02020603050405020304" pitchFamily="18" charset="0"/>
                <a:cs typeface="Times New Roman" panose="02020603050405020304" pitchFamily="18" charset="0"/>
              </a:rPr>
              <a:t>khí đốt</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6600FF"/>
                </a:solidFill>
                <a:latin typeface="Times New Roman" panose="02020603050405020304" pitchFamily="18" charset="0"/>
                <a:cs typeface="Times New Roman" panose="02020603050405020304" pitchFamily="18" charset="0"/>
              </a:rPr>
              <a:t>xăng</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6600FF"/>
                </a:solidFill>
                <a:latin typeface="Times New Roman" panose="02020603050405020304" pitchFamily="18" charset="0"/>
                <a:cs typeface="Times New Roman" panose="02020603050405020304" pitchFamily="18" charset="0"/>
              </a:rPr>
              <a:t>dầu hỏa v</a:t>
            </a:r>
            <a:r>
              <a:rPr lang="en-US" altLang="en-US" sz="2800" dirty="0">
                <a:solidFill>
                  <a:srgbClr val="66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2800" dirty="0">
                <a:solidFill>
                  <a:srgbClr val="6600FF"/>
                </a:solidFill>
                <a:latin typeface="Times New Roman" panose="02020603050405020304" pitchFamily="18" charset="0"/>
                <a:cs typeface="Times New Roman" panose="02020603050405020304" pitchFamily="18" charset="0"/>
              </a:rPr>
              <a:t> nhiều sản phẩm khác.</a:t>
            </a:r>
            <a:endParaRPr lang="en-US" altLang="en-US" sz="2800" dirty="0">
              <a:solidFill>
                <a:srgbClr val="66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7288" name="Text Box 8"/>
          <p:cNvSpPr txBox="1">
            <a:spLocks noChangeArrowheads="1"/>
          </p:cNvSpPr>
          <p:nvPr/>
        </p:nvSpPr>
        <p:spPr bwMode="auto">
          <a:xfrm>
            <a:off x="467360" y="228600"/>
            <a:ext cx="5791200" cy="460375"/>
          </a:xfrm>
          <a:prstGeom prst="rect">
            <a:avLst/>
          </a:prstGeom>
          <a:noFill/>
          <a:ln w="9525">
            <a:noFill/>
            <a:miter lim="800000"/>
          </a:ln>
          <a:effectLst/>
        </p:spPr>
        <p:txBody>
          <a:bodyPr>
            <a:spAutoFit/>
          </a:bodyPr>
          <a:lstStyle/>
          <a:p>
            <a:pPr marR="0" algn="l" defTabSz="914400">
              <a:spcBef>
                <a:spcPct val="50000"/>
              </a:spcBef>
              <a:buClrTx/>
              <a:buSzTx/>
              <a:buFontTx/>
              <a:buNone/>
              <a:defRPr/>
            </a:pPr>
            <a:r>
              <a:rPr kumimoji="0" lang="en-US" b="1" kern="1200" cap="none" spc="0" normalizeH="0" baseline="0" noProof="0" dirty="0">
                <a:solidFill>
                  <a:srgbClr val="008000"/>
                </a:solidFill>
                <a:effectLst>
                  <a:outerShdw blurRad="38100" dist="38100" dir="2700000" algn="tl">
                    <a:srgbClr val="000000"/>
                  </a:outerShdw>
                </a:effectLst>
                <a:cs typeface="Times New Roman" panose="02020603050405020304" pitchFamily="18" charset="0"/>
              </a:rPr>
              <a:t>      </a:t>
            </a:r>
            <a:r>
              <a:rPr kumimoji="0" lang="en-US" sz="2400" b="1" kern="1200" cap="none" spc="0" normalizeH="0" baseline="0" noProof="0" dirty="0">
                <a:solidFill>
                  <a:srgbClr val="FF0000"/>
                </a:solidFill>
                <a:cs typeface="Times New Roman" panose="02020603050405020304" pitchFamily="18" charset="0"/>
              </a:rPr>
              <a:t>ĐỂ TĂNG LƯỢNG XĂNG</a:t>
            </a:r>
            <a:endParaRPr kumimoji="0" lang="en-US" b="1" kern="1200" cap="none" spc="0" normalizeH="0" baseline="0" noProof="0" dirty="0">
              <a:solidFill>
                <a:srgbClr val="FF0000"/>
              </a:solidFill>
              <a:cs typeface="Times New Roman" panose="02020603050405020304" pitchFamily="18" charset="0"/>
            </a:endParaRPr>
          </a:p>
        </p:txBody>
      </p:sp>
      <p:grpSp>
        <p:nvGrpSpPr>
          <p:cNvPr id="2" name="Group 9"/>
          <p:cNvGrpSpPr/>
          <p:nvPr/>
        </p:nvGrpSpPr>
        <p:grpSpPr>
          <a:xfrm>
            <a:off x="685800" y="1052461"/>
            <a:ext cx="7924800" cy="837439"/>
            <a:chOff x="2736" y="2795"/>
            <a:chExt cx="2928" cy="349"/>
          </a:xfrm>
        </p:grpSpPr>
        <p:sp>
          <p:nvSpPr>
            <p:cNvPr id="16404" name="Text Box 10"/>
            <p:cNvSpPr txBox="1">
              <a:spLocks noChangeArrowheads="1"/>
            </p:cNvSpPr>
            <p:nvPr/>
          </p:nvSpPr>
          <p:spPr bwMode="auto">
            <a:xfrm>
              <a:off x="2736" y="2928"/>
              <a:ext cx="2928" cy="216"/>
            </a:xfrm>
            <a:prstGeom prst="rect">
              <a:avLst/>
            </a:prstGeom>
            <a:noFill/>
            <a:ln w="9525">
              <a:noFill/>
              <a:miter lim="800000"/>
            </a:ln>
          </p:spPr>
          <p:txBody>
            <a:bodyPr>
              <a:spAutoFit/>
            </a:bodyPr>
            <a:lstStyle/>
            <a:p>
              <a:pPr marR="0" defTabSz="914400">
                <a:spcBef>
                  <a:spcPct val="50000"/>
                </a:spcBef>
                <a:buClrTx/>
                <a:buSzTx/>
                <a:buFontTx/>
                <a:buNone/>
                <a:defRPr/>
              </a:pPr>
              <a:r>
                <a:rPr kumimoji="0" lang="en-US" sz="2800" kern="1200" cap="none" spc="0" normalizeH="0" baseline="0" noProof="0" dirty="0" err="1">
                  <a:solidFill>
                    <a:schemeClr val="accent1">
                      <a:lumMod val="25000"/>
                    </a:schemeClr>
                  </a:solidFill>
                  <a:latin typeface="Times New Roman" panose="02020603050405020304" pitchFamily="18" charset="0"/>
                  <a:ea typeface="+mn-ea"/>
                  <a:cs typeface="+mn-cs"/>
                </a:rPr>
                <a:t>Dầu</a:t>
              </a:r>
              <a:r>
                <a:rPr kumimoji="0" lang="en-US" sz="2800" kern="1200" cap="none" spc="0" normalizeH="0" baseline="0" noProof="0" dirty="0">
                  <a:solidFill>
                    <a:schemeClr val="accent1">
                      <a:lumMod val="25000"/>
                    </a:schemeClr>
                  </a:solidFill>
                  <a:latin typeface="Times New Roman" panose="02020603050405020304" pitchFamily="18" charset="0"/>
                  <a:ea typeface="+mn-ea"/>
                  <a:cs typeface="+mn-cs"/>
                </a:rPr>
                <a:t> </a:t>
              </a:r>
              <a:r>
                <a:rPr kumimoji="0" lang="en-US" sz="2800" kern="1200" cap="none" spc="0" normalizeH="0" baseline="0" noProof="0" dirty="0" err="1">
                  <a:solidFill>
                    <a:schemeClr val="accent1">
                      <a:lumMod val="25000"/>
                    </a:schemeClr>
                  </a:solidFill>
                  <a:latin typeface="Times New Roman" panose="02020603050405020304" pitchFamily="18" charset="0"/>
                  <a:ea typeface="+mn-ea"/>
                  <a:cs typeface="+mn-cs"/>
                </a:rPr>
                <a:t>nặng</a:t>
              </a:r>
              <a:r>
                <a:rPr kumimoji="0" lang="en-US" sz="2800" kern="1200" cap="none" spc="0" normalizeH="0" baseline="0" noProof="0" dirty="0">
                  <a:solidFill>
                    <a:schemeClr val="accent1">
                      <a:lumMod val="25000"/>
                    </a:schemeClr>
                  </a:solidFill>
                  <a:latin typeface="Times New Roman" panose="02020603050405020304" pitchFamily="18" charset="0"/>
                  <a:ea typeface="+mn-ea"/>
                  <a:cs typeface="+mn-cs"/>
                </a:rPr>
                <a:t>                                   </a:t>
              </a:r>
              <a:r>
                <a:rPr kumimoji="0" lang="en-US" sz="2800" kern="1200" cap="none" spc="0" normalizeH="0" baseline="0" noProof="0" dirty="0" err="1">
                  <a:solidFill>
                    <a:schemeClr val="accent1">
                      <a:lumMod val="25000"/>
                    </a:schemeClr>
                  </a:solidFill>
                  <a:latin typeface="Times New Roman" panose="02020603050405020304" pitchFamily="18" charset="0"/>
                  <a:ea typeface="+mn-ea"/>
                  <a:cs typeface="+mn-cs"/>
                </a:rPr>
                <a:t>Xăng</a:t>
              </a:r>
              <a:r>
                <a:rPr kumimoji="0" lang="en-US" sz="2800" kern="1200" cap="none" spc="0" normalizeH="0" baseline="0" noProof="0" dirty="0">
                  <a:solidFill>
                    <a:schemeClr val="accent1">
                      <a:lumMod val="25000"/>
                    </a:schemeClr>
                  </a:solidFill>
                  <a:latin typeface="Times New Roman" panose="02020603050405020304" pitchFamily="18" charset="0"/>
                  <a:ea typeface="+mn-ea"/>
                  <a:cs typeface="+mn-cs"/>
                </a:rPr>
                <a:t> + </a:t>
              </a:r>
              <a:r>
                <a:rPr kumimoji="0" lang="en-US" sz="2800" kern="1200" cap="none" spc="0" normalizeH="0" baseline="0" noProof="0" dirty="0" err="1">
                  <a:solidFill>
                    <a:schemeClr val="accent1">
                      <a:lumMod val="25000"/>
                    </a:schemeClr>
                  </a:solidFill>
                  <a:latin typeface="Times New Roman" panose="02020603050405020304" pitchFamily="18" charset="0"/>
                  <a:ea typeface="+mn-ea"/>
                  <a:cs typeface="+mn-cs"/>
                </a:rPr>
                <a:t>Hỗn</a:t>
              </a:r>
              <a:r>
                <a:rPr kumimoji="0" lang="en-US" sz="2800" kern="1200" cap="none" spc="0" normalizeH="0" baseline="0" noProof="0" dirty="0">
                  <a:solidFill>
                    <a:schemeClr val="accent1">
                      <a:lumMod val="25000"/>
                    </a:schemeClr>
                  </a:solidFill>
                  <a:latin typeface="Times New Roman" panose="02020603050405020304" pitchFamily="18" charset="0"/>
                  <a:ea typeface="+mn-ea"/>
                  <a:cs typeface="+mn-cs"/>
                </a:rPr>
                <a:t> </a:t>
              </a:r>
              <a:r>
                <a:rPr kumimoji="0" lang="en-US" sz="2800" kern="1200" cap="none" spc="0" normalizeH="0" baseline="0" noProof="0" dirty="0" err="1">
                  <a:solidFill>
                    <a:schemeClr val="accent1">
                      <a:lumMod val="25000"/>
                    </a:schemeClr>
                  </a:solidFill>
                  <a:latin typeface="Times New Roman" panose="02020603050405020304" pitchFamily="18" charset="0"/>
                  <a:ea typeface="+mn-ea"/>
                  <a:cs typeface="+mn-cs"/>
                </a:rPr>
                <a:t>hợp</a:t>
              </a:r>
              <a:r>
                <a:rPr kumimoji="0" lang="en-US" sz="2800" kern="1200" cap="none" spc="0" normalizeH="0" baseline="0" noProof="0" dirty="0">
                  <a:solidFill>
                    <a:schemeClr val="accent1">
                      <a:lumMod val="25000"/>
                    </a:schemeClr>
                  </a:solidFill>
                  <a:latin typeface="Times New Roman" panose="02020603050405020304" pitchFamily="18" charset="0"/>
                  <a:ea typeface="+mn-ea"/>
                  <a:cs typeface="+mn-cs"/>
                </a:rPr>
                <a:t> </a:t>
              </a:r>
              <a:r>
                <a:rPr kumimoji="0" lang="en-US" sz="2800" kern="1200" cap="none" spc="0" normalizeH="0" baseline="0" noProof="0" dirty="0" err="1">
                  <a:solidFill>
                    <a:schemeClr val="accent1">
                      <a:lumMod val="25000"/>
                    </a:schemeClr>
                  </a:solidFill>
                  <a:latin typeface="Times New Roman" panose="02020603050405020304" pitchFamily="18" charset="0"/>
                  <a:ea typeface="+mn-ea"/>
                  <a:cs typeface="+mn-cs"/>
                </a:rPr>
                <a:t>khí</a:t>
              </a:r>
              <a:endParaRPr kumimoji="0" lang="en-US" sz="2800" kern="1200" cap="none" spc="0" normalizeH="0" baseline="0" noProof="0" dirty="0">
                <a:solidFill>
                  <a:schemeClr val="accent1">
                    <a:lumMod val="25000"/>
                  </a:schemeClr>
                </a:solidFill>
                <a:latin typeface="Times New Roman" panose="02020603050405020304" pitchFamily="18" charset="0"/>
                <a:ea typeface="+mn-ea"/>
                <a:cs typeface="+mn-cs"/>
              </a:endParaRPr>
            </a:p>
          </p:txBody>
        </p:sp>
        <p:sp>
          <p:nvSpPr>
            <p:cNvPr id="23576" name="Line 11"/>
            <p:cNvSpPr/>
            <p:nvPr/>
          </p:nvSpPr>
          <p:spPr>
            <a:xfrm>
              <a:off x="3479" y="3036"/>
              <a:ext cx="720" cy="0"/>
            </a:xfrm>
            <a:prstGeom prst="line">
              <a:avLst/>
            </a:prstGeom>
            <a:ln w="9525" cap="flat" cmpd="sng">
              <a:solidFill>
                <a:schemeClr val="tx1"/>
              </a:solidFill>
              <a:prstDash val="solid"/>
              <a:headEnd type="none" w="med" len="med"/>
              <a:tailEnd type="triangle" w="med" len="med"/>
            </a:ln>
          </p:spPr>
        </p:sp>
        <p:sp>
          <p:nvSpPr>
            <p:cNvPr id="23577" name="Text Box 12"/>
            <p:cNvSpPr txBox="1"/>
            <p:nvPr/>
          </p:nvSpPr>
          <p:spPr>
            <a:xfrm>
              <a:off x="3427" y="2795"/>
              <a:ext cx="960" cy="21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1800" i="1" dirty="0">
                  <a:latin typeface="Times New Roman" panose="02020603050405020304" pitchFamily="18" charset="0"/>
                </a:rPr>
                <a:t>    </a:t>
              </a:r>
              <a:r>
                <a:rPr lang="en-US" altLang="en-US" sz="2800" i="1" dirty="0">
                  <a:latin typeface="Times New Roman" panose="02020603050405020304" pitchFamily="18" charset="0"/>
                </a:rPr>
                <a:t>Crăckinh</a:t>
              </a:r>
            </a:p>
          </p:txBody>
        </p:sp>
      </p:grpSp>
      <p:grpSp>
        <p:nvGrpSpPr>
          <p:cNvPr id="5" name="Nhóm 4"/>
          <p:cNvGrpSpPr/>
          <p:nvPr/>
        </p:nvGrpSpPr>
        <p:grpSpPr>
          <a:xfrm>
            <a:off x="1384300" y="3319463"/>
            <a:ext cx="3124200" cy="868362"/>
            <a:chOff x="609600" y="2819400"/>
            <a:chExt cx="3124200" cy="868363"/>
          </a:xfrm>
        </p:grpSpPr>
        <p:sp>
          <p:nvSpPr>
            <p:cNvPr id="23570" name="Text Box 4"/>
            <p:cNvSpPr txBox="1"/>
            <p:nvPr/>
          </p:nvSpPr>
          <p:spPr>
            <a:xfrm>
              <a:off x="609600" y="2819400"/>
              <a:ext cx="1600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800" b="1" dirty="0">
                  <a:latin typeface="Times New Roman" panose="02020603050405020304" pitchFamily="18" charset="0"/>
                </a:rPr>
                <a:t>C</a:t>
              </a:r>
              <a:r>
                <a:rPr lang="en-US" altLang="en-US" sz="2800" b="1" baseline="-25000" dirty="0">
                  <a:latin typeface="Times New Roman" panose="02020603050405020304" pitchFamily="18" charset="0"/>
                </a:rPr>
                <a:t>16</a:t>
              </a:r>
              <a:r>
                <a:rPr lang="en-US" altLang="en-US" sz="2800" b="1" dirty="0">
                  <a:latin typeface="Times New Roman" panose="02020603050405020304" pitchFamily="18" charset="0"/>
                </a:rPr>
                <a:t>H</a:t>
              </a:r>
              <a:r>
                <a:rPr lang="en-US" altLang="en-US" sz="2800" b="1" baseline="-25000" dirty="0">
                  <a:latin typeface="Times New Roman" panose="02020603050405020304" pitchFamily="18" charset="0"/>
                </a:rPr>
                <a:t>34</a:t>
              </a:r>
              <a:endParaRPr lang="en-US" altLang="en-US" sz="2800" b="1" dirty="0">
                <a:latin typeface="Times New Roman" panose="02020603050405020304" pitchFamily="18" charset="0"/>
              </a:endParaRPr>
            </a:p>
          </p:txBody>
        </p:sp>
        <p:sp>
          <p:nvSpPr>
            <p:cNvPr id="23571" name="Text Box 5"/>
            <p:cNvSpPr txBox="1"/>
            <p:nvPr/>
          </p:nvSpPr>
          <p:spPr>
            <a:xfrm>
              <a:off x="609600" y="3290888"/>
              <a:ext cx="17526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i="1" dirty="0">
                  <a:latin typeface="Times New Roman" panose="02020603050405020304" pitchFamily="18" charset="0"/>
                </a:rPr>
                <a:t>(Dầu nặng)</a:t>
              </a:r>
            </a:p>
          </p:txBody>
        </p:sp>
        <p:grpSp>
          <p:nvGrpSpPr>
            <p:cNvPr id="23572" name="Group 9"/>
            <p:cNvGrpSpPr/>
            <p:nvPr/>
          </p:nvGrpSpPr>
          <p:grpSpPr>
            <a:xfrm>
              <a:off x="2057400" y="2819400"/>
              <a:ext cx="1676400" cy="457200"/>
              <a:chOff x="1200" y="624"/>
              <a:chExt cx="1056" cy="288"/>
            </a:xfrm>
          </p:grpSpPr>
          <p:sp>
            <p:nvSpPr>
              <p:cNvPr id="23573" name="Line 6"/>
              <p:cNvSpPr/>
              <p:nvPr/>
            </p:nvSpPr>
            <p:spPr>
              <a:xfrm>
                <a:off x="1200" y="864"/>
                <a:ext cx="1056" cy="0"/>
              </a:xfrm>
              <a:prstGeom prst="line">
                <a:avLst/>
              </a:prstGeom>
              <a:ln w="38100" cap="flat" cmpd="sng">
                <a:solidFill>
                  <a:schemeClr val="tx1"/>
                </a:solidFill>
                <a:prstDash val="solid"/>
                <a:headEnd type="none" w="med" len="med"/>
                <a:tailEnd type="triangle" w="med" len="med"/>
              </a:ln>
            </p:spPr>
          </p:sp>
          <p:sp>
            <p:nvSpPr>
              <p:cNvPr id="23574" name="Text Box 8"/>
              <p:cNvSpPr txBox="1"/>
              <p:nvPr/>
            </p:nvSpPr>
            <p:spPr>
              <a:xfrm>
                <a:off x="1296" y="624"/>
                <a:ext cx="960"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400" i="1" dirty="0">
                    <a:latin typeface="Times New Roman" panose="02020603050405020304" pitchFamily="18" charset="0"/>
                  </a:rPr>
                  <a:t>Crăckinh</a:t>
                </a:r>
              </a:p>
            </p:txBody>
          </p:sp>
        </p:grpSp>
      </p:grpSp>
      <p:grpSp>
        <p:nvGrpSpPr>
          <p:cNvPr id="4" name="Nhóm 3"/>
          <p:cNvGrpSpPr/>
          <p:nvPr/>
        </p:nvGrpSpPr>
        <p:grpSpPr>
          <a:xfrm>
            <a:off x="5232400" y="2708275"/>
            <a:ext cx="3352800" cy="2241550"/>
            <a:chOff x="3886200" y="2863850"/>
            <a:chExt cx="3352800" cy="2241550"/>
          </a:xfrm>
        </p:grpSpPr>
        <p:sp>
          <p:nvSpPr>
            <p:cNvPr id="23559" name="Text Box 10"/>
            <p:cNvSpPr txBox="1"/>
            <p:nvPr/>
          </p:nvSpPr>
          <p:spPr>
            <a:xfrm>
              <a:off x="5638800" y="2895600"/>
              <a:ext cx="1600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800" b="1" dirty="0">
                  <a:latin typeface="Times New Roman" panose="02020603050405020304" pitchFamily="18" charset="0"/>
                </a:rPr>
                <a:t>C</a:t>
              </a:r>
              <a:r>
                <a:rPr lang="en-US" altLang="en-US" sz="2800" b="1" baseline="-25000" dirty="0">
                  <a:latin typeface="Times New Roman" panose="02020603050405020304" pitchFamily="18" charset="0"/>
                </a:rPr>
                <a:t>8</a:t>
              </a:r>
              <a:r>
                <a:rPr lang="en-US" altLang="en-US" sz="2800" b="1" dirty="0">
                  <a:latin typeface="Times New Roman" panose="02020603050405020304" pitchFamily="18" charset="0"/>
                </a:rPr>
                <a:t>H</a:t>
              </a:r>
              <a:r>
                <a:rPr lang="en-US" altLang="en-US" sz="2800" b="1" baseline="-25000" dirty="0">
                  <a:latin typeface="Times New Roman" panose="02020603050405020304" pitchFamily="18" charset="0"/>
                </a:rPr>
                <a:t>16</a:t>
              </a:r>
              <a:endParaRPr lang="en-US" altLang="en-US" sz="2800" b="1" dirty="0">
                <a:latin typeface="Times New Roman" panose="02020603050405020304" pitchFamily="18" charset="0"/>
              </a:endParaRPr>
            </a:p>
          </p:txBody>
        </p:sp>
        <p:sp>
          <p:nvSpPr>
            <p:cNvPr id="23560" name="Text Box 11"/>
            <p:cNvSpPr txBox="1"/>
            <p:nvPr/>
          </p:nvSpPr>
          <p:spPr>
            <a:xfrm>
              <a:off x="3886200" y="2863850"/>
              <a:ext cx="1600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800" b="1" dirty="0">
                  <a:latin typeface="Times New Roman" panose="02020603050405020304" pitchFamily="18" charset="0"/>
                </a:rPr>
                <a:t>C</a:t>
              </a:r>
              <a:r>
                <a:rPr lang="en-US" altLang="en-US" sz="2800" b="1" baseline="-25000" dirty="0">
                  <a:latin typeface="Times New Roman" panose="02020603050405020304" pitchFamily="18" charset="0"/>
                </a:rPr>
                <a:t>8</a:t>
              </a:r>
              <a:r>
                <a:rPr lang="en-US" altLang="en-US" sz="2800" b="1" dirty="0">
                  <a:latin typeface="Times New Roman" panose="02020603050405020304" pitchFamily="18" charset="0"/>
                </a:rPr>
                <a:t>H</a:t>
              </a:r>
              <a:r>
                <a:rPr lang="en-US" altLang="en-US" sz="2800" b="1" baseline="-25000" dirty="0">
                  <a:latin typeface="Times New Roman" panose="02020603050405020304" pitchFamily="18" charset="0"/>
                </a:rPr>
                <a:t>18</a:t>
              </a:r>
              <a:endParaRPr lang="en-US" altLang="en-US" sz="2800" b="1" dirty="0">
                <a:latin typeface="Times New Roman" panose="02020603050405020304" pitchFamily="18" charset="0"/>
              </a:endParaRPr>
            </a:p>
          </p:txBody>
        </p:sp>
        <p:sp>
          <p:nvSpPr>
            <p:cNvPr id="23561" name="Text Box 12"/>
            <p:cNvSpPr txBox="1"/>
            <p:nvPr/>
          </p:nvSpPr>
          <p:spPr>
            <a:xfrm>
              <a:off x="5105400" y="2895600"/>
              <a:ext cx="533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400" b="1" dirty="0">
                  <a:latin typeface="Times New Roman" panose="02020603050405020304" pitchFamily="18" charset="0"/>
                </a:rPr>
                <a:t>+</a:t>
              </a:r>
            </a:p>
          </p:txBody>
        </p:sp>
        <p:sp>
          <p:nvSpPr>
            <p:cNvPr id="23562" name="Text Box 13"/>
            <p:cNvSpPr txBox="1"/>
            <p:nvPr/>
          </p:nvSpPr>
          <p:spPr>
            <a:xfrm>
              <a:off x="3886200" y="3581400"/>
              <a:ext cx="1600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800" b="1" dirty="0">
                  <a:latin typeface="Times New Roman" panose="02020603050405020304" pitchFamily="18" charset="0"/>
                </a:rPr>
                <a:t>C</a:t>
              </a:r>
              <a:r>
                <a:rPr lang="en-US" altLang="en-US" sz="2800" b="1" baseline="-25000" dirty="0">
                  <a:latin typeface="Times New Roman" panose="02020603050405020304" pitchFamily="18" charset="0"/>
                </a:rPr>
                <a:t>7</a:t>
              </a:r>
              <a:r>
                <a:rPr lang="en-US" altLang="en-US" sz="2800" b="1" dirty="0">
                  <a:latin typeface="Times New Roman" panose="02020603050405020304" pitchFamily="18" charset="0"/>
                </a:rPr>
                <a:t>H</a:t>
              </a:r>
              <a:r>
                <a:rPr lang="en-US" altLang="en-US" sz="2800" b="1" baseline="-25000" dirty="0">
                  <a:latin typeface="Times New Roman" panose="02020603050405020304" pitchFamily="18" charset="0"/>
                </a:rPr>
                <a:t>16</a:t>
              </a:r>
              <a:endParaRPr lang="en-US" altLang="en-US" sz="2800" b="1" dirty="0">
                <a:latin typeface="Times New Roman" panose="02020603050405020304" pitchFamily="18" charset="0"/>
              </a:endParaRPr>
            </a:p>
          </p:txBody>
        </p:sp>
        <p:sp>
          <p:nvSpPr>
            <p:cNvPr id="23563" name="Text Box 14"/>
            <p:cNvSpPr txBox="1"/>
            <p:nvPr/>
          </p:nvSpPr>
          <p:spPr>
            <a:xfrm>
              <a:off x="5257800" y="3581400"/>
              <a:ext cx="533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400" b="1" dirty="0">
                  <a:latin typeface="Times New Roman" panose="02020603050405020304" pitchFamily="18" charset="0"/>
                </a:rPr>
                <a:t>+</a:t>
              </a:r>
            </a:p>
          </p:txBody>
        </p:sp>
        <p:sp>
          <p:nvSpPr>
            <p:cNvPr id="23564" name="Text Box 16"/>
            <p:cNvSpPr txBox="1"/>
            <p:nvPr/>
          </p:nvSpPr>
          <p:spPr>
            <a:xfrm>
              <a:off x="5638800" y="3581400"/>
              <a:ext cx="1600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800" b="1" dirty="0">
                  <a:latin typeface="Times New Roman" panose="02020603050405020304" pitchFamily="18" charset="0"/>
                </a:rPr>
                <a:t>C</a:t>
              </a:r>
              <a:r>
                <a:rPr lang="en-US" altLang="en-US" sz="2800" b="1" baseline="-25000" dirty="0">
                  <a:latin typeface="Times New Roman" panose="02020603050405020304" pitchFamily="18" charset="0"/>
                </a:rPr>
                <a:t>9</a:t>
              </a:r>
              <a:r>
                <a:rPr lang="en-US" altLang="en-US" sz="2800" b="1" dirty="0">
                  <a:latin typeface="Times New Roman" panose="02020603050405020304" pitchFamily="18" charset="0"/>
                </a:rPr>
                <a:t>H</a:t>
              </a:r>
              <a:r>
                <a:rPr lang="en-US" altLang="en-US" sz="2800" b="1" baseline="-25000" dirty="0">
                  <a:latin typeface="Times New Roman" panose="02020603050405020304" pitchFamily="18" charset="0"/>
                </a:rPr>
                <a:t>18</a:t>
              </a:r>
              <a:endParaRPr lang="en-US" altLang="en-US" sz="2800" b="1" dirty="0">
                <a:latin typeface="Times New Roman" panose="02020603050405020304" pitchFamily="18" charset="0"/>
              </a:endParaRPr>
            </a:p>
          </p:txBody>
        </p:sp>
        <p:sp>
          <p:nvSpPr>
            <p:cNvPr id="23565" name="Line 17"/>
            <p:cNvSpPr/>
            <p:nvPr/>
          </p:nvSpPr>
          <p:spPr>
            <a:xfrm>
              <a:off x="4038600" y="4343400"/>
              <a:ext cx="304800" cy="0"/>
            </a:xfrm>
            <a:prstGeom prst="line">
              <a:avLst/>
            </a:prstGeom>
            <a:ln w="57150" cap="flat" cmpd="sng">
              <a:solidFill>
                <a:schemeClr val="tx1"/>
              </a:solidFill>
              <a:prstDash val="sysDot"/>
              <a:headEnd type="none" w="med" len="med"/>
              <a:tailEnd type="none" w="med" len="med"/>
            </a:ln>
          </p:spPr>
        </p:sp>
        <p:sp>
          <p:nvSpPr>
            <p:cNvPr id="23566" name="Text Box 18"/>
            <p:cNvSpPr txBox="1"/>
            <p:nvPr/>
          </p:nvSpPr>
          <p:spPr>
            <a:xfrm>
              <a:off x="3886200" y="4572000"/>
              <a:ext cx="1600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800" b="1" dirty="0">
                  <a:latin typeface="Times New Roman" panose="02020603050405020304" pitchFamily="18" charset="0"/>
                </a:rPr>
                <a:t>CH</a:t>
              </a:r>
              <a:r>
                <a:rPr lang="en-US" altLang="en-US" sz="2800" b="1" baseline="-25000" dirty="0">
                  <a:latin typeface="Times New Roman" panose="02020603050405020304" pitchFamily="18" charset="0"/>
                </a:rPr>
                <a:t>4</a:t>
              </a:r>
              <a:endParaRPr lang="en-US" altLang="en-US" sz="2800" b="1" dirty="0">
                <a:latin typeface="Times New Roman" panose="02020603050405020304" pitchFamily="18" charset="0"/>
              </a:endParaRPr>
            </a:p>
          </p:txBody>
        </p:sp>
        <p:sp>
          <p:nvSpPr>
            <p:cNvPr id="23567" name="Text Box 19"/>
            <p:cNvSpPr txBox="1"/>
            <p:nvPr/>
          </p:nvSpPr>
          <p:spPr>
            <a:xfrm>
              <a:off x="5638800" y="4572000"/>
              <a:ext cx="1600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800" b="1" dirty="0">
                  <a:latin typeface="Times New Roman" panose="02020603050405020304" pitchFamily="18" charset="0"/>
                </a:rPr>
                <a:t>C</a:t>
              </a:r>
              <a:r>
                <a:rPr lang="en-US" altLang="en-US" sz="2800" b="1" baseline="-25000" dirty="0">
                  <a:latin typeface="Times New Roman" panose="02020603050405020304" pitchFamily="18" charset="0"/>
                </a:rPr>
                <a:t>15</a:t>
              </a:r>
              <a:r>
                <a:rPr lang="en-US" altLang="en-US" sz="2800" b="1" dirty="0">
                  <a:latin typeface="Times New Roman" panose="02020603050405020304" pitchFamily="18" charset="0"/>
                </a:rPr>
                <a:t>H</a:t>
              </a:r>
              <a:r>
                <a:rPr lang="en-US" altLang="en-US" sz="2800" b="1" baseline="-25000" dirty="0">
                  <a:latin typeface="Times New Roman" panose="02020603050405020304" pitchFamily="18" charset="0"/>
                </a:rPr>
                <a:t>30</a:t>
              </a:r>
              <a:endParaRPr lang="en-US" altLang="en-US" sz="2800" b="1" dirty="0">
                <a:latin typeface="Times New Roman" panose="02020603050405020304" pitchFamily="18" charset="0"/>
              </a:endParaRPr>
            </a:p>
          </p:txBody>
        </p:sp>
        <p:sp>
          <p:nvSpPr>
            <p:cNvPr id="23568" name="Text Box 20"/>
            <p:cNvSpPr txBox="1"/>
            <p:nvPr/>
          </p:nvSpPr>
          <p:spPr>
            <a:xfrm>
              <a:off x="5105400" y="4648200"/>
              <a:ext cx="533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400" b="1" dirty="0">
                  <a:latin typeface="Times New Roman" panose="02020603050405020304" pitchFamily="18" charset="0"/>
                </a:rPr>
                <a:t>+</a:t>
              </a:r>
            </a:p>
          </p:txBody>
        </p:sp>
        <p:sp>
          <p:nvSpPr>
            <p:cNvPr id="23569" name="AutoShape 21"/>
            <p:cNvSpPr/>
            <p:nvPr/>
          </p:nvSpPr>
          <p:spPr>
            <a:xfrm>
              <a:off x="3886200" y="3124200"/>
              <a:ext cx="76200" cy="1981200"/>
            </a:xfrm>
            <a:prstGeom prst="leftBrace">
              <a:avLst>
                <a:gd name="adj1" fmla="val 216666"/>
                <a:gd name="adj2" fmla="val 50000"/>
              </a:avLst>
            </a:prstGeom>
            <a:no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2000" dirty="0"/>
            </a:p>
          </p:txBody>
        </p:sp>
      </p:grpSp>
      <p:pic>
        <p:nvPicPr>
          <p:cNvPr id="21522" name="Picture 9" descr="Objeto_0038"/>
          <p:cNvPicPr>
            <a:picLocks noChangeAspect="1"/>
          </p:cNvPicPr>
          <p:nvPr/>
        </p:nvPicPr>
        <p:blipFill>
          <a:blip r:embed="rId3"/>
          <a:stretch>
            <a:fillRect/>
          </a:stretch>
        </p:blipFill>
        <p:spPr>
          <a:xfrm>
            <a:off x="6934200" y="228600"/>
            <a:ext cx="1066800" cy="1001713"/>
          </a:xfrm>
          <a:prstGeom prst="rect">
            <a:avLst/>
          </a:prstGeom>
          <a:noFill/>
          <a:ln w="9525">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8"/>
                                        </p:tgtEl>
                                        <p:attrNameLst>
                                          <p:attrName>style.visibility</p:attrName>
                                        </p:attrNameLst>
                                      </p:cBhvr>
                                      <p:to>
                                        <p:strVal val="visible"/>
                                      </p:to>
                                    </p:set>
                                    <p:animEffect transition="in" filter="wipe(left)">
                                      <p:cBhvr>
                                        <p:cTn id="7" dur="500"/>
                                        <p:tgtEl>
                                          <p:spTgt spid="972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22"/>
                                        </p:tgtEl>
                                        <p:attrNameLst>
                                          <p:attrName>style.visibility</p:attrName>
                                        </p:attrNameLst>
                                      </p:cBhvr>
                                      <p:to>
                                        <p:strVal val="visible"/>
                                      </p:to>
                                    </p:set>
                                    <p:animEffect transition="in" filter="checkerboard(across)">
                                      <p:cBhvr>
                                        <p:cTn id="17" dur="500"/>
                                        <p:tgtEl>
                                          <p:spTgt spid="215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838200" y="277813"/>
            <a:ext cx="8001000" cy="1169988"/>
          </a:xfrm>
          <a:prstGeom prst="rect">
            <a:avLst/>
          </a:prstGeom>
          <a:solidFill>
            <a:schemeClr val="bg2"/>
          </a:solidFill>
          <a:ln w="57150" cmpd="thinThick">
            <a:noFill/>
            <a:miter lim="800000"/>
          </a:ln>
          <a:effectLst/>
        </p:spPr>
        <p:txBody>
          <a:bodyPr>
            <a:spAutoFit/>
          </a:bodyPr>
          <a:lstStyle/>
          <a:p>
            <a:pPr algn="ctr">
              <a:spcBef>
                <a:spcPct val="50000"/>
              </a:spcBef>
              <a:buNone/>
            </a:pPr>
            <a:endParaRPr lang="en-US" altLang="x-none" sz="100" dirty="0">
              <a:solidFill>
                <a:srgbClr val="FFFF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ctr">
              <a:spcBef>
                <a:spcPct val="50000"/>
              </a:spcBef>
              <a:buNone/>
            </a:pPr>
            <a:r>
              <a:rPr lang="en-US" altLang="x-none"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Chọn những câu đúng trong các câu sau </a:t>
            </a:r>
            <a:endParaRPr lang="en-US" altLang="x-none" sz="2800" b="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ctr">
              <a:spcBef>
                <a:spcPct val="50000"/>
              </a:spcBef>
              <a:buNone/>
            </a:pPr>
            <a:endParaRPr lang="en-US" altLang="x-none" sz="1400" b="1" dirty="0">
              <a:solidFill>
                <a:srgbClr val="FFFF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pic>
        <p:nvPicPr>
          <p:cNvPr id="21" name="Picture 8" descr="Cau hoi"/>
          <p:cNvPicPr>
            <a:picLocks noChangeAspect="1"/>
          </p:cNvPicPr>
          <p:nvPr/>
        </p:nvPicPr>
        <p:blipFill>
          <a:blip r:embed="rId10"/>
          <a:stretch>
            <a:fillRect/>
          </a:stretch>
        </p:blipFill>
        <p:spPr>
          <a:xfrm>
            <a:off x="-152400" y="114300"/>
            <a:ext cx="1219200" cy="1409700"/>
          </a:xfrm>
          <a:prstGeom prst="rect">
            <a:avLst/>
          </a:prstGeom>
          <a:noFill/>
          <a:ln w="9525">
            <a:noFill/>
          </a:ln>
        </p:spPr>
      </p:pic>
      <p:grpSp>
        <p:nvGrpSpPr>
          <p:cNvPr id="2" name="Group 51"/>
          <p:cNvGrpSpPr/>
          <p:nvPr/>
        </p:nvGrpSpPr>
        <p:grpSpPr>
          <a:xfrm>
            <a:off x="6400800" y="1905000"/>
            <a:ext cx="2667000" cy="685800"/>
            <a:chOff x="1476" y="3489"/>
            <a:chExt cx="1752" cy="551"/>
          </a:xfrm>
        </p:grpSpPr>
        <p:pic>
          <p:nvPicPr>
            <p:cNvPr id="31772" name="buon.avi">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11"/>
            <a:stretch>
              <a:fillRect/>
            </a:stretch>
          </p:blipFill>
          <p:spPr>
            <a:xfrm>
              <a:off x="1476" y="3489"/>
              <a:ext cx="848" cy="551"/>
            </a:xfrm>
            <a:prstGeom prst="rect">
              <a:avLst/>
            </a:prstGeom>
            <a:noFill/>
            <a:ln w="9525">
              <a:noFill/>
            </a:ln>
          </p:spPr>
        </p:pic>
        <p:sp>
          <p:nvSpPr>
            <p:cNvPr id="24605" name="AutoShape 53"/>
            <p:cNvSpPr/>
            <p:nvPr/>
          </p:nvSpPr>
          <p:spPr>
            <a:xfrm>
              <a:off x="2232" y="3606"/>
              <a:ext cx="996" cy="434"/>
            </a:xfrm>
            <a:prstGeom prst="wedgeRoundRectCallout">
              <a:avLst>
                <a:gd name="adj1" fmla="val -63255"/>
                <a:gd name="adj2" fmla="val -17273"/>
                <a:gd name="adj3" fmla="val 16667"/>
              </a:avLst>
            </a:prstGeom>
            <a:solidFill>
              <a:schemeClr val="bg2"/>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b="1" dirty="0">
                  <a:solidFill>
                    <a:srgbClr val="FF0000"/>
                  </a:solidFill>
                  <a:latin typeface="Times New Roman" panose="02020603050405020304" pitchFamily="18" charset="0"/>
                </a:rPr>
                <a:t>Tiếc quá ! Sai rồi bạn ơi.</a:t>
              </a:r>
            </a:p>
          </p:txBody>
        </p:sp>
      </p:grpSp>
      <p:grpSp>
        <p:nvGrpSpPr>
          <p:cNvPr id="3" name="Group 34"/>
          <p:cNvGrpSpPr/>
          <p:nvPr/>
        </p:nvGrpSpPr>
        <p:grpSpPr>
          <a:xfrm>
            <a:off x="6400800" y="2819400"/>
            <a:ext cx="2667000" cy="752475"/>
            <a:chOff x="4128" y="2790"/>
            <a:chExt cx="1584" cy="620"/>
          </a:xfrm>
        </p:grpSpPr>
        <p:pic>
          <p:nvPicPr>
            <p:cNvPr id="31770" name="buon.avi">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11"/>
            <a:stretch>
              <a:fillRect/>
            </a:stretch>
          </p:blipFill>
          <p:spPr>
            <a:xfrm>
              <a:off x="4128" y="2798"/>
              <a:ext cx="816" cy="612"/>
            </a:xfrm>
            <a:prstGeom prst="rect">
              <a:avLst/>
            </a:prstGeom>
            <a:noFill/>
            <a:ln w="9525">
              <a:noFill/>
            </a:ln>
          </p:spPr>
        </p:pic>
        <p:sp>
          <p:nvSpPr>
            <p:cNvPr id="24603" name="AutoShape 36"/>
            <p:cNvSpPr/>
            <p:nvPr/>
          </p:nvSpPr>
          <p:spPr>
            <a:xfrm>
              <a:off x="4716" y="2790"/>
              <a:ext cx="996" cy="495"/>
            </a:xfrm>
            <a:prstGeom prst="wedgeRoundRectCallout">
              <a:avLst>
                <a:gd name="adj1" fmla="val -56023"/>
                <a:gd name="adj2" fmla="val 27981"/>
                <a:gd name="adj3" fmla="val 16667"/>
              </a:avLst>
            </a:prstGeom>
            <a:solidFill>
              <a:schemeClr val="bg2"/>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b="1" dirty="0">
                  <a:solidFill>
                    <a:srgbClr val="FF0000"/>
                  </a:solidFill>
                  <a:latin typeface="Times New Roman" panose="02020603050405020304" pitchFamily="18" charset="0"/>
                </a:rPr>
                <a:t>Tiếc quá ! Sai rồi bạn ơi.</a:t>
              </a:r>
            </a:p>
          </p:txBody>
        </p:sp>
      </p:grpSp>
      <p:grpSp>
        <p:nvGrpSpPr>
          <p:cNvPr id="4" name="Group 37"/>
          <p:cNvGrpSpPr/>
          <p:nvPr/>
        </p:nvGrpSpPr>
        <p:grpSpPr>
          <a:xfrm>
            <a:off x="6400800" y="3810000"/>
            <a:ext cx="2667000" cy="762000"/>
            <a:chOff x="4092" y="3417"/>
            <a:chExt cx="1668" cy="684"/>
          </a:xfrm>
        </p:grpSpPr>
        <p:pic>
          <p:nvPicPr>
            <p:cNvPr id="31768" name="vui.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12"/>
            <a:stretch>
              <a:fillRect/>
            </a:stretch>
          </p:blipFill>
          <p:spPr>
            <a:xfrm>
              <a:off x="4092" y="3417"/>
              <a:ext cx="912" cy="684"/>
            </a:xfrm>
            <a:prstGeom prst="rect">
              <a:avLst/>
            </a:prstGeom>
            <a:noFill/>
            <a:ln w="9525">
              <a:noFill/>
            </a:ln>
          </p:spPr>
        </p:pic>
        <p:sp>
          <p:nvSpPr>
            <p:cNvPr id="32793" name="AutoShape 39"/>
            <p:cNvSpPr>
              <a:spLocks noChangeArrowheads="1"/>
            </p:cNvSpPr>
            <p:nvPr/>
          </p:nvSpPr>
          <p:spPr bwMode="auto">
            <a:xfrm>
              <a:off x="4716" y="3490"/>
              <a:ext cx="1044" cy="494"/>
            </a:xfrm>
            <a:prstGeom prst="wedgeRoundRectCallout">
              <a:avLst>
                <a:gd name="adj1" fmla="val -60343"/>
                <a:gd name="adj2" fmla="val 11009"/>
                <a:gd name="adj3" fmla="val 16667"/>
              </a:avLst>
            </a:prstGeom>
            <a:solidFill>
              <a:schemeClr val="tx2">
                <a:lumMod val="40000"/>
                <a:lumOff val="60000"/>
              </a:schemeClr>
            </a:solidFill>
            <a:ln w="9525" algn="ctr">
              <a:solidFill>
                <a:schemeClr val="tx1"/>
              </a:solidFill>
              <a:miter lim="800000"/>
            </a:ln>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Hoan</a:t>
              </a:r>
              <a:r>
                <a:rPr kumimoji="0" lang="en-US" altLang="en-US" sz="1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hô</a:t>
              </a:r>
              <a:r>
                <a:rPr kumimoji="0" lang="en-US" altLang="en-US" sz="1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Bạn</a:t>
              </a:r>
              <a:r>
                <a:rPr kumimoji="0" lang="en-US" altLang="en-US" sz="1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đã</a:t>
              </a:r>
              <a:r>
                <a:rPr kumimoji="0" lang="en-US" altLang="en-US" sz="1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đúng</a:t>
              </a:r>
              <a:r>
                <a:rPr kumimoji="0" lang="en-US" alt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t>
              </a:r>
            </a:p>
          </p:txBody>
        </p:sp>
      </p:grpSp>
      <p:grpSp>
        <p:nvGrpSpPr>
          <p:cNvPr id="5" name="Group 40"/>
          <p:cNvGrpSpPr/>
          <p:nvPr/>
        </p:nvGrpSpPr>
        <p:grpSpPr>
          <a:xfrm>
            <a:off x="6400800" y="4800600"/>
            <a:ext cx="2667000" cy="762000"/>
            <a:chOff x="1476" y="3489"/>
            <a:chExt cx="1752" cy="612"/>
          </a:xfrm>
        </p:grpSpPr>
        <p:pic>
          <p:nvPicPr>
            <p:cNvPr id="31766" name="buon.avi">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11"/>
            <a:stretch>
              <a:fillRect/>
            </a:stretch>
          </p:blipFill>
          <p:spPr>
            <a:xfrm>
              <a:off x="1476" y="3489"/>
              <a:ext cx="904" cy="612"/>
            </a:xfrm>
            <a:prstGeom prst="rect">
              <a:avLst/>
            </a:prstGeom>
            <a:noFill/>
            <a:ln w="9525">
              <a:noFill/>
            </a:ln>
          </p:spPr>
        </p:pic>
        <p:sp>
          <p:nvSpPr>
            <p:cNvPr id="24599" name="AutoShape 42"/>
            <p:cNvSpPr/>
            <p:nvPr/>
          </p:nvSpPr>
          <p:spPr>
            <a:xfrm>
              <a:off x="2232" y="3606"/>
              <a:ext cx="996" cy="495"/>
            </a:xfrm>
            <a:prstGeom prst="wedgeRoundRectCallout">
              <a:avLst>
                <a:gd name="adj1" fmla="val -63255"/>
                <a:gd name="adj2" fmla="val -17273"/>
                <a:gd name="adj3" fmla="val 16667"/>
              </a:avLst>
            </a:prstGeom>
            <a:solidFill>
              <a:schemeClr val="bg2"/>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b="1" dirty="0">
                  <a:solidFill>
                    <a:srgbClr val="FF0000"/>
                  </a:solidFill>
                  <a:latin typeface="Times New Roman" panose="02020603050405020304" pitchFamily="18" charset="0"/>
                </a:rPr>
                <a:t>Tiếc quá ! Sai rồi bạn ơi.</a:t>
              </a:r>
            </a:p>
          </p:txBody>
        </p:sp>
      </p:grpSp>
      <p:grpSp>
        <p:nvGrpSpPr>
          <p:cNvPr id="24584" name="Group 43"/>
          <p:cNvGrpSpPr/>
          <p:nvPr/>
        </p:nvGrpSpPr>
        <p:grpSpPr>
          <a:xfrm>
            <a:off x="6021388" y="3386138"/>
            <a:ext cx="0" cy="1587"/>
            <a:chOff x="1452" y="2721"/>
            <a:chExt cx="1776" cy="965"/>
          </a:xfrm>
        </p:grpSpPr>
        <p:pic>
          <p:nvPicPr>
            <p:cNvPr id="31764" name="buon.avi">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11"/>
            <a:stretch>
              <a:fillRect/>
            </a:stretch>
          </p:blipFill>
          <p:spPr>
            <a:xfrm>
              <a:off x="1452" y="3073"/>
              <a:ext cx="815" cy="613"/>
            </a:xfrm>
            <a:prstGeom prst="rect">
              <a:avLst/>
            </a:prstGeom>
            <a:noFill/>
            <a:ln w="9525">
              <a:noFill/>
            </a:ln>
          </p:spPr>
        </p:pic>
        <p:sp>
          <p:nvSpPr>
            <p:cNvPr id="24597" name="AutoShape 45"/>
            <p:cNvSpPr/>
            <p:nvPr/>
          </p:nvSpPr>
          <p:spPr>
            <a:xfrm>
              <a:off x="2232" y="2721"/>
              <a:ext cx="996" cy="495"/>
            </a:xfrm>
            <a:prstGeom prst="wedgeRoundRectCallout">
              <a:avLst>
                <a:gd name="adj1" fmla="val -69278"/>
                <a:gd name="adj2" fmla="val 28787"/>
                <a:gd name="adj3" fmla="val 16667"/>
              </a:avLst>
            </a:prstGeom>
            <a:solidFill>
              <a:schemeClr val="accent1"/>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vi-VN" altLang="en-US" sz="1400" dirty="0">
                <a:latin typeface="Times New Roman" panose="02020603050405020304" pitchFamily="18" charset="0"/>
              </a:endParaRPr>
            </a:p>
          </p:txBody>
        </p:sp>
      </p:grpSp>
      <p:sp>
        <p:nvSpPr>
          <p:cNvPr id="43" name="AutoShape 46">
            <a:hlinkClick r:id="" action="ppaction://noaction" highlightClick="1"/>
          </p:cNvPr>
          <p:cNvSpPr>
            <a:spLocks noChangeArrowheads="1"/>
          </p:cNvSpPr>
          <p:nvPr/>
        </p:nvSpPr>
        <p:spPr bwMode="auto">
          <a:xfrm>
            <a:off x="152400" y="1897063"/>
            <a:ext cx="5943600" cy="693738"/>
          </a:xfrm>
          <a:prstGeom prst="actionButtonBlank">
            <a:avLst/>
          </a:prstGeom>
          <a:solidFill>
            <a:schemeClr val="bg1">
              <a:lumMod val="95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A.  </a:t>
            </a:r>
            <a:r>
              <a:rPr kumimoji="0" lang="en-US" sz="2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Dầu</a:t>
            </a: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mỏ</a:t>
            </a: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một</a:t>
            </a: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đơn</a:t>
            </a: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chất</a:t>
            </a: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t>
            </a:r>
          </a:p>
        </p:txBody>
      </p:sp>
      <p:sp>
        <p:nvSpPr>
          <p:cNvPr id="44" name="AutoShape 47">
            <a:hlinkClick r:id="" action="ppaction://noaction" highlightClick="1"/>
          </p:cNvPr>
          <p:cNvSpPr>
            <a:spLocks noChangeArrowheads="1"/>
          </p:cNvSpPr>
          <p:nvPr/>
        </p:nvSpPr>
        <p:spPr bwMode="auto">
          <a:xfrm>
            <a:off x="152400" y="4800600"/>
            <a:ext cx="5943600" cy="762000"/>
          </a:xfrm>
          <a:prstGeom prst="actionButtonBlank">
            <a:avLst/>
          </a:prstGeom>
          <a:solidFill>
            <a:schemeClr val="bg1">
              <a:lumMod val="95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D.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Dầu</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mỏ</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sôi</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ở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một</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nhiệt</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độ</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xác</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định</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a:t>
            </a:r>
          </a:p>
        </p:txBody>
      </p:sp>
      <p:sp>
        <p:nvSpPr>
          <p:cNvPr id="45" name="AutoShape 48">
            <a:hlinkClick r:id="" action="ppaction://noaction" highlightClick="1"/>
          </p:cNvPr>
          <p:cNvSpPr>
            <a:spLocks noChangeArrowheads="1"/>
          </p:cNvSpPr>
          <p:nvPr/>
        </p:nvSpPr>
        <p:spPr bwMode="auto">
          <a:xfrm>
            <a:off x="152400" y="3810000"/>
            <a:ext cx="5943600" cy="762000"/>
          </a:xfrm>
          <a:prstGeom prst="actionButtonBlank">
            <a:avLst/>
          </a:prstGeom>
          <a:solidFill>
            <a:schemeClr val="bg1">
              <a:lumMod val="95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C.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Dầu</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mỏ</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là</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một</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hỗn</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hợp</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tự</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nhiên</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của</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nhiều</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loại</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hiđrocacbon</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a:t>
            </a:r>
          </a:p>
        </p:txBody>
      </p:sp>
      <p:sp>
        <p:nvSpPr>
          <p:cNvPr id="46" name="AutoShape 49">
            <a:hlinkClick r:id="" action="ppaction://noaction" highlightClick="1"/>
          </p:cNvPr>
          <p:cNvSpPr>
            <a:spLocks noChangeArrowheads="1"/>
          </p:cNvSpPr>
          <p:nvPr/>
        </p:nvSpPr>
        <p:spPr bwMode="auto">
          <a:xfrm>
            <a:off x="152400" y="2819400"/>
            <a:ext cx="5943600" cy="762000"/>
          </a:xfrm>
          <a:prstGeom prst="actionButtonBlank">
            <a:avLst/>
          </a:prstGeom>
          <a:solidFill>
            <a:schemeClr val="bg1">
              <a:lumMod val="95000"/>
            </a:schemeClr>
          </a:solidFill>
          <a:ln w="9525">
            <a:noFill/>
            <a:miter lim="800000"/>
          </a:ln>
          <a:effectLst/>
        </p:spPr>
        <p:txBody>
          <a:bodyPr wrap="none" anchor="ct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Dầu</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mỏ</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là</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hợp</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chất</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phức</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tạp</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a:t>
            </a:r>
          </a:p>
        </p:txBody>
      </p:sp>
      <p:sp>
        <p:nvSpPr>
          <p:cNvPr id="24589" name="Text Box 50"/>
          <p:cNvSpPr txBox="1"/>
          <p:nvPr/>
        </p:nvSpPr>
        <p:spPr>
          <a:xfrm>
            <a:off x="6553200" y="2667000"/>
            <a:ext cx="8382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endParaRPr lang="vi-VN" altLang="en-US" sz="1600" dirty="0">
              <a:latin typeface="Tahoma" panose="020B0604030504040204" pitchFamily="34" charset="0"/>
            </a:endParaRPr>
          </a:p>
        </p:txBody>
      </p:sp>
      <p:grpSp>
        <p:nvGrpSpPr>
          <p:cNvPr id="7" name="Group 37"/>
          <p:cNvGrpSpPr/>
          <p:nvPr/>
        </p:nvGrpSpPr>
        <p:grpSpPr>
          <a:xfrm>
            <a:off x="6400800" y="5791200"/>
            <a:ext cx="2667000" cy="762000"/>
            <a:chOff x="4092" y="3417"/>
            <a:chExt cx="1668" cy="684"/>
          </a:xfrm>
        </p:grpSpPr>
        <p:pic>
          <p:nvPicPr>
            <p:cNvPr id="31762" name="vui.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12"/>
            <a:stretch>
              <a:fillRect/>
            </a:stretch>
          </p:blipFill>
          <p:spPr>
            <a:xfrm>
              <a:off x="4092" y="3417"/>
              <a:ext cx="912" cy="684"/>
            </a:xfrm>
            <a:prstGeom prst="rect">
              <a:avLst/>
            </a:prstGeom>
            <a:noFill/>
            <a:ln w="9525">
              <a:noFill/>
            </a:ln>
          </p:spPr>
        </p:pic>
        <p:sp>
          <p:nvSpPr>
            <p:cNvPr id="32787" name="AutoShape 39"/>
            <p:cNvSpPr>
              <a:spLocks noChangeArrowheads="1"/>
            </p:cNvSpPr>
            <p:nvPr/>
          </p:nvSpPr>
          <p:spPr bwMode="auto">
            <a:xfrm>
              <a:off x="4716" y="3490"/>
              <a:ext cx="1044" cy="494"/>
            </a:xfrm>
            <a:prstGeom prst="wedgeRoundRectCallout">
              <a:avLst>
                <a:gd name="adj1" fmla="val -60343"/>
                <a:gd name="adj2" fmla="val 11009"/>
                <a:gd name="adj3" fmla="val 16667"/>
              </a:avLst>
            </a:prstGeom>
            <a:solidFill>
              <a:schemeClr val="tx2">
                <a:lumMod val="40000"/>
                <a:lumOff val="60000"/>
              </a:schemeClr>
            </a:solidFill>
            <a:ln w="9525" algn="ctr">
              <a:solidFill>
                <a:schemeClr val="tx1"/>
              </a:solidFill>
              <a:miter lim="800000"/>
            </a:ln>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Hoan</a:t>
              </a:r>
              <a:r>
                <a:rPr kumimoji="0" lang="en-US" altLang="en-US" sz="1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hô</a:t>
              </a:r>
              <a:r>
                <a:rPr kumimoji="0" lang="en-US" altLang="en-US" sz="1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Bạn</a:t>
              </a:r>
              <a:r>
                <a:rPr kumimoji="0" lang="en-US" altLang="en-US" sz="1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đã</a:t>
              </a:r>
              <a:r>
                <a:rPr kumimoji="0" lang="en-US" altLang="en-US" sz="1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altLang="en-US" sz="1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đúng</a:t>
              </a:r>
              <a:r>
                <a:rPr kumimoji="0" lang="en-US" alt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t>
              </a:r>
            </a:p>
          </p:txBody>
        </p:sp>
      </p:grpSp>
      <p:sp>
        <p:nvSpPr>
          <p:cNvPr id="52" name="AutoShape 48">
            <a:hlinkClick r:id="" action="ppaction://noaction" highlightClick="1"/>
          </p:cNvPr>
          <p:cNvSpPr>
            <a:spLocks noChangeArrowheads="1"/>
          </p:cNvSpPr>
          <p:nvPr/>
        </p:nvSpPr>
        <p:spPr bwMode="auto">
          <a:xfrm>
            <a:off x="152400" y="5791200"/>
            <a:ext cx="5943600" cy="762000"/>
          </a:xfrm>
          <a:prstGeom prst="actionButtonBlank">
            <a:avLst/>
          </a:prstGeom>
          <a:solidFill>
            <a:schemeClr val="bg1">
              <a:lumMod val="95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E.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Dầu</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mỏ</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sôi</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ở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những</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nhiệt</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độ</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khác</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rgbClr val="A50021"/>
                </a:solidFill>
                <a:effectLst/>
                <a:uLnTx/>
                <a:uFillTx/>
                <a:latin typeface="Times New Roman" panose="02020603050405020304" pitchFamily="18" charset="0"/>
                <a:ea typeface="+mn-ea"/>
                <a:cs typeface="+mn-cs"/>
              </a:rPr>
              <a:t>nhau</a:t>
            </a:r>
            <a:r>
              <a:rPr kumimoji="0" lang="en-US" sz="2000" b="1" i="0" u="none" strike="noStrike" kern="1200" cap="none" spc="0" normalizeH="0" baseline="0" noProof="0" dirty="0">
                <a:ln>
                  <a:noFill/>
                </a:ln>
                <a:solidFill>
                  <a:srgbClr val="A50021"/>
                </a:solidFill>
                <a:effectLst/>
                <a:uLnTx/>
                <a:uFillTx/>
                <a:latin typeface="Times New Roman" panose="02020603050405020304" pitchFamily="18" charset="0"/>
                <a:ea typeface="+mn-ea"/>
                <a:cs typeface="+mn-cs"/>
              </a:rPr>
              <a:t>.</a:t>
            </a:r>
          </a:p>
        </p:txBody>
      </p:sp>
      <p:sp>
        <p:nvSpPr>
          <p:cNvPr id="30" name="AutoShape 48"/>
          <p:cNvSpPr/>
          <p:nvPr/>
        </p:nvSpPr>
        <p:spPr>
          <a:xfrm>
            <a:off x="152400" y="3825875"/>
            <a:ext cx="5943600" cy="762000"/>
          </a:xfrm>
          <a:prstGeom prst="actionButtonBlank">
            <a:avLst/>
          </a:prstGeom>
          <a:solidFill>
            <a:srgbClr val="FFFF99"/>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000" b="1" dirty="0">
                <a:solidFill>
                  <a:srgbClr val="FF0000"/>
                </a:solidFill>
                <a:latin typeface="Times New Roman" panose="02020603050405020304" pitchFamily="18" charset="0"/>
              </a:rPr>
              <a:t>C. </a:t>
            </a:r>
            <a:r>
              <a:rPr lang="en-US" altLang="en-US" sz="2000" b="1" dirty="0">
                <a:latin typeface="Times New Roman" panose="02020603050405020304" pitchFamily="18" charset="0"/>
              </a:rPr>
              <a:t>Dầu mỏ là một hỗn hợp tự nhiên của nhiều loại </a:t>
            </a:r>
          </a:p>
          <a:p>
            <a:pPr marL="0" lvl="0" indent="0">
              <a:spcBef>
                <a:spcPct val="0"/>
              </a:spcBef>
              <a:buFontTx/>
              <a:buNone/>
            </a:pPr>
            <a:r>
              <a:rPr lang="en-US" altLang="en-US" sz="2000" b="1" dirty="0">
                <a:latin typeface="Times New Roman" panose="02020603050405020304" pitchFamily="18" charset="0"/>
              </a:rPr>
              <a:t>     hiđrocacbon.</a:t>
            </a:r>
          </a:p>
        </p:txBody>
      </p:sp>
      <p:sp>
        <p:nvSpPr>
          <p:cNvPr id="32" name="AutoShape 48">
            <a:hlinkClick r:id="" action="ppaction://noaction" highlightClick="1"/>
          </p:cNvPr>
          <p:cNvSpPr>
            <a:spLocks noChangeArrowheads="1"/>
          </p:cNvSpPr>
          <p:nvPr/>
        </p:nvSpPr>
        <p:spPr bwMode="auto">
          <a:xfrm>
            <a:off x="163513" y="5822950"/>
            <a:ext cx="5943600" cy="762000"/>
          </a:xfrm>
          <a:prstGeom prst="actionButtonBlank">
            <a:avLst/>
          </a:prstGeom>
          <a:solidFill>
            <a:srgbClr val="FFFF99"/>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E.  </a:t>
            </a:r>
            <a:r>
              <a:rPr kumimoji="0" lang="en-US" sz="20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Dầu</a:t>
            </a:r>
            <a:r>
              <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mỏ</a:t>
            </a:r>
            <a:r>
              <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sôi</a:t>
            </a:r>
            <a:r>
              <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ở </a:t>
            </a:r>
            <a:r>
              <a:rPr kumimoji="0" lang="en-US" sz="20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những</a:t>
            </a:r>
            <a:r>
              <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nhiệt</a:t>
            </a:r>
            <a:r>
              <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độ</a:t>
            </a:r>
            <a:r>
              <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khác</a:t>
            </a:r>
            <a:r>
              <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nhau</a:t>
            </a:r>
            <a:r>
              <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Right)">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6" name="suction.wav"/>
                                        </p:tgtEl>
                                      </p:cMediaNode>
                                    </p:audio>
                                  </p:subTnLst>
                                </p:cTn>
                              </p:par>
                              <p:par>
                                <p:cTn id="8" presetID="1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lide(fromRigh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300" fill="hold"/>
                                        <p:tgtEl>
                                          <p:spTgt spid="43"/>
                                        </p:tgtEl>
                                        <p:attrNameLst>
                                          <p:attrName>ppt_x</p:attrName>
                                        </p:attrNameLst>
                                      </p:cBhvr>
                                      <p:tavLst>
                                        <p:tav tm="0">
                                          <p:val>
                                            <p:strVal val="1+#ppt_w/2"/>
                                          </p:val>
                                        </p:tav>
                                        <p:tav tm="100000">
                                          <p:val>
                                            <p:strVal val="#ppt_x"/>
                                          </p:val>
                                        </p:tav>
                                      </p:tavLst>
                                    </p:anim>
                                    <p:anim calcmode="lin" valueType="num">
                                      <p:cBhvr additive="base">
                                        <p:cTn id="16" dur="3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7"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300" fill="hold"/>
                                        <p:tgtEl>
                                          <p:spTgt spid="46"/>
                                        </p:tgtEl>
                                        <p:attrNameLst>
                                          <p:attrName>ppt_x</p:attrName>
                                        </p:attrNameLst>
                                      </p:cBhvr>
                                      <p:tavLst>
                                        <p:tav tm="0">
                                          <p:val>
                                            <p:strVal val="1+#ppt_w/2"/>
                                          </p:val>
                                        </p:tav>
                                        <p:tav tm="100000">
                                          <p:val>
                                            <p:strVal val="#ppt_x"/>
                                          </p:val>
                                        </p:tav>
                                      </p:tavLst>
                                    </p:anim>
                                    <p:anim calcmode="lin" valueType="num">
                                      <p:cBhvr additive="base">
                                        <p:cTn id="22" dur="300" fill="hold"/>
                                        <p:tgtEl>
                                          <p:spTgt spid="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7"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300" fill="hold"/>
                                        <p:tgtEl>
                                          <p:spTgt spid="45"/>
                                        </p:tgtEl>
                                        <p:attrNameLst>
                                          <p:attrName>ppt_x</p:attrName>
                                        </p:attrNameLst>
                                      </p:cBhvr>
                                      <p:tavLst>
                                        <p:tav tm="0">
                                          <p:val>
                                            <p:strVal val="1+#ppt_w/2"/>
                                          </p:val>
                                        </p:tav>
                                        <p:tav tm="100000">
                                          <p:val>
                                            <p:strVal val="#ppt_x"/>
                                          </p:val>
                                        </p:tav>
                                      </p:tavLst>
                                    </p:anim>
                                    <p:anim calcmode="lin" valueType="num">
                                      <p:cBhvr additive="base">
                                        <p:cTn id="28" dur="300" fill="hold"/>
                                        <p:tgtEl>
                                          <p:spTgt spid="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whoosh.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iterate type="lt">
                                    <p:tmPct val="0"/>
                                  </p:iterate>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300" fill="hold"/>
                                        <p:tgtEl>
                                          <p:spTgt spid="44"/>
                                        </p:tgtEl>
                                        <p:attrNameLst>
                                          <p:attrName>ppt_x</p:attrName>
                                        </p:attrNameLst>
                                      </p:cBhvr>
                                      <p:tavLst>
                                        <p:tav tm="0">
                                          <p:val>
                                            <p:strVal val="1+#ppt_w/2"/>
                                          </p:val>
                                        </p:tav>
                                        <p:tav tm="100000">
                                          <p:val>
                                            <p:strVal val="#ppt_x"/>
                                          </p:val>
                                        </p:tav>
                                      </p:tavLst>
                                    </p:anim>
                                    <p:anim calcmode="lin" valueType="num">
                                      <p:cBhvr additive="base">
                                        <p:cTn id="34" dur="300" fill="hold"/>
                                        <p:tgtEl>
                                          <p:spTgt spid="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7" name="whoosh.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300" fill="hold"/>
                                        <p:tgtEl>
                                          <p:spTgt spid="52"/>
                                        </p:tgtEl>
                                        <p:attrNameLst>
                                          <p:attrName>ppt_x</p:attrName>
                                        </p:attrNameLst>
                                      </p:cBhvr>
                                      <p:tavLst>
                                        <p:tav tm="0">
                                          <p:val>
                                            <p:strVal val="1+#ppt_w/2"/>
                                          </p:val>
                                        </p:tav>
                                        <p:tav tm="100000">
                                          <p:val>
                                            <p:strVal val="#ppt_x"/>
                                          </p:val>
                                        </p:tav>
                                      </p:tavLst>
                                    </p:anim>
                                    <p:anim calcmode="lin" valueType="num">
                                      <p:cBhvr additive="base">
                                        <p:cTn id="40" dur="300" fill="hold"/>
                                        <p:tgtEl>
                                          <p:spTgt spid="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strVal val="0,000000"/>
                                          </p:val>
                                        </p:tav>
                                        <p:tav tm="100000">
                                          <p:val>
                                            <p:strVal val="#ppt_w"/>
                                          </p:val>
                                        </p:tav>
                                      </p:tavLst>
                                    </p:anim>
                                    <p:anim calcmode="lin" valueType="num">
                                      <p:cBhvr>
                                        <p:cTn id="47" dur="500" fill="hold"/>
                                        <p:tgtEl>
                                          <p:spTgt spid="2"/>
                                        </p:tgtEl>
                                        <p:attrNameLst>
                                          <p:attrName>ppt_h</p:attrName>
                                        </p:attrNameLst>
                                      </p:cBhvr>
                                      <p:tavLst>
                                        <p:tav tm="0">
                                          <p:val>
                                            <p:strVal val="0,000000"/>
                                          </p:val>
                                        </p:tav>
                                        <p:tav tm="100000">
                                          <p:val>
                                            <p:strVal val="#ppt_h"/>
                                          </p:val>
                                        </p:tav>
                                      </p:tavLst>
                                    </p:anim>
                                    <p:animEffect transition="in" filter="fade">
                                      <p:cBhvr>
                                        <p:cTn id="48" dur="500"/>
                                        <p:tgtEl>
                                          <p:spTgt spid="2"/>
                                        </p:tgtEl>
                                      </p:cBhvr>
                                    </p:animEffect>
                                  </p:childTnLst>
                                  <p:subTnLst>
                                    <p:audio>
                                      <p:cMediaNode>
                                        <p:cTn display="0" masterRel="sameClick">
                                          <p:stCondLst>
                                            <p:cond evt="begin" delay="0">
                                              <p:tn val="44"/>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43"/>
                  </p:tgtEl>
                </p:cond>
              </p:nextCondLst>
            </p:seq>
            <p:seq concurrent="1" nextAc="seek">
              <p:cTn id="49" restart="whenNotActive" fill="hold" evtFilter="cancelBubble" nodeType="interactiveSeq">
                <p:stCondLst>
                  <p:cond evt="onClick" delay="0">
                    <p:tgtEl>
                      <p:spTgt spid="44"/>
                    </p:tgtEl>
                  </p:cond>
                </p:stCondLst>
                <p:endSync evt="end" delay="0">
                  <p:rtn val="all"/>
                </p:endSync>
                <p:childTnLst>
                  <p:par>
                    <p:cTn id="50" fill="hold">
                      <p:stCondLst>
                        <p:cond delay="0"/>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strVal val="0,000000"/>
                                          </p:val>
                                        </p:tav>
                                        <p:tav tm="100000">
                                          <p:val>
                                            <p:strVal val="#ppt_w"/>
                                          </p:val>
                                        </p:tav>
                                      </p:tavLst>
                                    </p:anim>
                                    <p:anim calcmode="lin" valueType="num">
                                      <p:cBhvr>
                                        <p:cTn id="55" dur="500" fill="hold"/>
                                        <p:tgtEl>
                                          <p:spTgt spid="5"/>
                                        </p:tgtEl>
                                        <p:attrNameLst>
                                          <p:attrName>ppt_h</p:attrName>
                                        </p:attrNameLst>
                                      </p:cBhvr>
                                      <p:tavLst>
                                        <p:tav tm="0">
                                          <p:val>
                                            <p:strVal val="0,000000"/>
                                          </p:val>
                                        </p:tav>
                                        <p:tav tm="100000">
                                          <p:val>
                                            <p:strVal val="#ppt_h"/>
                                          </p:val>
                                        </p:tav>
                                      </p:tavLst>
                                    </p:anim>
                                    <p:animEffect transition="in" filter="fade">
                                      <p:cBhvr>
                                        <p:cTn id="56" dur="500"/>
                                        <p:tgtEl>
                                          <p:spTgt spid="5"/>
                                        </p:tgtEl>
                                      </p:cBhvr>
                                    </p:animEffect>
                                  </p:childTnLst>
                                  <p:subTnLst>
                                    <p:audio>
                                      <p:cMediaNode>
                                        <p:cTn display="0" masterRel="sameClick">
                                          <p:stCondLst>
                                            <p:cond evt="begin" delay="0">
                                              <p:tn val="52"/>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44"/>
                  </p:tgtEl>
                </p:cond>
              </p:nextCondLst>
            </p:seq>
            <p:seq concurrent="1" nextAc="seek">
              <p:cTn id="57" restart="whenNotActive" fill="hold" evtFilter="cancelBubble" nodeType="interactiveSeq">
                <p:stCondLst>
                  <p:cond evt="onClick" delay="0">
                    <p:tgtEl>
                      <p:spTgt spid="46"/>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strVal val="0,000000"/>
                                          </p:val>
                                        </p:tav>
                                        <p:tav tm="100000">
                                          <p:val>
                                            <p:strVal val="#ppt_w"/>
                                          </p:val>
                                        </p:tav>
                                      </p:tavLst>
                                    </p:anim>
                                    <p:anim calcmode="lin" valueType="num">
                                      <p:cBhvr>
                                        <p:cTn id="63" dur="500" fill="hold"/>
                                        <p:tgtEl>
                                          <p:spTgt spid="3"/>
                                        </p:tgtEl>
                                        <p:attrNameLst>
                                          <p:attrName>ppt_h</p:attrName>
                                        </p:attrNameLst>
                                      </p:cBhvr>
                                      <p:tavLst>
                                        <p:tav tm="0">
                                          <p:val>
                                            <p:strVal val="0,000000"/>
                                          </p:val>
                                        </p:tav>
                                        <p:tav tm="100000">
                                          <p:val>
                                            <p:strVal val="#ppt_h"/>
                                          </p:val>
                                        </p:tav>
                                      </p:tavLst>
                                    </p:anim>
                                    <p:animEffect transition="in" filter="fade">
                                      <p:cBhvr>
                                        <p:cTn id="64" dur="500"/>
                                        <p:tgtEl>
                                          <p:spTgt spid="3"/>
                                        </p:tgtEl>
                                      </p:cBhvr>
                                    </p:animEffect>
                                  </p:childTnLst>
                                  <p:subTnLst>
                                    <p:audio>
                                      <p:cMediaNode>
                                        <p:cTn display="0" masterRel="sameClick">
                                          <p:stCondLst>
                                            <p:cond evt="begin" delay="0">
                                              <p:tn val="60"/>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46"/>
                  </p:tgtEl>
                </p:cond>
              </p:nextCondLst>
            </p:seq>
            <p:seq concurrent="1" nextAc="seek">
              <p:cTn id="65" restart="whenNotActive" fill="hold" evtFilter="cancelBubble" nodeType="interactiveSeq">
                <p:stCondLst>
                  <p:cond evt="onClick" delay="0">
                    <p:tgtEl>
                      <p:spTgt spid="45"/>
                    </p:tgtEl>
                  </p:cond>
                </p:stCondLst>
                <p:endSync evt="end" delay="0">
                  <p:rtn val="all"/>
                </p:endSync>
                <p:childTnLst>
                  <p:par>
                    <p:cTn id="66" fill="hold">
                      <p:stCondLst>
                        <p:cond delay="0"/>
                      </p:stCondLst>
                      <p:childTnLst>
                        <p:par>
                          <p:cTn id="67" fill="hold">
                            <p:stCondLst>
                              <p:cond delay="0"/>
                            </p:stCondLst>
                            <p:childTnLst>
                              <p:par>
                                <p:cTn id="68" presetID="53" presetClass="entr" presetSubtype="16" repeatCount="300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strVal val="0,000000"/>
                                          </p:val>
                                        </p:tav>
                                        <p:tav tm="100000">
                                          <p:val>
                                            <p:strVal val="#ppt_w"/>
                                          </p:val>
                                        </p:tav>
                                      </p:tavLst>
                                    </p:anim>
                                    <p:anim calcmode="lin" valueType="num">
                                      <p:cBhvr>
                                        <p:cTn id="71" dur="1000" fill="hold"/>
                                        <p:tgtEl>
                                          <p:spTgt spid="4"/>
                                        </p:tgtEl>
                                        <p:attrNameLst>
                                          <p:attrName>ppt_h</p:attrName>
                                        </p:attrNameLst>
                                      </p:cBhvr>
                                      <p:tavLst>
                                        <p:tav tm="0">
                                          <p:val>
                                            <p:strVal val="0,000000"/>
                                          </p:val>
                                        </p:tav>
                                        <p:tav tm="100000">
                                          <p:val>
                                            <p:strVal val="#ppt_h"/>
                                          </p:val>
                                        </p:tav>
                                      </p:tavLst>
                                    </p:anim>
                                    <p:animEffect transition="in" filter="fade">
                                      <p:cBhvr>
                                        <p:cTn id="72" dur="1000"/>
                                        <p:tgtEl>
                                          <p:spTgt spid="4"/>
                                        </p:tgtEl>
                                      </p:cBhvr>
                                    </p:animEffect>
                                  </p:childTnLst>
                                  <p:subTnLst>
                                    <p:audio>
                                      <p:cMediaNode>
                                        <p:cTn display="0" masterRel="sameClick">
                                          <p:stCondLst>
                                            <p:cond evt="begin" delay="0">
                                              <p:tn val="68"/>
                                            </p:cond>
                                          </p:stCondLst>
                                          <p:endCondLst>
                                            <p:cond evt="onStopAudio" delay="0">
                                              <p:tgtEl>
                                                <p:sldTgt/>
                                              </p:tgtEl>
                                            </p:cond>
                                          </p:endCondLst>
                                        </p:cTn>
                                        <p:tgtEl>
                                          <p:sndTgt r:embed="rId9" name="applause.wav"/>
                                        </p:tgtEl>
                                      </p:cMediaNode>
                                    </p:audio>
                                  </p:subTnLst>
                                </p:cTn>
                              </p:par>
                              <p:par>
                                <p:cTn id="73" presetID="53" presetClass="entr" presetSubtype="16"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200" fill="hold"/>
                                        <p:tgtEl>
                                          <p:spTgt spid="30"/>
                                        </p:tgtEl>
                                        <p:attrNameLst>
                                          <p:attrName>ppt_w</p:attrName>
                                        </p:attrNameLst>
                                      </p:cBhvr>
                                      <p:tavLst>
                                        <p:tav tm="0">
                                          <p:val>
                                            <p:strVal val="0,000000"/>
                                          </p:val>
                                        </p:tav>
                                        <p:tav tm="100000">
                                          <p:val>
                                            <p:strVal val="#ppt_w"/>
                                          </p:val>
                                        </p:tav>
                                      </p:tavLst>
                                    </p:anim>
                                    <p:anim calcmode="lin" valueType="num">
                                      <p:cBhvr>
                                        <p:cTn id="76" dur="200" fill="hold"/>
                                        <p:tgtEl>
                                          <p:spTgt spid="30"/>
                                        </p:tgtEl>
                                        <p:attrNameLst>
                                          <p:attrName>ppt_h</p:attrName>
                                        </p:attrNameLst>
                                      </p:cBhvr>
                                      <p:tavLst>
                                        <p:tav tm="0">
                                          <p:val>
                                            <p:strVal val="0,000000"/>
                                          </p:val>
                                        </p:tav>
                                        <p:tav tm="100000">
                                          <p:val>
                                            <p:strVal val="#ppt_h"/>
                                          </p:val>
                                        </p:tav>
                                      </p:tavLst>
                                    </p:anim>
                                    <p:animEffect transition="in" filter="fade">
                                      <p:cBhvr>
                                        <p:cTn id="77" dur="200"/>
                                        <p:tgtEl>
                                          <p:spTgt spid="30"/>
                                        </p:tgtEl>
                                      </p:cBhvr>
                                    </p:animEffect>
                                  </p:childTnLst>
                                </p:cTn>
                              </p:par>
                            </p:childTnLst>
                          </p:cTn>
                        </p:par>
                      </p:childTnLst>
                    </p:cTn>
                  </p:par>
                </p:childTnLst>
              </p:cTn>
              <p:nextCondLst>
                <p:cond evt="onClick" delay="0">
                  <p:tgtEl>
                    <p:spTgt spid="45"/>
                  </p:tgtEl>
                </p:cond>
              </p:nextCondLst>
            </p:seq>
            <p:seq concurrent="1" nextAc="seek">
              <p:cTn id="78" restart="whenNotActive" fill="hold" evtFilter="cancelBubble" nodeType="interactiveSeq">
                <p:stCondLst>
                  <p:cond evt="onClick" delay="0">
                    <p:tgtEl>
                      <p:spTgt spid="52"/>
                    </p:tgtEl>
                  </p:cond>
                </p:stCondLst>
                <p:endSync evt="end" delay="0">
                  <p:rtn val="all"/>
                </p:endSync>
                <p:childTnLst>
                  <p:par>
                    <p:cTn id="79" fill="hold">
                      <p:stCondLst>
                        <p:cond delay="0"/>
                      </p:stCondLst>
                      <p:childTnLst>
                        <p:par>
                          <p:cTn id="80" fill="hold">
                            <p:stCondLst>
                              <p:cond delay="0"/>
                            </p:stCondLst>
                            <p:childTnLst>
                              <p:par>
                                <p:cTn id="81" presetID="53" presetClass="entr" presetSubtype="16" repeatCount="300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1000" fill="hold"/>
                                        <p:tgtEl>
                                          <p:spTgt spid="7"/>
                                        </p:tgtEl>
                                        <p:attrNameLst>
                                          <p:attrName>ppt_w</p:attrName>
                                        </p:attrNameLst>
                                      </p:cBhvr>
                                      <p:tavLst>
                                        <p:tav tm="0">
                                          <p:val>
                                            <p:strVal val="0,000000"/>
                                          </p:val>
                                        </p:tav>
                                        <p:tav tm="100000">
                                          <p:val>
                                            <p:strVal val="#ppt_w"/>
                                          </p:val>
                                        </p:tav>
                                      </p:tavLst>
                                    </p:anim>
                                    <p:anim calcmode="lin" valueType="num">
                                      <p:cBhvr>
                                        <p:cTn id="84" dur="1000" fill="hold"/>
                                        <p:tgtEl>
                                          <p:spTgt spid="7"/>
                                        </p:tgtEl>
                                        <p:attrNameLst>
                                          <p:attrName>ppt_h</p:attrName>
                                        </p:attrNameLst>
                                      </p:cBhvr>
                                      <p:tavLst>
                                        <p:tav tm="0">
                                          <p:val>
                                            <p:strVal val="0,000000"/>
                                          </p:val>
                                        </p:tav>
                                        <p:tav tm="100000">
                                          <p:val>
                                            <p:strVal val="#ppt_h"/>
                                          </p:val>
                                        </p:tav>
                                      </p:tavLst>
                                    </p:anim>
                                    <p:animEffect transition="in" filter="fade">
                                      <p:cBhvr>
                                        <p:cTn id="85" dur="1000"/>
                                        <p:tgtEl>
                                          <p:spTgt spid="7"/>
                                        </p:tgtEl>
                                      </p:cBhvr>
                                    </p:animEffect>
                                  </p:childTnLst>
                                  <p:subTnLst>
                                    <p:audio>
                                      <p:cMediaNode>
                                        <p:cTn display="0" masterRel="sameClick">
                                          <p:stCondLst>
                                            <p:cond evt="begin" delay="0">
                                              <p:tn val="81"/>
                                            </p:cond>
                                          </p:stCondLst>
                                          <p:endCondLst>
                                            <p:cond evt="onStopAudio" delay="0">
                                              <p:tgtEl>
                                                <p:sldTgt/>
                                              </p:tgtEl>
                                            </p:cond>
                                          </p:endCondLst>
                                        </p:cTn>
                                        <p:tgtEl>
                                          <p:sndTgt r:embed="rId9" name="applause.wav"/>
                                        </p:tgtEl>
                                      </p:cMediaNode>
                                    </p:audio>
                                  </p:subTnLst>
                                </p:cTn>
                              </p:par>
                              <p:par>
                                <p:cTn id="86" presetID="53" presetClass="entr" presetSubtype="16"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200" fill="hold"/>
                                        <p:tgtEl>
                                          <p:spTgt spid="32"/>
                                        </p:tgtEl>
                                        <p:attrNameLst>
                                          <p:attrName>ppt_w</p:attrName>
                                        </p:attrNameLst>
                                      </p:cBhvr>
                                      <p:tavLst>
                                        <p:tav tm="0">
                                          <p:val>
                                            <p:strVal val="0,000000"/>
                                          </p:val>
                                        </p:tav>
                                        <p:tav tm="100000">
                                          <p:val>
                                            <p:strVal val="#ppt_w"/>
                                          </p:val>
                                        </p:tav>
                                      </p:tavLst>
                                    </p:anim>
                                    <p:anim calcmode="lin" valueType="num">
                                      <p:cBhvr>
                                        <p:cTn id="89" dur="200" fill="hold"/>
                                        <p:tgtEl>
                                          <p:spTgt spid="32"/>
                                        </p:tgtEl>
                                        <p:attrNameLst>
                                          <p:attrName>ppt_h</p:attrName>
                                        </p:attrNameLst>
                                      </p:cBhvr>
                                      <p:tavLst>
                                        <p:tav tm="0">
                                          <p:val>
                                            <p:strVal val="0,000000"/>
                                          </p:val>
                                        </p:tav>
                                        <p:tav tm="100000">
                                          <p:val>
                                            <p:strVal val="#ppt_h"/>
                                          </p:val>
                                        </p:tav>
                                      </p:tavLst>
                                    </p:anim>
                                    <p:animEffect transition="in" filter="fade">
                                      <p:cBhvr>
                                        <p:cTn id="90" dur="200"/>
                                        <p:tgtEl>
                                          <p:spTgt spid="32"/>
                                        </p:tgtEl>
                                      </p:cBhvr>
                                    </p:animEffect>
                                  </p:childTnLst>
                                </p:cTn>
                              </p:par>
                            </p:childTnLst>
                          </p:cTn>
                        </p:par>
                      </p:childTnLst>
                    </p:cTn>
                  </p:par>
                </p:childTnLst>
              </p:cTn>
              <p:nextCondLst>
                <p:cond evt="onClick" delay="0">
                  <p:tgtEl>
                    <p:spTgt spid="52"/>
                  </p:tgtEl>
                </p:cond>
              </p:nextCondLst>
            </p:seq>
            <p:seq concurrent="1" nextAc="seek">
              <p:cTn id="91" restart="whenNotActive" fill="hold" evtFilter="cancelBubble" nodeType="interactiveSeq">
                <p:stCondLst>
                  <p:cond evt="onClick" delay="0">
                    <p:tgtEl>
                      <p:spTgt spid="2"/>
                    </p:tgtEl>
                  </p:cond>
                </p:stCondLst>
                <p:endSync evt="end" delay="0">
                  <p:rtn val="all"/>
                </p:endSync>
                <p:childTnLst>
                  <p:par>
                    <p:cTn id="92" fill="hold">
                      <p:stCondLst>
                        <p:cond delay="0"/>
                      </p:stCondLst>
                      <p:childTnLst>
                        <p:par>
                          <p:cTn id="93" fill="hold">
                            <p:stCondLst>
                              <p:cond delay="0"/>
                            </p:stCondLst>
                            <p:childTnLst>
                              <p:par>
                                <p:cTn id="94" presetID="53" presetClass="exit" presetSubtype="16" fill="hold" nodeType="clickEffect">
                                  <p:stCondLst>
                                    <p:cond delay="0"/>
                                  </p:stCondLst>
                                  <p:childTnLst>
                                    <p:anim calcmode="lin" valueType="num">
                                      <p:cBhvr>
                                        <p:cTn id="95" dur="500"/>
                                        <p:tgtEl>
                                          <p:spTgt spid="2"/>
                                        </p:tgtEl>
                                        <p:attrNameLst>
                                          <p:attrName>ppt_w</p:attrName>
                                        </p:attrNameLst>
                                      </p:cBhvr>
                                      <p:tavLst>
                                        <p:tav tm="0">
                                          <p:val>
                                            <p:strVal val="ppt_w"/>
                                          </p:val>
                                        </p:tav>
                                        <p:tav tm="100000">
                                          <p:val>
                                            <p:strVal val="0,000000"/>
                                          </p:val>
                                        </p:tav>
                                      </p:tavLst>
                                    </p:anim>
                                    <p:anim calcmode="lin" valueType="num">
                                      <p:cBhvr>
                                        <p:cTn id="96" dur="500"/>
                                        <p:tgtEl>
                                          <p:spTgt spid="2"/>
                                        </p:tgtEl>
                                        <p:attrNameLst>
                                          <p:attrName>ppt_h</p:attrName>
                                        </p:attrNameLst>
                                      </p:cBhvr>
                                      <p:tavLst>
                                        <p:tav tm="0">
                                          <p:val>
                                            <p:strVal val="ppt_h"/>
                                          </p:val>
                                        </p:tav>
                                        <p:tav tm="100000">
                                          <p:val>
                                            <p:strVal val="0,000000"/>
                                          </p:val>
                                        </p:tav>
                                      </p:tavLst>
                                    </p:anim>
                                    <p:animEffect transition="out" filter="fade">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9" restart="whenNotActive" fill="hold" evtFilter="cancelBubble" nodeType="interactiveSeq">
                <p:stCondLst>
                  <p:cond evt="onClick" delay="0">
                    <p:tgtEl>
                      <p:spTgt spid="3"/>
                    </p:tgtEl>
                  </p:cond>
                </p:stCondLst>
                <p:endSync evt="end" delay="0">
                  <p:rtn val="all"/>
                </p:endSync>
                <p:childTnLst>
                  <p:par>
                    <p:cTn id="100" fill="hold">
                      <p:stCondLst>
                        <p:cond delay="0"/>
                      </p:stCondLst>
                      <p:childTnLst>
                        <p:par>
                          <p:cTn id="101" fill="hold">
                            <p:stCondLst>
                              <p:cond delay="0"/>
                            </p:stCondLst>
                            <p:childTnLst>
                              <p:par>
                                <p:cTn id="102" presetID="53" presetClass="exit" presetSubtype="16" fill="hold" nodeType="clickEffect">
                                  <p:stCondLst>
                                    <p:cond delay="0"/>
                                  </p:stCondLst>
                                  <p:childTnLst>
                                    <p:anim calcmode="lin" valueType="num">
                                      <p:cBhvr>
                                        <p:cTn id="103" dur="500"/>
                                        <p:tgtEl>
                                          <p:spTgt spid="3"/>
                                        </p:tgtEl>
                                        <p:attrNameLst>
                                          <p:attrName>ppt_w</p:attrName>
                                        </p:attrNameLst>
                                      </p:cBhvr>
                                      <p:tavLst>
                                        <p:tav tm="0">
                                          <p:val>
                                            <p:strVal val="ppt_w"/>
                                          </p:val>
                                        </p:tav>
                                        <p:tav tm="100000">
                                          <p:val>
                                            <p:strVal val="0,000000"/>
                                          </p:val>
                                        </p:tav>
                                      </p:tavLst>
                                    </p:anim>
                                    <p:anim calcmode="lin" valueType="num">
                                      <p:cBhvr>
                                        <p:cTn id="104" dur="500"/>
                                        <p:tgtEl>
                                          <p:spTgt spid="3"/>
                                        </p:tgtEl>
                                        <p:attrNameLst>
                                          <p:attrName>ppt_h</p:attrName>
                                        </p:attrNameLst>
                                      </p:cBhvr>
                                      <p:tavLst>
                                        <p:tav tm="0">
                                          <p:val>
                                            <p:strVal val="ppt_h"/>
                                          </p:val>
                                        </p:tav>
                                        <p:tav tm="100000">
                                          <p:val>
                                            <p:strVal val="0,000000"/>
                                          </p:val>
                                        </p:tav>
                                      </p:tavLst>
                                    </p:anim>
                                    <p:animEffect transition="out" filter="fade">
                                      <p:cBhvr>
                                        <p:cTn id="105" dur="500"/>
                                        <p:tgtEl>
                                          <p:spTgt spid="3"/>
                                        </p:tgtEl>
                                      </p:cBhvr>
                                    </p:animEffect>
                                    <p:set>
                                      <p:cBhvr>
                                        <p:cTn id="10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7" restart="whenNotActive" fill="hold" evtFilter="cancelBubble" nodeType="interactiveSeq">
                <p:stCondLst>
                  <p:cond evt="onClick" delay="0">
                    <p:tgtEl>
                      <p:spTgt spid="5"/>
                    </p:tgtEl>
                  </p:cond>
                </p:stCondLst>
                <p:endSync evt="end" delay="0">
                  <p:rtn val="all"/>
                </p:endSync>
                <p:childTnLst>
                  <p:par>
                    <p:cTn id="108" fill="hold">
                      <p:stCondLst>
                        <p:cond delay="0"/>
                      </p:stCondLst>
                      <p:childTnLst>
                        <p:par>
                          <p:cTn id="109" fill="hold">
                            <p:stCondLst>
                              <p:cond delay="0"/>
                            </p:stCondLst>
                            <p:childTnLst>
                              <p:par>
                                <p:cTn id="110" presetID="53" presetClass="exit" presetSubtype="16" fill="hold" nodeType="clickEffect">
                                  <p:stCondLst>
                                    <p:cond delay="0"/>
                                  </p:stCondLst>
                                  <p:childTnLst>
                                    <p:anim calcmode="lin" valueType="num">
                                      <p:cBhvr>
                                        <p:cTn id="111" dur="500"/>
                                        <p:tgtEl>
                                          <p:spTgt spid="5"/>
                                        </p:tgtEl>
                                        <p:attrNameLst>
                                          <p:attrName>ppt_w</p:attrName>
                                        </p:attrNameLst>
                                      </p:cBhvr>
                                      <p:tavLst>
                                        <p:tav tm="0">
                                          <p:val>
                                            <p:strVal val="ppt_w"/>
                                          </p:val>
                                        </p:tav>
                                        <p:tav tm="100000">
                                          <p:val>
                                            <p:strVal val="0,000000"/>
                                          </p:val>
                                        </p:tav>
                                      </p:tavLst>
                                    </p:anim>
                                    <p:anim calcmode="lin" valueType="num">
                                      <p:cBhvr>
                                        <p:cTn id="112" dur="500"/>
                                        <p:tgtEl>
                                          <p:spTgt spid="5"/>
                                        </p:tgtEl>
                                        <p:attrNameLst>
                                          <p:attrName>ppt_h</p:attrName>
                                        </p:attrNameLst>
                                      </p:cBhvr>
                                      <p:tavLst>
                                        <p:tav tm="0">
                                          <p:val>
                                            <p:strVal val="ppt_h"/>
                                          </p:val>
                                        </p:tav>
                                        <p:tav tm="100000">
                                          <p:val>
                                            <p:strVal val="0,000000"/>
                                          </p:val>
                                        </p:tav>
                                      </p:tavLst>
                                    </p:anim>
                                    <p:animEffect transition="out" filter="fade">
                                      <p:cBhvr>
                                        <p:cTn id="113" dur="500"/>
                                        <p:tgtEl>
                                          <p:spTgt spid="5"/>
                                        </p:tgtEl>
                                      </p:cBhvr>
                                    </p:animEffect>
                                    <p:set>
                                      <p:cBhvr>
                                        <p:cTn id="11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8" grpId="0" animBg="1"/>
      <p:bldP spid="43" grpId="0" animBg="1"/>
      <p:bldP spid="44" grpId="0" animBg="1"/>
      <p:bldP spid="45" grpId="0" animBg="1"/>
      <p:bldP spid="46" grpId="0" animBg="1"/>
      <p:bldP spid="52" grpId="0" animBg="1"/>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p:cNvSpPr>
          <p:nvPr>
            <p:ph type="title"/>
          </p:nvPr>
        </p:nvSpPr>
        <p:spPr>
          <a:xfrm>
            <a:off x="328296" y="212036"/>
            <a:ext cx="3541339" cy="521252"/>
          </a:xfrm>
        </p:spPr>
        <p:style>
          <a:lnRef idx="1">
            <a:schemeClr val="accent6"/>
          </a:lnRef>
          <a:fillRef idx="2">
            <a:schemeClr val="accent6"/>
          </a:fillRef>
          <a:effectRef idx="1">
            <a:schemeClr val="accent6"/>
          </a:effectRef>
          <a:fontRef idx="minor">
            <a:schemeClr val="dk1"/>
          </a:fontRef>
        </p:style>
        <p:txBody>
          <a:bodyPr vert="horz" wrap="square" lIns="91440" tIns="45720" rIns="91440" bIns="45720" anchor="ctr" anchorCtr="0"/>
          <a:lstStyle/>
          <a:p>
            <a:pPr algn="l"/>
            <a:r>
              <a:rPr lang="en-US" altLang="en-US" sz="3200" b="1" dirty="0">
                <a:solidFill>
                  <a:srgbClr val="C00000"/>
                </a:solidFill>
                <a:latin typeface="Times New Roman" panose="02020603050405020304" pitchFamily="18" charset="0"/>
                <a:cs typeface="Times New Roman" panose="02020603050405020304" pitchFamily="18" charset="0"/>
              </a:rPr>
              <a:t>II. Khí thiên nhiên</a:t>
            </a:r>
          </a:p>
        </p:txBody>
      </p:sp>
      <p:sp>
        <p:nvSpPr>
          <p:cNvPr id="10245" name="Text Box 5"/>
          <p:cNvSpPr txBox="1"/>
          <p:nvPr/>
        </p:nvSpPr>
        <p:spPr>
          <a:xfrm>
            <a:off x="357505" y="990600"/>
            <a:ext cx="8786495" cy="10402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609600" lvl="0" indent="-609600" algn="l" eaLnBrk="1" hangingPunct="1">
              <a:buFontTx/>
              <a:buNone/>
            </a:pPr>
            <a:r>
              <a:rPr lang="en-US" altLang="en-US" sz="2800" dirty="0">
                <a:latin typeface="Times New Roman" panose="02020603050405020304" pitchFamily="18" charset="0"/>
                <a:cs typeface="Times New Roman" panose="02020603050405020304" pitchFamily="18" charset="0"/>
              </a:rPr>
              <a:t> -Khí thiên nhiên có trong các mỏ khí nằm dưới lòng đất.</a:t>
            </a:r>
          </a:p>
          <a:p>
            <a:pPr marL="609600" lvl="0" indent="-609600" algn="l" eaLnBrk="1" hangingPunct="1">
              <a:buFontTx/>
              <a:buNone/>
            </a:pPr>
            <a:r>
              <a:rPr lang="en-US" altLang="en-US" sz="2800" dirty="0">
                <a:latin typeface="Times New Roman" panose="02020603050405020304" pitchFamily="18" charset="0"/>
                <a:cs typeface="Times New Roman" panose="02020603050405020304" pitchFamily="18" charset="0"/>
              </a:rPr>
              <a:t> -Thành phần chủ yếu là metan.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amond(in)">
                                      <p:cBhvr>
                                        <p:cTn id="7"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ext Box 2"/>
          <p:cNvSpPr txBox="1"/>
          <p:nvPr/>
        </p:nvSpPr>
        <p:spPr>
          <a:xfrm>
            <a:off x="9296400" y="6613525"/>
            <a:ext cx="2971800" cy="2444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000" i="1" dirty="0">
                <a:solidFill>
                  <a:srgbClr val="FF0066"/>
                </a:solidFill>
                <a:cs typeface="Arial" panose="020B0604020202020204" pitchFamily="34" charset="0"/>
              </a:rPr>
              <a:t>PHAN VIET DUNG_THCS NHON TAN</a:t>
            </a:r>
            <a:endParaRPr lang="en-US" altLang="en-US" sz="1000" i="1" dirty="0">
              <a:solidFill>
                <a:srgbClr val="FF0066"/>
              </a:solidFill>
              <a:ea typeface="Arial" panose="020B0604020202020204" pitchFamily="34" charset="0"/>
            </a:endParaRPr>
          </a:p>
        </p:txBody>
      </p:sp>
      <p:pic>
        <p:nvPicPr>
          <p:cNvPr id="26627" name="Picture 3"/>
          <p:cNvPicPr>
            <a:picLocks noChangeAspect="1"/>
          </p:cNvPicPr>
          <p:nvPr/>
        </p:nvPicPr>
        <p:blipFill>
          <a:blip r:embed="rId2"/>
          <a:stretch>
            <a:fillRect/>
          </a:stretch>
        </p:blipFill>
        <p:spPr>
          <a:xfrm>
            <a:off x="685800" y="2209800"/>
            <a:ext cx="8229600" cy="2819400"/>
          </a:xfrm>
          <a:prstGeom prst="rect">
            <a:avLst/>
          </a:prstGeom>
          <a:noFill/>
          <a:ln w="9525">
            <a:noFill/>
          </a:ln>
        </p:spPr>
      </p:pic>
      <p:grpSp>
        <p:nvGrpSpPr>
          <p:cNvPr id="203782" name="Group 6"/>
          <p:cNvGrpSpPr/>
          <p:nvPr/>
        </p:nvGrpSpPr>
        <p:grpSpPr>
          <a:xfrm>
            <a:off x="3933825" y="1266825"/>
            <a:ext cx="152400" cy="2286000"/>
            <a:chOff x="1501" y="781"/>
            <a:chExt cx="122" cy="2365"/>
          </a:xfrm>
        </p:grpSpPr>
        <p:sp>
          <p:nvSpPr>
            <p:cNvPr id="26682" name="Line 7"/>
            <p:cNvSpPr/>
            <p:nvPr/>
          </p:nvSpPr>
          <p:spPr>
            <a:xfrm flipV="1">
              <a:off x="1501" y="794"/>
              <a:ext cx="0" cy="2352"/>
            </a:xfrm>
            <a:prstGeom prst="line">
              <a:avLst/>
            </a:prstGeom>
            <a:ln w="9525" cap="flat" cmpd="sng">
              <a:solidFill>
                <a:schemeClr val="tx1"/>
              </a:solidFill>
              <a:prstDash val="solid"/>
              <a:headEnd type="none" w="med" len="med"/>
              <a:tailEnd type="none" w="med" len="med"/>
            </a:ln>
          </p:spPr>
        </p:sp>
        <p:sp>
          <p:nvSpPr>
            <p:cNvPr id="26683" name="Line 8"/>
            <p:cNvSpPr/>
            <p:nvPr/>
          </p:nvSpPr>
          <p:spPr>
            <a:xfrm flipV="1">
              <a:off x="1623" y="781"/>
              <a:ext cx="0" cy="2352"/>
            </a:xfrm>
            <a:prstGeom prst="line">
              <a:avLst/>
            </a:prstGeom>
            <a:ln w="9525" cap="flat" cmpd="sng">
              <a:solidFill>
                <a:schemeClr val="tx1"/>
              </a:solidFill>
              <a:prstDash val="solid"/>
              <a:headEnd type="none" w="med" len="med"/>
              <a:tailEnd type="none" w="med" len="med"/>
            </a:ln>
          </p:spPr>
        </p:sp>
      </p:grpSp>
      <p:grpSp>
        <p:nvGrpSpPr>
          <p:cNvPr id="203786" name="Group 10"/>
          <p:cNvGrpSpPr/>
          <p:nvPr/>
        </p:nvGrpSpPr>
        <p:grpSpPr>
          <a:xfrm>
            <a:off x="2057400" y="0"/>
            <a:ext cx="3027363" cy="2743200"/>
            <a:chOff x="336" y="0"/>
            <a:chExt cx="1907" cy="1728"/>
          </a:xfrm>
        </p:grpSpPr>
        <p:sp>
          <p:nvSpPr>
            <p:cNvPr id="26640" name="Oval 11" descr="Zig zag"/>
            <p:cNvSpPr/>
            <p:nvPr/>
          </p:nvSpPr>
          <p:spPr>
            <a:xfrm>
              <a:off x="1440" y="624"/>
              <a:ext cx="240" cy="240"/>
            </a:xfrm>
            <a:prstGeom prst="ellipse">
              <a:avLst/>
            </a:prstGeom>
            <a:blipFill rotWithShape="0">
              <a:blip r:embed="rId3"/>
            </a:blip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Times New Roman" panose="02020603050405020304" pitchFamily="18" charset="0"/>
              </a:endParaRPr>
            </a:p>
          </p:txBody>
        </p:sp>
        <p:sp>
          <p:nvSpPr>
            <p:cNvPr id="26641" name="Line 12" descr="Zig zag"/>
            <p:cNvSpPr/>
            <p:nvPr/>
          </p:nvSpPr>
          <p:spPr>
            <a:xfrm flipH="1" flipV="1">
              <a:off x="1824" y="144"/>
              <a:ext cx="301" cy="1296"/>
            </a:xfrm>
            <a:prstGeom prst="line">
              <a:avLst/>
            </a:prstGeom>
            <a:ln w="9525" cap="flat" cmpd="sng">
              <a:solidFill>
                <a:schemeClr val="tx1"/>
              </a:solidFill>
              <a:prstDash val="solid"/>
              <a:headEnd type="none" w="med" len="med"/>
              <a:tailEnd type="none" w="med" len="med"/>
            </a:ln>
          </p:spPr>
        </p:sp>
        <p:sp>
          <p:nvSpPr>
            <p:cNvPr id="26642" name="Line 13" descr="Zig zag"/>
            <p:cNvSpPr/>
            <p:nvPr/>
          </p:nvSpPr>
          <p:spPr>
            <a:xfrm flipV="1">
              <a:off x="1034" y="144"/>
              <a:ext cx="310" cy="1296"/>
            </a:xfrm>
            <a:prstGeom prst="line">
              <a:avLst/>
            </a:prstGeom>
            <a:ln w="9525" cap="flat" cmpd="sng">
              <a:solidFill>
                <a:schemeClr val="tx1"/>
              </a:solidFill>
              <a:prstDash val="solid"/>
              <a:headEnd type="none" w="med" len="med"/>
              <a:tailEnd type="none" w="med" len="med"/>
            </a:ln>
          </p:spPr>
        </p:sp>
        <p:sp>
          <p:nvSpPr>
            <p:cNvPr id="26643" name="Line 14" descr="Zig zag"/>
            <p:cNvSpPr/>
            <p:nvPr/>
          </p:nvSpPr>
          <p:spPr>
            <a:xfrm>
              <a:off x="560" y="1344"/>
              <a:ext cx="0" cy="384"/>
            </a:xfrm>
            <a:prstGeom prst="line">
              <a:avLst/>
            </a:prstGeom>
            <a:ln w="9525" cap="flat" cmpd="sng">
              <a:solidFill>
                <a:schemeClr val="bg2"/>
              </a:solidFill>
              <a:prstDash val="solid"/>
              <a:headEnd type="none" w="med" len="med"/>
              <a:tailEnd type="none" w="med" len="med"/>
            </a:ln>
          </p:spPr>
        </p:sp>
        <p:sp>
          <p:nvSpPr>
            <p:cNvPr id="26644" name="Line 15" descr="Zig zag"/>
            <p:cNvSpPr/>
            <p:nvPr/>
          </p:nvSpPr>
          <p:spPr>
            <a:xfrm flipH="1">
              <a:off x="912" y="1488"/>
              <a:ext cx="96" cy="240"/>
            </a:xfrm>
            <a:prstGeom prst="line">
              <a:avLst/>
            </a:prstGeom>
            <a:ln w="9525" cap="flat" cmpd="sng">
              <a:solidFill>
                <a:schemeClr val="tx1"/>
              </a:solidFill>
              <a:prstDash val="solid"/>
              <a:headEnd type="none" w="med" len="med"/>
              <a:tailEnd type="none" w="med" len="med"/>
            </a:ln>
          </p:spPr>
        </p:sp>
        <p:sp>
          <p:nvSpPr>
            <p:cNvPr id="26645" name="Line 16" descr="Zig zag"/>
            <p:cNvSpPr/>
            <p:nvPr/>
          </p:nvSpPr>
          <p:spPr>
            <a:xfrm flipH="1">
              <a:off x="912" y="1488"/>
              <a:ext cx="336" cy="240"/>
            </a:xfrm>
            <a:prstGeom prst="line">
              <a:avLst/>
            </a:prstGeom>
            <a:ln w="9525" cap="flat" cmpd="sng">
              <a:solidFill>
                <a:schemeClr val="tx1"/>
              </a:solidFill>
              <a:prstDash val="solid"/>
              <a:headEnd type="none" w="med" len="med"/>
              <a:tailEnd type="none" w="med" len="med"/>
            </a:ln>
          </p:spPr>
        </p:sp>
        <p:grpSp>
          <p:nvGrpSpPr>
            <p:cNvPr id="26646" name="Group 17"/>
            <p:cNvGrpSpPr/>
            <p:nvPr/>
          </p:nvGrpSpPr>
          <p:grpSpPr>
            <a:xfrm>
              <a:off x="1021" y="1440"/>
              <a:ext cx="1104" cy="48"/>
              <a:chOff x="1021" y="1440"/>
              <a:chExt cx="1104" cy="48"/>
            </a:xfrm>
          </p:grpSpPr>
          <p:sp>
            <p:nvSpPr>
              <p:cNvPr id="26678" name="Line 18" descr="Zig zag"/>
              <p:cNvSpPr/>
              <p:nvPr/>
            </p:nvSpPr>
            <p:spPr>
              <a:xfrm>
                <a:off x="1021" y="1488"/>
                <a:ext cx="480" cy="0"/>
              </a:xfrm>
              <a:prstGeom prst="line">
                <a:avLst/>
              </a:prstGeom>
              <a:ln w="9525" cap="flat" cmpd="sng">
                <a:solidFill>
                  <a:schemeClr val="tx1"/>
                </a:solidFill>
                <a:prstDash val="solid"/>
                <a:headEnd type="none" w="med" len="med"/>
                <a:tailEnd type="none" w="med" len="med"/>
              </a:ln>
            </p:spPr>
          </p:sp>
          <p:sp>
            <p:nvSpPr>
              <p:cNvPr id="26679" name="Line 19" descr="Zig zag"/>
              <p:cNvSpPr/>
              <p:nvPr/>
            </p:nvSpPr>
            <p:spPr>
              <a:xfrm>
                <a:off x="1641" y="1488"/>
                <a:ext cx="480" cy="0"/>
              </a:xfrm>
              <a:prstGeom prst="line">
                <a:avLst/>
              </a:prstGeom>
              <a:ln w="9525" cap="flat" cmpd="sng">
                <a:solidFill>
                  <a:schemeClr val="tx1"/>
                </a:solidFill>
                <a:prstDash val="solid"/>
                <a:headEnd type="none" w="med" len="med"/>
                <a:tailEnd type="none" w="med" len="med"/>
              </a:ln>
            </p:spPr>
          </p:sp>
          <p:sp>
            <p:nvSpPr>
              <p:cNvPr id="26680" name="Line 20" descr="Zig zag"/>
              <p:cNvSpPr/>
              <p:nvPr/>
            </p:nvSpPr>
            <p:spPr>
              <a:xfrm>
                <a:off x="1021" y="1440"/>
                <a:ext cx="480" cy="0"/>
              </a:xfrm>
              <a:prstGeom prst="line">
                <a:avLst/>
              </a:prstGeom>
              <a:ln w="9525" cap="flat" cmpd="sng">
                <a:solidFill>
                  <a:schemeClr val="tx1"/>
                </a:solidFill>
                <a:prstDash val="solid"/>
                <a:headEnd type="none" w="med" len="med"/>
                <a:tailEnd type="none" w="med" len="med"/>
              </a:ln>
            </p:spPr>
          </p:sp>
          <p:sp>
            <p:nvSpPr>
              <p:cNvPr id="26681" name="Line 21" descr="Zig zag"/>
              <p:cNvSpPr/>
              <p:nvPr/>
            </p:nvSpPr>
            <p:spPr>
              <a:xfrm>
                <a:off x="1645" y="1440"/>
                <a:ext cx="480" cy="0"/>
              </a:xfrm>
              <a:prstGeom prst="line">
                <a:avLst/>
              </a:prstGeom>
              <a:ln w="9525" cap="flat" cmpd="sng">
                <a:solidFill>
                  <a:schemeClr val="tx1"/>
                </a:solidFill>
                <a:prstDash val="solid"/>
                <a:headEnd type="none" w="med" len="med"/>
                <a:tailEnd type="none" w="med" len="med"/>
              </a:ln>
            </p:spPr>
          </p:sp>
        </p:grpSp>
        <p:sp>
          <p:nvSpPr>
            <p:cNvPr id="26647" name="Line 22" descr="Zig zag"/>
            <p:cNvSpPr/>
            <p:nvPr/>
          </p:nvSpPr>
          <p:spPr>
            <a:xfrm>
              <a:off x="1008" y="1182"/>
              <a:ext cx="0" cy="288"/>
            </a:xfrm>
            <a:prstGeom prst="line">
              <a:avLst/>
            </a:prstGeom>
            <a:ln w="9525" cap="flat" cmpd="sng">
              <a:solidFill>
                <a:schemeClr val="tx1"/>
              </a:solidFill>
              <a:prstDash val="solid"/>
              <a:headEnd type="none" w="med" len="med"/>
              <a:tailEnd type="none" w="med" len="med"/>
            </a:ln>
          </p:spPr>
        </p:sp>
        <p:sp>
          <p:nvSpPr>
            <p:cNvPr id="26648" name="Line 23" descr="Zig zag"/>
            <p:cNvSpPr/>
            <p:nvPr/>
          </p:nvSpPr>
          <p:spPr>
            <a:xfrm>
              <a:off x="2139" y="1200"/>
              <a:ext cx="0" cy="288"/>
            </a:xfrm>
            <a:prstGeom prst="line">
              <a:avLst/>
            </a:prstGeom>
            <a:ln w="9525" cap="flat" cmpd="sng">
              <a:solidFill>
                <a:schemeClr val="tx1"/>
              </a:solidFill>
              <a:prstDash val="solid"/>
              <a:headEnd type="none" w="med" len="med"/>
              <a:tailEnd type="none" w="med" len="med"/>
            </a:ln>
          </p:spPr>
        </p:sp>
        <p:sp>
          <p:nvSpPr>
            <p:cNvPr id="26649" name="Line 24" descr="Zig zag"/>
            <p:cNvSpPr/>
            <p:nvPr/>
          </p:nvSpPr>
          <p:spPr>
            <a:xfrm>
              <a:off x="1008" y="1187"/>
              <a:ext cx="1056" cy="0"/>
            </a:xfrm>
            <a:prstGeom prst="line">
              <a:avLst/>
            </a:prstGeom>
            <a:ln w="9525" cap="flat" cmpd="sng">
              <a:solidFill>
                <a:schemeClr val="tx1"/>
              </a:solidFill>
              <a:prstDash val="solid"/>
              <a:headEnd type="none" w="med" len="med"/>
              <a:tailEnd type="none" w="med" len="med"/>
            </a:ln>
          </p:spPr>
        </p:sp>
        <p:sp>
          <p:nvSpPr>
            <p:cNvPr id="26650" name="Line 25" descr="Zig zag"/>
            <p:cNvSpPr/>
            <p:nvPr/>
          </p:nvSpPr>
          <p:spPr>
            <a:xfrm>
              <a:off x="1139" y="960"/>
              <a:ext cx="864" cy="0"/>
            </a:xfrm>
            <a:prstGeom prst="line">
              <a:avLst/>
            </a:prstGeom>
            <a:ln w="9525" cap="flat" cmpd="sng">
              <a:solidFill>
                <a:schemeClr val="tx1"/>
              </a:solidFill>
              <a:prstDash val="solid"/>
              <a:headEnd type="none" w="med" len="med"/>
              <a:tailEnd type="none" w="med" len="med"/>
            </a:ln>
          </p:spPr>
        </p:sp>
        <p:sp>
          <p:nvSpPr>
            <p:cNvPr id="26651" name="Line 26" descr="Zig zag"/>
            <p:cNvSpPr/>
            <p:nvPr/>
          </p:nvSpPr>
          <p:spPr>
            <a:xfrm flipV="1">
              <a:off x="1117" y="973"/>
              <a:ext cx="384" cy="192"/>
            </a:xfrm>
            <a:prstGeom prst="line">
              <a:avLst/>
            </a:prstGeom>
            <a:ln w="9525" cap="flat" cmpd="sng">
              <a:solidFill>
                <a:schemeClr val="tx1"/>
              </a:solidFill>
              <a:prstDash val="solid"/>
              <a:headEnd type="none" w="med" len="med"/>
              <a:tailEnd type="none" w="med" len="med"/>
            </a:ln>
          </p:spPr>
        </p:sp>
        <p:sp>
          <p:nvSpPr>
            <p:cNvPr id="26652" name="Line 27" descr="Zig zag"/>
            <p:cNvSpPr/>
            <p:nvPr/>
          </p:nvSpPr>
          <p:spPr>
            <a:xfrm>
              <a:off x="1658" y="973"/>
              <a:ext cx="384" cy="192"/>
            </a:xfrm>
            <a:prstGeom prst="line">
              <a:avLst/>
            </a:prstGeom>
            <a:ln w="9525" cap="flat" cmpd="sng">
              <a:solidFill>
                <a:schemeClr val="tx1"/>
              </a:solidFill>
              <a:prstDash val="solid"/>
              <a:headEnd type="none" w="med" len="med"/>
              <a:tailEnd type="none" w="med" len="med"/>
            </a:ln>
          </p:spPr>
        </p:sp>
        <p:sp>
          <p:nvSpPr>
            <p:cNvPr id="26653" name="Line 28" descr="Zig zag"/>
            <p:cNvSpPr/>
            <p:nvPr/>
          </p:nvSpPr>
          <p:spPr>
            <a:xfrm>
              <a:off x="2138" y="1475"/>
              <a:ext cx="96" cy="144"/>
            </a:xfrm>
            <a:prstGeom prst="line">
              <a:avLst/>
            </a:prstGeom>
            <a:ln w="9525" cap="flat" cmpd="sng">
              <a:solidFill>
                <a:schemeClr val="tx1"/>
              </a:solidFill>
              <a:prstDash val="solid"/>
              <a:headEnd type="none" w="med" len="med"/>
              <a:tailEnd type="none" w="med" len="med"/>
            </a:ln>
          </p:spPr>
        </p:sp>
        <p:sp>
          <p:nvSpPr>
            <p:cNvPr id="26654" name="Line 29" descr="Zig zag"/>
            <p:cNvSpPr/>
            <p:nvPr/>
          </p:nvSpPr>
          <p:spPr>
            <a:xfrm>
              <a:off x="1907" y="1488"/>
              <a:ext cx="336" cy="144"/>
            </a:xfrm>
            <a:prstGeom prst="line">
              <a:avLst/>
            </a:prstGeom>
            <a:ln w="9525" cap="flat" cmpd="sng">
              <a:solidFill>
                <a:schemeClr val="tx1"/>
              </a:solidFill>
              <a:prstDash val="solid"/>
              <a:headEnd type="none" w="med" len="med"/>
              <a:tailEnd type="none" w="med" len="med"/>
            </a:ln>
          </p:spPr>
        </p:sp>
        <p:sp>
          <p:nvSpPr>
            <p:cNvPr id="26655" name="Line 30" descr="Zig zag"/>
            <p:cNvSpPr/>
            <p:nvPr/>
          </p:nvSpPr>
          <p:spPr>
            <a:xfrm>
              <a:off x="336" y="1488"/>
              <a:ext cx="0" cy="240"/>
            </a:xfrm>
            <a:prstGeom prst="line">
              <a:avLst/>
            </a:prstGeom>
            <a:ln w="9525" cap="flat" cmpd="sng">
              <a:solidFill>
                <a:schemeClr val="tx1"/>
              </a:solidFill>
              <a:prstDash val="solid"/>
              <a:headEnd type="none" w="med" len="med"/>
              <a:tailEnd type="none" w="med" len="med"/>
            </a:ln>
          </p:spPr>
        </p:sp>
        <p:sp>
          <p:nvSpPr>
            <p:cNvPr id="26656" name="Line 31" descr="Zig zag"/>
            <p:cNvSpPr/>
            <p:nvPr/>
          </p:nvSpPr>
          <p:spPr>
            <a:xfrm>
              <a:off x="340" y="1488"/>
              <a:ext cx="192" cy="0"/>
            </a:xfrm>
            <a:prstGeom prst="line">
              <a:avLst/>
            </a:prstGeom>
            <a:ln w="9525" cap="flat" cmpd="sng">
              <a:solidFill>
                <a:schemeClr val="tx1"/>
              </a:solidFill>
              <a:prstDash val="solid"/>
              <a:headEnd type="none" w="med" len="med"/>
              <a:tailEnd type="none" w="med" len="med"/>
            </a:ln>
          </p:spPr>
        </p:sp>
        <p:sp>
          <p:nvSpPr>
            <p:cNvPr id="26657" name="Freeform 32" descr="Zig zag"/>
            <p:cNvSpPr/>
            <p:nvPr/>
          </p:nvSpPr>
          <p:spPr>
            <a:xfrm>
              <a:off x="419" y="1375"/>
              <a:ext cx="118" cy="91"/>
            </a:xfrm>
            <a:custGeom>
              <a:avLst/>
              <a:gdLst/>
              <a:ahLst/>
              <a:cxnLst>
                <a:cxn ang="0">
                  <a:pos x="118" y="0"/>
                </a:cxn>
                <a:cxn ang="0">
                  <a:pos x="78" y="26"/>
                </a:cxn>
                <a:cxn ang="0">
                  <a:pos x="39" y="39"/>
                </a:cxn>
                <a:cxn ang="0">
                  <a:pos x="0" y="91"/>
                </a:cxn>
              </a:cxnLst>
              <a:rect l="0" t="0" r="0" b="0"/>
              <a:pathLst>
                <a:path w="118" h="91">
                  <a:moveTo>
                    <a:pt x="118" y="0"/>
                  </a:moveTo>
                  <a:cubicBezTo>
                    <a:pt x="105" y="9"/>
                    <a:pt x="92" y="19"/>
                    <a:pt x="78" y="26"/>
                  </a:cubicBezTo>
                  <a:cubicBezTo>
                    <a:pt x="66" y="32"/>
                    <a:pt x="50" y="30"/>
                    <a:pt x="39" y="39"/>
                  </a:cubicBezTo>
                  <a:cubicBezTo>
                    <a:pt x="22" y="53"/>
                    <a:pt x="15" y="76"/>
                    <a:pt x="0" y="91"/>
                  </a:cubicBezTo>
                </a:path>
              </a:pathLst>
            </a:custGeom>
            <a:blipFill rotWithShape="0">
              <a:blip r:embed="rId3"/>
            </a:blipFill>
            <a:ln w="9525" cap="flat" cmpd="sng">
              <a:solidFill>
                <a:schemeClr val="tx1">
                  <a:alpha val="100000"/>
                </a:schemeClr>
              </a:solidFill>
              <a:prstDash val="solid"/>
              <a:round/>
              <a:headEnd type="none" w="med" len="med"/>
              <a:tailEnd type="none" w="med" len="med"/>
            </a:ln>
          </p:spPr>
          <p:txBody>
            <a:bodyPr/>
            <a:lstStyle/>
            <a:p>
              <a:endParaRPr lang="en-US"/>
            </a:p>
          </p:txBody>
        </p:sp>
        <p:sp>
          <p:nvSpPr>
            <p:cNvPr id="26658" name="Line 33" descr="Zig zag"/>
            <p:cNvSpPr/>
            <p:nvPr/>
          </p:nvSpPr>
          <p:spPr>
            <a:xfrm>
              <a:off x="1200" y="720"/>
              <a:ext cx="240" cy="0"/>
            </a:xfrm>
            <a:prstGeom prst="line">
              <a:avLst/>
            </a:prstGeom>
            <a:ln w="9525" cap="flat" cmpd="sng">
              <a:solidFill>
                <a:schemeClr val="tx1"/>
              </a:solidFill>
              <a:prstDash val="solid"/>
              <a:headEnd type="none" w="med" len="med"/>
              <a:tailEnd type="none" w="med" len="med"/>
            </a:ln>
          </p:spPr>
        </p:sp>
        <p:sp>
          <p:nvSpPr>
            <p:cNvPr id="26659" name="Line 34" descr="Zig zag"/>
            <p:cNvSpPr/>
            <p:nvPr/>
          </p:nvSpPr>
          <p:spPr>
            <a:xfrm>
              <a:off x="1706" y="707"/>
              <a:ext cx="240" cy="0"/>
            </a:xfrm>
            <a:prstGeom prst="line">
              <a:avLst/>
            </a:prstGeom>
            <a:ln w="9525" cap="flat" cmpd="sng">
              <a:solidFill>
                <a:schemeClr val="tx1"/>
              </a:solidFill>
              <a:prstDash val="solid"/>
              <a:headEnd type="none" w="med" len="med"/>
              <a:tailEnd type="none" w="med" len="med"/>
            </a:ln>
          </p:spPr>
        </p:sp>
        <p:sp>
          <p:nvSpPr>
            <p:cNvPr id="26660" name="Line 35" descr="Zig zag"/>
            <p:cNvSpPr/>
            <p:nvPr/>
          </p:nvSpPr>
          <p:spPr>
            <a:xfrm>
              <a:off x="1248" y="506"/>
              <a:ext cx="288" cy="0"/>
            </a:xfrm>
            <a:prstGeom prst="line">
              <a:avLst/>
            </a:prstGeom>
            <a:ln w="9525" cap="flat" cmpd="sng">
              <a:solidFill>
                <a:schemeClr val="tx1"/>
              </a:solidFill>
              <a:prstDash val="solid"/>
              <a:headEnd type="none" w="med" len="med"/>
              <a:tailEnd type="none" w="med" len="med"/>
            </a:ln>
          </p:spPr>
        </p:sp>
        <p:sp>
          <p:nvSpPr>
            <p:cNvPr id="26661" name="Line 36" descr="Zig zag"/>
            <p:cNvSpPr/>
            <p:nvPr/>
          </p:nvSpPr>
          <p:spPr>
            <a:xfrm>
              <a:off x="1610" y="502"/>
              <a:ext cx="288" cy="0"/>
            </a:xfrm>
            <a:prstGeom prst="line">
              <a:avLst/>
            </a:prstGeom>
            <a:ln w="9525" cap="flat" cmpd="sng">
              <a:solidFill>
                <a:schemeClr val="tx1"/>
              </a:solidFill>
              <a:prstDash val="solid"/>
              <a:headEnd type="none" w="med" len="med"/>
              <a:tailEnd type="none" w="med" len="med"/>
            </a:ln>
          </p:spPr>
        </p:sp>
        <p:sp>
          <p:nvSpPr>
            <p:cNvPr id="26662" name="Line 37" descr="Zig zag"/>
            <p:cNvSpPr/>
            <p:nvPr/>
          </p:nvSpPr>
          <p:spPr>
            <a:xfrm>
              <a:off x="1584" y="515"/>
              <a:ext cx="384" cy="192"/>
            </a:xfrm>
            <a:prstGeom prst="line">
              <a:avLst/>
            </a:prstGeom>
            <a:ln w="9525" cap="flat" cmpd="sng">
              <a:solidFill>
                <a:schemeClr val="tx1"/>
              </a:solidFill>
              <a:prstDash val="solid"/>
              <a:headEnd type="none" w="med" len="med"/>
              <a:tailEnd type="none" w="med" len="med"/>
            </a:ln>
          </p:spPr>
        </p:sp>
        <p:sp>
          <p:nvSpPr>
            <p:cNvPr id="26663" name="Line 38" descr="Zig zag"/>
            <p:cNvSpPr/>
            <p:nvPr/>
          </p:nvSpPr>
          <p:spPr>
            <a:xfrm flipH="1">
              <a:off x="1200" y="493"/>
              <a:ext cx="336" cy="240"/>
            </a:xfrm>
            <a:prstGeom prst="line">
              <a:avLst/>
            </a:prstGeom>
            <a:ln w="9525" cap="flat" cmpd="sng">
              <a:solidFill>
                <a:schemeClr val="tx1"/>
              </a:solidFill>
              <a:prstDash val="solid"/>
              <a:headEnd type="none" w="med" len="med"/>
              <a:tailEnd type="none" w="med" len="med"/>
            </a:ln>
          </p:spPr>
        </p:sp>
        <p:sp>
          <p:nvSpPr>
            <p:cNvPr id="26664" name="Line 39" descr="Zig zag"/>
            <p:cNvSpPr/>
            <p:nvPr/>
          </p:nvSpPr>
          <p:spPr>
            <a:xfrm flipV="1">
              <a:off x="1584" y="240"/>
              <a:ext cx="240" cy="240"/>
            </a:xfrm>
            <a:prstGeom prst="line">
              <a:avLst/>
            </a:prstGeom>
            <a:ln w="9525" cap="flat" cmpd="sng">
              <a:solidFill>
                <a:schemeClr val="tx1"/>
              </a:solidFill>
              <a:prstDash val="solid"/>
              <a:headEnd type="none" w="med" len="med"/>
              <a:tailEnd type="none" w="med" len="med"/>
            </a:ln>
          </p:spPr>
        </p:sp>
        <p:sp>
          <p:nvSpPr>
            <p:cNvPr id="26665" name="Line 40" descr="Zig zag"/>
            <p:cNvSpPr/>
            <p:nvPr/>
          </p:nvSpPr>
          <p:spPr>
            <a:xfrm>
              <a:off x="1331" y="253"/>
              <a:ext cx="192" cy="240"/>
            </a:xfrm>
            <a:prstGeom prst="line">
              <a:avLst/>
            </a:prstGeom>
            <a:ln w="9525" cap="flat" cmpd="sng">
              <a:solidFill>
                <a:schemeClr val="tx1"/>
              </a:solidFill>
              <a:prstDash val="solid"/>
              <a:headEnd type="none" w="med" len="med"/>
              <a:tailEnd type="none" w="med" len="med"/>
            </a:ln>
          </p:spPr>
        </p:sp>
        <p:sp>
          <p:nvSpPr>
            <p:cNvPr id="26666" name="Line 41" descr="Zig zag"/>
            <p:cNvSpPr/>
            <p:nvPr/>
          </p:nvSpPr>
          <p:spPr>
            <a:xfrm>
              <a:off x="2038" y="1187"/>
              <a:ext cx="96" cy="0"/>
            </a:xfrm>
            <a:prstGeom prst="line">
              <a:avLst/>
            </a:prstGeom>
            <a:ln w="9525" cap="flat" cmpd="sng">
              <a:solidFill>
                <a:schemeClr val="tx1"/>
              </a:solidFill>
              <a:prstDash val="solid"/>
              <a:headEnd type="none" w="med" len="med"/>
              <a:tailEnd type="none" w="med" len="med"/>
            </a:ln>
          </p:spPr>
        </p:sp>
        <p:sp>
          <p:nvSpPr>
            <p:cNvPr id="26667" name="Freeform 42" descr="Zig zag"/>
            <p:cNvSpPr/>
            <p:nvPr/>
          </p:nvSpPr>
          <p:spPr>
            <a:xfrm>
              <a:off x="772" y="969"/>
              <a:ext cx="354" cy="353"/>
            </a:xfrm>
            <a:custGeom>
              <a:avLst/>
              <a:gdLst/>
              <a:ahLst/>
              <a:cxnLst>
                <a:cxn ang="0">
                  <a:pos x="354" y="0"/>
                </a:cxn>
                <a:cxn ang="0">
                  <a:pos x="315" y="13"/>
                </a:cxn>
                <a:cxn ang="0">
                  <a:pos x="288" y="91"/>
                </a:cxn>
                <a:cxn ang="0">
                  <a:pos x="275" y="131"/>
                </a:cxn>
                <a:cxn ang="0">
                  <a:pos x="197" y="183"/>
                </a:cxn>
                <a:cxn ang="0">
                  <a:pos x="131" y="235"/>
                </a:cxn>
                <a:cxn ang="0">
                  <a:pos x="66" y="301"/>
                </a:cxn>
                <a:cxn ang="0">
                  <a:pos x="27" y="327"/>
                </a:cxn>
                <a:cxn ang="0">
                  <a:pos x="0" y="353"/>
                </a:cxn>
              </a:cxnLst>
              <a:rect l="0" t="0" r="0" b="0"/>
              <a:pathLst>
                <a:path w="354" h="353">
                  <a:moveTo>
                    <a:pt x="354" y="0"/>
                  </a:moveTo>
                  <a:cubicBezTo>
                    <a:pt x="341" y="4"/>
                    <a:pt x="323" y="2"/>
                    <a:pt x="315" y="13"/>
                  </a:cubicBezTo>
                  <a:cubicBezTo>
                    <a:pt x="299" y="35"/>
                    <a:pt x="297" y="65"/>
                    <a:pt x="288" y="91"/>
                  </a:cubicBezTo>
                  <a:cubicBezTo>
                    <a:pt x="283" y="104"/>
                    <a:pt x="287" y="123"/>
                    <a:pt x="275" y="131"/>
                  </a:cubicBezTo>
                  <a:cubicBezTo>
                    <a:pt x="249" y="148"/>
                    <a:pt x="197" y="183"/>
                    <a:pt x="197" y="183"/>
                  </a:cubicBezTo>
                  <a:cubicBezTo>
                    <a:pt x="128" y="286"/>
                    <a:pt x="217" y="170"/>
                    <a:pt x="131" y="235"/>
                  </a:cubicBezTo>
                  <a:cubicBezTo>
                    <a:pt x="106" y="254"/>
                    <a:pt x="88" y="279"/>
                    <a:pt x="66" y="301"/>
                  </a:cubicBezTo>
                  <a:cubicBezTo>
                    <a:pt x="55" y="312"/>
                    <a:pt x="39" y="317"/>
                    <a:pt x="27" y="327"/>
                  </a:cubicBezTo>
                  <a:cubicBezTo>
                    <a:pt x="17" y="335"/>
                    <a:pt x="0" y="353"/>
                    <a:pt x="0" y="353"/>
                  </a:cubicBezTo>
                </a:path>
              </a:pathLst>
            </a:custGeom>
            <a:blipFill rotWithShape="0">
              <a:blip r:embed="rId3"/>
            </a:blipFill>
            <a:ln w="9525" cap="flat" cmpd="sng">
              <a:solidFill>
                <a:schemeClr val="tx1">
                  <a:alpha val="100000"/>
                </a:schemeClr>
              </a:solidFill>
              <a:prstDash val="solid"/>
              <a:round/>
              <a:headEnd type="none" w="med" len="med"/>
              <a:tailEnd type="none" w="med" len="med"/>
            </a:ln>
          </p:spPr>
          <p:txBody>
            <a:bodyPr/>
            <a:lstStyle/>
            <a:p>
              <a:endParaRPr lang="en-US"/>
            </a:p>
          </p:txBody>
        </p:sp>
        <p:sp>
          <p:nvSpPr>
            <p:cNvPr id="26668" name="Line 43" descr="Zig zag"/>
            <p:cNvSpPr/>
            <p:nvPr/>
          </p:nvSpPr>
          <p:spPr>
            <a:xfrm>
              <a:off x="925" y="1187"/>
              <a:ext cx="96" cy="0"/>
            </a:xfrm>
            <a:prstGeom prst="line">
              <a:avLst/>
            </a:prstGeom>
            <a:ln w="9525" cap="flat" cmpd="sng">
              <a:solidFill>
                <a:schemeClr val="tx1"/>
              </a:solidFill>
              <a:prstDash val="solid"/>
              <a:headEnd type="none" w="med" len="med"/>
              <a:tailEnd type="none" w="med" len="med"/>
            </a:ln>
          </p:spPr>
        </p:sp>
        <p:sp>
          <p:nvSpPr>
            <p:cNvPr id="26669" name="Line 44" descr="Zig zag"/>
            <p:cNvSpPr/>
            <p:nvPr/>
          </p:nvSpPr>
          <p:spPr>
            <a:xfrm>
              <a:off x="563" y="1344"/>
              <a:ext cx="336" cy="0"/>
            </a:xfrm>
            <a:prstGeom prst="line">
              <a:avLst/>
            </a:prstGeom>
            <a:ln w="9525" cap="flat" cmpd="sng">
              <a:solidFill>
                <a:schemeClr val="tx1"/>
              </a:solidFill>
              <a:prstDash val="solid"/>
              <a:headEnd type="none" w="med" len="med"/>
              <a:tailEnd type="none" w="med" len="med"/>
            </a:ln>
          </p:spPr>
        </p:sp>
        <p:sp>
          <p:nvSpPr>
            <p:cNvPr id="26670" name="Line 45" descr="Zig zag"/>
            <p:cNvSpPr/>
            <p:nvPr/>
          </p:nvSpPr>
          <p:spPr>
            <a:xfrm>
              <a:off x="563" y="1536"/>
              <a:ext cx="336" cy="0"/>
            </a:xfrm>
            <a:prstGeom prst="line">
              <a:avLst/>
            </a:prstGeom>
            <a:ln w="9525" cap="flat" cmpd="sng">
              <a:solidFill>
                <a:schemeClr val="tx1"/>
              </a:solidFill>
              <a:prstDash val="solid"/>
              <a:headEnd type="none" w="med" len="med"/>
              <a:tailEnd type="none" w="med" len="med"/>
            </a:ln>
          </p:spPr>
        </p:sp>
        <p:sp>
          <p:nvSpPr>
            <p:cNvPr id="26671" name="Line 46" descr="Zig zag"/>
            <p:cNvSpPr/>
            <p:nvPr/>
          </p:nvSpPr>
          <p:spPr>
            <a:xfrm>
              <a:off x="912" y="1536"/>
              <a:ext cx="0" cy="192"/>
            </a:xfrm>
            <a:prstGeom prst="line">
              <a:avLst/>
            </a:prstGeom>
            <a:ln w="9525" cap="flat" cmpd="sng">
              <a:solidFill>
                <a:schemeClr val="tx1"/>
              </a:solidFill>
              <a:prstDash val="solid"/>
              <a:headEnd type="none" w="med" len="med"/>
              <a:tailEnd type="none" w="med" len="med"/>
            </a:ln>
          </p:spPr>
        </p:sp>
        <p:sp>
          <p:nvSpPr>
            <p:cNvPr id="26672" name="Line 47" descr="Zig zag"/>
            <p:cNvSpPr/>
            <p:nvPr/>
          </p:nvSpPr>
          <p:spPr>
            <a:xfrm flipV="1">
              <a:off x="1536" y="0"/>
              <a:ext cx="0" cy="624"/>
            </a:xfrm>
            <a:prstGeom prst="line">
              <a:avLst/>
            </a:prstGeom>
            <a:ln w="9525" cap="flat" cmpd="sng">
              <a:solidFill>
                <a:schemeClr val="tx1"/>
              </a:solidFill>
              <a:prstDash val="solid"/>
              <a:headEnd type="none" w="med" len="med"/>
              <a:tailEnd type="none" w="med" len="med"/>
            </a:ln>
          </p:spPr>
        </p:sp>
        <p:sp>
          <p:nvSpPr>
            <p:cNvPr id="26673" name="Line 48" descr="Zig zag"/>
            <p:cNvSpPr/>
            <p:nvPr/>
          </p:nvSpPr>
          <p:spPr>
            <a:xfrm flipV="1">
              <a:off x="1584" y="0"/>
              <a:ext cx="0" cy="624"/>
            </a:xfrm>
            <a:prstGeom prst="line">
              <a:avLst/>
            </a:prstGeom>
            <a:ln w="9525" cap="flat" cmpd="sng">
              <a:solidFill>
                <a:schemeClr val="tx1"/>
              </a:solidFill>
              <a:prstDash val="solid"/>
              <a:headEnd type="none" w="med" len="med"/>
              <a:tailEnd type="none" w="med" len="med"/>
            </a:ln>
          </p:spPr>
        </p:sp>
        <p:sp>
          <p:nvSpPr>
            <p:cNvPr id="26674" name="Line 49" descr="Zig zag"/>
            <p:cNvSpPr/>
            <p:nvPr/>
          </p:nvSpPr>
          <p:spPr>
            <a:xfrm>
              <a:off x="1344" y="240"/>
              <a:ext cx="192" cy="0"/>
            </a:xfrm>
            <a:prstGeom prst="line">
              <a:avLst/>
            </a:prstGeom>
            <a:ln w="9525" cap="flat" cmpd="sng">
              <a:solidFill>
                <a:schemeClr val="tx1"/>
              </a:solidFill>
              <a:prstDash val="solid"/>
              <a:headEnd type="none" w="med" len="med"/>
              <a:tailEnd type="none" w="med" len="med"/>
            </a:ln>
          </p:spPr>
        </p:sp>
        <p:sp>
          <p:nvSpPr>
            <p:cNvPr id="26675" name="Line 50" descr="Zig zag"/>
            <p:cNvSpPr/>
            <p:nvPr/>
          </p:nvSpPr>
          <p:spPr>
            <a:xfrm>
              <a:off x="1584" y="240"/>
              <a:ext cx="240" cy="0"/>
            </a:xfrm>
            <a:prstGeom prst="line">
              <a:avLst/>
            </a:prstGeom>
            <a:ln w="9525" cap="flat" cmpd="sng">
              <a:solidFill>
                <a:schemeClr val="tx1"/>
              </a:solidFill>
              <a:prstDash val="solid"/>
              <a:headEnd type="none" w="med" len="med"/>
              <a:tailEnd type="none" w="med" len="med"/>
            </a:ln>
          </p:spPr>
        </p:sp>
        <p:sp>
          <p:nvSpPr>
            <p:cNvPr id="26676" name="Line 51" descr="Zig zag"/>
            <p:cNvSpPr/>
            <p:nvPr/>
          </p:nvSpPr>
          <p:spPr>
            <a:xfrm>
              <a:off x="1344" y="144"/>
              <a:ext cx="192" cy="0"/>
            </a:xfrm>
            <a:prstGeom prst="line">
              <a:avLst/>
            </a:prstGeom>
            <a:ln w="9525" cap="flat" cmpd="sng">
              <a:solidFill>
                <a:schemeClr val="tx1"/>
              </a:solidFill>
              <a:prstDash val="solid"/>
              <a:headEnd type="none" w="med" len="med"/>
              <a:tailEnd type="none" w="med" len="med"/>
            </a:ln>
          </p:spPr>
        </p:sp>
        <p:sp>
          <p:nvSpPr>
            <p:cNvPr id="26677" name="Line 52" descr="Zig zag"/>
            <p:cNvSpPr/>
            <p:nvPr/>
          </p:nvSpPr>
          <p:spPr>
            <a:xfrm flipH="1">
              <a:off x="1584" y="144"/>
              <a:ext cx="240" cy="0"/>
            </a:xfrm>
            <a:prstGeom prst="line">
              <a:avLst/>
            </a:prstGeom>
            <a:ln w="9525" cap="flat" cmpd="sng">
              <a:solidFill>
                <a:schemeClr val="tx1"/>
              </a:solidFill>
              <a:prstDash val="solid"/>
              <a:headEnd type="none" w="med" len="med"/>
              <a:tailEnd type="none" w="med" len="med"/>
            </a:ln>
          </p:spPr>
        </p:sp>
      </p:grpSp>
      <p:cxnSp>
        <p:nvCxnSpPr>
          <p:cNvPr id="26630" name="AutoShape 54"/>
          <p:cNvCxnSpPr/>
          <p:nvPr/>
        </p:nvCxnSpPr>
        <p:spPr>
          <a:xfrm rot="10800000">
            <a:off x="3995738" y="3505200"/>
            <a:ext cx="242887" cy="133350"/>
          </a:xfrm>
          <a:prstGeom prst="curvedConnector2">
            <a:avLst/>
          </a:prstGeom>
          <a:ln w="28575" cap="flat" cmpd="sng">
            <a:solidFill>
              <a:srgbClr val="FF0000"/>
            </a:solidFill>
            <a:prstDash val="solid"/>
            <a:headEnd type="none" w="med" len="med"/>
            <a:tailEnd type="triangle" w="med" len="med"/>
          </a:ln>
        </p:spPr>
      </p:cxnSp>
      <p:sp>
        <p:nvSpPr>
          <p:cNvPr id="26631" name="Text Box 55"/>
          <p:cNvSpPr txBox="1"/>
          <p:nvPr/>
        </p:nvSpPr>
        <p:spPr>
          <a:xfrm>
            <a:off x="7696200" y="4419600"/>
            <a:ext cx="8382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b="1" dirty="0">
                <a:cs typeface="Arial" panose="020B0604020202020204" pitchFamily="34" charset="0"/>
              </a:rPr>
              <a:t>Nước</a:t>
            </a:r>
            <a:endParaRPr lang="en-US" altLang="en-US" sz="1800" b="1" dirty="0">
              <a:ea typeface="Arial" panose="020B0604020202020204" pitchFamily="34" charset="0"/>
            </a:endParaRPr>
          </a:p>
        </p:txBody>
      </p:sp>
      <p:sp>
        <p:nvSpPr>
          <p:cNvPr id="26632" name="Text Box 56"/>
          <p:cNvSpPr txBox="1"/>
          <p:nvPr/>
        </p:nvSpPr>
        <p:spPr>
          <a:xfrm>
            <a:off x="5257800" y="3810000"/>
            <a:ext cx="9906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000" b="1" dirty="0">
                <a:solidFill>
                  <a:srgbClr val="FF0000"/>
                </a:solidFill>
                <a:cs typeface="Arial" panose="020B0604020202020204" pitchFamily="34" charset="0"/>
              </a:rPr>
              <a:t>Dầu</a:t>
            </a:r>
            <a:endParaRPr lang="en-US" altLang="en-US" sz="2000" b="1" dirty="0">
              <a:solidFill>
                <a:srgbClr val="FF0000"/>
              </a:solidFill>
              <a:ea typeface="Arial" panose="020B0604020202020204" pitchFamily="34" charset="0"/>
            </a:endParaRPr>
          </a:p>
        </p:txBody>
      </p:sp>
      <p:sp>
        <p:nvSpPr>
          <p:cNvPr id="26633" name="Text Box 57"/>
          <p:cNvSpPr txBox="1"/>
          <p:nvPr/>
        </p:nvSpPr>
        <p:spPr>
          <a:xfrm>
            <a:off x="4495800" y="3200400"/>
            <a:ext cx="914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b="1" dirty="0">
                <a:solidFill>
                  <a:srgbClr val="CC0000"/>
                </a:solidFill>
                <a:latin typeface="Times New Roman" panose="02020603050405020304" pitchFamily="18" charset="0"/>
                <a:cs typeface="Times New Roman" panose="02020603050405020304" pitchFamily="18" charset="0"/>
              </a:rPr>
              <a:t>Khí</a:t>
            </a:r>
            <a:endParaRPr lang="en-US" altLang="en-US" sz="1800" b="1" dirty="0">
              <a:solidFill>
                <a:srgbClr val="CC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03835" name="Line 59"/>
          <p:cNvSpPr/>
          <p:nvPr/>
        </p:nvSpPr>
        <p:spPr>
          <a:xfrm flipV="1">
            <a:off x="4024313" y="2886075"/>
            <a:ext cx="0" cy="381000"/>
          </a:xfrm>
          <a:prstGeom prst="line">
            <a:avLst/>
          </a:prstGeom>
          <a:ln w="28575" cap="flat" cmpd="sng">
            <a:solidFill>
              <a:srgbClr val="FF0000"/>
            </a:solidFill>
            <a:prstDash val="solid"/>
            <a:headEnd type="none" w="med" len="med"/>
            <a:tailEnd type="triangle" w="med" len="med"/>
          </a:ln>
        </p:spPr>
      </p:sp>
      <p:sp>
        <p:nvSpPr>
          <p:cNvPr id="203836" name="Line 60"/>
          <p:cNvSpPr/>
          <p:nvPr/>
        </p:nvSpPr>
        <p:spPr>
          <a:xfrm flipV="1">
            <a:off x="4024313" y="1905000"/>
            <a:ext cx="0" cy="381000"/>
          </a:xfrm>
          <a:prstGeom prst="line">
            <a:avLst/>
          </a:prstGeom>
          <a:ln w="28575" cap="flat" cmpd="sng">
            <a:solidFill>
              <a:srgbClr val="FF0000"/>
            </a:solidFill>
            <a:prstDash val="solid"/>
            <a:headEnd type="none" w="med" len="med"/>
            <a:tailEnd type="triangle" w="med" len="med"/>
          </a:ln>
        </p:spPr>
      </p:sp>
      <p:sp>
        <p:nvSpPr>
          <p:cNvPr id="26636" name="Text Box 105"/>
          <p:cNvSpPr txBox="1"/>
          <p:nvPr/>
        </p:nvSpPr>
        <p:spPr>
          <a:xfrm>
            <a:off x="4419600" y="0"/>
            <a:ext cx="5181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Cách khai thác khí thiên nhiên</a:t>
            </a:r>
            <a:endParaRPr lang="en-US" altLang="en-US"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03883" name="Line 107"/>
          <p:cNvSpPr/>
          <p:nvPr/>
        </p:nvSpPr>
        <p:spPr>
          <a:xfrm flipV="1">
            <a:off x="4005263" y="609600"/>
            <a:ext cx="0" cy="381000"/>
          </a:xfrm>
          <a:prstGeom prst="line">
            <a:avLst/>
          </a:prstGeom>
          <a:ln w="28575" cap="flat" cmpd="sng">
            <a:solidFill>
              <a:srgbClr val="FF0000"/>
            </a:solidFill>
            <a:prstDash val="solid"/>
            <a:headEnd type="none" w="med" len="med"/>
            <a:tailEnd type="triangle" w="med" len="med"/>
          </a:ln>
        </p:spPr>
      </p:sp>
      <p:sp>
        <p:nvSpPr>
          <p:cNvPr id="3" name="Hình chữ nhật 2"/>
          <p:cNvSpPr/>
          <p:nvPr/>
        </p:nvSpPr>
        <p:spPr>
          <a:xfrm>
            <a:off x="685800" y="3733800"/>
            <a:ext cx="8229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3786"/>
                                        </p:tgtEl>
                                        <p:attrNameLst>
                                          <p:attrName>style.visibility</p:attrName>
                                        </p:attrNameLst>
                                      </p:cBhvr>
                                      <p:to>
                                        <p:strVal val="visible"/>
                                      </p:to>
                                    </p:set>
                                    <p:animEffect transition="in" filter="blinds(horizontal)">
                                      <p:cBhvr>
                                        <p:cTn id="7" dur="1000"/>
                                        <p:tgtEl>
                                          <p:spTgt spid="203786"/>
                                        </p:tgtEl>
                                      </p:cBhvr>
                                    </p:animEffect>
                                  </p:childTnLst>
                                </p:cTn>
                              </p:par>
                              <p:par>
                                <p:cTn id="8" presetID="20" presetClass="entr" presetSubtype="0" fill="hold" nodeType="withEffect">
                                  <p:stCondLst>
                                    <p:cond delay="0"/>
                                  </p:stCondLst>
                                  <p:childTnLst>
                                    <p:set>
                                      <p:cBhvr>
                                        <p:cTn id="9" dur="1" fill="hold">
                                          <p:stCondLst>
                                            <p:cond delay="0"/>
                                          </p:stCondLst>
                                        </p:cTn>
                                        <p:tgtEl>
                                          <p:spTgt spid="203782"/>
                                        </p:tgtEl>
                                        <p:attrNameLst>
                                          <p:attrName>style.visibility</p:attrName>
                                        </p:attrNameLst>
                                      </p:cBhvr>
                                      <p:to>
                                        <p:strVal val="visible"/>
                                      </p:to>
                                    </p:set>
                                    <p:animEffect transition="in" filter="wedge">
                                      <p:cBhvr>
                                        <p:cTn id="10" dur="1000"/>
                                        <p:tgtEl>
                                          <p:spTgt spid="203782"/>
                                        </p:tgtEl>
                                      </p:cBhvr>
                                    </p:animEffect>
                                  </p:childTnLst>
                                </p:cTn>
                              </p:par>
                              <p:par>
                                <p:cTn id="11" presetID="22" presetClass="entr" presetSubtype="4" repeatCount="indefinite" fill="hold" nodeType="withEffect">
                                  <p:stCondLst>
                                    <p:cond delay="0"/>
                                  </p:stCondLst>
                                  <p:childTnLst>
                                    <p:set>
                                      <p:cBhvr>
                                        <p:cTn id="12" dur="1" fill="hold">
                                          <p:stCondLst>
                                            <p:cond delay="0"/>
                                          </p:stCondLst>
                                        </p:cTn>
                                        <p:tgtEl>
                                          <p:spTgt spid="26630"/>
                                        </p:tgtEl>
                                        <p:attrNameLst>
                                          <p:attrName>style.visibility</p:attrName>
                                        </p:attrNameLst>
                                      </p:cBhvr>
                                      <p:to>
                                        <p:strVal val="visible"/>
                                      </p:to>
                                    </p:set>
                                    <p:animEffect transition="in" filter="wipe(down)">
                                      <p:cBhvr>
                                        <p:cTn id="13" dur="500"/>
                                        <p:tgtEl>
                                          <p:spTgt spid="26630"/>
                                        </p:tgtEl>
                                      </p:cBhvr>
                                    </p:animEffect>
                                  </p:childTnLst>
                                </p:cTn>
                              </p:par>
                              <p:par>
                                <p:cTn id="14" presetID="22" presetClass="entr" presetSubtype="4" repeatCount="indefinite" fill="hold" nodeType="withEffect">
                                  <p:stCondLst>
                                    <p:cond delay="0"/>
                                  </p:stCondLst>
                                  <p:childTnLst>
                                    <p:set>
                                      <p:cBhvr>
                                        <p:cTn id="15" dur="1" fill="hold">
                                          <p:stCondLst>
                                            <p:cond delay="0"/>
                                          </p:stCondLst>
                                        </p:cTn>
                                        <p:tgtEl>
                                          <p:spTgt spid="203835"/>
                                        </p:tgtEl>
                                        <p:attrNameLst>
                                          <p:attrName>style.visibility</p:attrName>
                                        </p:attrNameLst>
                                      </p:cBhvr>
                                      <p:to>
                                        <p:strVal val="visible"/>
                                      </p:to>
                                    </p:set>
                                    <p:animEffect transition="in" filter="wipe(down)">
                                      <p:cBhvr>
                                        <p:cTn id="16" dur="2000"/>
                                        <p:tgtEl>
                                          <p:spTgt spid="203835"/>
                                        </p:tgtEl>
                                      </p:cBhvr>
                                    </p:animEffect>
                                  </p:childTnLst>
                                </p:cTn>
                              </p:par>
                              <p:par>
                                <p:cTn id="17" presetID="22" presetClass="entr" presetSubtype="4" repeatCount="indefinite" fill="hold" nodeType="withEffect">
                                  <p:stCondLst>
                                    <p:cond delay="0"/>
                                  </p:stCondLst>
                                  <p:childTnLst>
                                    <p:set>
                                      <p:cBhvr>
                                        <p:cTn id="18" dur="1" fill="hold">
                                          <p:stCondLst>
                                            <p:cond delay="0"/>
                                          </p:stCondLst>
                                        </p:cTn>
                                        <p:tgtEl>
                                          <p:spTgt spid="203836"/>
                                        </p:tgtEl>
                                        <p:attrNameLst>
                                          <p:attrName>style.visibility</p:attrName>
                                        </p:attrNameLst>
                                      </p:cBhvr>
                                      <p:to>
                                        <p:strVal val="visible"/>
                                      </p:to>
                                    </p:set>
                                    <p:animEffect transition="in" filter="wipe(down)">
                                      <p:cBhvr>
                                        <p:cTn id="19" dur="2000"/>
                                        <p:tgtEl>
                                          <p:spTgt spid="203836"/>
                                        </p:tgtEl>
                                      </p:cBhvr>
                                    </p:animEffect>
                                  </p:childTnLst>
                                </p:cTn>
                              </p:par>
                              <p:par>
                                <p:cTn id="20" presetID="22" presetClass="entr" presetSubtype="4" repeatCount="indefinite" fill="hold" nodeType="withEffect">
                                  <p:stCondLst>
                                    <p:cond delay="0"/>
                                  </p:stCondLst>
                                  <p:childTnLst>
                                    <p:set>
                                      <p:cBhvr>
                                        <p:cTn id="21" dur="1" fill="hold">
                                          <p:stCondLst>
                                            <p:cond delay="0"/>
                                          </p:stCondLst>
                                        </p:cTn>
                                        <p:tgtEl>
                                          <p:spTgt spid="203883"/>
                                        </p:tgtEl>
                                        <p:attrNameLst>
                                          <p:attrName>style.visibility</p:attrName>
                                        </p:attrNameLst>
                                      </p:cBhvr>
                                      <p:to>
                                        <p:strVal val="visible"/>
                                      </p:to>
                                    </p:set>
                                    <p:animEffect transition="in" filter="wipe(down)">
                                      <p:cBhvr>
                                        <p:cTn id="22" dur="2000"/>
                                        <p:tgtEl>
                                          <p:spTgt spid="203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ext Box 4"/>
          <p:cNvSpPr txBox="1"/>
          <p:nvPr/>
        </p:nvSpPr>
        <p:spPr>
          <a:xfrm>
            <a:off x="1835150" y="1773238"/>
            <a:ext cx="6553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sz="2400" dirty="0"/>
          </a:p>
        </p:txBody>
      </p:sp>
      <p:grpSp>
        <p:nvGrpSpPr>
          <p:cNvPr id="27651" name="Nhóm 1"/>
          <p:cNvGrpSpPr/>
          <p:nvPr/>
        </p:nvGrpSpPr>
        <p:grpSpPr>
          <a:xfrm>
            <a:off x="35560" y="260350"/>
            <a:ext cx="9318625" cy="4464050"/>
            <a:chOff x="250825" y="765175"/>
            <a:chExt cx="9318625" cy="4464050"/>
          </a:xfrm>
        </p:grpSpPr>
        <p:graphicFrame>
          <p:nvGraphicFramePr>
            <p:cNvPr id="27655" name="Object 3"/>
            <p:cNvGraphicFramePr>
              <a:graphicFrameLocks noChangeAspect="1"/>
            </p:cNvGraphicFramePr>
            <p:nvPr/>
          </p:nvGraphicFramePr>
          <p:xfrm>
            <a:off x="250825" y="765175"/>
            <a:ext cx="5408613" cy="4000500"/>
          </p:xfrm>
          <a:graphic>
            <a:graphicData uri="http://schemas.openxmlformats.org/presentationml/2006/ole">
              <mc:AlternateContent xmlns:mc="http://schemas.openxmlformats.org/markup-compatibility/2006">
                <mc:Choice xmlns:v="urn:schemas-microsoft-com:vml" Requires="v">
                  <p:oleObj spid="_x0000_s1029" r:id="rId3" imgW="5674360" imgH="4240530" progId="MSGraph.Chart.8">
                    <p:embed/>
                  </p:oleObj>
                </mc:Choice>
                <mc:Fallback>
                  <p:oleObj r:id="rId3" imgW="5674360" imgH="4240530" progId="MSGraph.Chart.8">
                    <p:embed/>
                    <p:pic>
                      <p:nvPicPr>
                        <p:cNvPr id="27655" name="Object 3"/>
                        <p:cNvPicPr/>
                        <p:nvPr/>
                      </p:nvPicPr>
                      <p:blipFill>
                        <a:blip r:embed="rId4"/>
                        <a:stretch>
                          <a:fillRect/>
                        </a:stretch>
                      </p:blipFill>
                      <p:spPr>
                        <a:xfrm>
                          <a:off x="250825" y="765175"/>
                          <a:ext cx="5408613" cy="4000500"/>
                        </a:xfrm>
                        <a:prstGeom prst="rect">
                          <a:avLst/>
                        </a:prstGeom>
                        <a:noFill/>
                        <a:ln w="38100">
                          <a:noFill/>
                          <a:miter/>
                        </a:ln>
                      </p:spPr>
                    </p:pic>
                  </p:oleObj>
                </mc:Fallback>
              </mc:AlternateContent>
            </a:graphicData>
          </a:graphic>
        </p:graphicFrame>
        <p:graphicFrame>
          <p:nvGraphicFramePr>
            <p:cNvPr id="27656" name="Object 14"/>
            <p:cNvGraphicFramePr>
              <a:graphicFrameLocks noChangeAspect="1"/>
            </p:cNvGraphicFramePr>
            <p:nvPr/>
          </p:nvGraphicFramePr>
          <p:xfrm>
            <a:off x="4140200" y="1174750"/>
            <a:ext cx="5429250" cy="4054475"/>
          </p:xfrm>
          <a:graphic>
            <a:graphicData uri="http://schemas.openxmlformats.org/presentationml/2006/ole">
              <mc:AlternateContent xmlns:mc="http://schemas.openxmlformats.org/markup-compatibility/2006">
                <mc:Choice xmlns:v="urn:schemas-microsoft-com:vml" Requires="v">
                  <p:oleObj spid="_x0000_s1030" r:id="rId5" imgW="5674360" imgH="4240530" progId="MSGraph.Chart.8">
                    <p:embed/>
                  </p:oleObj>
                </mc:Choice>
                <mc:Fallback>
                  <p:oleObj r:id="rId5" imgW="5674360" imgH="4240530" progId="MSGraph.Chart.8">
                    <p:embed/>
                    <p:pic>
                      <p:nvPicPr>
                        <p:cNvPr id="27656" name="Object 14"/>
                        <p:cNvPicPr/>
                        <p:nvPr/>
                      </p:nvPicPr>
                      <p:blipFill>
                        <a:blip r:embed="rId6"/>
                        <a:stretch>
                          <a:fillRect/>
                        </a:stretch>
                      </p:blipFill>
                      <p:spPr>
                        <a:xfrm>
                          <a:off x="4140200" y="1174750"/>
                          <a:ext cx="5429250" cy="4054475"/>
                        </a:xfrm>
                        <a:prstGeom prst="rect">
                          <a:avLst/>
                        </a:prstGeom>
                        <a:noFill/>
                        <a:ln w="38100">
                          <a:noFill/>
                          <a:miter/>
                        </a:ln>
                      </p:spPr>
                    </p:pic>
                  </p:oleObj>
                </mc:Fallback>
              </mc:AlternateContent>
            </a:graphicData>
          </a:graphic>
        </p:graphicFrame>
      </p:grpSp>
      <p:sp>
        <p:nvSpPr>
          <p:cNvPr id="18447" name="Text Box 15"/>
          <p:cNvSpPr txBox="1"/>
          <p:nvPr/>
        </p:nvSpPr>
        <p:spPr>
          <a:xfrm>
            <a:off x="755650" y="3716338"/>
            <a:ext cx="4105275" cy="82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400" b="1" dirty="0">
                <a:latin typeface="Times New Roman" panose="02020603050405020304" pitchFamily="18" charset="0"/>
              </a:rPr>
              <a:t>Hàm lượng metan trong khí thiên nhiên.</a:t>
            </a:r>
            <a:endParaRPr lang="vi-VN" altLang="en-US" sz="2400" b="1" dirty="0">
              <a:latin typeface="Times New Roman" panose="02020603050405020304" pitchFamily="18" charset="0"/>
            </a:endParaRPr>
          </a:p>
        </p:txBody>
      </p:sp>
      <p:sp>
        <p:nvSpPr>
          <p:cNvPr id="18448" name="Text Box 16"/>
          <p:cNvSpPr txBox="1"/>
          <p:nvPr/>
        </p:nvSpPr>
        <p:spPr>
          <a:xfrm>
            <a:off x="4932363" y="3716338"/>
            <a:ext cx="3671887" cy="82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400" b="1" dirty="0">
                <a:latin typeface="Times New Roman" panose="02020603050405020304" pitchFamily="18" charset="0"/>
              </a:rPr>
              <a:t>Hàm lượng metan trong khí mỏ dầu.</a:t>
            </a:r>
            <a:endParaRPr lang="vi-VN" altLang="en-US" sz="2400" b="1" dirty="0">
              <a:latin typeface="Times New Roman" panose="02020603050405020304" pitchFamily="18" charset="0"/>
            </a:endParaRPr>
          </a:p>
        </p:txBody>
      </p:sp>
      <p:sp>
        <p:nvSpPr>
          <p:cNvPr id="3" name="Hộp Văn bản 2"/>
          <p:cNvSpPr txBox="1"/>
          <p:nvPr/>
        </p:nvSpPr>
        <p:spPr>
          <a:xfrm>
            <a:off x="-36830" y="4796790"/>
            <a:ext cx="8856345" cy="829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Vai trò:</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2060"/>
                </a:solidFill>
                <a:latin typeface="Times New Roman" panose="02020603050405020304" pitchFamily="18" charset="0"/>
                <a:cs typeface="Times New Roman" panose="02020603050405020304" pitchFamily="18" charset="0"/>
              </a:rPr>
              <a:t>Khí thiên nhiên là nhiên liệu, nguyên liệu trong đời sống và công nghiệp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447"/>
                                        </p:tgtEl>
                                        <p:attrNameLst>
                                          <p:attrName>style.visibility</p:attrName>
                                        </p:attrNameLst>
                                      </p:cBhvr>
                                      <p:to>
                                        <p:strVal val="visible"/>
                                      </p:to>
                                    </p:set>
                                    <p:animEffect transition="in" filter="blinds(horizontal)">
                                      <p:cBhvr>
                                        <p:cTn id="7" dur="500"/>
                                        <p:tgtEl>
                                          <p:spTgt spid="184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48"/>
                                        </p:tgtEl>
                                        <p:attrNameLst>
                                          <p:attrName>style.visibility</p:attrName>
                                        </p:attrNameLst>
                                      </p:cBhvr>
                                      <p:to>
                                        <p:strVal val="visible"/>
                                      </p:to>
                                    </p:set>
                                    <p:animEffect transition="in" filter="blinds(horizontal)">
                                      <p:cBhvr>
                                        <p:cTn id="10" dur="500"/>
                                        <p:tgtEl>
                                          <p:spTgt spid="184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8448"/>
                                        </p:tgtEl>
                                      </p:cBhvr>
                                    </p:animEffect>
                                    <p:set>
                                      <p:cBhvr>
                                        <p:cTn id="15" dur="1" fill="hold">
                                          <p:stCondLst>
                                            <p:cond delay="499"/>
                                          </p:stCondLst>
                                        </p:cTn>
                                        <p:tgtEl>
                                          <p:spTgt spid="18448"/>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8447"/>
                                        </p:tgtEl>
                                      </p:cBhvr>
                                    </p:animEffect>
                                    <p:set>
                                      <p:cBhvr>
                                        <p:cTn id="18" dur="1" fill="hold">
                                          <p:stCondLst>
                                            <p:cond delay="499"/>
                                          </p:stCondLst>
                                        </p:cTn>
                                        <p:tgtEl>
                                          <p:spTgt spid="184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P spid="18447" grpId="1"/>
      <p:bldP spid="18448" grpId="0"/>
      <p:bldP spid="18448" grpId="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p:cNvSpPr>
          <p:nvPr>
            <p:ph type="title"/>
          </p:nvPr>
        </p:nvSpPr>
        <p:spPr>
          <a:xfrm>
            <a:off x="0" y="0"/>
            <a:ext cx="9144000" cy="609600"/>
          </a:xfrm>
        </p:spPr>
        <p:style>
          <a:lnRef idx="1">
            <a:schemeClr val="accent2"/>
          </a:lnRef>
          <a:fillRef idx="2">
            <a:schemeClr val="accent2"/>
          </a:fillRef>
          <a:effectRef idx="1">
            <a:schemeClr val="accent2"/>
          </a:effectRef>
          <a:fontRef idx="minor">
            <a:schemeClr val="dk1"/>
          </a:fontRef>
        </p:style>
        <p:txBody>
          <a:bodyPr vert="horz" wrap="square" lIns="91440" tIns="45720" rIns="91440" bIns="45720" anchor="ctr" anchorCtr="0"/>
          <a:lstStyle/>
          <a:p>
            <a:pPr algn="l">
              <a:buNone/>
            </a:pPr>
            <a:r>
              <a:rPr lang="en-US" altLang="en-US" sz="3200" b="1" dirty="0">
                <a:solidFill>
                  <a:srgbClr val="C00000"/>
                </a:solidFill>
                <a:latin typeface="Times New Roman" panose="02020603050405020304" pitchFamily="18" charset="0"/>
                <a:cs typeface="Times New Roman" panose="02020603050405020304" pitchFamily="18" charset="0"/>
              </a:rPr>
              <a:t>III. Dầu mỏ và khí thiên nhiên ở Việt Nam</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675" name="Hình chữ nhật 4"/>
          <p:cNvSpPr/>
          <p:nvPr/>
        </p:nvSpPr>
        <p:spPr>
          <a:xfrm>
            <a:off x="251460" y="692785"/>
            <a:ext cx="8691880" cy="1198880"/>
          </a:xfrm>
          <a:prstGeom prst="rect">
            <a:avLst/>
          </a:prstGeom>
          <a:noFill/>
          <a:ln w="9525">
            <a:noFill/>
          </a:ln>
        </p:spPr>
        <p:txBody>
          <a:bodyPr wrap="square">
            <a:spAutoFit/>
          </a:bodyPr>
          <a:lstStyle/>
          <a:p>
            <a:r>
              <a:rPr lang="en-US" altLang="x-none" sz="2400" dirty="0">
                <a:solidFill>
                  <a:srgbClr val="333333"/>
                </a:solidFill>
                <a:cs typeface="Times New Roman" panose="02020603050405020304" pitchFamily="18" charset="0"/>
              </a:rPr>
              <a:t>  Tính đến hết năm 2009, Petrovietnam đã khai thác được trên 250 triệu tấn dầu thô trên 50 tỷ m</a:t>
            </a:r>
            <a:r>
              <a:rPr lang="en-US" altLang="x-none" sz="2400" baseline="30000" dirty="0">
                <a:solidFill>
                  <a:srgbClr val="333333"/>
                </a:solidFill>
                <a:cs typeface="Times New Roman" panose="02020603050405020304" pitchFamily="18" charset="0"/>
              </a:rPr>
              <a:t>3</a:t>
            </a:r>
            <a:r>
              <a:rPr lang="en-US" altLang="x-none" sz="2400" dirty="0">
                <a:solidFill>
                  <a:srgbClr val="333333"/>
                </a:solidFill>
                <a:cs typeface="Times New Roman" panose="02020603050405020304" pitchFamily="18" charset="0"/>
              </a:rPr>
              <a:t> khí. Năm 2009, đã khai thác được gần 16 triệu tấn dầu thô v</a:t>
            </a:r>
            <a:r>
              <a:rPr lang="en-US" altLang="x-none" sz="2400" dirty="0">
                <a:solidFill>
                  <a:srgbClr val="333333"/>
                </a:solidFill>
                <a:ea typeface="Times New Roman" panose="02020603050405020304" pitchFamily="18" charset="0"/>
                <a:cs typeface="Times New Roman" panose="02020603050405020304" pitchFamily="18" charset="0"/>
              </a:rPr>
              <a:t>à</a:t>
            </a:r>
            <a:r>
              <a:rPr lang="en-US" altLang="x-none" sz="2400" dirty="0">
                <a:solidFill>
                  <a:srgbClr val="333333"/>
                </a:solidFill>
                <a:cs typeface="Times New Roman" panose="02020603050405020304" pitchFamily="18" charset="0"/>
              </a:rPr>
              <a:t> 8 tỷ m</a:t>
            </a:r>
            <a:r>
              <a:rPr lang="en-US" altLang="x-none" sz="2400" baseline="30000" dirty="0">
                <a:solidFill>
                  <a:srgbClr val="333333"/>
                </a:solidFill>
                <a:cs typeface="Times New Roman" panose="02020603050405020304" pitchFamily="18" charset="0"/>
              </a:rPr>
              <a:t>3</a:t>
            </a:r>
            <a:r>
              <a:rPr lang="en-US" altLang="x-none" sz="2400" dirty="0">
                <a:solidFill>
                  <a:srgbClr val="333333"/>
                </a:solidFill>
                <a:cs typeface="Times New Roman" panose="02020603050405020304" pitchFamily="18" charset="0"/>
              </a:rPr>
              <a:t> khí.</a:t>
            </a:r>
            <a:endParaRPr lang="en-US" altLang="x-none" sz="2400" dirty="0">
              <a:ea typeface="Times New Roman" panose="02020603050405020304" pitchFamily="18" charset="0"/>
              <a:cs typeface="Times New Roman" panose="02020603050405020304" pitchFamily="18" charset="0"/>
            </a:endParaRPr>
          </a:p>
        </p:txBody>
      </p:sp>
      <p:sp>
        <p:nvSpPr>
          <p:cNvPr id="28676" name="Hình chữ nhật 5"/>
          <p:cNvSpPr/>
          <p:nvPr/>
        </p:nvSpPr>
        <p:spPr>
          <a:xfrm>
            <a:off x="323215" y="1988820"/>
            <a:ext cx="5497018" cy="461665"/>
          </a:xfrm>
          <a:prstGeom prst="rect">
            <a:avLst/>
          </a:prstGeom>
          <a:noFill/>
          <a:ln w="9525">
            <a:noFill/>
          </a:ln>
        </p:spPr>
        <p:txBody>
          <a:bodyPr wrap="none">
            <a:spAutoFit/>
          </a:bodyPr>
          <a:lstStyle/>
          <a:p>
            <a:r>
              <a:rPr lang="en-US" altLang="x-none" sz="2400" b="1" dirty="0">
                <a:solidFill>
                  <a:srgbClr val="333333"/>
                </a:solidFill>
                <a:cs typeface="Times New Roman" panose="02020603050405020304" pitchFamily="18" charset="0"/>
              </a:rPr>
              <a:t> Một Số mỏ dầu đang khai thác hiện nay</a:t>
            </a:r>
          </a:p>
        </p:txBody>
      </p:sp>
      <p:graphicFrame>
        <p:nvGraphicFramePr>
          <p:cNvPr id="7" name="Bảng 6"/>
          <p:cNvGraphicFramePr>
            <a:graphicFrameLocks noGrp="1"/>
          </p:cNvGraphicFramePr>
          <p:nvPr/>
        </p:nvGraphicFramePr>
        <p:xfrm>
          <a:off x="385445" y="2585720"/>
          <a:ext cx="8491220" cy="3992245"/>
        </p:xfrm>
        <a:graphic>
          <a:graphicData uri="http://schemas.openxmlformats.org/drawingml/2006/table">
            <a:tbl>
              <a:tblPr>
                <a:tableStyleId>{5C22544A-7EE6-4342-B048-85BDC9FD1C3A}</a:tableStyleId>
              </a:tblPr>
              <a:tblGrid>
                <a:gridCol w="2122805">
                  <a:extLst>
                    <a:ext uri="{9D8B030D-6E8A-4147-A177-3AD203B41FA5}">
                      <a16:colId xmlns="" xmlns:a16="http://schemas.microsoft.com/office/drawing/2014/main" val="20000"/>
                    </a:ext>
                  </a:extLst>
                </a:gridCol>
                <a:gridCol w="2122805">
                  <a:extLst>
                    <a:ext uri="{9D8B030D-6E8A-4147-A177-3AD203B41FA5}">
                      <a16:colId xmlns="" xmlns:a16="http://schemas.microsoft.com/office/drawing/2014/main" val="20001"/>
                    </a:ext>
                  </a:extLst>
                </a:gridCol>
                <a:gridCol w="2122805">
                  <a:extLst>
                    <a:ext uri="{9D8B030D-6E8A-4147-A177-3AD203B41FA5}">
                      <a16:colId xmlns="" xmlns:a16="http://schemas.microsoft.com/office/drawing/2014/main" val="20002"/>
                    </a:ext>
                  </a:extLst>
                </a:gridCol>
                <a:gridCol w="2122805">
                  <a:extLst>
                    <a:ext uri="{9D8B030D-6E8A-4147-A177-3AD203B41FA5}">
                      <a16:colId xmlns="" xmlns:a16="http://schemas.microsoft.com/office/drawing/2014/main" val="20003"/>
                    </a:ext>
                  </a:extLst>
                </a:gridCol>
              </a:tblGrid>
              <a:tr h="453390">
                <a:tc>
                  <a:txBody>
                    <a:bodyPr/>
                    <a:lstStyle/>
                    <a:p>
                      <a:pPr marL="0" marR="0">
                        <a:spcBef>
                          <a:spcPts val="0"/>
                        </a:spcBef>
                        <a:spcAft>
                          <a:spcPts val="0"/>
                        </a:spcAft>
                      </a:pPr>
                      <a:r>
                        <a:rPr lang="en-US" sz="1300">
                          <a:effectLst/>
                        </a:rPr>
                        <a:t>Mỏ</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Lô hợp đồng</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Nhà thầu</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Năm (bắt đầu khai thác)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0"/>
                  </a:ext>
                </a:extLst>
              </a:tr>
              <a:tr h="237490">
                <a:tc>
                  <a:txBody>
                    <a:bodyPr/>
                    <a:lstStyle/>
                    <a:p>
                      <a:pPr marL="0" marR="0">
                        <a:spcBef>
                          <a:spcPts val="0"/>
                        </a:spcBef>
                        <a:spcAft>
                          <a:spcPts val="0"/>
                        </a:spcAft>
                      </a:pPr>
                      <a:r>
                        <a:rPr lang="en-US" sz="1300">
                          <a:effectLst/>
                        </a:rPr>
                        <a:t>Bạch Hổ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09 - 1</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VSP</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1986</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1"/>
                  </a:ext>
                </a:extLst>
              </a:tr>
              <a:tr h="237490">
                <a:tc>
                  <a:txBody>
                    <a:bodyPr/>
                    <a:lstStyle/>
                    <a:p>
                      <a:pPr marL="0" marR="0">
                        <a:spcBef>
                          <a:spcPts val="0"/>
                        </a:spcBef>
                        <a:spcAft>
                          <a:spcPts val="0"/>
                        </a:spcAft>
                      </a:pPr>
                      <a:r>
                        <a:rPr lang="en-US" sz="1300">
                          <a:effectLst/>
                        </a:rPr>
                        <a:t>Rồng</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09 - 1</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VSP</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1994</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2"/>
                  </a:ext>
                </a:extLst>
              </a:tr>
              <a:tr h="237490">
                <a:tc>
                  <a:txBody>
                    <a:bodyPr/>
                    <a:lstStyle/>
                    <a:p>
                      <a:pPr marL="0" marR="0">
                        <a:spcBef>
                          <a:spcPts val="0"/>
                        </a:spcBef>
                        <a:spcAft>
                          <a:spcPts val="0"/>
                        </a:spcAft>
                      </a:pPr>
                      <a:r>
                        <a:rPr lang="en-US" sz="1300">
                          <a:effectLst/>
                        </a:rPr>
                        <a:t>Ðại Hùng</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05 - 1a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C.ty Ðại Hùng</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1994</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3"/>
                  </a:ext>
                </a:extLst>
              </a:tr>
              <a:tr h="453390">
                <a:tc>
                  <a:txBody>
                    <a:bodyPr/>
                    <a:lstStyle/>
                    <a:p>
                      <a:pPr marL="0" marR="0">
                        <a:spcBef>
                          <a:spcPts val="0"/>
                        </a:spcBef>
                        <a:spcAft>
                          <a:spcPts val="0"/>
                        </a:spcAft>
                      </a:pPr>
                      <a:r>
                        <a:rPr lang="en-US" sz="1300">
                          <a:effectLst/>
                        </a:rPr>
                        <a:t>Đông Bunga Kekwa - Cái Nước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M3 - CAA&amp;46-Cái Nước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TML&amp;TVL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1997</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4"/>
                  </a:ext>
                </a:extLst>
              </a:tr>
              <a:tr h="237490">
                <a:tc>
                  <a:txBody>
                    <a:bodyPr/>
                    <a:lstStyle/>
                    <a:p>
                      <a:pPr marL="0" marR="0">
                        <a:spcBef>
                          <a:spcPts val="0"/>
                        </a:spcBef>
                        <a:spcAft>
                          <a:spcPts val="0"/>
                        </a:spcAft>
                      </a:pPr>
                      <a:r>
                        <a:rPr lang="en-US" sz="1300">
                          <a:effectLst/>
                        </a:rPr>
                        <a:t>Tây Bunga Kekwa</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PM3 – CAA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TML</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1997</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5"/>
                  </a:ext>
                </a:extLst>
              </a:tr>
              <a:tr h="237490">
                <a:tc>
                  <a:txBody>
                    <a:bodyPr/>
                    <a:lstStyle/>
                    <a:p>
                      <a:pPr marL="0" marR="0">
                        <a:spcBef>
                          <a:spcPts val="0"/>
                        </a:spcBef>
                        <a:spcAft>
                          <a:spcPts val="0"/>
                        </a:spcAft>
                      </a:pPr>
                      <a:r>
                        <a:rPr lang="en-US" sz="1300">
                          <a:effectLst/>
                        </a:rPr>
                        <a:t>Rạng Ðông</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15 - 2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JVPC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1998</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6"/>
                  </a:ext>
                </a:extLst>
              </a:tr>
              <a:tr h="236855">
                <a:tc>
                  <a:txBody>
                    <a:bodyPr/>
                    <a:lstStyle/>
                    <a:p>
                      <a:pPr marL="0" marR="0">
                        <a:spcBef>
                          <a:spcPts val="0"/>
                        </a:spcBef>
                        <a:spcAft>
                          <a:spcPts val="0"/>
                        </a:spcAft>
                      </a:pPr>
                      <a:r>
                        <a:rPr lang="en-US" sz="1300">
                          <a:effectLst/>
                        </a:rPr>
                        <a:t>Hồng ngọc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01&amp;02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PCVL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1998</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7"/>
                  </a:ext>
                </a:extLst>
              </a:tr>
              <a:tr h="237490">
                <a:tc>
                  <a:txBody>
                    <a:bodyPr/>
                    <a:lstStyle/>
                    <a:p>
                      <a:pPr marL="0" marR="0">
                        <a:spcBef>
                          <a:spcPts val="0"/>
                        </a:spcBef>
                        <a:spcAft>
                          <a:spcPts val="0"/>
                        </a:spcAft>
                      </a:pPr>
                      <a:r>
                        <a:rPr lang="en-US" sz="1300">
                          <a:effectLst/>
                        </a:rPr>
                        <a:t>Sư Tử Ðen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15 - 1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CLJOC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2003</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8"/>
                  </a:ext>
                </a:extLst>
              </a:tr>
              <a:tr h="237490">
                <a:tc>
                  <a:txBody>
                    <a:bodyPr/>
                    <a:lstStyle/>
                    <a:p>
                      <a:pPr marL="0" marR="0">
                        <a:spcBef>
                          <a:spcPts val="0"/>
                        </a:spcBef>
                        <a:spcAft>
                          <a:spcPts val="0"/>
                        </a:spcAft>
                      </a:pPr>
                      <a:r>
                        <a:rPr lang="en-US" sz="1300">
                          <a:effectLst/>
                        </a:rPr>
                        <a:t>Bunga Raya</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PM3 - CAA</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TML</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2003</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09"/>
                  </a:ext>
                </a:extLst>
              </a:tr>
              <a:tr h="236855">
                <a:tc>
                  <a:txBody>
                    <a:bodyPr/>
                    <a:lstStyle/>
                    <a:p>
                      <a:pPr marL="0" marR="0">
                        <a:spcBef>
                          <a:spcPts val="0"/>
                        </a:spcBef>
                        <a:spcAft>
                          <a:spcPts val="0"/>
                        </a:spcAft>
                      </a:pPr>
                      <a:r>
                        <a:rPr lang="en-US" sz="1300">
                          <a:effectLst/>
                        </a:rPr>
                        <a:t>Bunga Tulip</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PM3 - CAA</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TML</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2006</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10"/>
                  </a:ext>
                </a:extLst>
              </a:tr>
              <a:tr h="237490">
                <a:tc>
                  <a:txBody>
                    <a:bodyPr/>
                    <a:lstStyle/>
                    <a:p>
                      <a:pPr marL="0" marR="0">
                        <a:spcBef>
                          <a:spcPts val="0"/>
                        </a:spcBef>
                        <a:spcAft>
                          <a:spcPts val="0"/>
                        </a:spcAft>
                      </a:pPr>
                      <a:r>
                        <a:rPr lang="en-US" sz="1300">
                          <a:effectLst/>
                        </a:rPr>
                        <a:t>Cá ngừ Vàng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09 - 2</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HVJOC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2008</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11"/>
                  </a:ext>
                </a:extLst>
              </a:tr>
              <a:tr h="236855">
                <a:tc>
                  <a:txBody>
                    <a:bodyPr/>
                    <a:lstStyle/>
                    <a:p>
                      <a:pPr marL="0" marR="0">
                        <a:spcBef>
                          <a:spcPts val="0"/>
                        </a:spcBef>
                        <a:spcAft>
                          <a:spcPts val="0"/>
                        </a:spcAft>
                      </a:pPr>
                      <a:r>
                        <a:rPr lang="en-US" sz="1300">
                          <a:effectLst/>
                        </a:rPr>
                        <a:t>Phương Ðông </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15 - 2</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JVPC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2008</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12"/>
                  </a:ext>
                </a:extLst>
              </a:tr>
              <a:tr h="238125">
                <a:tc>
                  <a:txBody>
                    <a:bodyPr/>
                    <a:lstStyle/>
                    <a:p>
                      <a:pPr marL="0" marR="0">
                        <a:spcBef>
                          <a:spcPts val="0"/>
                        </a:spcBef>
                        <a:spcAft>
                          <a:spcPts val="0"/>
                        </a:spcAft>
                      </a:pPr>
                      <a:r>
                        <a:rPr lang="en-US" sz="1300">
                          <a:effectLst/>
                        </a:rPr>
                        <a:t>Sông Đốc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46 - 02</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TSJOC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2008</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13"/>
                  </a:ext>
                </a:extLst>
              </a:tr>
              <a:tr h="236855">
                <a:tc>
                  <a:txBody>
                    <a:bodyPr/>
                    <a:lstStyle/>
                    <a:p>
                      <a:pPr marL="0" marR="0">
                        <a:spcBef>
                          <a:spcPts val="0"/>
                        </a:spcBef>
                        <a:spcAft>
                          <a:spcPts val="0"/>
                        </a:spcAft>
                      </a:pPr>
                      <a:r>
                        <a:rPr lang="en-US" sz="1300">
                          <a:effectLst/>
                        </a:rPr>
                        <a:t>Cendor</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PM304</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a:effectLst/>
                        </a:rPr>
                        <a:t>Petrofac</a:t>
                      </a:r>
                      <a:endParaRPr lang="en-US"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300" dirty="0">
                          <a:effectLst/>
                        </a:rPr>
                        <a:t>2006</a:t>
                      </a:r>
                      <a:endParaRPr lang="en-US" sz="12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00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Box 4"/>
          <p:cNvSpPr txBox="1"/>
          <p:nvPr/>
        </p:nvSpPr>
        <p:spPr>
          <a:xfrm>
            <a:off x="107950" y="0"/>
            <a:ext cx="8928100" cy="1630045"/>
          </a:xfrm>
          <a:prstGeom prst="rect">
            <a:avLst/>
          </a:prstGeom>
          <a:solidFill>
            <a:srgbClr val="CCFFCC"/>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ts val="0"/>
              </a:spcBef>
              <a:buFontTx/>
              <a:buNone/>
            </a:pPr>
            <a:r>
              <a:rPr lang="en-US" altLang="en-US" sz="3600" b="1" dirty="0">
                <a:solidFill>
                  <a:srgbClr val="FF3300"/>
                </a:solidFill>
                <a:latin typeface="Times New Roman" panose="02020603050405020304" pitchFamily="18" charset="0"/>
                <a:cs typeface="Times New Roman" panose="02020603050405020304" pitchFamily="18" charset="0"/>
              </a:rPr>
              <a:t>Thông tin thị trường</a:t>
            </a:r>
          </a:p>
          <a:p>
            <a:pPr marL="0" lvl="0" indent="0" algn="ctr">
              <a:spcBef>
                <a:spcPts val="0"/>
              </a:spcBef>
              <a:buFontTx/>
              <a:buNone/>
            </a:pPr>
            <a:r>
              <a:rPr lang="en-US" altLang="en-US" b="1" dirty="0">
                <a:solidFill>
                  <a:srgbClr val="FF3300"/>
                </a:solidFill>
                <a:latin typeface="Times New Roman" panose="02020603050405020304" pitchFamily="18" charset="0"/>
                <a:cs typeface="Times New Roman" panose="02020603050405020304" pitchFamily="18" charset="0"/>
              </a:rPr>
              <a:t>Giá dầu thô ngày hôm nay </a:t>
            </a:r>
            <a:r>
              <a:rPr lang="en-US" altLang="en-US" b="1" dirty="0" smtClean="0">
                <a:solidFill>
                  <a:srgbClr val="FF3300"/>
                </a:solidFill>
                <a:latin typeface="Times New Roman" panose="02020603050405020304" pitchFamily="18" charset="0"/>
                <a:cs typeface="Times New Roman" panose="02020603050405020304" pitchFamily="18" charset="0"/>
              </a:rPr>
              <a:t>(16/3</a:t>
            </a:r>
            <a:r>
              <a:rPr lang="en-US" altLang="en-US" b="1" dirty="0">
                <a:solidFill>
                  <a:srgbClr val="FF3300"/>
                </a:solidFill>
                <a:latin typeface="Times New Roman" panose="02020603050405020304" pitchFamily="18" charset="0"/>
                <a:cs typeface="Times New Roman" panose="02020603050405020304" pitchFamily="18" charset="0"/>
              </a:rPr>
              <a:t>) khoảng 70 USD/ thùng</a:t>
            </a:r>
          </a:p>
        </p:txBody>
      </p:sp>
      <p:sp>
        <p:nvSpPr>
          <p:cNvPr id="47109" name="Rectangle 5"/>
          <p:cNvSpPr/>
          <p:nvPr/>
        </p:nvSpPr>
        <p:spPr>
          <a:xfrm>
            <a:off x="4464050" y="3111500"/>
            <a:ext cx="4429125" cy="20605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en-US" b="1" dirty="0">
                <a:solidFill>
                  <a:srgbClr val="0000FF"/>
                </a:solidFill>
                <a:latin typeface="Times New Roman" panose="02020603050405020304" pitchFamily="18" charset="0"/>
              </a:rPr>
              <a:t>7 thùng </a:t>
            </a:r>
            <a:r>
              <a:rPr lang="en-US" altLang="en-US" b="1" dirty="0">
                <a:solidFill>
                  <a:srgbClr val="0000FF"/>
                </a:solidFill>
                <a:latin typeface="Times New Roman" panose="02020603050405020304" pitchFamily="18" charset="0"/>
              </a:rPr>
              <a:t>=</a:t>
            </a:r>
            <a:r>
              <a:rPr lang="vi-VN" altLang="en-US" b="1" dirty="0">
                <a:solidFill>
                  <a:srgbClr val="0000FF"/>
                </a:solidFill>
                <a:latin typeface="Times New Roman" panose="02020603050405020304" pitchFamily="18" charset="0"/>
              </a:rPr>
              <a:t> 1 tấn dầu thô</a:t>
            </a:r>
            <a:r>
              <a:rPr lang="en-US" altLang="en-US" b="1" dirty="0">
                <a:solidFill>
                  <a:srgbClr val="0000FF"/>
                </a:solidFill>
                <a:latin typeface="Times New Roman" panose="02020603050405020304" pitchFamily="18" charset="0"/>
              </a:rPr>
              <a:t>.</a:t>
            </a:r>
            <a:r>
              <a:rPr lang="vi-VN" altLang="en-US" b="1" dirty="0">
                <a:solidFill>
                  <a:srgbClr val="0000FF"/>
                </a:solidFill>
                <a:latin typeface="Times New Roman" panose="02020603050405020304" pitchFamily="18" charset="0"/>
              </a:rPr>
              <a:t> </a:t>
            </a:r>
            <a:endParaRPr lang="en-US" altLang="en-US" b="1" dirty="0">
              <a:solidFill>
                <a:srgbClr val="0000FF"/>
              </a:solidFill>
              <a:latin typeface="Times New Roman" panose="02020603050405020304" pitchFamily="18" charset="0"/>
            </a:endParaRPr>
          </a:p>
          <a:p>
            <a:pPr marL="0" lvl="0" indent="0" algn="ctr">
              <a:spcBef>
                <a:spcPct val="0"/>
              </a:spcBef>
              <a:buFontTx/>
              <a:buNone/>
            </a:pPr>
            <a:endParaRPr lang="en-US" altLang="en-US" b="1" dirty="0">
              <a:solidFill>
                <a:srgbClr val="0000FF"/>
              </a:solidFill>
              <a:latin typeface="Times New Roman" panose="02020603050405020304" pitchFamily="18" charset="0"/>
            </a:endParaRPr>
          </a:p>
          <a:p>
            <a:pPr marL="0" lvl="0" indent="0">
              <a:spcBef>
                <a:spcPct val="0"/>
              </a:spcBef>
              <a:buFontTx/>
              <a:buNone/>
            </a:pPr>
            <a:r>
              <a:rPr lang="vi-VN" altLang="en-US" b="1" dirty="0">
                <a:solidFill>
                  <a:srgbClr val="0000FF"/>
                </a:solidFill>
                <a:latin typeface="Times New Roman" panose="02020603050405020304" pitchFamily="18" charset="0"/>
              </a:rPr>
              <a:t>1 thùng tương đương với 158</a:t>
            </a:r>
            <a:r>
              <a:rPr lang="en-US" altLang="en-US" b="1" dirty="0">
                <a:solidFill>
                  <a:srgbClr val="0000FF"/>
                </a:solidFill>
                <a:latin typeface="Times New Roman" panose="02020603050405020304" pitchFamily="18" charset="0"/>
              </a:rPr>
              <a:t>, 97</a:t>
            </a:r>
            <a:r>
              <a:rPr lang="vi-VN" altLang="en-US" b="1" dirty="0">
                <a:solidFill>
                  <a:srgbClr val="0000FF"/>
                </a:solidFill>
                <a:latin typeface="Times New Roman" panose="02020603050405020304" pitchFamily="18" charset="0"/>
              </a:rPr>
              <a:t> </a:t>
            </a:r>
            <a:r>
              <a:rPr lang="en-US" altLang="en-US" b="1" dirty="0">
                <a:solidFill>
                  <a:srgbClr val="0000FF"/>
                </a:solidFill>
                <a:latin typeface="Times New Roman" panose="02020603050405020304" pitchFamily="18" charset="0"/>
              </a:rPr>
              <a:t>lit</a:t>
            </a:r>
            <a:endParaRPr lang="vi-VN" altLang="en-US" b="1" dirty="0">
              <a:solidFill>
                <a:srgbClr val="0000FF"/>
              </a:solidFill>
              <a:latin typeface="Times New Roman" panose="02020603050405020304" pitchFamily="18" charset="0"/>
            </a:endParaRPr>
          </a:p>
        </p:txBody>
      </p:sp>
      <p:pic>
        <p:nvPicPr>
          <p:cNvPr id="6148" name="Picture 8" descr="http://vneconomy2.vcmedia.vn/zoom/500_312/QXDRQqSpnksbgvD7IHAwXMYvXWy4e/Image/2014/12/0-0e58a.jpg"/>
          <p:cNvPicPr>
            <a:picLocks noChangeAspect="1"/>
          </p:cNvPicPr>
          <p:nvPr/>
        </p:nvPicPr>
        <p:blipFill>
          <a:blip r:embed="rId2"/>
          <a:stretch>
            <a:fillRect/>
          </a:stretch>
        </p:blipFill>
        <p:spPr>
          <a:xfrm>
            <a:off x="0" y="1739265"/>
            <a:ext cx="4440555" cy="500507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linds(horizontal)">
                                      <p:cBhvr>
                                        <p:cTn id="7"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C:\Users\Admin\Documents\HUONG\HOA HOC\New folder\tran-dau[1].jpg"/>
          <p:cNvPicPr>
            <a:picLocks noChangeAspect="1"/>
          </p:cNvPicPr>
          <p:nvPr/>
        </p:nvPicPr>
        <p:blipFill>
          <a:blip r:embed="rId2"/>
          <a:stretch>
            <a:fillRect/>
          </a:stretch>
        </p:blipFill>
        <p:spPr>
          <a:xfrm>
            <a:off x="-36512" y="3786188"/>
            <a:ext cx="4357687" cy="2857500"/>
          </a:xfrm>
          <a:prstGeom prst="rect">
            <a:avLst/>
          </a:prstGeom>
          <a:noFill/>
          <a:ln w="9525">
            <a:noFill/>
          </a:ln>
        </p:spPr>
      </p:pic>
      <p:pic>
        <p:nvPicPr>
          <p:cNvPr id="36869" name="Picture 5" descr="C:\Users\Admin\Documents\HUONG\HOA HOC\New folder\b2[1].jpg"/>
          <p:cNvPicPr>
            <a:picLocks noChangeAspect="1"/>
          </p:cNvPicPr>
          <p:nvPr/>
        </p:nvPicPr>
        <p:blipFill>
          <a:blip r:embed="rId3"/>
          <a:stretch>
            <a:fillRect/>
          </a:stretch>
        </p:blipFill>
        <p:spPr>
          <a:xfrm>
            <a:off x="4427538" y="1071563"/>
            <a:ext cx="4502150" cy="2644775"/>
          </a:xfrm>
          <a:prstGeom prst="rect">
            <a:avLst/>
          </a:prstGeom>
          <a:noFill/>
          <a:ln w="9525">
            <a:noFill/>
          </a:ln>
        </p:spPr>
      </p:pic>
      <p:pic>
        <p:nvPicPr>
          <p:cNvPr id="10" name="Picture 9" descr="http://khoahoc.baodatviet.vn/Uploaded_CDCA/tuanlinh/20100509/khcn%20NowruzOilSpillg.jpg"/>
          <p:cNvPicPr>
            <a:picLocks noChangeAspect="1"/>
          </p:cNvPicPr>
          <p:nvPr/>
        </p:nvPicPr>
        <p:blipFill>
          <a:blip r:embed="rId4"/>
          <a:stretch>
            <a:fillRect/>
          </a:stretch>
        </p:blipFill>
        <p:spPr>
          <a:xfrm>
            <a:off x="-36512" y="1071563"/>
            <a:ext cx="4357687" cy="2643187"/>
          </a:xfrm>
          <a:prstGeom prst="rect">
            <a:avLst/>
          </a:prstGeom>
          <a:noFill/>
          <a:ln w="9525">
            <a:noFill/>
          </a:ln>
        </p:spPr>
      </p:pic>
      <p:sp>
        <p:nvSpPr>
          <p:cNvPr id="20486" name="Text Box 6"/>
          <p:cNvSpPr txBox="1"/>
          <p:nvPr/>
        </p:nvSpPr>
        <p:spPr>
          <a:xfrm>
            <a:off x="2555875" y="188913"/>
            <a:ext cx="4248150" cy="588962"/>
          </a:xfrm>
          <a:prstGeom prst="rect">
            <a:avLst/>
          </a:prstGeom>
          <a:solidFill>
            <a:srgbClr val="CCFFFF"/>
          </a:solidFill>
          <a:ln w="9525" cap="flat" cmpd="sng">
            <a:solidFill>
              <a:srgbClr val="00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Sự cố dầu trên biển.</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37894" name="Picture 6" descr="C:\Users\Admin\Documents\HUONG\HOA HOC\New folder\210tn_animal2[1].jpg"/>
          <p:cNvPicPr>
            <a:picLocks noChangeAspect="1"/>
          </p:cNvPicPr>
          <p:nvPr/>
        </p:nvPicPr>
        <p:blipFill>
          <a:blip r:embed="rId5"/>
          <a:stretch>
            <a:fillRect/>
          </a:stretch>
        </p:blipFill>
        <p:spPr>
          <a:xfrm>
            <a:off x="4427538" y="3716338"/>
            <a:ext cx="4505325" cy="2952750"/>
          </a:xfrm>
          <a:prstGeom prst="rect">
            <a:avLst/>
          </a:prstGeom>
          <a:noFill/>
          <a:ln w="9525">
            <a:noFill/>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box(in)">
                                      <p:cBhvr>
                                        <p:cTn id="12" dur="500"/>
                                        <p:tgtEl>
                                          <p:spTgt spid="368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6867"/>
                                        </p:tgtEl>
                                        <p:attrNameLst>
                                          <p:attrName>style.visibility</p:attrName>
                                        </p:attrNameLst>
                                      </p:cBhvr>
                                      <p:to>
                                        <p:strVal val="visible"/>
                                      </p:to>
                                    </p:set>
                                    <p:animEffect transition="in" filter="box(in)">
                                      <p:cBhvr>
                                        <p:cTn id="17" dur="500"/>
                                        <p:tgtEl>
                                          <p:spTgt spid="3686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7894"/>
                                        </p:tgtEl>
                                        <p:attrNameLst>
                                          <p:attrName>style.visibility</p:attrName>
                                        </p:attrNameLst>
                                      </p:cBhvr>
                                      <p:to>
                                        <p:strVal val="visible"/>
                                      </p:to>
                                    </p:set>
                                    <p:animEffect transition="in" filter="box(in)">
                                      <p:cBhvr>
                                        <p:cTn id="22" dur="500"/>
                                        <p:tgtEl>
                                          <p:spTgt spid="378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6"/>
                                        </p:tgtEl>
                                        <p:attrNameLst>
                                          <p:attrName>style.visibility</p:attrName>
                                        </p:attrNameLst>
                                      </p:cBhvr>
                                      <p:to>
                                        <p:strVal val="visible"/>
                                      </p:to>
                                    </p:set>
                                    <p:animEffect transition="in" filter="blinds(horizontal)">
                                      <p:cBhvr>
                                        <p:cTn id="2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vtv1.vcmedia.vn/Uploaded/nguyenngan/2013_07_09/tran-dau.jpg"/>
          <p:cNvPicPr>
            <a:picLocks noChangeAspect="1"/>
          </p:cNvPicPr>
          <p:nvPr/>
        </p:nvPicPr>
        <p:blipFill>
          <a:blip r:embed="rId2"/>
          <a:stretch>
            <a:fillRect/>
          </a:stretch>
        </p:blipFill>
        <p:spPr>
          <a:xfrm>
            <a:off x="0" y="0"/>
            <a:ext cx="9093200" cy="4797425"/>
          </a:xfrm>
          <a:prstGeom prst="rect">
            <a:avLst/>
          </a:prstGeom>
          <a:noFill/>
          <a:ln w="9525">
            <a:noFill/>
          </a:ln>
        </p:spPr>
      </p:pic>
      <p:sp>
        <p:nvSpPr>
          <p:cNvPr id="30723" name="Hộp Văn bản 1"/>
          <p:cNvSpPr txBox="1"/>
          <p:nvPr/>
        </p:nvSpPr>
        <p:spPr>
          <a:xfrm>
            <a:off x="1763713" y="5373688"/>
            <a:ext cx="5848350" cy="10763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b="1" dirty="0">
                <a:latin typeface="Times New Roman" panose="02020603050405020304" pitchFamily="18" charset="0"/>
              </a:rPr>
              <a:t>Thảm họa tràn dầu vịnh Mexico</a:t>
            </a:r>
            <a:endParaRPr lang="en-US" altLang="en-US" dirty="0">
              <a:latin typeface="Times New Roman" panose="02020603050405020304" pitchFamily="18" charset="0"/>
            </a:endParaRPr>
          </a:p>
          <a:p>
            <a:pPr marL="0" lvl="0" indent="0">
              <a:spcBef>
                <a:spcPct val="0"/>
              </a:spcBef>
              <a:buFontTx/>
              <a:buNone/>
            </a:pPr>
            <a:endParaRPr lang="en-US" altLang="en-US" dirty="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59749" name="Text Box 5"/>
          <p:cNvSpPr txBox="1">
            <a:spLocks noChangeArrowheads="1"/>
          </p:cNvSpPr>
          <p:nvPr/>
        </p:nvSpPr>
        <p:spPr bwMode="auto">
          <a:xfrm>
            <a:off x="2438400" y="5500688"/>
            <a:ext cx="4805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eaLnBrk="1" hangingPunct="1">
              <a:buClrTx/>
              <a:buSzTx/>
              <a:buFontTx/>
              <a:buNone/>
              <a:defRPr/>
            </a:pPr>
            <a:r>
              <a:rPr kumimoji="0" lang="en-US" sz="2800" b="1" kern="1200" cap="none" spc="0" normalizeH="0" baseline="0" noProof="0" dirty="0">
                <a:solidFill>
                  <a:srgbClr val="FFFF00"/>
                </a:solidFill>
                <a:effectLst>
                  <a:outerShdw blurRad="38100" dist="38100" dir="2700000" algn="tl">
                    <a:srgbClr val="C0C0C0"/>
                  </a:outerShdw>
                </a:effectLst>
                <a:latin typeface="Times New Roman" panose="02020603050405020304" pitchFamily="18" charset="0"/>
                <a:ea typeface="+mn-ea"/>
                <a:cs typeface="+mn-cs"/>
              </a:rPr>
              <a:t>SỰ CỐ TRÀN DẦU RA BIỂN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ircle(in)">
                                      <p:cBhvr>
                                        <p:cTn id="7" dur="1000"/>
                                        <p:tgtEl>
                                          <p:spTgt spid="573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749"/>
                                        </p:tgtEl>
                                        <p:attrNameLst>
                                          <p:attrName>style.visibility</p:attrName>
                                        </p:attrNameLst>
                                      </p:cBhvr>
                                      <p:to>
                                        <p:strVal val="visible"/>
                                      </p:to>
                                    </p:set>
                                    <p:animEffect transition="in" filter="fade">
                                      <p:cBhvr>
                                        <p:cTn id="10"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êu đề 1"/>
          <p:cNvSpPr>
            <a:spLocks noGrp="1"/>
          </p:cNvSpPr>
          <p:nvPr>
            <p:ph type="title"/>
          </p:nvPr>
        </p:nvSpPr>
        <p:spPr/>
        <p:txBody>
          <a:bodyPr vert="horz" wrap="square" lIns="91440" tIns="45720" rIns="91440" bIns="45720" anchor="ctr" anchorCtr="0"/>
          <a:lstStyle/>
          <a:p>
            <a:endParaRPr lang="en-US" altLang="en-US" dirty="0">
              <a:latin typeface="Calibri" panose="020F0502020204030204" charset="0"/>
            </a:endParaRPr>
          </a:p>
        </p:txBody>
      </p:sp>
      <p:sp>
        <p:nvSpPr>
          <p:cNvPr id="33795" name="Chỗ dành sẵn cho Nội dung 2"/>
          <p:cNvSpPr>
            <a:spLocks noGrp="1"/>
          </p:cNvSpPr>
          <p:nvPr>
            <p:ph sz="half" idx="1"/>
          </p:nvPr>
        </p:nvSpPr>
        <p:spPr/>
        <p:txBody>
          <a:bodyPr vert="horz" wrap="square" lIns="91440" tIns="45720" rIns="91440" bIns="45720" anchor="t" anchorCtr="0"/>
          <a:lstStyle/>
          <a:p>
            <a:pPr>
              <a:buClrTx/>
              <a:buSzTx/>
            </a:pPr>
            <a:endParaRPr lang="en-US" altLang="en-US" kern="1200" dirty="0">
              <a:latin typeface="Calibri" panose="020F0502020204030204" charset="0"/>
              <a:ea typeface="+mn-ea"/>
              <a:cs typeface="+mn-cs"/>
            </a:endParaRPr>
          </a:p>
        </p:txBody>
      </p:sp>
      <p:sp>
        <p:nvSpPr>
          <p:cNvPr id="33796" name="Chỗ dành sẵn cho Nội dung 3"/>
          <p:cNvSpPr>
            <a:spLocks noGrp="1"/>
          </p:cNvSpPr>
          <p:nvPr>
            <p:ph sz="half" idx="2"/>
          </p:nvPr>
        </p:nvSpPr>
        <p:spPr/>
        <p:txBody>
          <a:bodyPr vert="horz" wrap="square" lIns="91440" tIns="45720" rIns="91440" bIns="45720" anchor="t" anchorCtr="0"/>
          <a:lstStyle/>
          <a:p>
            <a:pPr>
              <a:buClrTx/>
              <a:buSzTx/>
            </a:pPr>
            <a:endParaRPr lang="en-US" altLang="en-US" kern="1200" dirty="0">
              <a:latin typeface="Calibri" panose="020F0502020204030204" charset="0"/>
              <a:ea typeface="+mn-ea"/>
              <a:cs typeface="+mn-cs"/>
            </a:endParaRPr>
          </a:p>
        </p:txBody>
      </p:sp>
      <p:pic>
        <p:nvPicPr>
          <p:cNvPr id="33797" name="Picture 2" descr="http://vtv1.vcmedia.vn/Uploaded/nguyenngan/2013_07_09/101028181812-476-821.jpg"/>
          <p:cNvPicPr>
            <a:picLocks noChangeAspect="1"/>
          </p:cNvPicPr>
          <p:nvPr/>
        </p:nvPicPr>
        <p:blipFill>
          <a:blip r:embed="rId2"/>
          <a:stretch>
            <a:fillRect/>
          </a:stretch>
        </p:blipFill>
        <p:spPr>
          <a:xfrm>
            <a:off x="31750" y="0"/>
            <a:ext cx="9112250" cy="68580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êu đề 1"/>
          <p:cNvSpPr>
            <a:spLocks noGrp="1"/>
          </p:cNvSpPr>
          <p:nvPr>
            <p:ph type="title"/>
          </p:nvPr>
        </p:nvSpPr>
        <p:spPr/>
        <p:txBody>
          <a:bodyPr vert="horz" wrap="square" lIns="91440" tIns="45720" rIns="91440" bIns="45720" anchor="ctr" anchorCtr="0"/>
          <a:lstStyle/>
          <a:p>
            <a:endParaRPr lang="en-US" altLang="en-US" dirty="0">
              <a:latin typeface="Calibri" panose="020F0502020204030204" charset="0"/>
            </a:endParaRPr>
          </a:p>
        </p:txBody>
      </p:sp>
      <p:sp>
        <p:nvSpPr>
          <p:cNvPr id="34819" name="Chỗ dành sẵn cho Nội dung 2"/>
          <p:cNvSpPr>
            <a:spLocks noGrp="1"/>
          </p:cNvSpPr>
          <p:nvPr>
            <p:ph sz="half" idx="1"/>
          </p:nvPr>
        </p:nvSpPr>
        <p:spPr/>
        <p:txBody>
          <a:bodyPr vert="horz" wrap="square" lIns="91440" tIns="45720" rIns="91440" bIns="45720" anchor="t" anchorCtr="0"/>
          <a:lstStyle/>
          <a:p>
            <a:pPr>
              <a:buClrTx/>
              <a:buSzTx/>
            </a:pPr>
            <a:endParaRPr lang="en-US" altLang="en-US" kern="1200" dirty="0">
              <a:latin typeface="Calibri" panose="020F0502020204030204" charset="0"/>
              <a:ea typeface="+mn-ea"/>
              <a:cs typeface="+mn-cs"/>
            </a:endParaRPr>
          </a:p>
        </p:txBody>
      </p:sp>
      <p:sp>
        <p:nvSpPr>
          <p:cNvPr id="34820" name="Chỗ dành sẵn cho Nội dung 3"/>
          <p:cNvSpPr>
            <a:spLocks noGrp="1"/>
          </p:cNvSpPr>
          <p:nvPr>
            <p:ph sz="half" idx="2"/>
          </p:nvPr>
        </p:nvSpPr>
        <p:spPr/>
        <p:txBody>
          <a:bodyPr vert="horz" wrap="square" lIns="91440" tIns="45720" rIns="91440" bIns="45720" anchor="t" anchorCtr="0"/>
          <a:lstStyle/>
          <a:p>
            <a:pPr>
              <a:buClrTx/>
              <a:buSzTx/>
            </a:pPr>
            <a:endParaRPr lang="en-US" altLang="en-US" kern="1200" dirty="0">
              <a:latin typeface="Calibri" panose="020F0502020204030204" charset="0"/>
              <a:ea typeface="+mn-ea"/>
              <a:cs typeface="+mn-cs"/>
            </a:endParaRPr>
          </a:p>
        </p:txBody>
      </p:sp>
      <p:pic>
        <p:nvPicPr>
          <p:cNvPr id="34821" name="Picture 2" descr="https://encrypted-tbn0.gstatic.com/images?q=tbn:ANd9GcS-tLtKMnShhmMEkigEAzKL2N87PmjlIik2qyFtMQ5O-g1ahtYE"/>
          <p:cNvPicPr>
            <a:picLocks noChangeAspect="1"/>
          </p:cNvPicPr>
          <p:nvPr/>
        </p:nvPicPr>
        <p:blipFill>
          <a:blip r:embed="rId2"/>
          <a:stretch>
            <a:fillRect/>
          </a:stretch>
        </p:blipFill>
        <p:spPr>
          <a:xfrm>
            <a:off x="26988" y="0"/>
            <a:ext cx="9028112" cy="691673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êu đề 1"/>
          <p:cNvSpPr>
            <a:spLocks noGrp="1"/>
          </p:cNvSpPr>
          <p:nvPr>
            <p:ph type="title"/>
          </p:nvPr>
        </p:nvSpPr>
        <p:spPr/>
        <p:txBody>
          <a:bodyPr vert="horz" wrap="square" lIns="91440" tIns="45720" rIns="91440" bIns="45720" anchor="ctr" anchorCtr="0"/>
          <a:lstStyle/>
          <a:p>
            <a:endParaRPr lang="en-US" altLang="en-US" dirty="0">
              <a:latin typeface="Calibri" panose="020F0502020204030204" charset="0"/>
            </a:endParaRPr>
          </a:p>
        </p:txBody>
      </p:sp>
      <p:sp>
        <p:nvSpPr>
          <p:cNvPr id="35843" name="Chỗ dành sẵn cho Nội dung 2"/>
          <p:cNvSpPr>
            <a:spLocks noGrp="1"/>
          </p:cNvSpPr>
          <p:nvPr>
            <p:ph sz="half" idx="1"/>
          </p:nvPr>
        </p:nvSpPr>
        <p:spPr/>
        <p:txBody>
          <a:bodyPr vert="horz" wrap="square" lIns="91440" tIns="45720" rIns="91440" bIns="45720" anchor="t" anchorCtr="0"/>
          <a:lstStyle/>
          <a:p>
            <a:pPr>
              <a:buClrTx/>
              <a:buSzTx/>
            </a:pPr>
            <a:endParaRPr lang="en-US" altLang="en-US" kern="1200" dirty="0">
              <a:latin typeface="Calibri" panose="020F0502020204030204" charset="0"/>
              <a:ea typeface="+mn-ea"/>
              <a:cs typeface="+mn-cs"/>
            </a:endParaRPr>
          </a:p>
        </p:txBody>
      </p:sp>
      <p:sp>
        <p:nvSpPr>
          <p:cNvPr id="35844" name="Chỗ dành sẵn cho Nội dung 3"/>
          <p:cNvSpPr>
            <a:spLocks noGrp="1"/>
          </p:cNvSpPr>
          <p:nvPr>
            <p:ph sz="half" idx="2"/>
          </p:nvPr>
        </p:nvSpPr>
        <p:spPr/>
        <p:txBody>
          <a:bodyPr vert="horz" wrap="square" lIns="91440" tIns="45720" rIns="91440" bIns="45720" anchor="t" anchorCtr="0"/>
          <a:lstStyle/>
          <a:p>
            <a:pPr>
              <a:buClrTx/>
              <a:buSzTx/>
            </a:pPr>
            <a:endParaRPr lang="en-US" altLang="en-US" kern="1200" dirty="0">
              <a:latin typeface="Calibri" panose="020F0502020204030204" charset="0"/>
              <a:ea typeface="+mn-ea"/>
              <a:cs typeface="+mn-cs"/>
            </a:endParaRPr>
          </a:p>
        </p:txBody>
      </p:sp>
      <p:pic>
        <p:nvPicPr>
          <p:cNvPr id="35845" name="Picture 2" descr="http://xangdau.net/uploads/news/01/47/16/Ima2165980geView.jpg"/>
          <p:cNvPicPr>
            <a:picLocks noChangeAspect="1"/>
          </p:cNvPicPr>
          <p:nvPr/>
        </p:nvPicPr>
        <p:blipFill>
          <a:blip r:embed="rId2"/>
          <a:stretch>
            <a:fillRect/>
          </a:stretch>
        </p:blipFill>
        <p:spPr>
          <a:xfrm>
            <a:off x="0" y="0"/>
            <a:ext cx="9086850" cy="68580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hỗ dành sẵn cho Nội dung 2"/>
          <p:cNvSpPr>
            <a:spLocks noGrp="1"/>
          </p:cNvSpPr>
          <p:nvPr>
            <p:ph sz="half" idx="1"/>
          </p:nvPr>
        </p:nvSpPr>
        <p:spPr/>
        <p:txBody>
          <a:bodyPr vert="horz" wrap="square" lIns="91440" tIns="45720" rIns="91440" bIns="45720" anchor="t" anchorCtr="0"/>
          <a:lstStyle/>
          <a:p>
            <a:pPr>
              <a:buClrTx/>
              <a:buSzTx/>
            </a:pPr>
            <a:endParaRPr lang="en-US" altLang="en-US" kern="1200" dirty="0">
              <a:latin typeface="Calibri" panose="020F0502020204030204" charset="0"/>
              <a:ea typeface="+mn-ea"/>
              <a:cs typeface="+mn-cs"/>
            </a:endParaRPr>
          </a:p>
        </p:txBody>
      </p:sp>
      <p:pic>
        <p:nvPicPr>
          <p:cNvPr id="36867" name="Picture 2" descr="http://media.tinmoitruong.vn/public/media/media/picture/07/8(16).jpg"/>
          <p:cNvPicPr>
            <a:picLocks noChangeAspect="1"/>
          </p:cNvPicPr>
          <p:nvPr/>
        </p:nvPicPr>
        <p:blipFill>
          <a:blip r:embed="rId2"/>
          <a:stretch>
            <a:fillRect/>
          </a:stretch>
        </p:blipFill>
        <p:spPr>
          <a:xfrm>
            <a:off x="20638" y="20638"/>
            <a:ext cx="4211637" cy="2794000"/>
          </a:xfrm>
          <a:prstGeom prst="rect">
            <a:avLst/>
          </a:prstGeom>
          <a:noFill/>
          <a:ln w="9525">
            <a:noFill/>
          </a:ln>
        </p:spPr>
      </p:pic>
      <p:pic>
        <p:nvPicPr>
          <p:cNvPr id="36868" name="Picture 8" descr="http://ceds.ueb.vnu.edu.vn/uploads/image/Dautran.jpg"/>
          <p:cNvPicPr>
            <a:picLocks noChangeAspect="1"/>
          </p:cNvPicPr>
          <p:nvPr/>
        </p:nvPicPr>
        <p:blipFill>
          <a:blip r:embed="rId3"/>
          <a:stretch>
            <a:fillRect/>
          </a:stretch>
        </p:blipFill>
        <p:spPr>
          <a:xfrm>
            <a:off x="4668838" y="20638"/>
            <a:ext cx="4146550" cy="2819400"/>
          </a:xfrm>
          <a:prstGeom prst="rect">
            <a:avLst/>
          </a:prstGeom>
          <a:noFill/>
          <a:ln w="9525">
            <a:noFill/>
          </a:ln>
        </p:spPr>
      </p:pic>
      <p:pic>
        <p:nvPicPr>
          <p:cNvPr id="36869" name="Picture 10" descr="Kết quả hình ảnh cho xu ly sự cố tràn dầu tran ra bien"/>
          <p:cNvPicPr>
            <a:picLocks noChangeAspect="1"/>
          </p:cNvPicPr>
          <p:nvPr/>
        </p:nvPicPr>
        <p:blipFill>
          <a:blip r:embed="rId4"/>
          <a:stretch>
            <a:fillRect/>
          </a:stretch>
        </p:blipFill>
        <p:spPr>
          <a:xfrm>
            <a:off x="20638" y="2927350"/>
            <a:ext cx="4498975" cy="3370263"/>
          </a:xfrm>
          <a:prstGeom prst="rect">
            <a:avLst/>
          </a:prstGeom>
          <a:noFill/>
          <a:ln w="9525">
            <a:noFill/>
          </a:ln>
        </p:spPr>
      </p:pic>
      <p:sp>
        <p:nvSpPr>
          <p:cNvPr id="36870" name="AutoShape 12" descr="Kết quả hình ảnh cho xu ly sự cố tràn dầu tran ra bien"/>
          <p:cNvSpPr>
            <a:spLocks noChangeAspect="1"/>
          </p:cNvSpPr>
          <p:nvPr/>
        </p:nvSpPr>
        <p:spPr>
          <a:xfrm>
            <a:off x="149225" y="-144462"/>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Times New Roman" panose="02020603050405020304" pitchFamily="18" charset="0"/>
            </a:endParaRPr>
          </a:p>
        </p:txBody>
      </p:sp>
      <p:sp>
        <p:nvSpPr>
          <p:cNvPr id="36871" name="AutoShape 14" descr="Kết quả hình ảnh cho xu ly sự cố tràn dầu tran ra bien"/>
          <p:cNvSpPr>
            <a:spLocks noChangeAspect="1"/>
          </p:cNvSpPr>
          <p:nvPr/>
        </p:nvSpPr>
        <p:spPr>
          <a:xfrm>
            <a:off x="301625" y="7938"/>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Times New Roman" panose="02020603050405020304" pitchFamily="18" charset="0"/>
            </a:endParaRPr>
          </a:p>
        </p:txBody>
      </p:sp>
      <p:pic>
        <p:nvPicPr>
          <p:cNvPr id="36872" name="Picture 16" descr="http://www.hoahocngaynay.com/images/stories/01072014/tran-dau.jpg"/>
          <p:cNvPicPr>
            <a:picLocks noChangeAspect="1"/>
          </p:cNvPicPr>
          <p:nvPr/>
        </p:nvPicPr>
        <p:blipFill>
          <a:blip r:embed="rId5"/>
          <a:stretch>
            <a:fillRect/>
          </a:stretch>
        </p:blipFill>
        <p:spPr>
          <a:xfrm>
            <a:off x="4668838" y="2943225"/>
            <a:ext cx="4295775" cy="3411538"/>
          </a:xfrm>
          <a:prstGeom prst="rect">
            <a:avLst/>
          </a:prstGeom>
          <a:noFill/>
          <a:ln w="9525">
            <a:noFill/>
          </a:ln>
        </p:spPr>
      </p:pic>
      <p:sp>
        <p:nvSpPr>
          <p:cNvPr id="36873" name="Hộp Văn bản 1"/>
          <p:cNvSpPr txBox="1"/>
          <p:nvPr/>
        </p:nvSpPr>
        <p:spPr>
          <a:xfrm>
            <a:off x="1476375" y="6343650"/>
            <a:ext cx="5688013"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solidFill>
                  <a:srgbClr val="FF3300"/>
                </a:solidFill>
                <a:latin typeface="Times New Roman" panose="02020603050405020304" pitchFamily="18" charset="0"/>
              </a:rPr>
              <a:t>Một số giải pháp xử lí dầu tràn ra biển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1230654513_cn_trandau_3"/>
          <p:cNvPicPr>
            <a:picLocks noChangeAspect="1"/>
          </p:cNvPicPr>
          <p:nvPr/>
        </p:nvPicPr>
        <p:blipFill>
          <a:blip r:embed="rId3"/>
          <a:stretch>
            <a:fillRect/>
          </a:stretch>
        </p:blipFill>
        <p:spPr>
          <a:xfrm>
            <a:off x="0" y="0"/>
            <a:ext cx="8839200" cy="5867400"/>
          </a:xfrm>
          <a:prstGeom prst="rect">
            <a:avLst/>
          </a:prstGeom>
          <a:noFill/>
          <a:ln w="9525">
            <a:noFill/>
          </a:ln>
        </p:spPr>
      </p:pic>
      <p:sp>
        <p:nvSpPr>
          <p:cNvPr id="61444" name="Text Box 7"/>
          <p:cNvSpPr txBox="1"/>
          <p:nvPr/>
        </p:nvSpPr>
        <p:spPr>
          <a:xfrm>
            <a:off x="2673350" y="6186488"/>
            <a:ext cx="46418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1800" b="1" u="sng" dirty="0">
                <a:solidFill>
                  <a:srgbClr val="0000FF"/>
                </a:solidFill>
                <a:latin typeface="Times New Roman" panose="02020603050405020304" pitchFamily="18" charset="0"/>
              </a:rPr>
              <a:t> NỔ ỐNG DẪN DẦU Ở TRUNG QUỐC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circle(in)">
                                      <p:cBhvr>
                                        <p:cTn id="7" dur="1000"/>
                                        <p:tgtEl>
                                          <p:spTgt spid="61444"/>
                                        </p:tgtEl>
                                      </p:cBhvr>
                                    </p:animEffect>
                                  </p:childTnLst>
                                </p:cTn>
                              </p:par>
                              <p:par>
                                <p:cTn id="8" presetID="42" presetClass="entr" presetSubtype="0" fill="hold"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fade">
                                      <p:cBhvr>
                                        <p:cTn id="10" dur="1000"/>
                                        <p:tgtEl>
                                          <p:spTgt spid="61442"/>
                                        </p:tgtEl>
                                      </p:cBhvr>
                                    </p:animEffect>
                                    <p:anim calcmode="lin" valueType="num">
                                      <p:cBhvr>
                                        <p:cTn id="11" dur="1000" fill="hold"/>
                                        <p:tgtEl>
                                          <p:spTgt spid="61442"/>
                                        </p:tgtEl>
                                        <p:attrNameLst>
                                          <p:attrName>ppt_x</p:attrName>
                                        </p:attrNameLst>
                                      </p:cBhvr>
                                      <p:tavLst>
                                        <p:tav tm="0">
                                          <p:val>
                                            <p:strVal val="#ppt_x"/>
                                          </p:val>
                                        </p:tav>
                                        <p:tav tm="100000">
                                          <p:val>
                                            <p:strVal val="#ppt_x"/>
                                          </p:val>
                                        </p:tav>
                                      </p:tavLst>
                                    </p:anim>
                                    <p:anim calcmode="lin" valueType="num">
                                      <p:cBhvr>
                                        <p:cTn id="12" dur="1000" fill="hold"/>
                                        <p:tgtEl>
                                          <p:spTgt spid="61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9938" name="Object 48"/>
          <p:cNvGraphicFramePr>
            <a:graphicFrameLocks noChangeAspect="1"/>
          </p:cNvGraphicFramePr>
          <p:nvPr/>
        </p:nvGraphicFramePr>
        <p:xfrm>
          <a:off x="-3175" y="0"/>
          <a:ext cx="1527175" cy="1524000"/>
        </p:xfrm>
        <a:graphic>
          <a:graphicData uri="http://schemas.openxmlformats.org/presentationml/2006/ole">
            <mc:AlternateContent xmlns:mc="http://schemas.openxmlformats.org/markup-compatibility/2006">
              <mc:Choice xmlns:v="urn:schemas-microsoft-com:vml" Requires="v">
                <p:oleObj spid="_x0000_s2051" r:id="rId3" imgW="1278255" imgH="1273810" progId="MS_ClipArt_Gallery.2">
                  <p:embed/>
                </p:oleObj>
              </mc:Choice>
              <mc:Fallback>
                <p:oleObj r:id="rId3" imgW="1278255" imgH="1273810" progId="MS_ClipArt_Gallery.2">
                  <p:embed/>
                  <p:pic>
                    <p:nvPicPr>
                      <p:cNvPr id="39938" name="Object 48"/>
                      <p:cNvPicPr/>
                      <p:nvPr/>
                    </p:nvPicPr>
                    <p:blipFill>
                      <a:blip r:embed="rId4"/>
                      <a:stretch>
                        <a:fillRect/>
                      </a:stretch>
                    </p:blipFill>
                    <p:spPr>
                      <a:xfrm>
                        <a:off x="-3175" y="0"/>
                        <a:ext cx="1527175" cy="1524000"/>
                      </a:xfrm>
                      <a:prstGeom prst="rect">
                        <a:avLst/>
                      </a:prstGeom>
                      <a:noFill/>
                      <a:ln w="38100">
                        <a:noFill/>
                        <a:miter/>
                      </a:ln>
                    </p:spPr>
                  </p:pic>
                </p:oleObj>
              </mc:Fallback>
            </mc:AlternateContent>
          </a:graphicData>
        </a:graphic>
      </p:graphicFrame>
      <p:pic>
        <p:nvPicPr>
          <p:cNvPr id="39939" name="Picture 4" descr="Picture1.png"/>
          <p:cNvPicPr>
            <a:picLocks noChangeAspect="1"/>
          </p:cNvPicPr>
          <p:nvPr/>
        </p:nvPicPr>
        <p:blipFill>
          <a:blip r:embed="rId5"/>
          <a:stretch>
            <a:fillRect/>
          </a:stretch>
        </p:blipFill>
        <p:spPr>
          <a:xfrm>
            <a:off x="7858125" y="0"/>
            <a:ext cx="1285875" cy="1322388"/>
          </a:xfrm>
          <a:prstGeom prst="rect">
            <a:avLst/>
          </a:prstGeom>
          <a:noFill/>
          <a:ln w="9525">
            <a:noFill/>
          </a:ln>
        </p:spPr>
      </p:pic>
      <p:pic>
        <p:nvPicPr>
          <p:cNvPr id="39940" name="Picture 5" descr="Picture1.png"/>
          <p:cNvPicPr>
            <a:picLocks noChangeAspect="1"/>
          </p:cNvPicPr>
          <p:nvPr/>
        </p:nvPicPr>
        <p:blipFill>
          <a:blip r:embed="rId6"/>
          <a:stretch>
            <a:fillRect/>
          </a:stretch>
        </p:blipFill>
        <p:spPr>
          <a:xfrm>
            <a:off x="7821613" y="5572125"/>
            <a:ext cx="1322387" cy="1285875"/>
          </a:xfrm>
          <a:prstGeom prst="rect">
            <a:avLst/>
          </a:prstGeom>
          <a:noFill/>
          <a:ln w="9525">
            <a:noFill/>
          </a:ln>
        </p:spPr>
      </p:pic>
      <p:pic>
        <p:nvPicPr>
          <p:cNvPr id="39941" name="Picture 6" descr="Picture1.png"/>
          <p:cNvPicPr>
            <a:picLocks noChangeAspect="1"/>
          </p:cNvPicPr>
          <p:nvPr/>
        </p:nvPicPr>
        <p:blipFill>
          <a:blip r:embed="rId7"/>
          <a:stretch>
            <a:fillRect/>
          </a:stretch>
        </p:blipFill>
        <p:spPr>
          <a:xfrm>
            <a:off x="0" y="5534025"/>
            <a:ext cx="1287463" cy="1323975"/>
          </a:xfrm>
          <a:prstGeom prst="rect">
            <a:avLst/>
          </a:prstGeom>
          <a:noFill/>
          <a:ln w="9525">
            <a:noFill/>
          </a:ln>
        </p:spPr>
      </p:pic>
      <p:sp>
        <p:nvSpPr>
          <p:cNvPr id="25" name="AutoShape 55"/>
          <p:cNvSpPr>
            <a:spLocks noChangeArrowheads="1"/>
          </p:cNvSpPr>
          <p:nvPr/>
        </p:nvSpPr>
        <p:spPr bwMode="auto">
          <a:xfrm>
            <a:off x="8077200" y="457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30" name="Picture 15" descr="Cover"/>
          <p:cNvPicPr>
            <a:picLocks noChangeAspect="1"/>
          </p:cNvPicPr>
          <p:nvPr/>
        </p:nvPicPr>
        <p:blipFill>
          <a:blip r:embed="rId8"/>
          <a:stretch>
            <a:fillRect/>
          </a:stretch>
        </p:blipFill>
        <p:spPr>
          <a:xfrm>
            <a:off x="866775" y="3224213"/>
            <a:ext cx="5251450" cy="2055812"/>
          </a:xfrm>
          <a:prstGeom prst="rect">
            <a:avLst/>
          </a:prstGeom>
          <a:noFill/>
          <a:ln w="9525">
            <a:noFill/>
          </a:ln>
        </p:spPr>
      </p:pic>
      <p:pic>
        <p:nvPicPr>
          <p:cNvPr id="31" name="Picture 14" descr="Cover"/>
          <p:cNvPicPr>
            <a:picLocks noChangeAspect="1"/>
          </p:cNvPicPr>
          <p:nvPr/>
        </p:nvPicPr>
        <p:blipFill>
          <a:blip r:embed="rId9"/>
          <a:stretch>
            <a:fillRect/>
          </a:stretch>
        </p:blipFill>
        <p:spPr>
          <a:xfrm>
            <a:off x="4025900" y="2544763"/>
            <a:ext cx="2036763" cy="1216025"/>
          </a:xfrm>
          <a:prstGeom prst="rect">
            <a:avLst/>
          </a:prstGeom>
          <a:noFill/>
          <a:ln w="9525">
            <a:noFill/>
          </a:ln>
        </p:spPr>
      </p:pic>
      <p:pic>
        <p:nvPicPr>
          <p:cNvPr id="32" name="Picture 13" descr="Cover"/>
          <p:cNvPicPr>
            <a:picLocks noChangeAspect="1"/>
          </p:cNvPicPr>
          <p:nvPr/>
        </p:nvPicPr>
        <p:blipFill>
          <a:blip r:embed="rId10"/>
          <a:stretch>
            <a:fillRect/>
          </a:stretch>
        </p:blipFill>
        <p:spPr>
          <a:xfrm>
            <a:off x="4081463" y="3449638"/>
            <a:ext cx="2036762" cy="1177925"/>
          </a:xfrm>
          <a:prstGeom prst="rect">
            <a:avLst/>
          </a:prstGeom>
          <a:noFill/>
          <a:ln w="9525">
            <a:noFill/>
          </a:ln>
        </p:spPr>
      </p:pic>
      <p:pic>
        <p:nvPicPr>
          <p:cNvPr id="33" name="Picture 12" descr="Cover"/>
          <p:cNvPicPr>
            <a:picLocks noChangeAspect="1"/>
          </p:cNvPicPr>
          <p:nvPr/>
        </p:nvPicPr>
        <p:blipFill>
          <a:blip r:embed="rId11"/>
          <a:stretch>
            <a:fillRect/>
          </a:stretch>
        </p:blipFill>
        <p:spPr>
          <a:xfrm>
            <a:off x="4081463" y="3317875"/>
            <a:ext cx="2027237" cy="792163"/>
          </a:xfrm>
          <a:prstGeom prst="rect">
            <a:avLst/>
          </a:prstGeom>
          <a:noFill/>
          <a:ln w="9525">
            <a:noFill/>
          </a:ln>
        </p:spPr>
      </p:pic>
      <p:pic>
        <p:nvPicPr>
          <p:cNvPr id="34" name="Picture 11" descr="Cover"/>
          <p:cNvPicPr>
            <a:picLocks noChangeAspect="1"/>
          </p:cNvPicPr>
          <p:nvPr/>
        </p:nvPicPr>
        <p:blipFill>
          <a:blip r:embed="rId12"/>
          <a:stretch>
            <a:fillRect/>
          </a:stretch>
        </p:blipFill>
        <p:spPr>
          <a:xfrm>
            <a:off x="4071938" y="2913063"/>
            <a:ext cx="2027237" cy="838200"/>
          </a:xfrm>
          <a:prstGeom prst="rect">
            <a:avLst/>
          </a:prstGeom>
          <a:noFill/>
          <a:ln w="9525">
            <a:noFill/>
          </a:ln>
        </p:spPr>
      </p:pic>
      <p:pic>
        <p:nvPicPr>
          <p:cNvPr id="35" name="Picture 10" descr="Cover"/>
          <p:cNvPicPr>
            <a:picLocks noChangeAspect="1"/>
          </p:cNvPicPr>
          <p:nvPr/>
        </p:nvPicPr>
        <p:blipFill>
          <a:blip r:embed="rId13"/>
          <a:stretch>
            <a:fillRect/>
          </a:stretch>
        </p:blipFill>
        <p:spPr>
          <a:xfrm>
            <a:off x="838200" y="2451100"/>
            <a:ext cx="3629025" cy="1443038"/>
          </a:xfrm>
          <a:prstGeom prst="rect">
            <a:avLst/>
          </a:prstGeom>
          <a:noFill/>
          <a:ln w="9525">
            <a:noFill/>
          </a:ln>
        </p:spPr>
      </p:pic>
      <p:pic>
        <p:nvPicPr>
          <p:cNvPr id="36" name="Picture 9" descr="Cover"/>
          <p:cNvPicPr>
            <a:picLocks noChangeAspect="1"/>
          </p:cNvPicPr>
          <p:nvPr/>
        </p:nvPicPr>
        <p:blipFill>
          <a:blip r:embed="rId14"/>
          <a:stretch>
            <a:fillRect/>
          </a:stretch>
        </p:blipFill>
        <p:spPr>
          <a:xfrm>
            <a:off x="3836988" y="1735138"/>
            <a:ext cx="2667000" cy="546100"/>
          </a:xfrm>
          <a:prstGeom prst="rect">
            <a:avLst/>
          </a:prstGeom>
          <a:noFill/>
          <a:ln w="9525">
            <a:noFill/>
          </a:ln>
        </p:spPr>
      </p:pic>
      <p:pic>
        <p:nvPicPr>
          <p:cNvPr id="37" name="Picture 8" descr="Cover"/>
          <p:cNvPicPr>
            <a:picLocks noChangeAspect="1"/>
          </p:cNvPicPr>
          <p:nvPr/>
        </p:nvPicPr>
        <p:blipFill>
          <a:blip r:embed="rId15"/>
          <a:stretch>
            <a:fillRect/>
          </a:stretch>
        </p:blipFill>
        <p:spPr>
          <a:xfrm>
            <a:off x="3836988" y="1800225"/>
            <a:ext cx="3430587" cy="1141413"/>
          </a:xfrm>
          <a:prstGeom prst="rect">
            <a:avLst/>
          </a:prstGeom>
          <a:noFill/>
          <a:ln w="9525">
            <a:noFill/>
          </a:ln>
        </p:spPr>
      </p:pic>
      <p:pic>
        <p:nvPicPr>
          <p:cNvPr id="38" name="Picture 7" descr="Cover"/>
          <p:cNvPicPr>
            <a:picLocks noChangeAspect="1"/>
          </p:cNvPicPr>
          <p:nvPr/>
        </p:nvPicPr>
        <p:blipFill>
          <a:blip r:embed="rId16"/>
          <a:stretch>
            <a:fillRect/>
          </a:stretch>
        </p:blipFill>
        <p:spPr>
          <a:xfrm>
            <a:off x="3798888" y="1328738"/>
            <a:ext cx="2762250" cy="773112"/>
          </a:xfrm>
          <a:prstGeom prst="rect">
            <a:avLst/>
          </a:prstGeom>
          <a:noFill/>
          <a:ln w="9525">
            <a:noFill/>
          </a:ln>
        </p:spPr>
      </p:pic>
      <p:pic>
        <p:nvPicPr>
          <p:cNvPr id="39" name="Picture 6" descr="Cover"/>
          <p:cNvPicPr>
            <a:picLocks noChangeAspect="1"/>
          </p:cNvPicPr>
          <p:nvPr/>
        </p:nvPicPr>
        <p:blipFill>
          <a:blip r:embed="rId17"/>
          <a:stretch>
            <a:fillRect/>
          </a:stretch>
        </p:blipFill>
        <p:spPr>
          <a:xfrm>
            <a:off x="3760788" y="857250"/>
            <a:ext cx="2563812" cy="1244600"/>
          </a:xfrm>
          <a:prstGeom prst="rect">
            <a:avLst/>
          </a:prstGeom>
          <a:noFill/>
          <a:ln w="9525">
            <a:noFill/>
          </a:ln>
        </p:spPr>
      </p:pic>
      <p:pic>
        <p:nvPicPr>
          <p:cNvPr id="40" name="Picture 5" descr="Cover"/>
          <p:cNvPicPr>
            <a:picLocks noChangeAspect="1"/>
          </p:cNvPicPr>
          <p:nvPr/>
        </p:nvPicPr>
        <p:blipFill>
          <a:blip r:embed="rId18"/>
          <a:stretch>
            <a:fillRect/>
          </a:stretch>
        </p:blipFill>
        <p:spPr>
          <a:xfrm>
            <a:off x="773113" y="1536700"/>
            <a:ext cx="3449637" cy="2214563"/>
          </a:xfrm>
          <a:prstGeom prst="rect">
            <a:avLst/>
          </a:prstGeom>
          <a:noFill/>
          <a:ln w="9525">
            <a:noFill/>
          </a:ln>
        </p:spPr>
      </p:pic>
      <p:pic>
        <p:nvPicPr>
          <p:cNvPr id="41" name="Picture 4" descr="Cover"/>
          <p:cNvPicPr>
            <a:picLocks noChangeAspect="1"/>
          </p:cNvPicPr>
          <p:nvPr/>
        </p:nvPicPr>
        <p:blipFill>
          <a:blip r:embed="rId19"/>
          <a:stretch>
            <a:fillRect/>
          </a:stretch>
        </p:blipFill>
        <p:spPr>
          <a:xfrm>
            <a:off x="0" y="2630488"/>
            <a:ext cx="2252663" cy="1687512"/>
          </a:xfrm>
          <a:prstGeom prst="rect">
            <a:avLst/>
          </a:prstGeom>
          <a:noFill/>
          <a:ln w="9525">
            <a:no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ox(ou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Text Box 3"/>
          <p:cNvSpPr txBox="1"/>
          <p:nvPr/>
        </p:nvSpPr>
        <p:spPr>
          <a:xfrm>
            <a:off x="395288" y="1196975"/>
            <a:ext cx="9109075" cy="30464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b="1" u="sng" dirty="0">
                <a:solidFill>
                  <a:srgbClr val="0000FF"/>
                </a:solidFill>
              </a:rPr>
              <a:t>Bài TẬP 3/SGK</a:t>
            </a:r>
            <a:r>
              <a:rPr lang="en-US" altLang="en-US" sz="2400" b="1" dirty="0">
                <a:solidFill>
                  <a:srgbClr val="0000FF"/>
                </a:solidFill>
              </a:rPr>
              <a:t>. Để dập tắt xăng dầu cháy người ta làm </a:t>
            </a:r>
            <a:br>
              <a:rPr lang="en-US" altLang="en-US" sz="2400" b="1" dirty="0">
                <a:solidFill>
                  <a:srgbClr val="0000FF"/>
                </a:solidFill>
              </a:rPr>
            </a:br>
            <a:r>
              <a:rPr lang="en-US" altLang="en-US" sz="2400" b="1" dirty="0">
                <a:solidFill>
                  <a:srgbClr val="0000FF"/>
                </a:solidFill>
              </a:rPr>
              <a:t>như sau:</a:t>
            </a:r>
          </a:p>
          <a:p>
            <a:pPr marL="0" lvl="0" indent="0" eaLnBrk="1" hangingPunct="1">
              <a:spcBef>
                <a:spcPct val="50000"/>
              </a:spcBef>
              <a:buFontTx/>
              <a:buNone/>
            </a:pPr>
            <a:r>
              <a:rPr lang="en-US" altLang="en-US" sz="2400" b="1" dirty="0">
                <a:solidFill>
                  <a:srgbClr val="0000FF"/>
                </a:solidFill>
              </a:rPr>
              <a:t>	</a:t>
            </a:r>
            <a:r>
              <a:rPr lang="en-US" altLang="en-US" sz="2400" b="1" dirty="0"/>
              <a:t>a. Phun nước vào ngọn lửa. </a:t>
            </a:r>
          </a:p>
          <a:p>
            <a:pPr marL="0" lvl="0" indent="0" eaLnBrk="1" hangingPunct="1">
              <a:spcBef>
                <a:spcPct val="50000"/>
              </a:spcBef>
              <a:buFontTx/>
              <a:buNone/>
            </a:pPr>
            <a:r>
              <a:rPr lang="en-US" altLang="en-US" sz="2400" b="1" dirty="0"/>
              <a:t>	b. Dùng chăn ướt trùm lên ngọn lửa. </a:t>
            </a:r>
          </a:p>
          <a:p>
            <a:pPr marL="0" lvl="0" indent="0" eaLnBrk="1" hangingPunct="1">
              <a:spcBef>
                <a:spcPct val="50000"/>
              </a:spcBef>
              <a:buFontTx/>
              <a:buNone/>
            </a:pPr>
            <a:r>
              <a:rPr lang="en-US" altLang="en-US" sz="2400" b="1" dirty="0"/>
              <a:t>	c. Phủ cát vào ngọn lửa.</a:t>
            </a:r>
            <a:r>
              <a:rPr lang="en-US" altLang="en-US" sz="2400" b="1" dirty="0">
                <a:solidFill>
                  <a:srgbClr val="0000FF"/>
                </a:solidFill>
              </a:rPr>
              <a:t> </a:t>
            </a:r>
          </a:p>
          <a:p>
            <a:pPr marL="0" lvl="0" indent="0" eaLnBrk="1" hangingPunct="1">
              <a:spcBef>
                <a:spcPct val="50000"/>
              </a:spcBef>
              <a:buFontTx/>
              <a:buNone/>
            </a:pPr>
            <a:r>
              <a:rPr lang="en-US" altLang="en-US" sz="2400" b="1" dirty="0">
                <a:solidFill>
                  <a:srgbClr val="0000FF"/>
                </a:solidFill>
              </a:rPr>
              <a:t>   Cách làm nào ở trên là đúng?</a:t>
            </a:r>
          </a:p>
        </p:txBody>
      </p:sp>
      <p:sp>
        <p:nvSpPr>
          <p:cNvPr id="29700" name="Rectangle 4"/>
          <p:cNvSpPr/>
          <p:nvPr/>
        </p:nvSpPr>
        <p:spPr>
          <a:xfrm>
            <a:off x="1579631" y="2641600"/>
            <a:ext cx="51847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FF3300"/>
                </a:solidFill>
              </a:rPr>
              <a:t>Dùng chăn ướt trùm lên ngọn lửa</a:t>
            </a:r>
          </a:p>
        </p:txBody>
      </p:sp>
      <p:sp>
        <p:nvSpPr>
          <p:cNvPr id="29701" name="Rectangle 5"/>
          <p:cNvSpPr/>
          <p:nvPr/>
        </p:nvSpPr>
        <p:spPr>
          <a:xfrm>
            <a:off x="1579631" y="3213894"/>
            <a:ext cx="327977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FF3300"/>
                </a:solidFill>
              </a:rPr>
              <a:t>Phủ cát vào ngọn lửa</a:t>
            </a:r>
          </a:p>
        </p:txBody>
      </p:sp>
      <p:sp>
        <p:nvSpPr>
          <p:cNvPr id="40965" name="Text Box 9">
            <a:hlinkClick r:id="rId2" action="ppaction://hlinksldjump"/>
          </p:cNvPr>
          <p:cNvSpPr txBox="1"/>
          <p:nvPr/>
        </p:nvSpPr>
        <p:spPr>
          <a:xfrm>
            <a:off x="8675688" y="6491288"/>
            <a:ext cx="468312" cy="366712"/>
          </a:xfrm>
          <a:prstGeom prst="rect">
            <a:avLst/>
          </a:prstGeom>
          <a:solidFill>
            <a:srgbClr val="CCFFFF"/>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endParaRPr lang="en-US" altLang="en-US" sz="1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heckerboard(across)">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ox(in)">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box(in)">
                                      <p:cBhvr>
                                        <p:cTn id="1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5"/>
          <p:cNvSpPr txBox="1">
            <a:spLocks noChangeArrowheads="1"/>
          </p:cNvSpPr>
          <p:nvPr/>
        </p:nvSpPr>
        <p:spPr bwMode="auto">
          <a:xfrm>
            <a:off x="179705" y="260350"/>
            <a:ext cx="4724400" cy="762000"/>
          </a:xfrm>
          <a:prstGeom prst="rect">
            <a:avLst/>
          </a:prstGeom>
          <a:noFill/>
          <a:ln w="57150" cmpd="thinThick">
            <a:noFill/>
            <a:miter lim="800000"/>
          </a:ln>
        </p:spPr>
        <p:txBody>
          <a:bodyPr/>
          <a:lstStyle/>
          <a:p>
            <a:pPr marR="0" defTabSz="914400">
              <a:buClrTx/>
              <a:buSzTx/>
              <a:buFontTx/>
              <a:buNone/>
              <a:defRPr/>
            </a:pPr>
            <a:r>
              <a:rPr kumimoji="0" lang="en-US" sz="2400" b="1" kern="1200" cap="none" spc="0" normalizeH="0" baseline="0" noProof="0" dirty="0">
                <a:solidFill>
                  <a:srgbClr val="C00000"/>
                </a:solidFill>
                <a:cs typeface="Times New Roman" panose="02020603050405020304" pitchFamily="18" charset="0"/>
              </a:rPr>
              <a:t>I. DẦU MỎ.</a:t>
            </a:r>
          </a:p>
          <a:p>
            <a:pPr marR="0" defTabSz="914400">
              <a:buClrTx/>
              <a:buSzTx/>
              <a:buFontTx/>
              <a:buNone/>
              <a:defRPr/>
            </a:pPr>
            <a:r>
              <a:rPr kumimoji="0" lang="en-US" sz="2400" b="1" kern="1200" cap="none" spc="0" normalizeH="0" baseline="0" noProof="0" dirty="0">
                <a:solidFill>
                  <a:srgbClr val="0000FF"/>
                </a:solidFill>
                <a:cs typeface="Times New Roman" panose="02020603050405020304" pitchFamily="18" charset="0"/>
              </a:rPr>
              <a:t>1. </a:t>
            </a:r>
            <a:r>
              <a:rPr kumimoji="0" lang="en-US" sz="2400" b="1" kern="1200" cap="none" spc="0" normalizeH="0" baseline="0" noProof="0" dirty="0" err="1">
                <a:solidFill>
                  <a:srgbClr val="0000FF"/>
                </a:solidFill>
                <a:cs typeface="Times New Roman" panose="02020603050405020304" pitchFamily="18" charset="0"/>
              </a:rPr>
              <a:t>Tính</a:t>
            </a:r>
            <a:r>
              <a:rPr kumimoji="0" lang="en-US" sz="2400" b="1" kern="1200" cap="none" spc="0" normalizeH="0" baseline="0" noProof="0" dirty="0">
                <a:solidFill>
                  <a:srgbClr val="0000FF"/>
                </a:solidFill>
                <a:cs typeface="Times New Roman" panose="02020603050405020304" pitchFamily="18" charset="0"/>
              </a:rPr>
              <a:t> </a:t>
            </a:r>
            <a:r>
              <a:rPr kumimoji="0" lang="en-US" sz="2400" b="1" kern="1200" cap="none" spc="0" normalizeH="0" baseline="0" noProof="0" dirty="0" err="1">
                <a:solidFill>
                  <a:srgbClr val="0000FF"/>
                </a:solidFill>
                <a:cs typeface="Times New Roman" panose="02020603050405020304" pitchFamily="18" charset="0"/>
              </a:rPr>
              <a:t>chất</a:t>
            </a:r>
            <a:r>
              <a:rPr kumimoji="0" lang="en-US" sz="2400" b="1" kern="1200" cap="none" spc="0" normalizeH="0" baseline="0" noProof="0" dirty="0">
                <a:solidFill>
                  <a:srgbClr val="0000FF"/>
                </a:solidFill>
                <a:cs typeface="Times New Roman" panose="02020603050405020304" pitchFamily="18" charset="0"/>
              </a:rPr>
              <a:t> </a:t>
            </a:r>
            <a:r>
              <a:rPr kumimoji="0" lang="en-US" sz="2400" b="1" kern="1200" cap="none" spc="0" normalizeH="0" baseline="0" noProof="0" dirty="0" err="1">
                <a:solidFill>
                  <a:srgbClr val="0000FF"/>
                </a:solidFill>
                <a:cs typeface="Times New Roman" panose="02020603050405020304" pitchFamily="18" charset="0"/>
              </a:rPr>
              <a:t>vật</a:t>
            </a:r>
            <a:r>
              <a:rPr kumimoji="0" lang="en-US" sz="2400" b="1" kern="1200" cap="none" spc="0" normalizeH="0" baseline="0" noProof="0" dirty="0">
                <a:solidFill>
                  <a:srgbClr val="0000FF"/>
                </a:solidFill>
                <a:cs typeface="Times New Roman" panose="02020603050405020304" pitchFamily="18" charset="0"/>
              </a:rPr>
              <a:t> </a:t>
            </a:r>
            <a:r>
              <a:rPr kumimoji="0" lang="en-US" sz="2400" b="1" kern="1200" cap="none" spc="0" normalizeH="0" baseline="0" noProof="0" dirty="0" err="1">
                <a:solidFill>
                  <a:srgbClr val="0000FF"/>
                </a:solidFill>
                <a:cs typeface="Times New Roman" panose="02020603050405020304" pitchFamily="18" charset="0"/>
              </a:rPr>
              <a:t>lý</a:t>
            </a:r>
            <a:r>
              <a:rPr kumimoji="0" lang="en-US" sz="2400" b="1" kern="1200" cap="none" spc="0" normalizeH="0" baseline="0" noProof="0" dirty="0">
                <a:solidFill>
                  <a:srgbClr val="0000FF"/>
                </a:solidFill>
                <a:cs typeface="Times New Roman" panose="02020603050405020304" pitchFamily="18" charset="0"/>
              </a:rPr>
              <a:t>.</a:t>
            </a:r>
            <a:endParaRPr kumimoji="0" lang="en-US" sz="2400" b="1" kern="1200" cap="none" spc="0" normalizeH="0" baseline="0" noProof="0" dirty="0">
              <a:cs typeface="Times New Roman" panose="02020603050405020304" pitchFamily="18" charset="0"/>
            </a:endParaRPr>
          </a:p>
          <a:p>
            <a:pPr marR="0" defTabSz="914400">
              <a:buClrTx/>
              <a:buSzTx/>
              <a:buFontTx/>
              <a:buNone/>
              <a:defRPr/>
            </a:pPr>
            <a:endParaRPr kumimoji="0" lang="en-US" kern="1200" cap="none" spc="0" normalizeH="0" baseline="0" noProof="0" dirty="0">
              <a:cs typeface="Times New Roman" panose="02020603050405020304" pitchFamily="18" charset="0"/>
            </a:endParaRPr>
          </a:p>
          <a:p>
            <a:pPr marR="0" defTabSz="914400">
              <a:buClrTx/>
              <a:buSzTx/>
              <a:buFontTx/>
              <a:buNone/>
              <a:defRPr/>
            </a:pPr>
            <a:endParaRPr kumimoji="0" lang="en-US" kern="1200" cap="none" spc="0" normalizeH="0" baseline="0" noProof="0" dirty="0">
              <a:cs typeface="Times New Roman" panose="02020603050405020304" pitchFamily="18" charset="0"/>
            </a:endParaRPr>
          </a:p>
          <a:p>
            <a:pPr marR="0" defTabSz="914400">
              <a:buClrTx/>
              <a:buSzTx/>
              <a:buFontTx/>
              <a:buNone/>
              <a:defRPr/>
            </a:pPr>
            <a:endParaRPr kumimoji="0" lang="en-US" kern="1200" cap="none" spc="0" normalizeH="0" baseline="0" noProof="0" dirty="0">
              <a:cs typeface="Times New Roman" panose="02020603050405020304" pitchFamily="18" charset="0"/>
            </a:endParaRPr>
          </a:p>
          <a:p>
            <a:pPr marR="0" defTabSz="914400">
              <a:buClrTx/>
              <a:buSzTx/>
              <a:buFontTx/>
              <a:buNone/>
              <a:defRPr/>
            </a:pPr>
            <a:endParaRPr kumimoji="0" lang="en-US" kern="1200" cap="none" spc="0" normalizeH="0" baseline="0" noProof="0" dirty="0">
              <a:cs typeface="Times New Roman" panose="02020603050405020304" pitchFamily="18" charset="0"/>
            </a:endParaRPr>
          </a:p>
          <a:p>
            <a:pPr marR="0" defTabSz="914400">
              <a:buClrTx/>
              <a:buSzTx/>
              <a:buFontTx/>
              <a:buNone/>
              <a:defRPr/>
            </a:pPr>
            <a:endParaRPr kumimoji="0" lang="en-US" kern="1200" cap="none" spc="0" normalizeH="0" baseline="0" noProof="0" dirty="0">
              <a:cs typeface="Times New Roman" panose="02020603050405020304" pitchFamily="18" charset="0"/>
            </a:endParaRPr>
          </a:p>
          <a:p>
            <a:pPr marR="0" defTabSz="914400">
              <a:buClrTx/>
              <a:buSzTx/>
              <a:buFontTx/>
              <a:buNone/>
              <a:defRPr/>
            </a:pPr>
            <a:endParaRPr kumimoji="0" lang="en-US" kern="1200" cap="none" spc="0" normalizeH="0" baseline="0" noProof="0" dirty="0">
              <a:cs typeface="Times New Roman" panose="02020603050405020304" pitchFamily="18" charset="0"/>
            </a:endParaRPr>
          </a:p>
          <a:p>
            <a:pPr marR="0" defTabSz="914400">
              <a:buClrTx/>
              <a:buSzTx/>
              <a:buFontTx/>
              <a:buNone/>
              <a:defRPr/>
            </a:pPr>
            <a:endParaRPr kumimoji="0" lang="en-US" kern="1200" cap="none" spc="0" normalizeH="0" baseline="0" noProof="0" dirty="0">
              <a:cs typeface="Times New Roman" panose="02020603050405020304" pitchFamily="18" charset="0"/>
            </a:endParaRPr>
          </a:p>
          <a:p>
            <a:pPr marR="0" defTabSz="914400">
              <a:buClrTx/>
              <a:buSzTx/>
              <a:buFontTx/>
              <a:buNone/>
              <a:defRPr/>
            </a:pPr>
            <a:endParaRPr kumimoji="0" lang="en-US" kern="1200" cap="none" spc="0" normalizeH="0" baseline="0" noProof="0" dirty="0">
              <a:cs typeface="Times New Roman" panose="02020603050405020304" pitchFamily="18" charset="0"/>
            </a:endParaRPr>
          </a:p>
        </p:txBody>
      </p:sp>
      <p:sp>
        <p:nvSpPr>
          <p:cNvPr id="21" name="Rectangle 5"/>
          <p:cNvSpPr txBox="1">
            <a:spLocks noChangeArrowheads="1"/>
          </p:cNvSpPr>
          <p:nvPr/>
        </p:nvSpPr>
        <p:spPr bwMode="auto">
          <a:xfrm>
            <a:off x="251460" y="1052830"/>
            <a:ext cx="8662670" cy="1002030"/>
          </a:xfrm>
          <a:prstGeom prst="rect">
            <a:avLst/>
          </a:prstGeom>
          <a:noFill/>
          <a:ln w="57150" cmpd="thinThick">
            <a:noFill/>
            <a:miter lim="800000"/>
          </a:ln>
        </p:spPr>
        <p:txBody>
          <a:bodyPr/>
          <a:lstStyle/>
          <a:p>
            <a:pPr marR="0" defTabSz="914400">
              <a:buClrTx/>
              <a:buSzTx/>
              <a:buFontTx/>
              <a:buNone/>
              <a:defRPr/>
            </a:pPr>
            <a:r>
              <a:rPr kumimoji="0" lang="en-US" sz="2800" kern="1200" cap="none" spc="0" normalizeH="0" baseline="0" noProof="0" dirty="0" err="1">
                <a:solidFill>
                  <a:srgbClr val="002060"/>
                </a:solidFill>
                <a:cs typeface="Times New Roman" panose="02020603050405020304" pitchFamily="18" charset="0"/>
              </a:rPr>
              <a:t>  Chất</a:t>
            </a:r>
            <a:r>
              <a:rPr kumimoji="0" lang="en-US" sz="2800" kern="1200" cap="none" spc="0" normalizeH="0" baseline="0" noProof="0" dirty="0">
                <a:solidFill>
                  <a:srgbClr val="002060"/>
                </a:solidFill>
                <a:cs typeface="Times New Roman" panose="02020603050405020304" pitchFamily="18" charset="0"/>
              </a:rPr>
              <a:t> </a:t>
            </a:r>
            <a:r>
              <a:rPr kumimoji="0" lang="en-US" sz="2800" kern="1200" cap="none" spc="0" normalizeH="0" baseline="0" noProof="0" dirty="0" err="1">
                <a:solidFill>
                  <a:srgbClr val="002060"/>
                </a:solidFill>
                <a:cs typeface="Times New Roman" panose="02020603050405020304" pitchFamily="18" charset="0"/>
              </a:rPr>
              <a:t>lỏng</a:t>
            </a:r>
            <a:r>
              <a:rPr kumimoji="0" lang="en-US" sz="2800" kern="1200" cap="none" spc="0" normalizeH="0" baseline="0" noProof="0" dirty="0">
                <a:solidFill>
                  <a:srgbClr val="002060"/>
                </a:solidFill>
                <a:cs typeface="Times New Roman" panose="02020603050405020304" pitchFamily="18" charset="0"/>
              </a:rPr>
              <a:t> </a:t>
            </a:r>
            <a:r>
              <a:rPr kumimoji="0" lang="en-US" sz="2800" kern="1200" cap="none" spc="0" normalizeH="0" baseline="0" noProof="0" dirty="0" err="1">
                <a:solidFill>
                  <a:srgbClr val="002060"/>
                </a:solidFill>
                <a:cs typeface="Times New Roman" panose="02020603050405020304" pitchFamily="18" charset="0"/>
              </a:rPr>
              <a:t>sánh</a:t>
            </a:r>
            <a:r>
              <a:rPr kumimoji="0" lang="en-US" sz="2800" kern="1200" cap="none" spc="0" normalizeH="0" baseline="0" noProof="0" dirty="0">
                <a:solidFill>
                  <a:srgbClr val="002060"/>
                </a:solidFill>
                <a:cs typeface="Times New Roman" panose="02020603050405020304" pitchFamily="18" charset="0"/>
              </a:rPr>
              <a:t>, màu nâu đen, không tan trong nước, nhẹ hơn nước.</a:t>
            </a:r>
          </a:p>
          <a:p>
            <a:pPr marR="0" defTabSz="914400">
              <a:buClrTx/>
              <a:buSzTx/>
              <a:buFontTx/>
              <a:buNone/>
              <a:defRPr/>
            </a:pPr>
            <a:endParaRPr kumimoji="0" lang="en-US" sz="2800" kern="1200" cap="none" spc="0" normalizeH="0" baseline="0" noProof="0" dirty="0">
              <a:solidFill>
                <a:srgbClr val="002060"/>
              </a:solidFill>
              <a:cs typeface="Times New Roman" panose="02020603050405020304" pitchFamily="18" charset="0"/>
            </a:endParaRPr>
          </a:p>
          <a:p>
            <a:pPr marR="0" defTabSz="914400">
              <a:buClrTx/>
              <a:buSzTx/>
              <a:buFontTx/>
              <a:buNone/>
              <a:defRPr/>
            </a:pPr>
            <a:endParaRPr kumimoji="0" lang="en-US" sz="2800" kern="1200" cap="none" spc="0" normalizeH="0" baseline="0" noProof="0" dirty="0">
              <a:solidFill>
                <a:srgbClr val="002060"/>
              </a:solidFill>
              <a:cs typeface="Times New Roman" panose="02020603050405020304" pitchFamily="18" charset="0"/>
            </a:endParaRPr>
          </a:p>
          <a:p>
            <a:pPr marR="0" defTabSz="914400">
              <a:buClrTx/>
              <a:buSzTx/>
              <a:buFontTx/>
              <a:buNone/>
              <a:defRPr/>
            </a:pPr>
            <a:endParaRPr kumimoji="0" lang="en-US" sz="2800" kern="1200" cap="none" spc="0" normalizeH="0" baseline="0" noProof="0" dirty="0">
              <a:solidFill>
                <a:srgbClr val="002060"/>
              </a:solidFill>
              <a:cs typeface="Times New Roman" panose="02020603050405020304" pitchFamily="18" charset="0"/>
            </a:endParaRPr>
          </a:p>
          <a:p>
            <a:pPr marR="0" defTabSz="914400">
              <a:buClrTx/>
              <a:buSzTx/>
              <a:buFontTx/>
              <a:buNone/>
              <a:defRPr/>
            </a:pPr>
            <a:endParaRPr kumimoji="0" lang="en-US" sz="2800" kern="1200" cap="none" spc="0" normalizeH="0" baseline="0" noProof="0" dirty="0">
              <a:solidFill>
                <a:srgbClr val="002060"/>
              </a:solidFill>
              <a:cs typeface="Times New Roman" panose="02020603050405020304" pitchFamily="18" charset="0"/>
            </a:endParaRPr>
          </a:p>
          <a:p>
            <a:pPr marR="0" defTabSz="914400">
              <a:buClrTx/>
              <a:buSzTx/>
              <a:buFontTx/>
              <a:buNone/>
              <a:defRPr/>
            </a:pPr>
            <a:endParaRPr kumimoji="0" lang="en-US" sz="2800" kern="1200" cap="none" spc="0" normalizeH="0" baseline="0" noProof="0" dirty="0">
              <a:solidFill>
                <a:srgbClr val="002060"/>
              </a:solidFill>
              <a:cs typeface="Times New Roman" panose="02020603050405020304" pitchFamily="18" charset="0"/>
            </a:endParaRPr>
          </a:p>
          <a:p>
            <a:pPr marR="0" defTabSz="914400">
              <a:buClrTx/>
              <a:buSzTx/>
              <a:buFontTx/>
              <a:buNone/>
              <a:defRPr/>
            </a:pPr>
            <a:endParaRPr kumimoji="0" lang="en-US" sz="2800" kern="1200" cap="none" spc="0" normalizeH="0" baseline="0" noProof="0" dirty="0">
              <a:solidFill>
                <a:srgbClr val="002060"/>
              </a:solidFill>
              <a:cs typeface="Times New Roman" panose="02020603050405020304" pitchFamily="18" charset="0"/>
            </a:endParaRPr>
          </a:p>
        </p:txBody>
      </p:sp>
      <p:pic>
        <p:nvPicPr>
          <p:cNvPr id="17424" name="Picture 16" descr="D:\G.AN\dau mo va khi thien nhien (sinh hoat cum 2013)\dau-mo copy.png"/>
          <p:cNvPicPr>
            <a:picLocks noChangeAspect="1"/>
          </p:cNvPicPr>
          <p:nvPr/>
        </p:nvPicPr>
        <p:blipFill>
          <a:blip r:embed="rId2"/>
          <a:stretch>
            <a:fillRect/>
          </a:stretch>
        </p:blipFill>
        <p:spPr>
          <a:xfrm>
            <a:off x="0" y="2241550"/>
            <a:ext cx="4648200" cy="4464050"/>
          </a:xfrm>
          <a:prstGeom prst="rect">
            <a:avLst/>
          </a:prstGeom>
          <a:noFill/>
          <a:ln w="9525">
            <a:noFill/>
          </a:ln>
        </p:spPr>
      </p:pic>
      <p:sp>
        <p:nvSpPr>
          <p:cNvPr id="16" name="Left Arrow Callout 15"/>
          <p:cNvSpPr/>
          <p:nvPr/>
        </p:nvSpPr>
        <p:spPr>
          <a:xfrm rot="-1884333">
            <a:off x="3438525" y="4876800"/>
            <a:ext cx="1050925" cy="609600"/>
          </a:xfrm>
          <a:prstGeom prst="leftArrowCallout">
            <a:avLst>
              <a:gd name="adj1" fmla="val 25000"/>
              <a:gd name="adj2" fmla="val 25000"/>
              <a:gd name="adj3" fmla="val 25005"/>
              <a:gd name="adj4" fmla="val 64977"/>
            </a:avLst>
          </a:prstGeom>
          <a:solidFill>
            <a:srgbClr val="C00000"/>
          </a:solidFill>
          <a:ln w="9525" cap="flat" cmpd="sng">
            <a:solidFill>
              <a:schemeClr val="tx1"/>
            </a:solidFill>
            <a:prstDash val="solid"/>
            <a:roun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600" dirty="0">
                <a:solidFill>
                  <a:srgbClr val="FFFF00"/>
                </a:solidFill>
                <a:latin typeface="Verdana" panose="020B0604030504040204" pitchFamily="34" charset="0"/>
              </a:rPr>
              <a:t>Dầu mỏ</a:t>
            </a:r>
          </a:p>
        </p:txBody>
      </p:sp>
      <p:sp>
        <p:nvSpPr>
          <p:cNvPr id="40" name="Text Box 21"/>
          <p:cNvSpPr txBox="1">
            <a:spLocks noChangeArrowheads="1"/>
          </p:cNvSpPr>
          <p:nvPr/>
        </p:nvSpPr>
        <p:spPr bwMode="auto">
          <a:xfrm>
            <a:off x="5076190" y="5948998"/>
            <a:ext cx="3810000" cy="829945"/>
          </a:xfrm>
          <a:prstGeom prst="rect">
            <a:avLst/>
          </a:prstGeom>
          <a:solidFill>
            <a:schemeClr val="accent6">
              <a:lumMod val="40000"/>
              <a:lumOff val="60000"/>
            </a:schemeClr>
          </a:solidFill>
          <a:ln w="9525">
            <a:noFill/>
            <a:miter lim="800000"/>
          </a:ln>
          <a:effectLst/>
        </p:spPr>
        <p:txBody>
          <a:bodyPr>
            <a:spAutoFit/>
          </a:bodyPr>
          <a:lstStyle/>
          <a:p>
            <a:pPr marR="0" algn="just" defTabSz="914400">
              <a:spcBef>
                <a:spcPct val="50000"/>
              </a:spcBef>
              <a:buClrTx/>
              <a:buSzTx/>
              <a:buFontTx/>
              <a:buNone/>
              <a:defRPr/>
            </a:pPr>
            <a:r>
              <a:rPr kumimoji="0" lang="en-US" sz="2400" kern="1200" cap="none" spc="0" normalizeH="0" baseline="0" noProof="0" dirty="0" err="1">
                <a:solidFill>
                  <a:srgbClr val="0000FF"/>
                </a:solidFill>
                <a:cs typeface="Times New Roman" panose="02020603050405020304" pitchFamily="18" charset="0"/>
              </a:rPr>
              <a:t>Dầu</a:t>
            </a:r>
            <a:r>
              <a:rPr kumimoji="0" lang="en-US" sz="2400" kern="1200" cap="none" spc="0" normalizeH="0" baseline="0" noProof="0" dirty="0">
                <a:solidFill>
                  <a:srgbClr val="0000FF"/>
                </a:solidFill>
                <a:cs typeface="Times New Roman" panose="02020603050405020304" pitchFamily="18" charset="0"/>
              </a:rPr>
              <a:t> </a:t>
            </a:r>
            <a:r>
              <a:rPr kumimoji="0" lang="en-US" sz="2400" kern="1200" cap="none" spc="0" normalizeH="0" baseline="0" noProof="0" dirty="0" err="1">
                <a:solidFill>
                  <a:srgbClr val="0000FF"/>
                </a:solidFill>
                <a:cs typeface="Times New Roman" panose="02020603050405020304" pitchFamily="18" charset="0"/>
              </a:rPr>
              <a:t>mỏ</a:t>
            </a:r>
            <a:r>
              <a:rPr kumimoji="0" lang="en-US" sz="2400" kern="1200" cap="none" spc="0" normalizeH="0" baseline="0" noProof="0" dirty="0">
                <a:solidFill>
                  <a:srgbClr val="0000FF"/>
                </a:solidFill>
                <a:cs typeface="Times New Roman" panose="02020603050405020304" pitchFamily="18" charset="0"/>
              </a:rPr>
              <a:t> </a:t>
            </a:r>
            <a:r>
              <a:rPr kumimoji="0" lang="en-US" sz="2400" kern="1200" cap="none" spc="0" normalizeH="0" baseline="0" noProof="0" dirty="0" err="1">
                <a:solidFill>
                  <a:srgbClr val="0000FF"/>
                </a:solidFill>
                <a:cs typeface="Times New Roman" panose="02020603050405020304" pitchFamily="18" charset="0"/>
              </a:rPr>
              <a:t>không</a:t>
            </a:r>
            <a:r>
              <a:rPr kumimoji="0" lang="en-US" sz="2400" kern="1200" cap="none" spc="0" normalizeH="0" baseline="0" noProof="0" dirty="0">
                <a:solidFill>
                  <a:srgbClr val="0000FF"/>
                </a:solidFill>
                <a:cs typeface="Times New Roman" panose="02020603050405020304" pitchFamily="18" charset="0"/>
              </a:rPr>
              <a:t> tan </a:t>
            </a:r>
            <a:r>
              <a:rPr kumimoji="0" lang="en-US" sz="2400" kern="1200" cap="none" spc="0" normalizeH="0" baseline="0" noProof="0" dirty="0" err="1">
                <a:solidFill>
                  <a:srgbClr val="0000FF"/>
                </a:solidFill>
                <a:cs typeface="Times New Roman" panose="02020603050405020304" pitchFamily="18" charset="0"/>
              </a:rPr>
              <a:t>trong</a:t>
            </a:r>
            <a:r>
              <a:rPr kumimoji="0" lang="en-US" sz="2400" kern="1200" cap="none" spc="0" normalizeH="0" baseline="0" noProof="0" dirty="0">
                <a:solidFill>
                  <a:srgbClr val="0000FF"/>
                </a:solidFill>
                <a:cs typeface="Times New Roman" panose="02020603050405020304" pitchFamily="18" charset="0"/>
              </a:rPr>
              <a:t> </a:t>
            </a:r>
            <a:r>
              <a:rPr kumimoji="0" lang="en-US" sz="2400" kern="1200" cap="none" spc="0" normalizeH="0" baseline="0" noProof="0" dirty="0" err="1">
                <a:solidFill>
                  <a:srgbClr val="0000FF"/>
                </a:solidFill>
                <a:cs typeface="Times New Roman" panose="02020603050405020304" pitchFamily="18" charset="0"/>
              </a:rPr>
              <a:t>nước</a:t>
            </a:r>
            <a:r>
              <a:rPr kumimoji="0" lang="en-US" sz="2400" kern="1200" cap="none" spc="0" normalizeH="0" baseline="0" noProof="0" dirty="0">
                <a:solidFill>
                  <a:srgbClr val="0000FF"/>
                </a:solidFill>
                <a:cs typeface="Times New Roman" panose="02020603050405020304" pitchFamily="18" charset="0"/>
              </a:rPr>
              <a:t> </a:t>
            </a:r>
            <a:r>
              <a:rPr kumimoji="0" lang="en-US" sz="2400" kern="1200" cap="none" spc="0" normalizeH="0" baseline="0" noProof="0" dirty="0" err="1">
                <a:solidFill>
                  <a:srgbClr val="0000FF"/>
                </a:solidFill>
                <a:cs typeface="Times New Roman" panose="02020603050405020304" pitchFamily="18" charset="0"/>
              </a:rPr>
              <a:t>và</a:t>
            </a:r>
            <a:r>
              <a:rPr kumimoji="0" lang="en-US" sz="2400" kern="1200" cap="none" spc="0" normalizeH="0" baseline="0" noProof="0" dirty="0">
                <a:solidFill>
                  <a:srgbClr val="0000FF"/>
                </a:solidFill>
                <a:cs typeface="Times New Roman" panose="02020603050405020304" pitchFamily="18" charset="0"/>
              </a:rPr>
              <a:t> </a:t>
            </a:r>
            <a:r>
              <a:rPr kumimoji="0" lang="en-US" sz="2400" kern="1200" cap="none" spc="0" normalizeH="0" baseline="0" noProof="0" dirty="0" err="1">
                <a:solidFill>
                  <a:srgbClr val="0000FF"/>
                </a:solidFill>
                <a:cs typeface="Times New Roman" panose="02020603050405020304" pitchFamily="18" charset="0"/>
              </a:rPr>
              <a:t>nhẹ</a:t>
            </a:r>
            <a:r>
              <a:rPr kumimoji="0" lang="en-US" sz="2400" kern="1200" cap="none" spc="0" normalizeH="0" baseline="0" noProof="0" dirty="0">
                <a:solidFill>
                  <a:srgbClr val="0000FF"/>
                </a:solidFill>
                <a:cs typeface="Times New Roman" panose="02020603050405020304" pitchFamily="18" charset="0"/>
              </a:rPr>
              <a:t> </a:t>
            </a:r>
            <a:r>
              <a:rPr kumimoji="0" lang="en-US" sz="2400" kern="1200" cap="none" spc="0" normalizeH="0" baseline="0" noProof="0" dirty="0" err="1">
                <a:solidFill>
                  <a:srgbClr val="0000FF"/>
                </a:solidFill>
                <a:cs typeface="Times New Roman" panose="02020603050405020304" pitchFamily="18" charset="0"/>
              </a:rPr>
              <a:t>hơn</a:t>
            </a:r>
            <a:r>
              <a:rPr kumimoji="0" lang="en-US" sz="2400" kern="1200" cap="none" spc="0" normalizeH="0" baseline="0" noProof="0" dirty="0">
                <a:solidFill>
                  <a:srgbClr val="0000FF"/>
                </a:solidFill>
                <a:cs typeface="Times New Roman" panose="02020603050405020304" pitchFamily="18" charset="0"/>
              </a:rPr>
              <a:t> </a:t>
            </a:r>
            <a:r>
              <a:rPr kumimoji="0" lang="en-US" sz="2400" kern="1200" cap="none" spc="0" normalizeH="0" baseline="0" noProof="0" dirty="0" err="1">
                <a:solidFill>
                  <a:srgbClr val="0000FF"/>
                </a:solidFill>
                <a:cs typeface="Times New Roman" panose="02020603050405020304" pitchFamily="18" charset="0"/>
              </a:rPr>
              <a:t>nước</a:t>
            </a:r>
            <a:r>
              <a:rPr kumimoji="0" lang="en-US" sz="2400" kern="1200" cap="none" spc="0" normalizeH="0" baseline="0" noProof="0" dirty="0">
                <a:solidFill>
                  <a:srgbClr val="0000FF"/>
                </a:solidFill>
                <a:cs typeface="Times New Roman" panose="02020603050405020304" pitchFamily="18" charset="0"/>
              </a:rPr>
              <a:t>.</a:t>
            </a:r>
          </a:p>
        </p:txBody>
      </p:sp>
      <p:pic>
        <p:nvPicPr>
          <p:cNvPr id="14358" name="Picture 22" descr="http://moitruongdongnambo.com/uploads/noidung/images/su%20co%20tran%20dau.jpg"/>
          <p:cNvPicPr>
            <a:picLocks noChangeAspect="1"/>
          </p:cNvPicPr>
          <p:nvPr/>
        </p:nvPicPr>
        <p:blipFill>
          <a:blip r:embed="rId3"/>
          <a:stretch>
            <a:fillRect/>
          </a:stretch>
        </p:blipFill>
        <p:spPr>
          <a:xfrm>
            <a:off x="4610100" y="1700530"/>
            <a:ext cx="4419600" cy="4171315"/>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amond(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0" grpId="0" bldLvl="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4"/>
          <p:cNvSpPr/>
          <p:nvPr/>
        </p:nvSpPr>
        <p:spPr>
          <a:xfrm rot="5400000">
            <a:off x="4525010" y="-4525010"/>
            <a:ext cx="93663" cy="9144000"/>
          </a:xfrm>
          <a:prstGeom prst="rect">
            <a:avLst/>
          </a:prstGeom>
          <a:gradFill rotWithShape="1">
            <a:gsLst>
              <a:gs pos="0">
                <a:schemeClr val="hlink">
                  <a:alpha val="70000"/>
                </a:schemeClr>
              </a:gs>
              <a:gs pos="100000">
                <a:schemeClr val="bg1"/>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8206" name="Line 9"/>
          <p:cNvSpPr/>
          <p:nvPr/>
        </p:nvSpPr>
        <p:spPr>
          <a:xfrm>
            <a:off x="4567555" y="150495"/>
            <a:ext cx="5080" cy="6707505"/>
          </a:xfrm>
          <a:prstGeom prst="line">
            <a:avLst/>
          </a:prstGeom>
          <a:ln w="25400" cap="flat" cmpd="sng">
            <a:solidFill>
              <a:srgbClr val="FF0000"/>
            </a:solidFill>
            <a:prstDash val="solid"/>
            <a:headEnd type="none" w="med" len="med"/>
            <a:tailEnd type="none" w="med" len="med"/>
          </a:ln>
        </p:spPr>
      </p:sp>
      <p:sp>
        <p:nvSpPr>
          <p:cNvPr id="20" name="Rectangle 5"/>
          <p:cNvSpPr txBox="1">
            <a:spLocks noChangeArrowheads="1"/>
          </p:cNvSpPr>
          <p:nvPr/>
        </p:nvSpPr>
        <p:spPr bwMode="auto">
          <a:xfrm>
            <a:off x="0" y="404495"/>
            <a:ext cx="4724400" cy="762000"/>
          </a:xfrm>
          <a:prstGeom prst="rect">
            <a:avLst/>
          </a:prstGeom>
          <a:noFill/>
          <a:ln w="57150" cmpd="thinThick">
            <a:noFill/>
            <a:miter lim="800000"/>
          </a:ln>
        </p:spPr>
        <p:txBody>
          <a:bodyPr/>
          <a:lstStyle/>
          <a:p>
            <a:pPr>
              <a:buNone/>
            </a:pPr>
            <a:r>
              <a:rPr lang="en-US" altLang="x-none" sz="2400" b="1" dirty="0">
                <a:solidFill>
                  <a:srgbClr val="C00000"/>
                </a:solidFill>
                <a:cs typeface="Times New Roman" panose="02020603050405020304" pitchFamily="18" charset="0"/>
              </a:rPr>
              <a:t>I. DẦU MỎ.</a:t>
            </a:r>
          </a:p>
          <a:p>
            <a:pPr>
              <a:buNone/>
            </a:pPr>
            <a:r>
              <a:rPr lang="en-US" altLang="x-none" sz="2400" b="1" dirty="0">
                <a:solidFill>
                  <a:srgbClr val="6600FF"/>
                </a:solidFill>
                <a:cs typeface="Times New Roman" panose="02020603050405020304" pitchFamily="18" charset="0"/>
              </a:rPr>
              <a:t>1. Tính chất vật lý.</a:t>
            </a:r>
          </a:p>
          <a:p>
            <a:pPr>
              <a:buNone/>
            </a:pPr>
            <a:endParaRPr lang="en-US" altLang="x-none" dirty="0">
              <a:cs typeface="Times New Roman" panose="02020603050405020304" pitchFamily="18" charset="0"/>
            </a:endParaRPr>
          </a:p>
          <a:p>
            <a:pPr>
              <a:buNone/>
            </a:pPr>
            <a:endParaRPr lang="en-US" altLang="x-none" dirty="0">
              <a:cs typeface="Times New Roman" panose="02020603050405020304" pitchFamily="18" charset="0"/>
            </a:endParaRPr>
          </a:p>
          <a:p>
            <a:pPr>
              <a:buNone/>
            </a:pPr>
            <a:endParaRPr lang="en-US" altLang="x-none" dirty="0">
              <a:cs typeface="Times New Roman" panose="02020603050405020304" pitchFamily="18" charset="0"/>
            </a:endParaRPr>
          </a:p>
          <a:p>
            <a:pPr>
              <a:buNone/>
            </a:pPr>
            <a:endParaRPr lang="en-US" altLang="x-none" dirty="0">
              <a:cs typeface="Times New Roman" panose="02020603050405020304" pitchFamily="18" charset="0"/>
            </a:endParaRPr>
          </a:p>
          <a:p>
            <a:pPr>
              <a:buNone/>
            </a:pPr>
            <a:endParaRPr lang="en-US" altLang="x-none" dirty="0">
              <a:cs typeface="Times New Roman" panose="02020603050405020304" pitchFamily="18" charset="0"/>
            </a:endParaRPr>
          </a:p>
          <a:p>
            <a:pPr>
              <a:buNone/>
            </a:pPr>
            <a:endParaRPr lang="en-US" altLang="x-none" dirty="0">
              <a:cs typeface="Times New Roman" panose="02020603050405020304" pitchFamily="18" charset="0"/>
            </a:endParaRPr>
          </a:p>
          <a:p>
            <a:pPr>
              <a:buNone/>
            </a:pPr>
            <a:endParaRPr lang="en-US" altLang="x-none" dirty="0">
              <a:cs typeface="Times New Roman" panose="02020603050405020304" pitchFamily="18" charset="0"/>
            </a:endParaRPr>
          </a:p>
          <a:p>
            <a:pPr>
              <a:buNone/>
            </a:pPr>
            <a:endParaRPr lang="en-US" altLang="x-none" dirty="0">
              <a:cs typeface="Times New Roman" panose="02020603050405020304" pitchFamily="18" charset="0"/>
            </a:endParaRPr>
          </a:p>
        </p:txBody>
      </p:sp>
      <p:sp>
        <p:nvSpPr>
          <p:cNvPr id="34" name="Text Box 15"/>
          <p:cNvSpPr txBox="1">
            <a:spLocks noChangeArrowheads="1"/>
          </p:cNvSpPr>
          <p:nvPr/>
        </p:nvSpPr>
        <p:spPr bwMode="auto">
          <a:xfrm>
            <a:off x="5147945" y="404495"/>
            <a:ext cx="3886200" cy="829945"/>
          </a:xfrm>
          <a:prstGeom prst="rect">
            <a:avLst/>
          </a:prstGeom>
          <a:noFill/>
          <a:ln w="9525">
            <a:noFill/>
            <a:miter lim="800000"/>
          </a:ln>
        </p:spPr>
        <p:txBody>
          <a:bodyPr>
            <a:spAutoFit/>
          </a:bodyPr>
          <a:lstStyle/>
          <a:p>
            <a:pPr algn="just">
              <a:spcBef>
                <a:spcPct val="50000"/>
              </a:spcBef>
              <a:buNone/>
            </a:pPr>
            <a:r>
              <a:rPr lang="en-US" altLang="x-none" sz="2400" dirty="0">
                <a:effectLst>
                  <a:outerShdw blurRad="38100" dist="38100" dir="2700000">
                    <a:srgbClr val="C0C0C0"/>
                  </a:outerShdw>
                </a:effectLst>
                <a:cs typeface="Times New Roman" panose="02020603050405020304" pitchFamily="18" charset="0"/>
              </a:rPr>
              <a:t>Theo em, trong tự nhiên dầu mỏ có ở đâu?</a:t>
            </a:r>
            <a:endParaRPr lang="en-US" altLang="x-none" sz="2400" dirty="0">
              <a:effectLst>
                <a:outerShdw blurRad="38100" dist="38100" dir="2700000">
                  <a:srgbClr val="C0C0C0"/>
                </a:outerShdw>
              </a:effectLst>
              <a:ea typeface="Times New Roman" panose="02020603050405020304" pitchFamily="18" charset="0"/>
              <a:cs typeface="Times New Roman" panose="02020603050405020304" pitchFamily="18" charset="0"/>
            </a:endParaRPr>
          </a:p>
        </p:txBody>
      </p:sp>
      <p:pic>
        <p:nvPicPr>
          <p:cNvPr id="22" name="Picture 8" descr="Cau hoi"/>
          <p:cNvPicPr/>
          <p:nvPr/>
        </p:nvPicPr>
        <p:blipFill>
          <a:blip r:embed="rId2"/>
          <a:stretch>
            <a:fillRect/>
          </a:stretch>
        </p:blipFill>
        <p:spPr>
          <a:xfrm>
            <a:off x="4495800" y="548640"/>
            <a:ext cx="838200" cy="762000"/>
          </a:xfrm>
          <a:prstGeom prst="rect">
            <a:avLst/>
          </a:prstGeom>
          <a:noFill/>
          <a:ln w="9525">
            <a:noFill/>
          </a:ln>
        </p:spPr>
      </p:pic>
      <p:sp>
        <p:nvSpPr>
          <p:cNvPr id="24" name="Rectangle 5"/>
          <p:cNvSpPr txBox="1">
            <a:spLocks noChangeArrowheads="1"/>
          </p:cNvSpPr>
          <p:nvPr/>
        </p:nvSpPr>
        <p:spPr bwMode="auto">
          <a:xfrm>
            <a:off x="35560" y="1268730"/>
            <a:ext cx="4495800" cy="838200"/>
          </a:xfrm>
          <a:prstGeom prst="rect">
            <a:avLst/>
          </a:prstGeom>
          <a:noFill/>
          <a:ln w="57150" cmpd="thinThick">
            <a:noFill/>
            <a:miter lim="800000"/>
          </a:ln>
        </p:spPr>
        <p:txBody>
          <a:bodyPr/>
          <a:lstStyle/>
          <a:p>
            <a:pPr marR="0" defTabSz="914400">
              <a:buClrTx/>
              <a:buSzTx/>
              <a:buFontTx/>
              <a:buNone/>
              <a:defRPr/>
            </a:pPr>
            <a:r>
              <a:rPr kumimoji="0" lang="en-US" sz="2400" b="1" kern="1200" cap="none" spc="0" normalizeH="0" baseline="0" noProof="0" dirty="0">
                <a:solidFill>
                  <a:srgbClr val="6600FF"/>
                </a:solidFill>
                <a:cs typeface="Times New Roman" panose="02020603050405020304" pitchFamily="18" charset="0"/>
              </a:rPr>
              <a:t>2. </a:t>
            </a:r>
            <a:r>
              <a:rPr kumimoji="0" lang="en-US" sz="2400" b="1" kern="1200" cap="none" spc="0" normalizeH="0" baseline="0" noProof="0" dirty="0" err="1">
                <a:solidFill>
                  <a:srgbClr val="6600FF"/>
                </a:solidFill>
                <a:cs typeface="Times New Roman" panose="02020603050405020304" pitchFamily="18" charset="0"/>
              </a:rPr>
              <a:t>Trạng</a:t>
            </a:r>
            <a:r>
              <a:rPr kumimoji="0" lang="en-US" sz="2400" b="1" kern="1200" cap="none" spc="0" normalizeH="0" baseline="0" noProof="0" dirty="0">
                <a:solidFill>
                  <a:srgbClr val="6600FF"/>
                </a:solidFill>
                <a:cs typeface="Times New Roman" panose="02020603050405020304" pitchFamily="18" charset="0"/>
              </a:rPr>
              <a:t> </a:t>
            </a:r>
            <a:r>
              <a:rPr kumimoji="0" lang="en-US" sz="2400" b="1" kern="1200" cap="none" spc="0" normalizeH="0" baseline="0" noProof="0" dirty="0" err="1">
                <a:solidFill>
                  <a:srgbClr val="6600FF"/>
                </a:solidFill>
                <a:cs typeface="Times New Roman" panose="02020603050405020304" pitchFamily="18" charset="0"/>
              </a:rPr>
              <a:t>thái</a:t>
            </a:r>
            <a:r>
              <a:rPr kumimoji="0" lang="en-US" sz="2400" b="1" kern="1200" cap="none" spc="0" normalizeH="0" baseline="0" noProof="0" dirty="0">
                <a:solidFill>
                  <a:srgbClr val="6600FF"/>
                </a:solidFill>
                <a:cs typeface="Times New Roman" panose="02020603050405020304" pitchFamily="18" charset="0"/>
              </a:rPr>
              <a:t> </a:t>
            </a:r>
            <a:r>
              <a:rPr kumimoji="0" lang="en-US" sz="2400" b="1" kern="1200" cap="none" spc="0" normalizeH="0" baseline="0" noProof="0" dirty="0" err="1">
                <a:solidFill>
                  <a:srgbClr val="6600FF"/>
                </a:solidFill>
                <a:cs typeface="Times New Roman" panose="02020603050405020304" pitchFamily="18" charset="0"/>
              </a:rPr>
              <a:t>tự</a:t>
            </a:r>
            <a:r>
              <a:rPr kumimoji="0" lang="en-US" sz="2400" b="1" kern="1200" cap="none" spc="0" normalizeH="0" baseline="0" noProof="0" dirty="0">
                <a:solidFill>
                  <a:srgbClr val="6600FF"/>
                </a:solidFill>
                <a:cs typeface="Times New Roman" panose="02020603050405020304" pitchFamily="18" charset="0"/>
              </a:rPr>
              <a:t> </a:t>
            </a:r>
            <a:r>
              <a:rPr kumimoji="0" lang="en-US" sz="2400" b="1" kern="1200" cap="none" spc="0" normalizeH="0" baseline="0" noProof="0" dirty="0" err="1">
                <a:solidFill>
                  <a:srgbClr val="6600FF"/>
                </a:solidFill>
                <a:cs typeface="Times New Roman" panose="02020603050405020304" pitchFamily="18" charset="0"/>
              </a:rPr>
              <a:t>nhiên</a:t>
            </a:r>
            <a:r>
              <a:rPr kumimoji="0" lang="en-US" sz="2400" b="1" kern="1200" cap="none" spc="0" normalizeH="0" baseline="0" noProof="0" dirty="0">
                <a:solidFill>
                  <a:srgbClr val="6600FF"/>
                </a:solidFill>
                <a:cs typeface="Times New Roman" panose="02020603050405020304" pitchFamily="18" charset="0"/>
              </a:rPr>
              <a:t>, </a:t>
            </a:r>
            <a:r>
              <a:rPr kumimoji="0" lang="en-US" sz="2400" b="1" kern="1200" cap="none" spc="0" normalizeH="0" baseline="0" noProof="0" dirty="0" err="1">
                <a:solidFill>
                  <a:srgbClr val="6600FF"/>
                </a:solidFill>
                <a:cs typeface="Times New Roman" panose="02020603050405020304" pitchFamily="18" charset="0"/>
              </a:rPr>
              <a:t>thành</a:t>
            </a:r>
            <a:r>
              <a:rPr kumimoji="0" lang="en-US" sz="2400" b="1" kern="1200" cap="none" spc="0" normalizeH="0" baseline="0" noProof="0" dirty="0">
                <a:solidFill>
                  <a:srgbClr val="6600FF"/>
                </a:solidFill>
                <a:cs typeface="Times New Roman" panose="02020603050405020304" pitchFamily="18" charset="0"/>
              </a:rPr>
              <a:t> </a:t>
            </a:r>
            <a:r>
              <a:rPr kumimoji="0" lang="en-US" sz="2400" b="1" kern="1200" cap="none" spc="0" normalizeH="0" baseline="0" noProof="0" dirty="0" err="1">
                <a:solidFill>
                  <a:srgbClr val="6600FF"/>
                </a:solidFill>
                <a:cs typeface="Times New Roman" panose="02020603050405020304" pitchFamily="18" charset="0"/>
              </a:rPr>
              <a:t>phần</a:t>
            </a:r>
            <a:r>
              <a:rPr kumimoji="0" lang="en-US" sz="2400" b="1" kern="1200" cap="none" spc="0" normalizeH="0" baseline="0" noProof="0" dirty="0">
                <a:solidFill>
                  <a:srgbClr val="6600FF"/>
                </a:solidFill>
                <a:cs typeface="Times New Roman" panose="02020603050405020304" pitchFamily="18" charset="0"/>
              </a:rPr>
              <a:t> </a:t>
            </a:r>
            <a:r>
              <a:rPr kumimoji="0" lang="en-US" sz="2400" b="1" kern="1200" cap="none" spc="0" normalizeH="0" baseline="0" noProof="0" dirty="0" err="1">
                <a:solidFill>
                  <a:srgbClr val="6600FF"/>
                </a:solidFill>
                <a:cs typeface="Times New Roman" panose="02020603050405020304" pitchFamily="18" charset="0"/>
              </a:rPr>
              <a:t>của</a:t>
            </a:r>
            <a:r>
              <a:rPr kumimoji="0" lang="en-US" sz="2400" b="1" kern="1200" cap="none" spc="0" normalizeH="0" baseline="0" noProof="0" dirty="0">
                <a:solidFill>
                  <a:srgbClr val="6600FF"/>
                </a:solidFill>
                <a:cs typeface="Times New Roman" panose="02020603050405020304" pitchFamily="18" charset="0"/>
              </a:rPr>
              <a:t> </a:t>
            </a:r>
            <a:r>
              <a:rPr kumimoji="0" lang="en-US" sz="2400" b="1" kern="1200" cap="none" spc="0" normalizeH="0" baseline="0" noProof="0" dirty="0" err="1">
                <a:solidFill>
                  <a:srgbClr val="6600FF"/>
                </a:solidFill>
                <a:cs typeface="Times New Roman" panose="02020603050405020304" pitchFamily="18" charset="0"/>
              </a:rPr>
              <a:t>dầu</a:t>
            </a:r>
            <a:r>
              <a:rPr kumimoji="0" lang="en-US" sz="2400" b="1" kern="1200" cap="none" spc="0" normalizeH="0" baseline="0" noProof="0" dirty="0">
                <a:solidFill>
                  <a:srgbClr val="6600FF"/>
                </a:solidFill>
                <a:cs typeface="Times New Roman" panose="02020603050405020304" pitchFamily="18" charset="0"/>
              </a:rPr>
              <a:t> </a:t>
            </a:r>
            <a:r>
              <a:rPr kumimoji="0" lang="en-US" sz="2400" b="1" kern="1200" cap="none" spc="0" normalizeH="0" baseline="0" noProof="0" dirty="0" err="1">
                <a:solidFill>
                  <a:srgbClr val="6600FF"/>
                </a:solidFill>
                <a:cs typeface="Times New Roman" panose="02020603050405020304" pitchFamily="18" charset="0"/>
              </a:rPr>
              <a:t>mỏ</a:t>
            </a:r>
            <a:r>
              <a:rPr kumimoji="0" lang="en-US" sz="2400" b="1" kern="1200" cap="none" spc="0" normalizeH="0" baseline="0" noProof="0" dirty="0">
                <a:solidFill>
                  <a:srgbClr val="6600FF"/>
                </a:solidFill>
                <a:cs typeface="Times New Roman" panose="02020603050405020304" pitchFamily="18" charset="0"/>
              </a:rPr>
              <a:t>.</a:t>
            </a:r>
          </a:p>
          <a:p>
            <a:pPr marR="0" defTabSz="914400">
              <a:buClrTx/>
              <a:buSzTx/>
              <a:buFontTx/>
              <a:buNone/>
              <a:defRPr/>
            </a:pPr>
            <a:endParaRPr kumimoji="0" lang="en-US" kern="1200" cap="none" spc="0" normalizeH="0" baseline="0" noProof="0" dirty="0">
              <a:solidFill>
                <a:srgbClr val="6600FF"/>
              </a:solidFill>
              <a:cs typeface="Times New Roman" panose="02020603050405020304" pitchFamily="18" charset="0"/>
            </a:endParaRPr>
          </a:p>
          <a:p>
            <a:pPr marR="0" defTabSz="914400">
              <a:buClrTx/>
              <a:buSzTx/>
              <a:buFontTx/>
              <a:buNone/>
              <a:defRPr/>
            </a:pPr>
            <a:endParaRPr kumimoji="0" lang="en-US" kern="1200" cap="none" spc="0" normalizeH="0" baseline="0" noProof="0" dirty="0">
              <a:solidFill>
                <a:srgbClr val="6600FF"/>
              </a:solidFill>
              <a:cs typeface="Times New Roman" panose="02020603050405020304" pitchFamily="18" charset="0"/>
            </a:endParaRPr>
          </a:p>
        </p:txBody>
      </p:sp>
      <p:sp>
        <p:nvSpPr>
          <p:cNvPr id="28" name="Rectangle 5"/>
          <p:cNvSpPr txBox="1"/>
          <p:nvPr/>
        </p:nvSpPr>
        <p:spPr>
          <a:xfrm>
            <a:off x="111760" y="2168525"/>
            <a:ext cx="4343400" cy="4457065"/>
          </a:xfrm>
          <a:prstGeom prst="rect">
            <a:avLst/>
          </a:prstGeom>
          <a:noFill/>
          <a:ln w="57150">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Clr>
                <a:schemeClr val="hlink"/>
              </a:buClr>
              <a:buSzPct val="120000"/>
              <a:buFontTx/>
              <a:buNone/>
            </a:pPr>
            <a:r>
              <a:rPr lang="en-US" altLang="en-US" sz="2800" dirty="0">
                <a:solidFill>
                  <a:schemeClr val="tx2"/>
                </a:solidFill>
                <a:latin typeface="Times New Roman" panose="02020603050405020304" pitchFamily="18" charset="0"/>
                <a:cs typeface="Times New Roman" panose="02020603050405020304" pitchFamily="18" charset="0"/>
              </a:rPr>
              <a:t>  Dầu mỏ tập trung thành những vùng lớn ở sâu trong lòng đất, tạo thành mỏ dầu.</a:t>
            </a:r>
            <a:r>
              <a:rPr lang="en-US" altLang="en-US" sz="2800" u="sng" dirty="0">
                <a:solidFill>
                  <a:schemeClr val="tx2"/>
                </a:solidFill>
                <a:latin typeface="Times New Roman" panose="02020603050405020304" pitchFamily="18" charset="0"/>
                <a:cs typeface="Times New Roman" panose="02020603050405020304" pitchFamily="18" charset="0"/>
              </a:rPr>
              <a:t> </a:t>
            </a:r>
          </a:p>
          <a:p>
            <a:pPr marL="0" lvl="0" indent="0" eaLnBrk="1" hangingPunct="1">
              <a:buClr>
                <a:schemeClr val="hlink"/>
              </a:buClr>
              <a:buSzPct val="120000"/>
              <a:buFontTx/>
              <a:buNone/>
            </a:pPr>
            <a:r>
              <a:rPr lang="en-US" altLang="en-US" sz="2800" dirty="0">
                <a:solidFill>
                  <a:schemeClr val="tx2"/>
                </a:solidFill>
                <a:latin typeface="Times New Roman" panose="02020603050405020304" pitchFamily="18" charset="0"/>
                <a:cs typeface="Times New Roman" panose="02020603050405020304" pitchFamily="18" charset="0"/>
              </a:rPr>
              <a:t>  </a:t>
            </a:r>
            <a:r>
              <a:rPr lang="en-US" altLang="en-US" sz="2800" dirty="0">
                <a:solidFill>
                  <a:srgbClr val="6600FF"/>
                </a:solidFill>
                <a:latin typeface="Times New Roman" panose="02020603050405020304" pitchFamily="18" charset="0"/>
                <a:cs typeface="Times New Roman" panose="02020603050405020304" pitchFamily="18" charset="0"/>
              </a:rPr>
              <a:t>+Trên cùng: lớp khí</a:t>
            </a:r>
          </a:p>
          <a:p>
            <a:pPr marL="0" lvl="0" indent="0" eaLnBrk="1" hangingPunct="1">
              <a:buClr>
                <a:schemeClr val="hlink"/>
              </a:buClr>
              <a:buSzPct val="120000"/>
              <a:buFontTx/>
              <a:buNone/>
            </a:pPr>
            <a:r>
              <a:rPr lang="en-US" altLang="en-US" sz="2800" dirty="0">
                <a:solidFill>
                  <a:srgbClr val="6600FF"/>
                </a:solidFill>
                <a:latin typeface="Times New Roman" panose="02020603050405020304" pitchFamily="18" charset="0"/>
                <a:cs typeface="Times New Roman" panose="02020603050405020304" pitchFamily="18" charset="0"/>
              </a:rPr>
              <a:t>  +Giữa: Hỗn hợp khí - dầu (các hiđrocacbon)</a:t>
            </a:r>
          </a:p>
          <a:p>
            <a:pPr marL="0" lvl="0" indent="0" eaLnBrk="1" hangingPunct="1">
              <a:buClr>
                <a:schemeClr val="hlink"/>
              </a:buClr>
              <a:buSzPct val="120000"/>
              <a:buFontTx/>
              <a:buNone/>
            </a:pPr>
            <a:r>
              <a:rPr lang="en-US" altLang="en-US" sz="2800" dirty="0">
                <a:solidFill>
                  <a:srgbClr val="6600FF"/>
                </a:solidFill>
                <a:latin typeface="Times New Roman" panose="02020603050405020304" pitchFamily="18" charset="0"/>
                <a:cs typeface="Times New Roman" panose="02020603050405020304" pitchFamily="18" charset="0"/>
              </a:rPr>
              <a:t>  +Dưới cùng: nước mặn</a:t>
            </a:r>
          </a:p>
        </p:txBody>
      </p:sp>
      <p:pic>
        <p:nvPicPr>
          <p:cNvPr id="2" name="Hình ảnh 1"/>
          <p:cNvPicPr>
            <a:picLocks noChangeAspect="1"/>
          </p:cNvPicPr>
          <p:nvPr/>
        </p:nvPicPr>
        <p:blipFill>
          <a:blip r:embed="rId3"/>
          <a:stretch>
            <a:fillRect/>
          </a:stretch>
        </p:blipFill>
        <p:spPr>
          <a:xfrm>
            <a:off x="4734560" y="1310005"/>
            <a:ext cx="4299585" cy="5338445"/>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amond(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amond(in)">
                                      <p:cBhvr>
                                        <p:cTn id="22" dur="2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amond(in)">
                                      <p:cBhvr>
                                        <p:cTn id="2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4" grpId="0"/>
      <p:bldP spid="24" grpId="1"/>
      <p:bldP spid="28" grpId="0"/>
      <p:bldP spid="2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2"/>
          <p:cNvSpPr txBox="1"/>
          <p:nvPr/>
        </p:nvSpPr>
        <p:spPr>
          <a:xfrm>
            <a:off x="24987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p>
        </p:txBody>
      </p:sp>
      <p:sp>
        <p:nvSpPr>
          <p:cNvPr id="9219" name="Text Box 3"/>
          <p:cNvSpPr txBox="1"/>
          <p:nvPr/>
        </p:nvSpPr>
        <p:spPr>
          <a:xfrm>
            <a:off x="3108325" y="40751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p>
        </p:txBody>
      </p:sp>
      <p:sp>
        <p:nvSpPr>
          <p:cNvPr id="9220" name="Rectangle 4"/>
          <p:cNvSpPr/>
          <p:nvPr/>
        </p:nvSpPr>
        <p:spPr>
          <a:xfrm>
            <a:off x="2286000" y="3276600"/>
            <a:ext cx="2476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1800" dirty="0">
                <a:solidFill>
                  <a:srgbClr val="CC0000"/>
                </a:solidFill>
                <a:latin typeface="Times New Roman" panose="02020603050405020304" pitchFamily="18" charset="0"/>
              </a:rPr>
              <a:t>.</a:t>
            </a:r>
          </a:p>
        </p:txBody>
      </p:sp>
      <p:sp>
        <p:nvSpPr>
          <p:cNvPr id="9221" name="Text Box 5"/>
          <p:cNvSpPr txBox="1"/>
          <p:nvPr/>
        </p:nvSpPr>
        <p:spPr>
          <a:xfrm>
            <a:off x="1279525" y="23225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p>
        </p:txBody>
      </p:sp>
      <p:pic>
        <p:nvPicPr>
          <p:cNvPr id="9222" name="Picture 6"/>
          <p:cNvPicPr>
            <a:picLocks noChangeAspect="1"/>
          </p:cNvPicPr>
          <p:nvPr/>
        </p:nvPicPr>
        <p:blipFill>
          <a:blip r:embed="rId3"/>
          <a:stretch>
            <a:fillRect/>
          </a:stretch>
        </p:blipFill>
        <p:spPr>
          <a:xfrm>
            <a:off x="533400" y="914400"/>
            <a:ext cx="8229600" cy="4953000"/>
          </a:xfrm>
          <a:prstGeom prst="rect">
            <a:avLst/>
          </a:prstGeom>
          <a:noFill/>
          <a:ln w="9525">
            <a:noFill/>
          </a:ln>
        </p:spPr>
      </p:pic>
      <p:sp>
        <p:nvSpPr>
          <p:cNvPr id="145415" name="Text Box 7"/>
          <p:cNvSpPr txBox="1"/>
          <p:nvPr/>
        </p:nvSpPr>
        <p:spPr>
          <a:xfrm>
            <a:off x="228600" y="5789613"/>
            <a:ext cx="2526654" cy="83099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Lớp khí đồng hành</a:t>
            </a:r>
          </a:p>
          <a:p>
            <a:pPr marL="0" lvl="0" indent="0"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 khí mỏ dầu )</a:t>
            </a:r>
          </a:p>
        </p:txBody>
      </p:sp>
      <p:sp>
        <p:nvSpPr>
          <p:cNvPr id="145416" name="Text Box 8"/>
          <p:cNvSpPr txBox="1"/>
          <p:nvPr/>
        </p:nvSpPr>
        <p:spPr>
          <a:xfrm>
            <a:off x="3505200" y="6094413"/>
            <a:ext cx="1834156"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Lớp dầu lỏng</a:t>
            </a:r>
          </a:p>
        </p:txBody>
      </p:sp>
      <p:sp>
        <p:nvSpPr>
          <p:cNvPr id="145417" name="Text Box 9"/>
          <p:cNvSpPr txBox="1"/>
          <p:nvPr/>
        </p:nvSpPr>
        <p:spPr>
          <a:xfrm>
            <a:off x="6477000" y="6170613"/>
            <a:ext cx="1992853"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Lớp nước mặn</a:t>
            </a:r>
          </a:p>
        </p:txBody>
      </p:sp>
      <p:sp>
        <p:nvSpPr>
          <p:cNvPr id="9226" name="Text Box 10"/>
          <p:cNvSpPr txBox="1"/>
          <p:nvPr/>
        </p:nvSpPr>
        <p:spPr>
          <a:xfrm>
            <a:off x="2987675" y="180975"/>
            <a:ext cx="2773516" cy="5847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dirty="0">
                <a:latin typeface="Times New Roman" panose="02020603050405020304" pitchFamily="18" charset="0"/>
                <a:cs typeface="Times New Roman" panose="02020603050405020304" pitchFamily="18" charset="0"/>
              </a:rPr>
              <a:t>Cấu tạo mỏ dầu</a:t>
            </a:r>
          </a:p>
        </p:txBody>
      </p:sp>
      <p:sp>
        <p:nvSpPr>
          <p:cNvPr id="145419" name="Line 11"/>
          <p:cNvSpPr/>
          <p:nvPr/>
        </p:nvSpPr>
        <p:spPr>
          <a:xfrm flipV="1">
            <a:off x="1295400" y="2895600"/>
            <a:ext cx="2971800" cy="3276600"/>
          </a:xfrm>
          <a:prstGeom prst="line">
            <a:avLst/>
          </a:prstGeom>
          <a:ln w="9525" cap="flat" cmpd="sng">
            <a:solidFill>
              <a:schemeClr val="hlink"/>
            </a:solidFill>
            <a:prstDash val="solid"/>
            <a:headEnd type="none" w="med" len="med"/>
            <a:tailEnd type="triangle" w="med" len="med"/>
          </a:ln>
        </p:spPr>
      </p:sp>
      <p:sp>
        <p:nvSpPr>
          <p:cNvPr id="145420" name="Line 12"/>
          <p:cNvSpPr/>
          <p:nvPr/>
        </p:nvSpPr>
        <p:spPr>
          <a:xfrm flipV="1">
            <a:off x="4495800" y="3962400"/>
            <a:ext cx="1371600" cy="2438400"/>
          </a:xfrm>
          <a:prstGeom prst="line">
            <a:avLst/>
          </a:prstGeom>
          <a:ln w="9525" cap="flat" cmpd="sng">
            <a:solidFill>
              <a:schemeClr val="hlink"/>
            </a:solidFill>
            <a:prstDash val="solid"/>
            <a:headEnd type="none" w="med" len="med"/>
            <a:tailEnd type="triangle" w="med" len="med"/>
          </a:ln>
        </p:spPr>
      </p:sp>
      <p:sp>
        <p:nvSpPr>
          <p:cNvPr id="145421" name="Line 13"/>
          <p:cNvSpPr/>
          <p:nvPr/>
        </p:nvSpPr>
        <p:spPr>
          <a:xfrm flipV="1">
            <a:off x="7772400" y="5029200"/>
            <a:ext cx="76200" cy="1524000"/>
          </a:xfrm>
          <a:prstGeom prst="line">
            <a:avLst/>
          </a:prstGeom>
          <a:ln w="9525" cap="flat" cmpd="sng">
            <a:solidFill>
              <a:schemeClr val="tx1"/>
            </a:solidFill>
            <a:prstDash val="solid"/>
            <a:headEnd type="none" w="med" len="med"/>
            <a:tailEnd type="triangle" w="med" len="med"/>
          </a:ln>
        </p:spPr>
      </p:sp>
      <p:sp>
        <p:nvSpPr>
          <p:cNvPr id="9230" name="Rectangle 15"/>
          <p:cNvSpPr/>
          <p:nvPr/>
        </p:nvSpPr>
        <p:spPr>
          <a:xfrm>
            <a:off x="3886200" y="2514600"/>
            <a:ext cx="12954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b="1" dirty="0">
                <a:solidFill>
                  <a:srgbClr val="CC0000"/>
                </a:solidFill>
                <a:latin typeface="Times New Roman" panose="02020603050405020304" pitchFamily="18" charset="0"/>
              </a:rPr>
              <a:t>KH Í</a:t>
            </a:r>
          </a:p>
        </p:txBody>
      </p:sp>
      <p:sp>
        <p:nvSpPr>
          <p:cNvPr id="9231" name="Rectangle 16"/>
          <p:cNvSpPr/>
          <p:nvPr/>
        </p:nvSpPr>
        <p:spPr>
          <a:xfrm>
            <a:off x="5486400" y="3581400"/>
            <a:ext cx="744538"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b="1" dirty="0">
                <a:solidFill>
                  <a:srgbClr val="FF0000"/>
                </a:solidFill>
                <a:latin typeface="Times New Roman" panose="02020603050405020304" pitchFamily="18" charset="0"/>
              </a:rPr>
              <a:t>Dầu</a:t>
            </a:r>
          </a:p>
        </p:txBody>
      </p:sp>
      <p:sp>
        <p:nvSpPr>
          <p:cNvPr id="9232" name="Rectangle 17"/>
          <p:cNvSpPr/>
          <p:nvPr/>
        </p:nvSpPr>
        <p:spPr>
          <a:xfrm>
            <a:off x="7239000" y="4648200"/>
            <a:ext cx="97790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b="1" dirty="0">
                <a:latin typeface="Times New Roman" panose="02020603050405020304" pitchFamily="18" charset="0"/>
              </a:rPr>
              <a:t>Nước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45419"/>
                                        </p:tgtEl>
                                        <p:attrNameLst>
                                          <p:attrName>style.visibility</p:attrName>
                                        </p:attrNameLst>
                                      </p:cBhvr>
                                      <p:to>
                                        <p:strVal val="visible"/>
                                      </p:to>
                                    </p:set>
                                    <p:animEffect transition="in" filter="diamond(in)">
                                      <p:cBhvr>
                                        <p:cTn id="7" dur="500"/>
                                        <p:tgtEl>
                                          <p:spTgt spid="145419"/>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45420"/>
                                        </p:tgtEl>
                                        <p:attrNameLst>
                                          <p:attrName>style.visibility</p:attrName>
                                        </p:attrNameLst>
                                      </p:cBhvr>
                                      <p:to>
                                        <p:strVal val="visible"/>
                                      </p:to>
                                    </p:set>
                                    <p:animEffect transition="in" filter="diamond(in)">
                                      <p:cBhvr>
                                        <p:cTn id="11" dur="500"/>
                                        <p:tgtEl>
                                          <p:spTgt spid="145420"/>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145421"/>
                                        </p:tgtEl>
                                        <p:attrNameLst>
                                          <p:attrName>style.visibility</p:attrName>
                                        </p:attrNameLst>
                                      </p:cBhvr>
                                      <p:to>
                                        <p:strVal val="visible"/>
                                      </p:to>
                                    </p:set>
                                    <p:animEffect transition="in" filter="diamond(in)">
                                      <p:cBhvr>
                                        <p:cTn id="15" dur="500"/>
                                        <p:tgtEl>
                                          <p:spTgt spid="1454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5415"/>
                                        </p:tgtEl>
                                        <p:attrNameLst>
                                          <p:attrName>style.visibility</p:attrName>
                                        </p:attrNameLst>
                                      </p:cBhvr>
                                      <p:to>
                                        <p:strVal val="visible"/>
                                      </p:to>
                                    </p:set>
                                    <p:animEffect transition="in" filter="blinds(horizontal)">
                                      <p:cBhvr>
                                        <p:cTn id="20" dur="500"/>
                                        <p:tgtEl>
                                          <p:spTgt spid="14541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45416"/>
                                        </p:tgtEl>
                                        <p:attrNameLst>
                                          <p:attrName>style.visibility</p:attrName>
                                        </p:attrNameLst>
                                      </p:cBhvr>
                                      <p:to>
                                        <p:strVal val="visible"/>
                                      </p:to>
                                    </p:set>
                                    <p:animEffect transition="in" filter="diamond(in)">
                                      <p:cBhvr>
                                        <p:cTn id="25" dur="2000"/>
                                        <p:tgtEl>
                                          <p:spTgt spid="1454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5417"/>
                                        </p:tgtEl>
                                        <p:attrNameLst>
                                          <p:attrName>style.visibility</p:attrName>
                                        </p:attrNameLst>
                                      </p:cBhvr>
                                      <p:to>
                                        <p:strVal val="visible"/>
                                      </p:to>
                                    </p:set>
                                    <p:animEffect transition="in" filter="blinds(horizontal)">
                                      <p:cBhvr>
                                        <p:cTn id="30" dur="5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p:bldP spid="145416" grpId="0"/>
      <p:bldP spid="1454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4" descr="oil-rig"/>
          <p:cNvPicPr>
            <a:picLocks noChangeAspect="1"/>
          </p:cNvPicPr>
          <p:nvPr/>
        </p:nvPicPr>
        <p:blipFill>
          <a:blip r:embed="rId2"/>
          <a:stretch>
            <a:fillRect/>
          </a:stretch>
        </p:blipFill>
        <p:spPr>
          <a:xfrm>
            <a:off x="5657850" y="120650"/>
            <a:ext cx="3333750" cy="3251200"/>
          </a:xfrm>
          <a:prstGeom prst="rect">
            <a:avLst/>
          </a:prstGeom>
          <a:noFill/>
          <a:ln w="9525">
            <a:noFill/>
          </a:ln>
        </p:spPr>
      </p:pic>
      <p:pic>
        <p:nvPicPr>
          <p:cNvPr id="6" name="Picture 25" descr="ANd9GcTFk7DkchXFLWBl_cSqZBd8g3gfR9WHpQfzhqXWgwIR1vrxJc7Y_A"/>
          <p:cNvPicPr>
            <a:picLocks noChangeAspect="1"/>
          </p:cNvPicPr>
          <p:nvPr/>
        </p:nvPicPr>
        <p:blipFill>
          <a:blip r:embed="rId3"/>
          <a:stretch>
            <a:fillRect/>
          </a:stretch>
        </p:blipFill>
        <p:spPr>
          <a:xfrm>
            <a:off x="5676900" y="3829050"/>
            <a:ext cx="3314700" cy="2667000"/>
          </a:xfrm>
          <a:prstGeom prst="rect">
            <a:avLst/>
          </a:prstGeom>
          <a:noFill/>
          <a:ln w="9525">
            <a:noFill/>
          </a:ln>
        </p:spPr>
      </p:pic>
      <p:sp>
        <p:nvSpPr>
          <p:cNvPr id="7" name="TextBox 6"/>
          <p:cNvSpPr txBox="1"/>
          <p:nvPr/>
        </p:nvSpPr>
        <p:spPr>
          <a:xfrm>
            <a:off x="6781800" y="3363913"/>
            <a:ext cx="11430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1800" b="1" dirty="0">
                <a:latin typeface="Times New Roman" panose="02020603050405020304" pitchFamily="18" charset="0"/>
                <a:cs typeface="Times New Roman" panose="02020603050405020304" pitchFamily="18" charset="0"/>
              </a:rPr>
              <a:t>Đất liền</a:t>
            </a:r>
          </a:p>
        </p:txBody>
      </p:sp>
      <p:sp>
        <p:nvSpPr>
          <p:cNvPr id="8" name="TextBox 7"/>
          <p:cNvSpPr txBox="1"/>
          <p:nvPr/>
        </p:nvSpPr>
        <p:spPr>
          <a:xfrm>
            <a:off x="6781800" y="6488113"/>
            <a:ext cx="14478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1800" b="1" dirty="0">
                <a:latin typeface="Times New Roman" panose="02020603050405020304" pitchFamily="18" charset="0"/>
                <a:cs typeface="Times New Roman" panose="02020603050405020304" pitchFamily="18" charset="0"/>
              </a:rPr>
              <a:t>Trên biển</a:t>
            </a:r>
          </a:p>
        </p:txBody>
      </p:sp>
      <p:pic>
        <p:nvPicPr>
          <p:cNvPr id="9" name="Picture 5" descr="4111114444"/>
          <p:cNvPicPr>
            <a:picLocks noChangeAspect="1"/>
          </p:cNvPicPr>
          <p:nvPr/>
        </p:nvPicPr>
        <p:blipFill>
          <a:blip r:embed="rId4"/>
          <a:stretch>
            <a:fillRect/>
          </a:stretch>
        </p:blipFill>
        <p:spPr>
          <a:xfrm>
            <a:off x="0" y="762000"/>
            <a:ext cx="5524500" cy="6096000"/>
          </a:xfrm>
          <a:prstGeom prst="rect">
            <a:avLst/>
          </a:prstGeom>
          <a:noFill/>
          <a:ln w="9525">
            <a:noFill/>
          </a:ln>
        </p:spPr>
      </p:pic>
      <p:sp>
        <p:nvSpPr>
          <p:cNvPr id="33" name="Rectangle 10"/>
          <p:cNvSpPr/>
          <p:nvPr/>
        </p:nvSpPr>
        <p:spPr>
          <a:xfrm>
            <a:off x="2286000" y="3124200"/>
            <a:ext cx="152400" cy="2133600"/>
          </a:xfrm>
          <a:prstGeom prst="rect">
            <a:avLst/>
          </a:prstGeom>
          <a:solidFill>
            <a:srgbClr val="FFC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34" name="Rectangle 11"/>
          <p:cNvSpPr/>
          <p:nvPr/>
        </p:nvSpPr>
        <p:spPr>
          <a:xfrm>
            <a:off x="4057650" y="3124200"/>
            <a:ext cx="152400" cy="2819400"/>
          </a:xfrm>
          <a:prstGeom prst="rect">
            <a:avLst/>
          </a:prstGeom>
          <a:solidFill>
            <a:srgbClr val="64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grpSp>
        <p:nvGrpSpPr>
          <p:cNvPr id="2" name="Group 14"/>
          <p:cNvGrpSpPr/>
          <p:nvPr/>
        </p:nvGrpSpPr>
        <p:grpSpPr>
          <a:xfrm>
            <a:off x="1543050" y="3505200"/>
            <a:ext cx="914400" cy="685800"/>
            <a:chOff x="1920" y="2112"/>
            <a:chExt cx="576" cy="432"/>
          </a:xfrm>
        </p:grpSpPr>
        <p:sp>
          <p:nvSpPr>
            <p:cNvPr id="12311" name="AutoShape 12"/>
            <p:cNvSpPr/>
            <p:nvPr/>
          </p:nvSpPr>
          <p:spPr>
            <a:xfrm>
              <a:off x="2256" y="2112"/>
              <a:ext cx="96" cy="432"/>
            </a:xfrm>
            <a:prstGeom prst="upArrow">
              <a:avLst>
                <a:gd name="adj1" fmla="val 50000"/>
                <a:gd name="adj2" fmla="val 112500"/>
              </a:avLst>
            </a:prstGeom>
            <a:solidFill>
              <a:srgbClr val="FFC000"/>
            </a:solidFill>
            <a:ln w="9525" cap="flat" cmpd="sng">
              <a:solidFill>
                <a:srgbClr val="0033CC"/>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solidFill>
                  <a:srgbClr val="0000FF"/>
                </a:solidFill>
                <a:latin typeface="Times New Roman" panose="02020603050405020304" pitchFamily="18" charset="0"/>
                <a:cs typeface="Times New Roman" panose="02020603050405020304" pitchFamily="18" charset="0"/>
              </a:endParaRPr>
            </a:p>
          </p:txBody>
        </p:sp>
        <p:sp>
          <p:nvSpPr>
            <p:cNvPr id="12312" name="Text Box 13"/>
            <p:cNvSpPr txBox="1"/>
            <p:nvPr/>
          </p:nvSpPr>
          <p:spPr>
            <a:xfrm>
              <a:off x="1920" y="2160"/>
              <a:ext cx="576" cy="25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dirty="0">
                  <a:solidFill>
                    <a:srgbClr val="0000FF"/>
                  </a:solidFill>
                  <a:latin typeface="Times New Roman" panose="02020603050405020304" pitchFamily="18" charset="0"/>
                  <a:cs typeface="Times New Roman" panose="02020603050405020304" pitchFamily="18" charset="0"/>
                </a:rPr>
                <a:t>Khí</a:t>
              </a:r>
            </a:p>
          </p:txBody>
        </p:sp>
      </p:grpSp>
      <p:grpSp>
        <p:nvGrpSpPr>
          <p:cNvPr id="3" name="Group 15"/>
          <p:cNvGrpSpPr/>
          <p:nvPr/>
        </p:nvGrpSpPr>
        <p:grpSpPr>
          <a:xfrm>
            <a:off x="3295650" y="3429000"/>
            <a:ext cx="914400" cy="685800"/>
            <a:chOff x="1920" y="2112"/>
            <a:chExt cx="576" cy="432"/>
          </a:xfrm>
        </p:grpSpPr>
        <p:sp>
          <p:nvSpPr>
            <p:cNvPr id="12309" name="AutoShape 16"/>
            <p:cNvSpPr/>
            <p:nvPr/>
          </p:nvSpPr>
          <p:spPr>
            <a:xfrm>
              <a:off x="2256" y="2112"/>
              <a:ext cx="96" cy="432"/>
            </a:xfrm>
            <a:prstGeom prst="upArrow">
              <a:avLst>
                <a:gd name="adj1" fmla="val 50000"/>
                <a:gd name="adj2" fmla="val 112500"/>
              </a:avLst>
            </a:prstGeom>
            <a:solidFill>
              <a:srgbClr val="640000"/>
            </a:solidFill>
            <a:ln w="9525" cap="flat" cmpd="sng">
              <a:solidFill>
                <a:srgbClr val="FFF3EB"/>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solidFill>
                  <a:srgbClr val="0000FF"/>
                </a:solidFill>
                <a:latin typeface="Times New Roman" panose="02020603050405020304" pitchFamily="18" charset="0"/>
                <a:cs typeface="Times New Roman" panose="02020603050405020304" pitchFamily="18" charset="0"/>
              </a:endParaRPr>
            </a:p>
          </p:txBody>
        </p:sp>
        <p:sp>
          <p:nvSpPr>
            <p:cNvPr id="12310" name="Text Box 17"/>
            <p:cNvSpPr txBox="1"/>
            <p:nvPr/>
          </p:nvSpPr>
          <p:spPr>
            <a:xfrm>
              <a:off x="1920" y="2160"/>
              <a:ext cx="576" cy="25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dirty="0">
                  <a:solidFill>
                    <a:srgbClr val="0000FF"/>
                  </a:solidFill>
                  <a:latin typeface="Times New Roman" panose="02020603050405020304" pitchFamily="18" charset="0"/>
                  <a:cs typeface="Times New Roman" panose="02020603050405020304" pitchFamily="18" charset="0"/>
                </a:rPr>
                <a:t>Dầu</a:t>
              </a:r>
            </a:p>
          </p:txBody>
        </p:sp>
      </p:grpSp>
      <p:sp>
        <p:nvSpPr>
          <p:cNvPr id="41" name="Rectangle 18"/>
          <p:cNvSpPr>
            <a:spLocks noChangeArrowheads="1"/>
          </p:cNvSpPr>
          <p:nvPr/>
        </p:nvSpPr>
        <p:spPr bwMode="auto">
          <a:xfrm>
            <a:off x="2438400" y="3124200"/>
            <a:ext cx="76200" cy="2133600"/>
          </a:xfrm>
          <a:prstGeom prst="rect">
            <a:avLst/>
          </a:prstGeom>
          <a:solidFill>
            <a:schemeClr val="accent5">
              <a:lumMod val="75000"/>
            </a:schemeClr>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2" name="Rectangle 19"/>
          <p:cNvSpPr>
            <a:spLocks noChangeArrowheads="1"/>
          </p:cNvSpPr>
          <p:nvPr/>
        </p:nvSpPr>
        <p:spPr bwMode="auto">
          <a:xfrm>
            <a:off x="4210050" y="3124200"/>
            <a:ext cx="76200" cy="2819400"/>
          </a:xfrm>
          <a:prstGeom prst="rect">
            <a:avLst/>
          </a:prstGeom>
          <a:solidFill>
            <a:schemeClr val="accent5">
              <a:lumMod val="75000"/>
            </a:schemeClr>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4" name="Group 25"/>
          <p:cNvGrpSpPr/>
          <p:nvPr/>
        </p:nvGrpSpPr>
        <p:grpSpPr>
          <a:xfrm>
            <a:off x="4324350" y="3429001"/>
            <a:ext cx="1116013" cy="722313"/>
            <a:chOff x="4608" y="2016"/>
            <a:chExt cx="703" cy="455"/>
          </a:xfrm>
        </p:grpSpPr>
        <p:sp>
          <p:nvSpPr>
            <p:cNvPr id="44" name="AutoShape 23"/>
            <p:cNvSpPr>
              <a:spLocks noChangeArrowheads="1"/>
            </p:cNvSpPr>
            <p:nvPr/>
          </p:nvSpPr>
          <p:spPr bwMode="auto">
            <a:xfrm>
              <a:off x="4608" y="2016"/>
              <a:ext cx="96" cy="432"/>
            </a:xfrm>
            <a:prstGeom prst="downArrow">
              <a:avLst>
                <a:gd name="adj1" fmla="val 50000"/>
                <a:gd name="adj2" fmla="val 112500"/>
              </a:avLst>
            </a:prstGeom>
            <a:solidFill>
              <a:schemeClr val="accent5">
                <a:lumMod val="75000"/>
              </a:schemeClr>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FF"/>
                </a:solidFill>
                <a:effectLst/>
                <a:uLnTx/>
                <a:uFillTx/>
                <a:cs typeface="Times New Roman" panose="02020603050405020304" pitchFamily="18" charset="0"/>
              </a:endParaRPr>
            </a:p>
          </p:txBody>
        </p:sp>
        <p:sp>
          <p:nvSpPr>
            <p:cNvPr id="45" name="Text Box 24"/>
            <p:cNvSpPr txBox="1">
              <a:spLocks noChangeArrowheads="1"/>
            </p:cNvSpPr>
            <p:nvPr/>
          </p:nvSpPr>
          <p:spPr bwMode="auto">
            <a:xfrm>
              <a:off x="4656" y="2064"/>
              <a:ext cx="655" cy="407"/>
            </a:xfrm>
            <a:prstGeom prst="rect">
              <a:avLst/>
            </a:prstGeom>
            <a:noFill/>
            <a:ln w="9525">
              <a:noFill/>
              <a:miter lim="800000"/>
            </a:ln>
            <a:effectLst/>
          </p:spPr>
          <p:txBody>
            <a:bodyPr wrap="square">
              <a:spAutoFit/>
            </a:bodyPr>
            <a:lstStyle/>
            <a:p>
              <a:pPr>
                <a:buNone/>
              </a:pPr>
              <a:r>
                <a:rPr lang="en-US" altLang="x-none" b="1" dirty="0">
                  <a:solidFill>
                    <a:srgbClr val="0000FF"/>
                  </a:solidFill>
                  <a:effectLst>
                    <a:outerShdw blurRad="38100" dist="38100" dir="2700000">
                      <a:srgbClr val="C0C0C0"/>
                    </a:outerShdw>
                  </a:effectLst>
                  <a:cs typeface="Times New Roman" panose="02020603050405020304" pitchFamily="18" charset="0"/>
                </a:rPr>
                <a:t>Nước hoặc khí</a:t>
              </a:r>
            </a:p>
          </p:txBody>
        </p:sp>
      </p:grpSp>
      <p:sp>
        <p:nvSpPr>
          <p:cNvPr id="46" name="Rectangle 11"/>
          <p:cNvSpPr/>
          <p:nvPr/>
        </p:nvSpPr>
        <p:spPr>
          <a:xfrm>
            <a:off x="4057650" y="3124200"/>
            <a:ext cx="152400" cy="2819400"/>
          </a:xfrm>
          <a:prstGeom prst="rect">
            <a:avLst/>
          </a:prstGeom>
          <a:solidFill>
            <a:srgbClr val="64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47" name="Rectangle 10"/>
          <p:cNvSpPr/>
          <p:nvPr/>
        </p:nvSpPr>
        <p:spPr>
          <a:xfrm>
            <a:off x="2286000" y="3124200"/>
            <a:ext cx="152400" cy="2133600"/>
          </a:xfrm>
          <a:prstGeom prst="rect">
            <a:avLst/>
          </a:prstGeom>
          <a:solidFill>
            <a:srgbClr val="FFC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Verdana" panose="020B0604030504040204" pitchFamily="34" charset="0"/>
            </a:endParaRPr>
          </a:p>
        </p:txBody>
      </p:sp>
      <p:sp>
        <p:nvSpPr>
          <p:cNvPr id="26" name="Text Box 10"/>
          <p:cNvSpPr txBox="1">
            <a:spLocks noChangeArrowheads="1"/>
          </p:cNvSpPr>
          <p:nvPr/>
        </p:nvSpPr>
        <p:spPr bwMode="auto">
          <a:xfrm>
            <a:off x="251460" y="188278"/>
            <a:ext cx="5276850" cy="461665"/>
          </a:xfrm>
          <a:prstGeom prst="rect">
            <a:avLst/>
          </a:prstGeom>
          <a:noFill/>
          <a:ln w="57150" cmpd="thinThick">
            <a:noFill/>
            <a:miter lim="800000"/>
          </a:ln>
          <a:effectLst/>
        </p:spPr>
        <p:txBody>
          <a:bodyPr>
            <a:spAutoFit/>
          </a:bodyPr>
          <a:lstStyle/>
          <a:p>
            <a:pPr algn="just">
              <a:spcBef>
                <a:spcPct val="50000"/>
              </a:spcBef>
              <a:buNone/>
            </a:pPr>
            <a:r>
              <a:rPr lang="en-US" altLang="x-none" sz="2400" b="1" dirty="0">
                <a:solidFill>
                  <a:srgbClr val="C00000"/>
                </a:solidFill>
                <a:effectLst>
                  <a:outerShdw blurRad="38100" dist="38100" dir="2700000">
                    <a:srgbClr val="C0C0C0"/>
                  </a:outerShdw>
                </a:effectLst>
                <a:cs typeface="Times New Roman" panose="02020603050405020304" pitchFamily="18" charset="0"/>
              </a:rPr>
              <a:t>Dầu mỏ được khai thác như thế n</a:t>
            </a:r>
            <a:r>
              <a:rPr lang="en-US" altLang="x-none" sz="2400" b="1" dirty="0">
                <a:solidFill>
                  <a:srgbClr val="C00000"/>
                </a:solidFill>
                <a:effectLst>
                  <a:outerShdw blurRad="38100" dist="38100" dir="2700000">
                    <a:srgbClr val="C0C0C0"/>
                  </a:outerShdw>
                </a:effectLst>
                <a:ea typeface="Times New Roman" panose="02020603050405020304" pitchFamily="18" charset="0"/>
                <a:cs typeface="Times New Roman" panose="02020603050405020304" pitchFamily="18" charset="0"/>
              </a:rPr>
              <a:t>à</a:t>
            </a:r>
            <a:r>
              <a:rPr lang="en-US" altLang="x-none" sz="2400" b="1" dirty="0">
                <a:solidFill>
                  <a:srgbClr val="C00000"/>
                </a:solidFill>
                <a:effectLst>
                  <a:outerShdw blurRad="38100" dist="38100" dir="2700000">
                    <a:srgbClr val="C0C0C0"/>
                  </a:outerShdw>
                </a:effectLst>
                <a:cs typeface="Times New Roman" panose="02020603050405020304" pitchFamily="18" charset="0"/>
              </a:rPr>
              <a:t>o ?</a:t>
            </a:r>
            <a:endParaRPr lang="en-US" altLang="x-none" sz="2400" b="1" dirty="0">
              <a:solidFill>
                <a:srgbClr val="C00000"/>
              </a:solidFill>
              <a:effectLst>
                <a:outerShdw blurRad="38100" dist="38100" dir="2700000">
                  <a:srgbClr val="C0C0C0"/>
                </a:outerShdw>
              </a:effectLst>
              <a:ea typeface="Times New Roman" panose="02020603050405020304" pitchFamily="18" charset="0"/>
              <a:cs typeface="Times New Roman" panose="02020603050405020304" pitchFamily="18" charset="0"/>
            </a:endParaRPr>
          </a:p>
        </p:txBody>
      </p:sp>
      <p:sp>
        <p:nvSpPr>
          <p:cNvPr id="28" name="Text Box 10"/>
          <p:cNvSpPr txBox="1">
            <a:spLocks noChangeArrowheads="1"/>
          </p:cNvSpPr>
          <p:nvPr/>
        </p:nvSpPr>
        <p:spPr bwMode="auto">
          <a:xfrm>
            <a:off x="106998" y="120650"/>
            <a:ext cx="4572000" cy="461665"/>
          </a:xfrm>
          <a:prstGeom prst="rect">
            <a:avLst/>
          </a:prstGeom>
          <a:noFill/>
          <a:ln w="57150" cmpd="thinThick">
            <a:noFill/>
            <a:miter lim="800000"/>
          </a:ln>
          <a:effectLst/>
        </p:spPr>
        <p:txBody>
          <a:bodyPr>
            <a:spAutoFit/>
          </a:bodyPr>
          <a:lstStyle/>
          <a:p>
            <a:pPr algn="ctr">
              <a:spcBef>
                <a:spcPct val="50000"/>
              </a:spcBef>
              <a:buNone/>
            </a:pPr>
            <a:r>
              <a:rPr lang="en-US" altLang="x-none" sz="2400" b="1" dirty="0">
                <a:solidFill>
                  <a:srgbClr val="C00000"/>
                </a:solidFill>
                <a:effectLst>
                  <a:outerShdw blurRad="38100" dist="38100" dir="2700000">
                    <a:srgbClr val="C0C0C0"/>
                  </a:outerShdw>
                </a:effectLst>
                <a:cs typeface="Times New Roman" panose="02020603050405020304" pitchFamily="18" charset="0"/>
              </a:rPr>
              <a:t>Hãy quan sát các hình ảnh sau:</a:t>
            </a:r>
            <a:endParaRPr lang="en-US" altLang="x-none" sz="2400" b="1" dirty="0">
              <a:solidFill>
                <a:srgbClr val="C00000"/>
              </a:solidFill>
              <a:effectLst>
                <a:outerShdw blurRad="38100" dist="38100" dir="2700000">
                  <a:srgbClr val="C0C0C0"/>
                </a:outerShdw>
              </a:effectLst>
              <a:ea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strVal val="0,000000"/>
                                          </p:val>
                                        </p:tav>
                                        <p:tav tm="100000">
                                          <p:val>
                                            <p:strVal val="#ppt_w"/>
                                          </p:val>
                                        </p:tav>
                                      </p:tavLst>
                                    </p:anim>
                                    <p:anim calcmode="lin" valueType="num">
                                      <p:cBhvr>
                                        <p:cTn id="8" dur="300" fill="hold"/>
                                        <p:tgtEl>
                                          <p:spTgt spid="28"/>
                                        </p:tgtEl>
                                        <p:attrNameLst>
                                          <p:attrName>ppt_h</p:attrName>
                                        </p:attrNameLst>
                                      </p:cBhvr>
                                      <p:tavLst>
                                        <p:tav tm="0">
                                          <p:val>
                                            <p:strVal val="0,000000"/>
                                          </p:val>
                                        </p:tav>
                                        <p:tav tm="100000">
                                          <p:val>
                                            <p:strVal val="#ppt_h"/>
                                          </p:val>
                                        </p:tav>
                                      </p:tavLst>
                                    </p:anim>
                                    <p:animEffect transition="in" filter="fade">
                                      <p:cBhvr>
                                        <p:cTn id="9" dur="300"/>
                                        <p:tgtEl>
                                          <p:spTgt spid="28"/>
                                        </p:tgtEl>
                                      </p:cBhvr>
                                    </p:animEffect>
                                  </p:childTnLst>
                                </p:cTn>
                              </p:par>
                              <p:par>
                                <p:cTn id="10" presetID="8"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0,000000"/>
                                          </p:val>
                                        </p:tav>
                                        <p:tav tm="100000">
                                          <p:val>
                                            <p:strVal val="#ppt_w"/>
                                          </p:val>
                                        </p:tav>
                                      </p:tavLst>
                                    </p:anim>
                                    <p:anim calcmode="lin" valueType="num">
                                      <p:cBhvr>
                                        <p:cTn id="16" dur="500" fill="hold"/>
                                        <p:tgtEl>
                                          <p:spTgt spid="5"/>
                                        </p:tgtEl>
                                        <p:attrNameLst>
                                          <p:attrName>ppt_h</p:attrName>
                                        </p:attrNameLst>
                                      </p:cBhvr>
                                      <p:tavLst>
                                        <p:tav tm="0">
                                          <p:val>
                                            <p:strVal val="0,00000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0,000000"/>
                                          </p:val>
                                        </p:tav>
                                        <p:tav tm="100000">
                                          <p:val>
                                            <p:strVal val="#ppt_w"/>
                                          </p:val>
                                        </p:tav>
                                      </p:tavLst>
                                    </p:anim>
                                    <p:anim calcmode="lin" valueType="num">
                                      <p:cBhvr>
                                        <p:cTn id="21" dur="500" fill="hold"/>
                                        <p:tgtEl>
                                          <p:spTgt spid="6"/>
                                        </p:tgtEl>
                                        <p:attrNameLst>
                                          <p:attrName>ppt_h</p:attrName>
                                        </p:attrNameLst>
                                      </p:cBhvr>
                                      <p:tavLst>
                                        <p:tav tm="0">
                                          <p:val>
                                            <p:strVal val="0,00000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0,000000"/>
                                          </p:val>
                                        </p:tav>
                                        <p:tav tm="100000">
                                          <p:val>
                                            <p:strVal val="#ppt_w"/>
                                          </p:val>
                                        </p:tav>
                                      </p:tavLst>
                                    </p:anim>
                                    <p:anim calcmode="lin" valueType="num">
                                      <p:cBhvr>
                                        <p:cTn id="26" dur="500" fill="hold"/>
                                        <p:tgtEl>
                                          <p:spTgt spid="7"/>
                                        </p:tgtEl>
                                        <p:attrNameLst>
                                          <p:attrName>ppt_h</p:attrName>
                                        </p:attrNameLst>
                                      </p:cBhvr>
                                      <p:tavLst>
                                        <p:tav tm="0">
                                          <p:val>
                                            <p:strVal val="0,00000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0,000000"/>
                                          </p:val>
                                        </p:tav>
                                        <p:tav tm="100000">
                                          <p:val>
                                            <p:strVal val="#ppt_w"/>
                                          </p:val>
                                        </p:tav>
                                      </p:tavLst>
                                    </p:anim>
                                    <p:anim calcmode="lin" valueType="num">
                                      <p:cBhvr>
                                        <p:cTn id="31" dur="500" fill="hold"/>
                                        <p:tgtEl>
                                          <p:spTgt spid="8"/>
                                        </p:tgtEl>
                                        <p:attrNameLst>
                                          <p:attrName>ppt_h</p:attrName>
                                        </p:attrNameLst>
                                      </p:cBhvr>
                                      <p:tavLst>
                                        <p:tav tm="0">
                                          <p:val>
                                            <p:strVal val="0,00000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iterate type="lt">
                                    <p:tmPct val="0"/>
                                  </p:iterate>
                                  <p:childTnLst>
                                    <p:animEffect transition="out" filter="slide(fromBottom)">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1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slide(fromBottom)">
                                      <p:cBhvr>
                                        <p:cTn id="40" dur="500"/>
                                        <p:tgtEl>
                                          <p:spTgt spid="26"/>
                                        </p:tgtEl>
                                      </p:cBhvr>
                                    </p:animEffect>
                                  </p:childTnLst>
                                </p:cTn>
                              </p:par>
                              <p:par>
                                <p:cTn id="41" presetID="53" presetClass="exit" presetSubtype="16" fill="hold" grpId="1" nodeType="withEffect">
                                  <p:stCondLst>
                                    <p:cond delay="0"/>
                                  </p:stCondLst>
                                  <p:childTnLst>
                                    <p:anim calcmode="lin" valueType="num">
                                      <p:cBhvr>
                                        <p:cTn id="42" dur="500"/>
                                        <p:tgtEl>
                                          <p:spTgt spid="7"/>
                                        </p:tgtEl>
                                        <p:attrNameLst>
                                          <p:attrName>ppt_w</p:attrName>
                                        </p:attrNameLst>
                                      </p:cBhvr>
                                      <p:tavLst>
                                        <p:tav tm="0">
                                          <p:val>
                                            <p:strVal val="ppt_w"/>
                                          </p:val>
                                        </p:tav>
                                        <p:tav tm="100000">
                                          <p:val>
                                            <p:strVal val="0,000000"/>
                                          </p:val>
                                        </p:tav>
                                      </p:tavLst>
                                    </p:anim>
                                    <p:anim calcmode="lin" valueType="num">
                                      <p:cBhvr>
                                        <p:cTn id="43" dur="500"/>
                                        <p:tgtEl>
                                          <p:spTgt spid="7"/>
                                        </p:tgtEl>
                                        <p:attrNameLst>
                                          <p:attrName>ppt_h</p:attrName>
                                        </p:attrNameLst>
                                      </p:cBhvr>
                                      <p:tavLst>
                                        <p:tav tm="0">
                                          <p:val>
                                            <p:strVal val="ppt_h"/>
                                          </p:val>
                                        </p:tav>
                                        <p:tav tm="100000">
                                          <p:val>
                                            <p:strVal val="0,000000"/>
                                          </p:val>
                                        </p:tav>
                                      </p:tavLst>
                                    </p:anim>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53" presetClass="exit" presetSubtype="16" fill="hold" nodeType="withEffect">
                                  <p:stCondLst>
                                    <p:cond delay="0"/>
                                  </p:stCondLst>
                                  <p:childTnLst>
                                    <p:anim calcmode="lin" valueType="num">
                                      <p:cBhvr>
                                        <p:cTn id="47" dur="500"/>
                                        <p:tgtEl>
                                          <p:spTgt spid="5"/>
                                        </p:tgtEl>
                                        <p:attrNameLst>
                                          <p:attrName>ppt_w</p:attrName>
                                        </p:attrNameLst>
                                      </p:cBhvr>
                                      <p:tavLst>
                                        <p:tav tm="0">
                                          <p:val>
                                            <p:strVal val="ppt_w"/>
                                          </p:val>
                                        </p:tav>
                                        <p:tav tm="100000">
                                          <p:val>
                                            <p:strVal val="0,000000"/>
                                          </p:val>
                                        </p:tav>
                                      </p:tavLst>
                                    </p:anim>
                                    <p:anim calcmode="lin" valueType="num">
                                      <p:cBhvr>
                                        <p:cTn id="48" dur="500"/>
                                        <p:tgtEl>
                                          <p:spTgt spid="5"/>
                                        </p:tgtEl>
                                        <p:attrNameLst>
                                          <p:attrName>ppt_h</p:attrName>
                                        </p:attrNameLst>
                                      </p:cBhvr>
                                      <p:tavLst>
                                        <p:tav tm="0">
                                          <p:val>
                                            <p:strVal val="ppt_h"/>
                                          </p:val>
                                        </p:tav>
                                        <p:tav tm="100000">
                                          <p:val>
                                            <p:strVal val="0,000000"/>
                                          </p:val>
                                        </p:tav>
                                      </p:tavLst>
                                    </p:anim>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par>
                          <p:cTn id="51" fill="hold">
                            <p:stCondLst>
                              <p:cond delay="500"/>
                            </p:stCondLst>
                            <p:childTnLst>
                              <p:par>
                                <p:cTn id="52" presetID="22" presetClass="entr" presetSubtype="4" repeatCount="indefinite" fill="hold" grpId="0" nodeType="afterEffect">
                                  <p:stCondLst>
                                    <p:cond delay="0"/>
                                  </p:stCondLst>
                                  <p:endCondLst>
                                    <p:cond evt="onNext" delay="0">
                                      <p:tgtEl>
                                        <p:sldTgt/>
                                      </p:tgtEl>
                                    </p:cond>
                                  </p:end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3000"/>
                                        <p:tgtEl>
                                          <p:spTgt spid="33"/>
                                        </p:tgtEl>
                                      </p:cBhvr>
                                    </p:animEffect>
                                  </p:childTnLst>
                                </p:cTn>
                              </p:par>
                              <p:par>
                                <p:cTn id="55" presetID="22" presetClass="entr" presetSubtype="4"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3000"/>
                                        <p:tgtEl>
                                          <p:spTgt spid="34"/>
                                        </p:tgtEl>
                                      </p:cBhvr>
                                    </p:animEffect>
                                  </p:childTnLst>
                                </p:cTn>
                              </p:par>
                              <p:par>
                                <p:cTn id="58" presetID="22" presetClass="entr" presetSubtype="4"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down)">
                                      <p:cBhvr>
                                        <p:cTn id="60" dur="2000"/>
                                        <p:tgtEl>
                                          <p:spTgt spid="2"/>
                                        </p:tgtEl>
                                      </p:cBhvr>
                                    </p:animEffect>
                                  </p:childTnLst>
                                </p:cTn>
                              </p:par>
                              <p:par>
                                <p:cTn id="61" presetID="22" presetClass="entr" presetSubtype="4"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down)">
                                      <p:cBhvr>
                                        <p:cTn id="63" dur="20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xit" presetSubtype="4" fill="hold" grpId="1" nodeType="clickEffect">
                                  <p:stCondLst>
                                    <p:cond delay="0"/>
                                  </p:stCondLst>
                                  <p:childTnLst>
                                    <p:animEffect transition="out" filter="slide(fromBottom)">
                                      <p:cBhvr>
                                        <p:cTn id="67" dur="500"/>
                                        <p:tgtEl>
                                          <p:spTgt spid="34"/>
                                        </p:tgtEl>
                                      </p:cBhvr>
                                    </p:animEffect>
                                    <p:set>
                                      <p:cBhvr>
                                        <p:cTn id="68" dur="1" fill="hold">
                                          <p:stCondLst>
                                            <p:cond delay="499"/>
                                          </p:stCondLst>
                                        </p:cTn>
                                        <p:tgtEl>
                                          <p:spTgt spid="34"/>
                                        </p:tgtEl>
                                        <p:attrNameLst>
                                          <p:attrName>style.visibility</p:attrName>
                                        </p:attrNameLst>
                                      </p:cBhvr>
                                      <p:to>
                                        <p:strVal val="hidden"/>
                                      </p:to>
                                    </p:set>
                                  </p:childTnLst>
                                </p:cTn>
                              </p:par>
                              <p:par>
                                <p:cTn id="69" presetID="12" presetClass="exit" presetSubtype="4" fill="hold" grpId="1" nodeType="withEffect">
                                  <p:stCondLst>
                                    <p:cond delay="0"/>
                                  </p:stCondLst>
                                  <p:childTnLst>
                                    <p:animEffect transition="out" filter="slide(fromBottom)">
                                      <p:cBhvr>
                                        <p:cTn id="70" dur="500"/>
                                        <p:tgtEl>
                                          <p:spTgt spid="33"/>
                                        </p:tgtEl>
                                      </p:cBhvr>
                                    </p:animEffect>
                                    <p:set>
                                      <p:cBhvr>
                                        <p:cTn id="71" dur="1" fill="hold">
                                          <p:stCondLst>
                                            <p:cond delay="499"/>
                                          </p:stCondLst>
                                        </p:cTn>
                                        <p:tgtEl>
                                          <p:spTgt spid="33"/>
                                        </p:tgtEl>
                                        <p:attrNameLst>
                                          <p:attrName>style.visibility</p:attrName>
                                        </p:attrNameLst>
                                      </p:cBhvr>
                                      <p:to>
                                        <p:strVal val="hidden"/>
                                      </p:to>
                                    </p:set>
                                  </p:childTnLst>
                                </p:cTn>
                              </p:par>
                              <p:par>
                                <p:cTn id="72" presetID="22" presetClass="entr" presetSubtype="1"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2000"/>
                                        <p:tgtEl>
                                          <p:spTgt spid="4"/>
                                        </p:tgtEl>
                                      </p:cBhvr>
                                    </p:animEffect>
                                  </p:childTnLst>
                                </p:cTn>
                              </p:par>
                              <p:par>
                                <p:cTn id="75" presetID="53" presetClass="exit" presetSubtype="16" fill="hold" grpId="1" nodeType="withEffect">
                                  <p:stCondLst>
                                    <p:cond delay="0"/>
                                  </p:stCondLst>
                                  <p:childTnLst>
                                    <p:anim calcmode="lin" valueType="num">
                                      <p:cBhvr>
                                        <p:cTn id="76" dur="500"/>
                                        <p:tgtEl>
                                          <p:spTgt spid="8"/>
                                        </p:tgtEl>
                                        <p:attrNameLst>
                                          <p:attrName>ppt_w</p:attrName>
                                        </p:attrNameLst>
                                      </p:cBhvr>
                                      <p:tavLst>
                                        <p:tav tm="0">
                                          <p:val>
                                            <p:strVal val="ppt_w"/>
                                          </p:val>
                                        </p:tav>
                                        <p:tav tm="100000">
                                          <p:val>
                                            <p:strVal val="0,000000"/>
                                          </p:val>
                                        </p:tav>
                                      </p:tavLst>
                                    </p:anim>
                                    <p:anim calcmode="lin" valueType="num">
                                      <p:cBhvr>
                                        <p:cTn id="77" dur="500"/>
                                        <p:tgtEl>
                                          <p:spTgt spid="8"/>
                                        </p:tgtEl>
                                        <p:attrNameLst>
                                          <p:attrName>ppt_h</p:attrName>
                                        </p:attrNameLst>
                                      </p:cBhvr>
                                      <p:tavLst>
                                        <p:tav tm="0">
                                          <p:val>
                                            <p:strVal val="ppt_h"/>
                                          </p:val>
                                        </p:tav>
                                        <p:tav tm="100000">
                                          <p:val>
                                            <p:strVal val="0,000000"/>
                                          </p:val>
                                        </p:tav>
                                      </p:tavLst>
                                    </p:anim>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53" presetClass="exit" presetSubtype="16" fill="hold" nodeType="withEffect">
                                  <p:stCondLst>
                                    <p:cond delay="0"/>
                                  </p:stCondLst>
                                  <p:childTnLst>
                                    <p:anim calcmode="lin" valueType="num">
                                      <p:cBhvr>
                                        <p:cTn id="81" dur="500"/>
                                        <p:tgtEl>
                                          <p:spTgt spid="6"/>
                                        </p:tgtEl>
                                        <p:attrNameLst>
                                          <p:attrName>ppt_w</p:attrName>
                                        </p:attrNameLst>
                                      </p:cBhvr>
                                      <p:tavLst>
                                        <p:tav tm="0">
                                          <p:val>
                                            <p:strVal val="ppt_w"/>
                                          </p:val>
                                        </p:tav>
                                        <p:tav tm="100000">
                                          <p:val>
                                            <p:strVal val="0,000000"/>
                                          </p:val>
                                        </p:tav>
                                      </p:tavLst>
                                    </p:anim>
                                    <p:anim calcmode="lin" valueType="num">
                                      <p:cBhvr>
                                        <p:cTn id="82" dur="500"/>
                                        <p:tgtEl>
                                          <p:spTgt spid="6"/>
                                        </p:tgtEl>
                                        <p:attrNameLst>
                                          <p:attrName>ppt_h</p:attrName>
                                        </p:attrNameLst>
                                      </p:cBhvr>
                                      <p:tavLst>
                                        <p:tav tm="0">
                                          <p:val>
                                            <p:strVal val="ppt_h"/>
                                          </p:val>
                                        </p:tav>
                                        <p:tav tm="100000">
                                          <p:val>
                                            <p:strVal val="0,000000"/>
                                          </p:val>
                                        </p:tav>
                                      </p:tavLst>
                                    </p:anim>
                                    <p:animEffect transition="out" filter="fade">
                                      <p:cBhvr>
                                        <p:cTn id="83" dur="500"/>
                                        <p:tgtEl>
                                          <p:spTgt spid="6"/>
                                        </p:tgtEl>
                                      </p:cBhvr>
                                    </p:animEffect>
                                    <p:set>
                                      <p:cBhvr>
                                        <p:cTn id="84" dur="1" fill="hold">
                                          <p:stCondLst>
                                            <p:cond delay="499"/>
                                          </p:stCondLst>
                                        </p:cTn>
                                        <p:tgtEl>
                                          <p:spTgt spid="6"/>
                                        </p:tgtEl>
                                        <p:attrNameLst>
                                          <p:attrName>style.visibility</p:attrName>
                                        </p:attrNameLst>
                                      </p:cBhvr>
                                      <p:to>
                                        <p:strVal val="hidden"/>
                                      </p:to>
                                    </p:set>
                                  </p:childTnLst>
                                </p:cTn>
                              </p:par>
                            </p:childTnLst>
                          </p:cTn>
                        </p:par>
                        <p:par>
                          <p:cTn id="85" fill="hold">
                            <p:stCondLst>
                              <p:cond delay="500"/>
                            </p:stCondLst>
                            <p:childTnLst>
                              <p:par>
                                <p:cTn id="86" presetID="22" presetClass="entr" presetSubtype="1" repeatCount="indefinite"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up)">
                                      <p:cBhvr>
                                        <p:cTn id="88" dur="2000"/>
                                        <p:tgtEl>
                                          <p:spTgt spid="41"/>
                                        </p:tgtEl>
                                      </p:cBhvr>
                                    </p:animEffect>
                                  </p:childTnLst>
                                </p:cTn>
                              </p:par>
                              <p:par>
                                <p:cTn id="89" presetID="22" presetClass="entr" presetSubtype="1" repeatCount="indefinite"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up)">
                                      <p:cBhvr>
                                        <p:cTn id="91" dur="2000"/>
                                        <p:tgtEl>
                                          <p:spTgt spid="42"/>
                                        </p:tgtEl>
                                      </p:cBhvr>
                                    </p:animEffect>
                                  </p:childTnLst>
                                </p:cTn>
                              </p:par>
                              <p:par>
                                <p:cTn id="92" presetID="12" presetClass="entr" presetSubtype="4" repeatCount="indefinite"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slide(fromBottom)">
                                      <p:cBhvr>
                                        <p:cTn id="94" dur="2000"/>
                                        <p:tgtEl>
                                          <p:spTgt spid="46"/>
                                        </p:tgtEl>
                                      </p:cBhvr>
                                    </p:animEffect>
                                  </p:childTnLst>
                                </p:cTn>
                              </p:par>
                              <p:par>
                                <p:cTn id="95" presetID="12" presetClass="entr" presetSubtype="4"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slide(fromBottom)">
                                      <p:cBhvr>
                                        <p:cTn id="9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33" grpId="0" animBg="1"/>
      <p:bldP spid="33" grpId="1" animBg="1"/>
      <p:bldP spid="34" grpId="0" animBg="1"/>
      <p:bldP spid="34" grpId="1" animBg="1"/>
      <p:bldP spid="41" grpId="0" animBg="1"/>
      <p:bldP spid="42" grpId="0" animBg="1"/>
      <p:bldP spid="46" grpId="0" animBg="1"/>
      <p:bldP spid="47" grpId="0" animBg="1"/>
      <p:bldP spid="26" grpId="0" bldLvl="0" animBg="1"/>
      <p:bldP spid="28" grpId="0" bldLvl="0" animBg="1"/>
      <p:bldP spid="28"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http://images.tienphong.vn/Uploaded/thanhha/2014_05_01/bachho4_OLRZ.jpg"/>
          <p:cNvPicPr>
            <a:picLocks noChangeAspect="1"/>
          </p:cNvPicPr>
          <p:nvPr/>
        </p:nvPicPr>
        <p:blipFill>
          <a:blip r:embed="rId2"/>
          <a:stretch>
            <a:fillRect/>
          </a:stretch>
        </p:blipFill>
        <p:spPr>
          <a:xfrm>
            <a:off x="0" y="7938"/>
            <a:ext cx="4211638" cy="2803525"/>
          </a:xfrm>
          <a:prstGeom prst="rect">
            <a:avLst/>
          </a:prstGeom>
          <a:noFill/>
          <a:ln w="9525">
            <a:noFill/>
          </a:ln>
        </p:spPr>
      </p:pic>
      <p:pic>
        <p:nvPicPr>
          <p:cNvPr id="13315" name="Picture 4" descr="http://images.tienphong.vn/Uploaded/thanhha/2014_05_01/bachho5_PEWJ.jpg"/>
          <p:cNvPicPr>
            <a:picLocks noChangeAspect="1"/>
          </p:cNvPicPr>
          <p:nvPr/>
        </p:nvPicPr>
        <p:blipFill>
          <a:blip r:embed="rId3"/>
          <a:stretch>
            <a:fillRect/>
          </a:stretch>
        </p:blipFill>
        <p:spPr>
          <a:xfrm>
            <a:off x="4224338" y="9525"/>
            <a:ext cx="4899025" cy="2801938"/>
          </a:xfrm>
          <a:prstGeom prst="rect">
            <a:avLst/>
          </a:prstGeom>
          <a:noFill/>
          <a:ln w="9525">
            <a:noFill/>
          </a:ln>
        </p:spPr>
      </p:pic>
      <p:pic>
        <p:nvPicPr>
          <p:cNvPr id="13316" name="Picture 6" descr="http://images.tienphong.vn/Uploaded/thanhha/2014_05_01/bachho9_WNJO.jpg"/>
          <p:cNvPicPr>
            <a:picLocks noChangeAspect="1"/>
          </p:cNvPicPr>
          <p:nvPr/>
        </p:nvPicPr>
        <p:blipFill>
          <a:blip r:embed="rId4"/>
          <a:stretch>
            <a:fillRect/>
          </a:stretch>
        </p:blipFill>
        <p:spPr>
          <a:xfrm>
            <a:off x="2339975" y="2924175"/>
            <a:ext cx="4260850" cy="2776538"/>
          </a:xfrm>
          <a:prstGeom prst="rect">
            <a:avLst/>
          </a:prstGeom>
          <a:noFill/>
          <a:ln w="9525">
            <a:noFill/>
          </a:ln>
        </p:spPr>
      </p:pic>
      <p:sp>
        <p:nvSpPr>
          <p:cNvPr id="13317" name="Hộp Văn bản 3"/>
          <p:cNvSpPr txBox="1"/>
          <p:nvPr/>
        </p:nvSpPr>
        <p:spPr>
          <a:xfrm>
            <a:off x="1868805" y="5949950"/>
            <a:ext cx="592074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6600FF"/>
                </a:solidFill>
                <a:latin typeface="Times New Roman" panose="02020603050405020304" pitchFamily="18" charset="0"/>
                <a:cs typeface="Times New Roman" panose="02020603050405020304" pitchFamily="18" charset="0"/>
              </a:rPr>
              <a:t>Một số giàn khoan dầu ở mỏ Bạch Hổ</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Hộp Văn bản 3"/>
          <p:cNvSpPr txBox="1"/>
          <p:nvPr/>
        </p:nvSpPr>
        <p:spPr>
          <a:xfrm>
            <a:off x="99695" y="260350"/>
            <a:ext cx="8945245" cy="52622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1" dirty="0">
                <a:latin typeface="Times New Roman" panose="02020603050405020304" pitchFamily="18" charset="0"/>
                <a:cs typeface="Times New Roman" panose="02020603050405020304" pitchFamily="18" charset="0"/>
              </a:rPr>
              <a:t>Giai đoạn sơ cấp</a:t>
            </a:r>
            <a:r>
              <a:rPr lang="en-US" altLang="en-US" sz="2400" dirty="0">
                <a:latin typeface="Times New Roman" panose="02020603050405020304" pitchFamily="18" charset="0"/>
                <a:cs typeface="Times New Roman" panose="02020603050405020304" pitchFamily="18" charset="0"/>
              </a:rPr>
              <a:t>: Sử dụng phương pháp tự phun, nguồn năng lượng vỉa là năng lượng dịch chuyển. Hiệu suất thu hồi dầu thấp khoảng 10% - 30%.</a:t>
            </a:r>
          </a:p>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Giai đoạn thứ cấp</a:t>
            </a:r>
            <a:r>
              <a:rPr lang="en-US" altLang="en-US" sz="2400" dirty="0">
                <a:latin typeface="Times New Roman" panose="02020603050405020304" pitchFamily="18" charset="0"/>
                <a:cs typeface="Times New Roman" panose="02020603050405020304" pitchFamily="18" charset="0"/>
              </a:rPr>
              <a:t>: Sau quá trình khai thác sơ cấp, các nguồn năng lượng tự nhiên dần cạn kiệt, nhưng lượng dầu trong vỉa còn tương đối lớn khoảng 70% - 90%. Lúc này người ta tiến hành duy trì áp suất vỉa bằng bơm ép nước hoặc khí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các phương pháp khai thác cơ học).</a:t>
            </a:r>
          </a:p>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1" dirty="0">
                <a:latin typeface="Times New Roman" panose="02020603050405020304" pitchFamily="18" charset="0"/>
                <a:cs typeface="Times New Roman" panose="02020603050405020304" pitchFamily="18" charset="0"/>
              </a:rPr>
              <a:t>Giai đoạn thu hồi dầu tăng cường</a:t>
            </a:r>
            <a:endParaRPr lang="en-US" altLang="en-US" sz="2400" dirty="0">
              <a:latin typeface="Times New Roman" panose="02020603050405020304" pitchFamily="18" charset="0"/>
              <a:cs typeface="Times New Roman" panose="02020603050405020304" pitchFamily="18" charset="0"/>
            </a:endParaRPr>
          </a:p>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Đặc trưng</a:t>
            </a:r>
            <a:r>
              <a:rPr lang="en-US" altLang="en-US" sz="2400" dirty="0">
                <a:latin typeface="Times New Roman" panose="02020603050405020304" pitchFamily="18" charset="0"/>
                <a:cs typeface="Times New Roman" panose="02020603050405020304" pitchFamily="18" charset="0"/>
              </a:rPr>
              <a:t>: tăng hiệu suất quét, tăng hiệu suất đẩy, tăng cả hai yếu tố.</a:t>
            </a:r>
          </a:p>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Mục đích</a:t>
            </a:r>
            <a:r>
              <a:rPr lang="en-US" altLang="en-US" sz="2400" dirty="0">
                <a:latin typeface="Times New Roman" panose="02020603050405020304" pitchFamily="18" charset="0"/>
                <a:cs typeface="Times New Roman" panose="02020603050405020304" pitchFamily="18" charset="0"/>
              </a:rPr>
              <a:t>: Bổ sung năng lượng vỉa, tăng điều kiện thu hồi dầu nhờ sự tương tác của dầu.</a:t>
            </a:r>
          </a:p>
          <a:p>
            <a:pPr marL="0" lvl="0" indent="0">
              <a:spcBef>
                <a:spcPct val="0"/>
              </a:spcBef>
              <a:buFontTx/>
              <a:buNone/>
            </a:pP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http://media.vietq.vn/files/v2/719542.jpg"/>
          <p:cNvPicPr>
            <a:picLocks noChangeAspect="1"/>
          </p:cNvPicPr>
          <p:nvPr/>
        </p:nvPicPr>
        <p:blipFill>
          <a:blip r:embed="rId2"/>
          <a:stretch>
            <a:fillRect/>
          </a:stretch>
        </p:blipFill>
        <p:spPr>
          <a:xfrm>
            <a:off x="367665" y="360680"/>
            <a:ext cx="8390890" cy="5477510"/>
          </a:xfrm>
          <a:prstGeom prst="rect">
            <a:avLst/>
          </a:prstGeom>
          <a:noFill/>
          <a:ln w="9525">
            <a:noFill/>
          </a:ln>
        </p:spPr>
      </p:pic>
      <p:sp>
        <p:nvSpPr>
          <p:cNvPr id="17411" name="Hộp Văn bản 3"/>
          <p:cNvSpPr txBox="1"/>
          <p:nvPr/>
        </p:nvSpPr>
        <p:spPr>
          <a:xfrm>
            <a:off x="2195830" y="6020753"/>
            <a:ext cx="5011308" cy="5847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b="1" dirty="0">
                <a:latin typeface="Times New Roman" panose="02020603050405020304" pitchFamily="18" charset="0"/>
                <a:cs typeface="Times New Roman" panose="02020603050405020304" pitchFamily="18" charset="0"/>
              </a:rPr>
              <a:t>Giàn khoan Hải Dương 981</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11,981918738,F:\GA dự thi\Baì giảng Powerpoint\Tiet 50 Dau mo &amp; Khi dot-m\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1037</Words>
  <Application>Microsoft Office PowerPoint</Application>
  <PresentationFormat>On-screen Show (4:3)</PresentationFormat>
  <Paragraphs>215</Paragraphs>
  <Slides>29</Slides>
  <Notes>3</Notes>
  <HiddenSlides>0</HiddenSlides>
  <MMClips>6</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8" baseType="lpstr">
      <vt:lpstr>Arial</vt:lpstr>
      <vt:lpstr>Calibri</vt:lpstr>
      <vt:lpstr>Symbol</vt:lpstr>
      <vt:lpstr>Tahoma</vt:lpstr>
      <vt:lpstr>Times New Roman</vt:lpstr>
      <vt:lpstr>Verdana</vt:lpstr>
      <vt:lpstr>Office Theme</vt:lpstr>
      <vt:lpstr>Microsoft Graph Chart</vt:lpstr>
      <vt:lpstr>MS_ClipArt_Gallery.2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Khí thiên nhiên</vt:lpstr>
      <vt:lpstr>PowerPoint Presentation</vt:lpstr>
      <vt:lpstr>PowerPoint Presentation</vt:lpstr>
      <vt:lpstr>III. Dầu mỏ và khí thiên nhiên ở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Dau mo va khi thien nhien</dc:title>
  <dc:creator>Dang Huu Hoang</dc:creator>
  <cp:lastModifiedBy>PC</cp:lastModifiedBy>
  <cp:revision>518</cp:revision>
  <dcterms:created xsi:type="dcterms:W3CDTF">2008-03-16T16:54:00Z</dcterms:created>
  <dcterms:modified xsi:type="dcterms:W3CDTF">2023-03-16T03:10:27Z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