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86" r:id="rId3"/>
    <p:sldId id="298" r:id="rId4"/>
    <p:sldId id="293" r:id="rId5"/>
    <p:sldId id="299" r:id="rId6"/>
    <p:sldId id="295" r:id="rId7"/>
    <p:sldId id="296" r:id="rId8"/>
    <p:sldId id="297" r:id="rId9"/>
    <p:sldId id="264" r:id="rId10"/>
    <p:sldId id="258" r:id="rId11"/>
    <p:sldId id="260" r:id="rId12"/>
    <p:sldId id="278" r:id="rId13"/>
    <p:sldId id="261" r:id="rId14"/>
    <p:sldId id="288" r:id="rId15"/>
    <p:sldId id="290" r:id="rId16"/>
    <p:sldId id="279" r:id="rId17"/>
    <p:sldId id="280" r:id="rId18"/>
    <p:sldId id="281" r:id="rId19"/>
    <p:sldId id="282" r:id="rId20"/>
    <p:sldId id="283" r:id="rId21"/>
    <p:sldId id="291" r:id="rId22"/>
    <p:sldId id="292" r:id="rId23"/>
    <p:sldId id="269" r:id="rId24"/>
    <p:sldId id="262" r:id="rId25"/>
    <p:sldId id="263" r:id="rId26"/>
    <p:sldId id="302" r:id="rId27"/>
    <p:sldId id="303" r:id="rId28"/>
    <p:sldId id="301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2.xml"/><Relationship Id="rId18" Type="http://schemas.openxmlformats.org/officeDocument/2006/relationships/image" Target="../media/image20.wmf"/><Relationship Id="rId3" Type="http://schemas.openxmlformats.org/officeDocument/2006/relationships/control" Target="../activeX/activeX2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17" Type="http://schemas.openxmlformats.org/officeDocument/2006/relationships/image" Target="../media/image19.wmf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2.png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7.xml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         a </a:t>
            </a:r>
            <a:r>
              <a:rPr lang="en-US" sz="2400" dirty="0"/>
              <a:t>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</a:t>
            </a:r>
            <a:r>
              <a:rPr lang="en-US" sz="2800" b="1" i="1" dirty="0" smtClean="0"/>
              <a:t>       </a:t>
            </a:r>
            <a:r>
              <a:rPr lang="en-US" sz="2800" dirty="0" smtClean="0"/>
              <a:t>Yes</a:t>
            </a:r>
            <a:r>
              <a:rPr lang="en-US" sz="2800" dirty="0"/>
              <a:t>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  <a:extLst/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3981450" y="6233319"/>
            <a:ext cx="1236009" cy="63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6" name="TextBox1" r:id="rId2" imgW="1219320" imgH="883800"/>
        </mc:Choice>
        <mc:Fallback>
          <p:control name="TextBox1" r:id="rId2" imgW="1219320" imgH="88380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7" name="TextBox2" r:id="rId3" imgW="1219320" imgH="883800"/>
        </mc:Choice>
        <mc:Fallback>
          <p:control name="TextBox2" r:id="rId3" imgW="1219320" imgH="88380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7707" y="2668779"/>
            <a:ext cx="44106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A CLOSER LOOK 2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66057" y="3997234"/>
            <a:ext cx="7968343" cy="2281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ysClr val="windowText" lastClr="000000"/>
                </a:solidFill>
              </a:rPr>
              <a:t>OBJECTIVES:</a:t>
            </a:r>
          </a:p>
          <a:p>
            <a:r>
              <a:rPr lang="en-US" sz="3600" dirty="0">
                <a:solidFill>
                  <a:sysClr val="windowText" lastClr="000000"/>
                </a:solidFill>
              </a:rPr>
              <a:t> - use the present continuous to talk about things happening now;</a:t>
            </a:r>
          </a:p>
          <a:p>
            <a:r>
              <a:rPr lang="en-US" sz="3600" dirty="0">
                <a:solidFill>
                  <a:sysClr val="windowText" lastClr="000000"/>
                </a:solidFill>
              </a:rPr>
              <a:t>  - ask about appearance and personality.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6609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42770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66" y="4625788"/>
            <a:ext cx="7558716" cy="120032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+ </a:t>
            </a:r>
            <a:r>
              <a:rPr lang="vi-VN" i="1" dirty="0" smtClean="0"/>
              <a:t>Khi </a:t>
            </a:r>
            <a:r>
              <a:rPr lang="vi-VN" i="1" dirty="0"/>
              <a:t>một điều gì đó thường xảy ra hoặc đã được </a:t>
            </a:r>
            <a:r>
              <a:rPr lang="en-US" i="1" dirty="0" err="1" smtClean="0"/>
              <a:t>xác</a:t>
            </a:r>
            <a:r>
              <a:rPr lang="en-US" i="1" dirty="0" smtClean="0"/>
              <a:t> </a:t>
            </a:r>
            <a:r>
              <a:rPr lang="en-US" i="1" dirty="0" err="1" smtClean="0"/>
              <a:t>định</a:t>
            </a:r>
            <a:r>
              <a:rPr lang="en-US" i="1" dirty="0" smtClean="0"/>
              <a:t>( </a:t>
            </a:r>
            <a:r>
              <a:rPr lang="en-US" i="1" dirty="0" err="1" smtClean="0"/>
              <a:t>chắc</a:t>
            </a:r>
            <a:r>
              <a:rPr lang="en-US" i="1" dirty="0" smtClean="0"/>
              <a:t> </a:t>
            </a:r>
            <a:r>
              <a:rPr lang="en-US" i="1" dirty="0" err="1" smtClean="0"/>
              <a:t>chắn</a:t>
            </a:r>
            <a:r>
              <a:rPr lang="en-US" i="1" dirty="0" smtClean="0"/>
              <a:t>)</a:t>
            </a:r>
            <a:r>
              <a:rPr lang="vi-VN" i="1" dirty="0" smtClean="0"/>
              <a:t>, </a:t>
            </a:r>
            <a:r>
              <a:rPr lang="vi-VN" i="1" dirty="0"/>
              <a:t>chúng ta sử dụng thì hiện tại đơn</a:t>
            </a:r>
            <a:r>
              <a:rPr lang="vi-VN" i="1" dirty="0" smtClean="0"/>
              <a:t>.</a:t>
            </a:r>
            <a:endParaRPr lang="en-US" i="1" dirty="0" smtClean="0"/>
          </a:p>
          <a:p>
            <a:r>
              <a:rPr lang="en-US" i="1" dirty="0" smtClean="0"/>
              <a:t>+ </a:t>
            </a:r>
            <a:r>
              <a:rPr lang="vi-VN" i="1" dirty="0" smtClean="0"/>
              <a:t> </a:t>
            </a:r>
            <a:r>
              <a:rPr lang="vi-VN" i="1" dirty="0"/>
              <a:t>Khi một điều gì đó đang xảy ra </a:t>
            </a:r>
            <a:r>
              <a:rPr lang="en-US" i="1" dirty="0" smtClean="0"/>
              <a:t>ở </a:t>
            </a:r>
            <a:r>
              <a:rPr lang="en-US" i="1" dirty="0" err="1" smtClean="0"/>
              <a:t>hiện</a:t>
            </a:r>
            <a:r>
              <a:rPr lang="en-US" i="1" dirty="0" smtClean="0"/>
              <a:t> </a:t>
            </a:r>
            <a:r>
              <a:rPr lang="en-US" i="1" dirty="0" err="1" smtClean="0"/>
              <a:t>tại</a:t>
            </a:r>
            <a:r>
              <a:rPr lang="vi-VN" i="1" dirty="0" smtClean="0"/>
              <a:t>, </a:t>
            </a:r>
            <a:r>
              <a:rPr lang="vi-VN" i="1" dirty="0"/>
              <a:t>chúng ta sử dụng thì hiện tại tiếp diễn.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  <a:endParaRPr lang="en-US" sz="2400" dirty="0" smtClean="0"/>
          </a:p>
          <a:p>
            <a:r>
              <a:rPr lang="en-US" sz="2400" dirty="0" smtClean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424249" y="5045318"/>
            <a:ext cx="25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not / isn‘t </a:t>
            </a:r>
            <a:r>
              <a:rPr lang="en-US" sz="2400" b="1" dirty="0" smtClean="0">
                <a:solidFill>
                  <a:srgbClr val="FF0000"/>
                </a:solidFill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216558" y="5559460"/>
            <a:ext cx="18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/ ‘s reading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921720" y="4995868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0391" y="211980"/>
            <a:ext cx="8286750" cy="62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 2.Chia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(meet) ____________their teacher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(visit) _____________the museum next week.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What______you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(do) ________ tonight?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Silvia (not listen) ________ to music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Maria (sit) ________ next to Paul right now.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He_______always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(make) ________ noisy at night.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 children (be)___ upstairs now. They (play)____ games.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Your father (repair)______________your bike at the moment?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Listen! The teacher (explain) ________a new lesson to 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Look! The bus (come)________.</a:t>
            </a:r>
          </a:p>
        </p:txBody>
      </p:sp>
    </p:spTree>
    <p:extLst>
      <p:ext uri="{BB962C8B-B14F-4D97-AF65-F5344CB8AC3E}">
        <p14:creationId xmlns:p14="http://schemas.microsoft.com/office/powerpoint/2010/main" val="3009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2" y="323022"/>
            <a:ext cx="7379251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WRAP-UP</a:t>
            </a:r>
            <a:endParaRPr kumimoji="0" lang="en-US" sz="7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roadway" pitchFamily="82" charset="0"/>
              <a:ea typeface="+mn-ea"/>
              <a:cs typeface="Arial" charset="0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539301" y="2308620"/>
            <a:ext cx="797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- Grammar: the present continuous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revise the present simple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distinguish  between present simple and present continuous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</a:t>
            </a: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811" y="2614570"/>
            <a:ext cx="6382871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Do exercise in workbook.</a:t>
            </a:r>
            <a:endParaRPr lang="en-US" altLang="en-US" sz="2800" dirty="0">
              <a:latin typeface=".VnTime" pitchFamily="34" charset="0"/>
              <a:cs typeface="Arial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9650"/>
            <a:ext cx="464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3625" y="228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Goodbye –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45344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</a:t>
            </a:r>
            <a:r>
              <a:rPr lang="en-US" altLang="en-US" sz="3200" dirty="0" smtClean="0">
                <a:latin typeface="Calibri" pitchFamily="34" charset="0"/>
                <a:cs typeface="Arial" pitchFamily="34" charset="0"/>
              </a:rPr>
              <a:t>are playing </a:t>
            </a:r>
            <a:r>
              <a:rPr lang="en-US" altLang="en-US" sz="3200" dirty="0">
                <a:latin typeface="Calibri" pitchFamily="34" charset="0"/>
                <a:cs typeface="Arial" pitchFamily="34" charset="0"/>
              </a:rPr>
              <a:t>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</a:rPr>
              <a:t>She 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is watching T.V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3551" y="210107"/>
            <a:ext cx="32362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What </a:t>
            </a:r>
            <a:r>
              <a:rPr lang="en-US" sz="2800" b="1" dirty="0" smtClean="0"/>
              <a:t>is  she </a:t>
            </a:r>
            <a:r>
              <a:rPr lang="en-US" sz="2800" b="1" dirty="0"/>
              <a:t>doing?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9727" y="1908035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549984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  <a:endParaRPr lang="en-US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2043953" y="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7094"/>
            <a:ext cx="5791200" cy="3506881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itchFamily="18" charset="0"/>
              </a:rPr>
              <a:t>he is </a:t>
            </a:r>
            <a:endParaRPr lang="en-US" alt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341" y="336176"/>
            <a:ext cx="338865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Is he studying?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1264024"/>
            <a:ext cx="5271247" cy="37937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</a:rPr>
              <a:t>No,she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 isn’t. She is skipping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4671" y="265203"/>
            <a:ext cx="54460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Is she listening to music?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059964"/>
            <a:ext cx="8009450" cy="3634196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519" y="261084"/>
            <a:ext cx="25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559" y="261084"/>
            <a:ext cx="3714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present </a:t>
            </a:r>
            <a:r>
              <a:rPr lang="en-US" sz="2600" b="1" dirty="0" smtClean="0"/>
              <a:t>continuous</a:t>
            </a:r>
          </a:p>
          <a:p>
            <a:pPr algn="ctr"/>
            <a:r>
              <a:rPr lang="en-US" sz="2000" b="1" i="1" dirty="0" smtClean="0"/>
              <a:t>        (</a:t>
            </a:r>
            <a:r>
              <a:rPr lang="en-US" sz="2000" b="1" i="1" dirty="0" err="1" smtClean="0"/>
              <a:t>Thì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tiếp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diễn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36050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287210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085300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b="1" i="1" dirty="0">
                <a:solidFill>
                  <a:srgbClr val="FF0000"/>
                </a:solidFill>
              </a:rPr>
              <a:t>now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at present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at the moment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958631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/>
              <a:t>- </a:t>
            </a:r>
            <a:r>
              <a:rPr lang="en-US" sz="2200" dirty="0"/>
              <a:t>I’m doing my homework </a:t>
            </a:r>
            <a:r>
              <a:rPr lang="en-US" sz="2200" b="1" dirty="0"/>
              <a:t>at present</a:t>
            </a:r>
            <a:r>
              <a:rPr lang="en-US" sz="2200" dirty="0"/>
              <a:t>.</a:t>
            </a:r>
            <a:endParaRPr lang="en-US" sz="2200" b="1" dirty="0"/>
          </a:p>
          <a:p>
            <a:pPr marL="1085850"/>
            <a:r>
              <a:rPr lang="en-US" sz="2200" b="1" dirty="0"/>
              <a:t>- </a:t>
            </a:r>
            <a:r>
              <a:rPr lang="en-US" sz="2200" b="1" i="1" dirty="0"/>
              <a:t>A: </a:t>
            </a:r>
            <a:r>
              <a:rPr lang="en-US" sz="2200" dirty="0"/>
              <a:t>Are you reading </a:t>
            </a:r>
            <a:r>
              <a:rPr lang="en-US" sz="2200" b="1" dirty="0"/>
              <a:t>now</a:t>
            </a:r>
            <a:r>
              <a:rPr lang="en-US" sz="2200" dirty="0"/>
              <a:t>?</a:t>
            </a:r>
          </a:p>
          <a:p>
            <a:pPr marL="1200150" indent="57150"/>
            <a:r>
              <a:rPr lang="en-US" sz="2200" b="1" i="1" dirty="0"/>
              <a:t>B: </a:t>
            </a:r>
            <a:r>
              <a:rPr lang="en-US" sz="2200" dirty="0"/>
              <a:t>Yes, I 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570" y="3654996"/>
            <a:ext cx="540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Form:  S  + am/ is/ are + V-</a:t>
            </a:r>
            <a:r>
              <a:rPr lang="en-US" sz="2400" b="1" dirty="0" err="1" smtClean="0"/>
              <a:t>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979</Words>
  <Application>Microsoft Office PowerPoint</Application>
  <PresentationFormat>On-screen Show (4:3)</PresentationFormat>
  <Paragraphs>197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MS PGothic</vt:lpstr>
      <vt:lpstr>.VnArabia</vt:lpstr>
      <vt:lpstr>.VnArabiaH</vt:lpstr>
      <vt:lpstr>.VnBlackH</vt:lpstr>
      <vt:lpstr>.VnTifani HeavyH</vt:lpstr>
      <vt:lpstr>.VnTime</vt:lpstr>
      <vt:lpstr>Arial</vt:lpstr>
      <vt:lpstr>Broadway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125</cp:revision>
  <dcterms:created xsi:type="dcterms:W3CDTF">2020-12-09T02:04:09Z</dcterms:created>
  <dcterms:modified xsi:type="dcterms:W3CDTF">2023-10-08T23:13:46Z</dcterms:modified>
</cp:coreProperties>
</file>