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0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8E93-BA29-47B7-927C-6700EE53B8C8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FE892-A118-4288-8922-E077CC1E8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036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8E93-BA29-47B7-927C-6700EE53B8C8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FE892-A118-4288-8922-E077CC1E8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67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8E93-BA29-47B7-927C-6700EE53B8C8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FE892-A118-4288-8922-E077CC1E8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741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8E93-BA29-47B7-927C-6700EE53B8C8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FE892-A118-4288-8922-E077CC1E8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871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8E93-BA29-47B7-927C-6700EE53B8C8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FE892-A118-4288-8922-E077CC1E8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652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8E93-BA29-47B7-927C-6700EE53B8C8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FE892-A118-4288-8922-E077CC1E8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86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8E93-BA29-47B7-927C-6700EE53B8C8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FE892-A118-4288-8922-E077CC1E8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197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8E93-BA29-47B7-927C-6700EE53B8C8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FE892-A118-4288-8922-E077CC1E8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728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8E93-BA29-47B7-927C-6700EE53B8C8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FE892-A118-4288-8922-E077CC1E8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779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8E93-BA29-47B7-927C-6700EE53B8C8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FE892-A118-4288-8922-E077CC1E8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8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8E93-BA29-47B7-927C-6700EE53B8C8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FE892-A118-4288-8922-E077CC1E8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76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B8E93-BA29-47B7-927C-6700EE53B8C8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FE892-A118-4288-8922-E077CC1E8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037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f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f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13: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/>
          <a:lstStyle/>
          <a:p>
            <a:pPr marL="571500" indent="-571500">
              <a:buAutoNum type="romanUcParenR"/>
            </a:pPr>
            <a:r>
              <a:rPr lang="en-US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 CỤ VÀ VẬT LIỆU</a:t>
            </a:r>
          </a:p>
          <a:p>
            <a:pPr marL="0" indent="0">
              <a:buNone/>
            </a:pP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Cuốc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xẻng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tưới</a:t>
            </a:r>
            <a:endParaRPr lang="en-US" sz="5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chuồng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lân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kali </a:t>
            </a: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vôi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chua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Tx/>
              <a:buChar char="-"/>
            </a:pP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nhãn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xoài</a:t>
            </a:r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..)</a:t>
            </a:r>
          </a:p>
          <a:p>
            <a:pPr marL="0" indent="0">
              <a:buNone/>
            </a:pP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092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1353800" cy="1325563"/>
          </a:xfrm>
        </p:spPr>
        <p:txBody>
          <a:bodyPr/>
          <a:lstStyle/>
          <a:p>
            <a:pPr algn="ctr"/>
            <a:r>
              <a:rPr lang="en-US" sz="4800" b="1" dirty="0" smtClean="0"/>
              <a:t>II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QUY TRÌNH THỰC HÀNH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87958" y="1530270"/>
            <a:ext cx="3612891" cy="74295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ĐÀO HỐ ĐẤT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4730620" y="2380155"/>
            <a:ext cx="514350" cy="990600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8055" y="4462053"/>
            <a:ext cx="536494" cy="999831"/>
          </a:xfrm>
          <a:prstGeom prst="rect">
            <a:avLst/>
          </a:prstGeom>
        </p:spPr>
      </p:pic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197481" y="3383259"/>
            <a:ext cx="3603367" cy="7800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 PHÂN LÓT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ontent Placeholder 13"/>
          <p:cNvSpPr txBox="1">
            <a:spLocks/>
          </p:cNvSpPr>
          <p:nvPr/>
        </p:nvSpPr>
        <p:spPr>
          <a:xfrm>
            <a:off x="3197481" y="5461884"/>
            <a:ext cx="3603367" cy="7800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 CÂY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361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7" grpId="0" animBg="1"/>
      <p:bldP spid="14" grpId="0" build="p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2566989" y="6021388"/>
            <a:ext cx="25923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Bước 2: Bón phân lót vào hố</a:t>
            </a:r>
          </a:p>
        </p:txBody>
      </p:sp>
      <p:pic>
        <p:nvPicPr>
          <p:cNvPr id="25609" name="Picture 9" descr="Cong nghe 9 SGK Trong cay an qua hinh 3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6989" y="3789364"/>
            <a:ext cx="2376487" cy="223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10" name="Picture 10" descr="Cong nghe 9 SGK Trong cay an qua hinh 3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700" y="2420939"/>
            <a:ext cx="3168650" cy="367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7032625" y="6021388"/>
            <a:ext cx="25923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Bước 3:Trồng cây</a:t>
            </a:r>
          </a:p>
        </p:txBody>
      </p:sp>
      <p:pic>
        <p:nvPicPr>
          <p:cNvPr id="25612" name="Picture 12" descr="Cong nghe 9 SGK Trong cay an qua hinh 3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913605"/>
            <a:ext cx="3671888" cy="2087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2279650" y="3357563"/>
            <a:ext cx="25923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Bước 1: Đào hố đất</a:t>
            </a:r>
          </a:p>
        </p:txBody>
      </p:sp>
    </p:spTree>
    <p:extLst>
      <p:ext uri="{BB962C8B-B14F-4D97-AF65-F5344CB8AC3E}">
        <p14:creationId xmlns:p14="http://schemas.microsoft.com/office/powerpoint/2010/main" val="330902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8256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hố</a:t>
            </a:r>
            <a:r>
              <a:rPr lang="en-US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hố</a:t>
            </a:r>
            <a:r>
              <a:rPr lang="en-US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tùy</a:t>
            </a:r>
            <a:r>
              <a:rPr lang="en-US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  <a:r>
              <a:rPr lang="en-US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hố</a:t>
            </a:r>
            <a:r>
              <a:rPr lang="en-US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936" y="1969478"/>
            <a:ext cx="7962314" cy="4888522"/>
          </a:xfrm>
        </p:spPr>
      </p:pic>
    </p:spTree>
    <p:extLst>
      <p:ext uri="{BB962C8B-B14F-4D97-AF65-F5344CB8AC3E}">
        <p14:creationId xmlns:p14="http://schemas.microsoft.com/office/powerpoint/2010/main" val="125415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24024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2: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lót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hố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Trộn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30-50 kg/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hố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lân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kali)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tùy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hố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lấp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4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39329" y="2402401"/>
            <a:ext cx="6513341" cy="371704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121834" y="6119447"/>
            <a:ext cx="4248443" cy="73855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lót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419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dirty="0" err="1" smtClean="0">
                <a:solidFill>
                  <a:srgbClr val="00B0F0"/>
                </a:solidFill>
              </a:rPr>
              <a:t>Bước</a:t>
            </a:r>
            <a:r>
              <a:rPr lang="en-US" dirty="0" smtClean="0">
                <a:solidFill>
                  <a:srgbClr val="00B0F0"/>
                </a:solidFill>
              </a:rPr>
              <a:t> 3: </a:t>
            </a:r>
            <a:r>
              <a:rPr lang="en-US" dirty="0" err="1" smtClean="0">
                <a:solidFill>
                  <a:srgbClr val="00B0F0"/>
                </a:solidFill>
              </a:rPr>
              <a:t>Trồng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cây</a:t>
            </a:r>
            <a:endParaRPr lang="en-US" dirty="0">
              <a:solidFill>
                <a:srgbClr val="00B0F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3487" y="1325562"/>
            <a:ext cx="6998458" cy="5532437"/>
          </a:xfrm>
        </p:spPr>
      </p:pic>
      <p:sp>
        <p:nvSpPr>
          <p:cNvPr id="5" name="TextBox 4"/>
          <p:cNvSpPr txBox="1"/>
          <p:nvPr/>
        </p:nvSpPr>
        <p:spPr>
          <a:xfrm>
            <a:off x="0" y="1533378"/>
            <a:ext cx="57114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hố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Bóc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bỏvỏ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bầu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Đặt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bầu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cây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vào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giữa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hố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Lấp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đất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cao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hơn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mặt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bầu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từ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3- 5cm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và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ấn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chặt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Tưới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nước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endParaRPr lang="en-US" sz="44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21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29516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392702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III) ĐÁNH GIÁ KẾT QUẢ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231" y="1871710"/>
            <a:ext cx="12177932" cy="4986289"/>
          </a:xfrm>
        </p:spPr>
        <p:txBody>
          <a:bodyPr>
            <a:normAutofit/>
          </a:bodyPr>
          <a:lstStyle/>
          <a:p>
            <a:pPr algn="l"/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</a:t>
            </a:r>
          </a:p>
          <a:p>
            <a:pPr marL="342900" indent="-342900" algn="l">
              <a:buFontTx/>
              <a:buChar char="-"/>
            </a:pP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44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Tx/>
              <a:buChar char="-"/>
            </a:pP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44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Tx/>
              <a:buChar char="-"/>
            </a:pP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endParaRPr lang="en-US" sz="44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Tx/>
              <a:buChar char="-"/>
            </a:pP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44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61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168</Words>
  <Application>Microsoft Office PowerPoint</Application>
  <PresentationFormat>Widescreen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Office Theme</vt:lpstr>
      <vt:lpstr>Bài 13: Thực hành trồng cây ăn quả</vt:lpstr>
      <vt:lpstr>II) QUY TRÌNH THỰC HÀNH</vt:lpstr>
      <vt:lpstr>PowerPoint Presentation</vt:lpstr>
      <vt:lpstr> Bước 1: Đào hố đất Kích thước hố tùy theo loại cây Chú ý: để riêng lớp đất mặt bên miệng hố </vt:lpstr>
      <vt:lpstr>BƯỚC 2: Bón phân lót vào hố    Trộn lớp đất mặt đào lên với phân hữu cơ từ 30-50 kg/hố và phân hóa học (phân lân, kali) tùy theo loại cây, cho vào hố và lấp kín đất.</vt:lpstr>
      <vt:lpstr>Bước 3: Trồng cây</vt:lpstr>
      <vt:lpstr>III) ĐÁNH GIÁ KẾT QUẢ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13: Thực hành trồng cây ăn quả</dc:title>
  <dc:creator>DELL</dc:creator>
  <cp:lastModifiedBy>DELL</cp:lastModifiedBy>
  <cp:revision>5</cp:revision>
  <dcterms:created xsi:type="dcterms:W3CDTF">2021-10-28T02:49:26Z</dcterms:created>
  <dcterms:modified xsi:type="dcterms:W3CDTF">2021-10-28T03:22:31Z</dcterms:modified>
</cp:coreProperties>
</file>