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91" r:id="rId1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Gloria Hallelujah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736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4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7015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TIẾT </a:t>
            </a:r>
            <a:r>
              <a:rPr lang="en-US" sz="2400" b="1" dirty="0"/>
              <a:t>9</a:t>
            </a:r>
            <a:r>
              <a:rPr lang="en-US" sz="2400" b="1" dirty="0" smtClean="0"/>
              <a:t>: </a:t>
            </a:r>
            <a:r>
              <a:rPr lang="en-US" sz="2400" b="1" dirty="0" smtClean="0"/>
              <a:t>I</a:t>
            </a:r>
            <a:r>
              <a:rPr lang="en-US" sz="2400" b="1" dirty="0"/>
              <a:t>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327</Words>
  <Application>Microsoft Office PowerPoint</Application>
  <PresentationFormat>On-screen Show (16:9)</PresentationFormat>
  <Paragraphs>61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Cambria Math</vt:lpstr>
      <vt:lpstr>Gloria Hallelujah</vt:lpstr>
      <vt:lpstr>Calibri</vt:lpstr>
      <vt:lpstr>Nunito</vt:lpstr>
      <vt:lpstr>Times New Roman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Administrator</cp:lastModifiedBy>
  <cp:revision>8</cp:revision>
  <dcterms:modified xsi:type="dcterms:W3CDTF">2024-11-04T07:40:47Z</dcterms:modified>
</cp:coreProperties>
</file>