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75" r:id="rId1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Nunito" panose="020B0604020202020204" charset="0"/>
      <p:regular r:id="rId15"/>
      <p:bold r:id="rId16"/>
      <p:italic r:id="rId17"/>
      <p:boldItalic r:id="rId18"/>
    </p:embeddedFont>
    <p:embeddedFont>
      <p:font typeface="Fredoka On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375</Words>
  <Application>Microsoft Office PowerPoint</Application>
  <PresentationFormat>On-screen Show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Nunito</vt:lpstr>
      <vt:lpstr>Fredoka One</vt:lpstr>
      <vt:lpstr>Calibri</vt:lpstr>
      <vt:lpstr>Times New Roman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7</cp:revision>
  <dcterms:modified xsi:type="dcterms:W3CDTF">2024-11-04T07:43:03Z</dcterms:modified>
</cp:coreProperties>
</file>