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9" r:id="rId2"/>
    <p:sldId id="264" r:id="rId3"/>
    <p:sldId id="286" r:id="rId4"/>
    <p:sldId id="268" r:id="rId5"/>
    <p:sldId id="270" r:id="rId6"/>
    <p:sldId id="265" r:id="rId7"/>
    <p:sldId id="269" r:id="rId8"/>
    <p:sldId id="267" r:id="rId9"/>
    <p:sldId id="271" r:id="rId10"/>
    <p:sldId id="291" r:id="rId11"/>
  </p:sldIdLst>
  <p:sldSz cx="9144000" cy="5143500" type="screen16x9"/>
  <p:notesSz cx="6858000" cy="9144000"/>
  <p:embeddedFontLst>
    <p:embeddedFont>
      <p:font typeface="Gloria Hallelujah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736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517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TIẾT </a:t>
            </a:r>
            <a:r>
              <a:rPr lang="en-US" sz="2400" b="1" dirty="0" smtClean="0"/>
              <a:t>10: </a:t>
            </a:r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en-US" sz="2400" b="1" dirty="0">
                <a:solidFill>
                  <a:schemeClr val="tx1"/>
                </a:solidFill>
              </a:rPr>
              <a:t>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3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308</Words>
  <Application>Microsoft Office PowerPoint</Application>
  <PresentationFormat>On-screen Show (16:9)</PresentationFormat>
  <Paragraphs>69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Gloria Hallelujah</vt:lpstr>
      <vt:lpstr>Nunito</vt:lpstr>
      <vt:lpstr>Arial</vt:lpstr>
      <vt:lpstr>Cambria Math</vt:lpstr>
      <vt:lpstr>Noto Sans Symbols</vt:lpstr>
      <vt:lpstr>Calibri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8</cp:revision>
  <dcterms:modified xsi:type="dcterms:W3CDTF">2024-11-04T07:41:29Z</dcterms:modified>
</cp:coreProperties>
</file>