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63" r:id="rId2"/>
    <p:sldId id="257" r:id="rId3"/>
    <p:sldId id="258" r:id="rId4"/>
    <p:sldId id="256" r:id="rId5"/>
    <p:sldId id="262" r:id="rId6"/>
    <p:sldId id="275" r:id="rId7"/>
    <p:sldId id="270" r:id="rId8"/>
    <p:sldId id="272" r:id="rId9"/>
    <p:sldId id="273" r:id="rId10"/>
    <p:sldId id="274" r:id="rId11"/>
    <p:sldId id="276" r:id="rId12"/>
    <p:sldId id="303" r:id="rId13"/>
    <p:sldId id="304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7eed9dbf_0_4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7eed9dbf_0_4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087eed9dbf_0_5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g1087eed9dbf_0_5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1087eed9dbf_0_6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g1087eed9dbf_0_6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7eed9dbf_0_4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87eed9dbf_0_4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7eed9dbf_0_4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087eed9dbf_0_4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087eed9dbf_0_4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g1087eed9dbf_0_4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1087eed9dbf_0_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g1087eed9dbf_0_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87eed9dbf_0_5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g1087eed9dbf_0_5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087eed9dbf_0_5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g1087eed9dbf_0_5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087eed9dbf_0_5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g1087eed9dbf_0_5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avLst/>
              <a:gdLst/>
              <a:ahLst/>
              <a:cxnLst/>
              <a:rect l="l" t="t" r="r" b="b"/>
              <a:pathLst>
                <a:path w="7064908" h="11044843" extrusionOk="0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2473050" y="2087400"/>
            <a:ext cx="4197900" cy="9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2223238" y="580610"/>
            <a:ext cx="4695666" cy="4740613"/>
            <a:chOff x="4446477" y="1161220"/>
            <a:chExt cx="9391332" cy="9481226"/>
          </a:xfrm>
        </p:grpSpPr>
        <p:sp>
          <p:nvSpPr>
            <p:cNvPr id="72" name="Google Shape;72;p4"/>
            <p:cNvSpPr/>
            <p:nvPr/>
          </p:nvSpPr>
          <p:spPr>
            <a:xfrm>
              <a:off x="4458875" y="1161220"/>
              <a:ext cx="9366015" cy="9481226"/>
            </a:xfrm>
            <a:custGeom>
              <a:avLst/>
              <a:gdLst/>
              <a:ahLst/>
              <a:cxnLst/>
              <a:rect l="l" t="t" r="r" b="b"/>
              <a:pathLst>
                <a:path w="9366015" h="9481226" extrusionOk="0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" name="Google Shape;73;p4"/>
            <p:cNvGrpSpPr/>
            <p:nvPr/>
          </p:nvGrpSpPr>
          <p:grpSpPr>
            <a:xfrm>
              <a:off x="4446477" y="1799857"/>
              <a:ext cx="9391332" cy="8306278"/>
              <a:chOff x="4446477" y="1799857"/>
              <a:chExt cx="9391332" cy="8306278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avLst/>
                <a:gdLst/>
                <a:ahLst/>
                <a:cxnLst/>
                <a:rect l="l" t="t" r="r" b="b"/>
                <a:pathLst>
                  <a:path w="9381562" h="86455" extrusionOk="0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456288" y="4743413"/>
                <a:ext cx="9381521" cy="102214"/>
              </a:xfrm>
              <a:custGeom>
                <a:avLst/>
                <a:gdLst/>
                <a:ahLst/>
                <a:cxnLst/>
                <a:rect l="l" t="t" r="r" b="b"/>
                <a:pathLst>
                  <a:path w="9381521" h="102214" extrusionOk="0">
                    <a:moveTo>
                      <a:pt x="9370384" y="34282"/>
                    </a:moveTo>
                    <a:cubicBezTo>
                      <a:pt x="9370024" y="-22226"/>
                      <a:pt x="10090139" y="-7416"/>
                      <a:pt x="11130" y="67940"/>
                    </a:cubicBezTo>
                    <a:cubicBezTo>
                      <a:pt x="11510" y="124429"/>
                      <a:pt x="-708567" y="109639"/>
                      <a:pt x="9370384" y="34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avLst/>
                <a:gdLst/>
                <a:ahLst/>
                <a:cxnLst/>
                <a:rect l="l" t="t" r="r" b="b"/>
                <a:pathLst>
                  <a:path w="9381852" h="118251" extrusionOk="0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avLst/>
                <a:gdLst/>
                <a:ahLst/>
                <a:cxnLst/>
                <a:rect l="l" t="t" r="r" b="b"/>
                <a:pathLst>
                  <a:path w="9381560" h="43335" extrusionOk="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9381619" h="71137" extrusionOk="0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avLst/>
                <a:gdLst/>
                <a:ahLst/>
                <a:cxnLst/>
                <a:rect l="l" t="t" r="r" b="b"/>
                <a:pathLst>
                  <a:path w="9381627" h="56510" extrusionOk="0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avLst/>
                <a:gdLst/>
                <a:ahLst/>
                <a:cxnLst/>
                <a:rect l="l" t="t" r="r" b="b"/>
                <a:pathLst>
                  <a:path w="9381313" h="167391" extrusionOk="0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avLst/>
                <a:gdLst/>
                <a:ahLst/>
                <a:cxnLst/>
                <a:rect l="l" t="t" r="r" b="b"/>
                <a:pathLst>
                  <a:path w="9382007" h="200724" extrusionOk="0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avLst/>
                <a:gdLst/>
                <a:ahLst/>
                <a:cxnLst/>
                <a:rect l="l" t="t" r="r" b="b"/>
                <a:pathLst>
                  <a:path w="9381895" h="134493" extrusionOk="0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avLst/>
                <a:gdLst/>
                <a:ahLst/>
                <a:cxnLst/>
                <a:rect l="l" t="t" r="r" b="b"/>
                <a:pathLst>
                  <a:path w="9382031" h="217509" extrusionOk="0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avLst/>
                <a:gdLst/>
                <a:ahLst/>
                <a:cxnLst/>
                <a:rect l="l" t="t" r="r" b="b"/>
                <a:pathLst>
                  <a:path w="9381265" h="183998" extrusionOk="0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avLst/>
                <a:gdLst/>
                <a:ahLst/>
                <a:cxnLst/>
                <a:rect l="l" t="t" r="r" b="b"/>
                <a:pathLst>
                  <a:path w="9381366" h="150872" extrusionOk="0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" name="Google Shape;86;p4"/>
          <p:cNvGrpSpPr/>
          <p:nvPr/>
        </p:nvGrpSpPr>
        <p:grpSpPr>
          <a:xfrm rot="2605666">
            <a:off x="1755367" y="1316129"/>
            <a:ext cx="620219" cy="2176064"/>
            <a:chOff x="3511300" y="2632526"/>
            <a:chExt cx="1240510" cy="4352378"/>
          </a:xfrm>
        </p:grpSpPr>
        <p:sp>
          <p:nvSpPr>
            <p:cNvPr id="87" name="Google Shape;87;p4"/>
            <p:cNvSpPr/>
            <p:nvPr/>
          </p:nvSpPr>
          <p:spPr>
            <a:xfrm>
              <a:off x="3555512" y="2876634"/>
              <a:ext cx="371288" cy="109859"/>
            </a:xfrm>
            <a:custGeom>
              <a:avLst/>
              <a:gdLst/>
              <a:ahLst/>
              <a:cxnLst/>
              <a:rect l="l" t="t" r="r" b="b"/>
              <a:pathLst>
                <a:path w="371288" h="109859" extrusionOk="0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873785" y="2682115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511549" y="2772270"/>
              <a:ext cx="52" cy="618"/>
            </a:xfrm>
            <a:custGeom>
              <a:avLst/>
              <a:gdLst/>
              <a:ahLst/>
              <a:cxnLst/>
              <a:rect l="l" t="t" r="r" b="b"/>
              <a:pathLst>
                <a:path w="52" h="618" extrusionOk="0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410131" y="6395975"/>
              <a:ext cx="341679" cy="384654"/>
            </a:xfrm>
            <a:custGeom>
              <a:avLst/>
              <a:gdLst/>
              <a:ahLst/>
              <a:cxnLst/>
              <a:rect l="l" t="t" r="r" b="b"/>
              <a:pathLst>
                <a:path w="341679" h="384654" extrusionOk="0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657528" y="3322197"/>
              <a:ext cx="1094230" cy="3164594"/>
            </a:xfrm>
            <a:custGeom>
              <a:avLst/>
              <a:gdLst/>
              <a:ahLst/>
              <a:cxnLst/>
              <a:rect l="l" t="t" r="r" b="b"/>
              <a:pathLst>
                <a:path w="1094230" h="3164594" extrusionOk="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557110" y="2889090"/>
              <a:ext cx="461775" cy="496134"/>
            </a:xfrm>
            <a:custGeom>
              <a:avLst/>
              <a:gdLst/>
              <a:ahLst/>
              <a:cxnLst/>
              <a:rect l="l" t="t" r="r" b="b"/>
              <a:pathLst>
                <a:path w="461775" h="496134" extrusionOk="0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579437" y="6743730"/>
              <a:ext cx="148445" cy="241174"/>
            </a:xfrm>
            <a:custGeom>
              <a:avLst/>
              <a:gdLst/>
              <a:ahLst/>
              <a:cxnLst/>
              <a:rect l="l" t="t" r="r" b="b"/>
              <a:pathLst>
                <a:path w="148445" h="241174" extrusionOk="0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922012" y="3369434"/>
              <a:ext cx="735799" cy="2962648"/>
            </a:xfrm>
            <a:custGeom>
              <a:avLst/>
              <a:gdLst/>
              <a:ahLst/>
              <a:cxnLst/>
              <a:rect l="l" t="t" r="r" b="b"/>
              <a:pathLst>
                <a:path w="735799" h="2962648" extrusionOk="0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774064" y="3413132"/>
              <a:ext cx="729773" cy="2962291"/>
            </a:xfrm>
            <a:custGeom>
              <a:avLst/>
              <a:gdLst/>
              <a:ahLst/>
              <a:cxnLst/>
              <a:rect l="l" t="t" r="r" b="b"/>
              <a:pathLst>
                <a:path w="729773" h="2962291" extrusionOk="0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653236" y="3270681"/>
              <a:ext cx="375875" cy="132265"/>
            </a:xfrm>
            <a:custGeom>
              <a:avLst/>
              <a:gdLst/>
              <a:ahLst/>
              <a:cxnLst/>
              <a:rect l="l" t="t" r="r" b="b"/>
              <a:pathLst>
                <a:path w="375875" h="132265" extrusionOk="0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511300" y="2632526"/>
              <a:ext cx="420408" cy="374311"/>
            </a:xfrm>
            <a:custGeom>
              <a:avLst/>
              <a:gdLst/>
              <a:ahLst/>
              <a:cxnLst/>
              <a:rect l="l" t="t" r="r" b="b"/>
              <a:pathLst>
                <a:path w="420408" h="374311" extrusionOk="0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1685239">
            <a:off x="-263406" y="260769"/>
            <a:ext cx="1756558" cy="2587988"/>
            <a:chOff x="-527220" y="521548"/>
            <a:chExt cx="3513240" cy="5175671"/>
          </a:xfrm>
        </p:grpSpPr>
        <p:sp>
          <p:nvSpPr>
            <p:cNvPr id="99" name="Google Shape;99;p4"/>
            <p:cNvSpPr/>
            <p:nvPr/>
          </p:nvSpPr>
          <p:spPr>
            <a:xfrm>
              <a:off x="-478515" y="5226592"/>
              <a:ext cx="3169042" cy="465210"/>
            </a:xfrm>
            <a:custGeom>
              <a:avLst/>
              <a:gdLst/>
              <a:ahLst/>
              <a:cxnLst/>
              <a:rect l="l" t="t" r="r" b="b"/>
              <a:pathLst>
                <a:path w="3169042" h="465210" extrusionOk="0">
                  <a:moveTo>
                    <a:pt x="3169029" y="302959"/>
                  </a:moveTo>
                  <a:cubicBezTo>
                    <a:pt x="3169133" y="339033"/>
                    <a:pt x="3168656" y="375159"/>
                    <a:pt x="3166813" y="411223"/>
                  </a:cubicBezTo>
                  <a:cubicBezTo>
                    <a:pt x="3168024" y="434813"/>
                    <a:pt x="3159969" y="467885"/>
                    <a:pt x="3130201" y="465039"/>
                  </a:cubicBezTo>
                  <a:cubicBezTo>
                    <a:pt x="3109980" y="462244"/>
                    <a:pt x="3103550" y="447763"/>
                    <a:pt x="3102183" y="430652"/>
                  </a:cubicBezTo>
                  <a:cubicBezTo>
                    <a:pt x="3100651" y="430973"/>
                    <a:pt x="3099077" y="431076"/>
                    <a:pt x="3097493" y="431076"/>
                  </a:cubicBezTo>
                  <a:cubicBezTo>
                    <a:pt x="3096913" y="431076"/>
                    <a:pt x="3096333" y="431076"/>
                    <a:pt x="3095753" y="431025"/>
                  </a:cubicBezTo>
                  <a:cubicBezTo>
                    <a:pt x="2970967" y="423706"/>
                    <a:pt x="2846138" y="416491"/>
                    <a:pt x="2721300" y="409173"/>
                  </a:cubicBezTo>
                  <a:cubicBezTo>
                    <a:pt x="2585714" y="401172"/>
                    <a:pt x="2450086" y="393325"/>
                    <a:pt x="2314448" y="385427"/>
                  </a:cubicBezTo>
                  <a:cubicBezTo>
                    <a:pt x="2181130" y="377633"/>
                    <a:pt x="2047811" y="369838"/>
                    <a:pt x="1914503" y="362096"/>
                  </a:cubicBezTo>
                  <a:cubicBezTo>
                    <a:pt x="1784136" y="354456"/>
                    <a:pt x="1653768" y="346879"/>
                    <a:pt x="1523400" y="339240"/>
                  </a:cubicBezTo>
                  <a:cubicBezTo>
                    <a:pt x="1389719" y="331394"/>
                    <a:pt x="1256028" y="323703"/>
                    <a:pt x="1122347" y="315805"/>
                  </a:cubicBezTo>
                  <a:cubicBezTo>
                    <a:pt x="988345" y="307855"/>
                    <a:pt x="854343" y="299688"/>
                    <a:pt x="720341" y="291427"/>
                  </a:cubicBezTo>
                  <a:cubicBezTo>
                    <a:pt x="587603" y="283260"/>
                    <a:pt x="454864" y="275207"/>
                    <a:pt x="322187" y="267102"/>
                  </a:cubicBezTo>
                  <a:cubicBezTo>
                    <a:pt x="269724" y="263893"/>
                    <a:pt x="217312" y="260208"/>
                    <a:pt x="164899" y="256626"/>
                  </a:cubicBezTo>
                  <a:cubicBezTo>
                    <a:pt x="139035" y="254836"/>
                    <a:pt x="113119" y="253097"/>
                    <a:pt x="87254" y="251202"/>
                  </a:cubicBezTo>
                  <a:cubicBezTo>
                    <a:pt x="74353" y="250250"/>
                    <a:pt x="61442" y="249153"/>
                    <a:pt x="48593" y="247621"/>
                  </a:cubicBezTo>
                  <a:cubicBezTo>
                    <a:pt x="37213" y="246306"/>
                    <a:pt x="24261" y="245623"/>
                    <a:pt x="13720" y="240779"/>
                  </a:cubicBezTo>
                  <a:cubicBezTo>
                    <a:pt x="5137" y="236825"/>
                    <a:pt x="-392" y="227881"/>
                    <a:pt x="22" y="218399"/>
                  </a:cubicBezTo>
                  <a:cubicBezTo>
                    <a:pt x="446" y="209290"/>
                    <a:pt x="6607" y="200285"/>
                    <a:pt x="15460" y="197386"/>
                  </a:cubicBezTo>
                  <a:cubicBezTo>
                    <a:pt x="16091" y="197179"/>
                    <a:pt x="16723" y="197014"/>
                    <a:pt x="17303" y="196858"/>
                  </a:cubicBezTo>
                  <a:cubicBezTo>
                    <a:pt x="11453" y="145143"/>
                    <a:pt x="14776" y="87332"/>
                    <a:pt x="10407" y="34458"/>
                  </a:cubicBezTo>
                  <a:cubicBezTo>
                    <a:pt x="10459" y="34458"/>
                    <a:pt x="10459" y="34509"/>
                    <a:pt x="10510" y="34509"/>
                  </a:cubicBezTo>
                  <a:cubicBezTo>
                    <a:pt x="10987" y="27139"/>
                    <a:pt x="14466" y="19873"/>
                    <a:pt x="20409" y="15235"/>
                  </a:cubicBezTo>
                  <a:cubicBezTo>
                    <a:pt x="24416" y="6230"/>
                    <a:pt x="33579" y="-85"/>
                    <a:pt x="43799" y="226"/>
                  </a:cubicBezTo>
                  <a:cubicBezTo>
                    <a:pt x="58864" y="-250"/>
                    <a:pt x="73929" y="174"/>
                    <a:pt x="88942" y="174"/>
                  </a:cubicBezTo>
                  <a:cubicBezTo>
                    <a:pt x="104111" y="174"/>
                    <a:pt x="119280" y="122"/>
                    <a:pt x="134396" y="547"/>
                  </a:cubicBezTo>
                  <a:cubicBezTo>
                    <a:pt x="167157" y="1437"/>
                    <a:pt x="199927" y="2493"/>
                    <a:pt x="232635" y="3859"/>
                  </a:cubicBezTo>
                  <a:cubicBezTo>
                    <a:pt x="300744" y="6602"/>
                    <a:pt x="368853" y="9759"/>
                    <a:pt x="436952" y="12917"/>
                  </a:cubicBezTo>
                  <a:cubicBezTo>
                    <a:pt x="567267" y="18972"/>
                    <a:pt x="697583" y="25659"/>
                    <a:pt x="827889" y="32191"/>
                  </a:cubicBezTo>
                  <a:cubicBezTo>
                    <a:pt x="962574" y="38929"/>
                    <a:pt x="1097208" y="45668"/>
                    <a:pt x="1231841" y="52417"/>
                  </a:cubicBezTo>
                  <a:cubicBezTo>
                    <a:pt x="1364683" y="59104"/>
                    <a:pt x="1497526" y="65739"/>
                    <a:pt x="1630368" y="72374"/>
                  </a:cubicBezTo>
                  <a:cubicBezTo>
                    <a:pt x="1767683" y="79268"/>
                    <a:pt x="1905060" y="86172"/>
                    <a:pt x="2042438" y="93066"/>
                  </a:cubicBezTo>
                  <a:cubicBezTo>
                    <a:pt x="2173333" y="99598"/>
                    <a:pt x="2304281" y="106181"/>
                    <a:pt x="2435228" y="112765"/>
                  </a:cubicBezTo>
                  <a:cubicBezTo>
                    <a:pt x="2564281" y="119193"/>
                    <a:pt x="2693323" y="125663"/>
                    <a:pt x="2822376" y="132142"/>
                  </a:cubicBezTo>
                  <a:cubicBezTo>
                    <a:pt x="2912974" y="136728"/>
                    <a:pt x="3003623" y="141251"/>
                    <a:pt x="3094221" y="145785"/>
                  </a:cubicBezTo>
                  <a:cubicBezTo>
                    <a:pt x="3105807" y="146417"/>
                    <a:pt x="3115923" y="153259"/>
                    <a:pt x="3121193" y="162948"/>
                  </a:cubicBezTo>
                  <a:cubicBezTo>
                    <a:pt x="3125200" y="158155"/>
                    <a:pt x="3130885" y="154946"/>
                    <a:pt x="3138992" y="154315"/>
                  </a:cubicBezTo>
                  <a:cubicBezTo>
                    <a:pt x="3163489" y="153735"/>
                    <a:pt x="3166492" y="181538"/>
                    <a:pt x="3166596" y="200336"/>
                  </a:cubicBezTo>
                  <a:cubicBezTo>
                    <a:pt x="3168397" y="234506"/>
                    <a:pt x="3168873" y="268675"/>
                    <a:pt x="3169029" y="302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327142" y="5289540"/>
              <a:ext cx="2971833" cy="219756"/>
            </a:xfrm>
            <a:custGeom>
              <a:avLst/>
              <a:gdLst/>
              <a:ahLst/>
              <a:cxnLst/>
              <a:rect l="l" t="t" r="r" b="b"/>
              <a:pathLst>
                <a:path w="2971833" h="219756" extrusionOk="0">
                  <a:moveTo>
                    <a:pt x="2958731" y="219732"/>
                  </a:moveTo>
                  <a:cubicBezTo>
                    <a:pt x="2827329" y="210892"/>
                    <a:pt x="2695874" y="202000"/>
                    <a:pt x="2564471" y="193119"/>
                  </a:cubicBezTo>
                  <a:cubicBezTo>
                    <a:pt x="2436857" y="184528"/>
                    <a:pt x="2309295" y="175894"/>
                    <a:pt x="2181682" y="167303"/>
                  </a:cubicBezTo>
                  <a:cubicBezTo>
                    <a:pt x="2049968" y="158411"/>
                    <a:pt x="1918306" y="149509"/>
                    <a:pt x="1786582" y="140618"/>
                  </a:cubicBezTo>
                  <a:cubicBezTo>
                    <a:pt x="1655966" y="131798"/>
                    <a:pt x="1525309" y="122927"/>
                    <a:pt x="1394693" y="114160"/>
                  </a:cubicBezTo>
                  <a:cubicBezTo>
                    <a:pt x="1264077" y="105340"/>
                    <a:pt x="1133419" y="96469"/>
                    <a:pt x="1002803" y="87650"/>
                  </a:cubicBezTo>
                  <a:cubicBezTo>
                    <a:pt x="879714" y="79328"/>
                    <a:pt x="756625" y="71016"/>
                    <a:pt x="633485" y="62693"/>
                  </a:cubicBezTo>
                  <a:cubicBezTo>
                    <a:pt x="500663" y="53667"/>
                    <a:pt x="367790" y="44848"/>
                    <a:pt x="235031" y="35231"/>
                  </a:cubicBezTo>
                  <a:cubicBezTo>
                    <a:pt x="191274" y="32053"/>
                    <a:pt x="147518" y="28679"/>
                    <a:pt x="103762" y="25242"/>
                  </a:cubicBezTo>
                  <a:cubicBezTo>
                    <a:pt x="82516" y="23617"/>
                    <a:pt x="61269" y="21940"/>
                    <a:pt x="40033" y="20056"/>
                  </a:cubicBezTo>
                  <a:cubicBezTo>
                    <a:pt x="29462" y="19114"/>
                    <a:pt x="18838" y="18379"/>
                    <a:pt x="8339" y="16858"/>
                  </a:cubicBezTo>
                  <a:cubicBezTo>
                    <a:pt x="5140" y="16361"/>
                    <a:pt x="2272" y="14922"/>
                    <a:pt x="822" y="11931"/>
                  </a:cubicBezTo>
                  <a:cubicBezTo>
                    <a:pt x="-482" y="9322"/>
                    <a:pt x="-192" y="6217"/>
                    <a:pt x="1392" y="3836"/>
                  </a:cubicBezTo>
                  <a:cubicBezTo>
                    <a:pt x="4074" y="-160"/>
                    <a:pt x="8650" y="58"/>
                    <a:pt x="12916" y="6"/>
                  </a:cubicBezTo>
                  <a:cubicBezTo>
                    <a:pt x="20661" y="-66"/>
                    <a:pt x="28551" y="544"/>
                    <a:pt x="36285" y="896"/>
                  </a:cubicBezTo>
                  <a:cubicBezTo>
                    <a:pt x="51868" y="1642"/>
                    <a:pt x="67440" y="2449"/>
                    <a:pt x="83013" y="3298"/>
                  </a:cubicBezTo>
                  <a:cubicBezTo>
                    <a:pt x="114272" y="5057"/>
                    <a:pt x="145520" y="6817"/>
                    <a:pt x="176768" y="8691"/>
                  </a:cubicBezTo>
                  <a:cubicBezTo>
                    <a:pt x="240011" y="12500"/>
                    <a:pt x="303243" y="16568"/>
                    <a:pt x="366475" y="20739"/>
                  </a:cubicBezTo>
                  <a:cubicBezTo>
                    <a:pt x="503242" y="29818"/>
                    <a:pt x="640008" y="39040"/>
                    <a:pt x="776774" y="48274"/>
                  </a:cubicBezTo>
                  <a:cubicBezTo>
                    <a:pt x="898703" y="56462"/>
                    <a:pt x="1020695" y="64701"/>
                    <a:pt x="1142624" y="72941"/>
                  </a:cubicBezTo>
                  <a:cubicBezTo>
                    <a:pt x="1276915" y="82009"/>
                    <a:pt x="1411207" y="91076"/>
                    <a:pt x="1545510" y="100134"/>
                  </a:cubicBezTo>
                  <a:cubicBezTo>
                    <a:pt x="1674386" y="108808"/>
                    <a:pt x="1803315" y="117524"/>
                    <a:pt x="1932191" y="126250"/>
                  </a:cubicBezTo>
                  <a:cubicBezTo>
                    <a:pt x="2063853" y="135141"/>
                    <a:pt x="2195525" y="143992"/>
                    <a:pt x="2327187" y="152884"/>
                  </a:cubicBezTo>
                  <a:cubicBezTo>
                    <a:pt x="2453434" y="161434"/>
                    <a:pt x="2579732" y="169942"/>
                    <a:pt x="2705979" y="178493"/>
                  </a:cubicBezTo>
                  <a:cubicBezTo>
                    <a:pt x="2790934" y="184196"/>
                    <a:pt x="2875837" y="189952"/>
                    <a:pt x="2960781" y="195655"/>
                  </a:cubicBezTo>
                  <a:cubicBezTo>
                    <a:pt x="2967356" y="196131"/>
                    <a:pt x="2972368" y="202259"/>
                    <a:pt x="2971788" y="208718"/>
                  </a:cubicBezTo>
                  <a:cubicBezTo>
                    <a:pt x="2971218" y="215146"/>
                    <a:pt x="2965637" y="219908"/>
                    <a:pt x="2959311" y="219753"/>
                  </a:cubicBezTo>
                  <a:cubicBezTo>
                    <a:pt x="2959135" y="219763"/>
                    <a:pt x="2958928" y="219753"/>
                    <a:pt x="2958731" y="21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2254" y="5384940"/>
              <a:ext cx="2386700" cy="180548"/>
            </a:xfrm>
            <a:custGeom>
              <a:avLst/>
              <a:gdLst/>
              <a:ahLst/>
              <a:cxnLst/>
              <a:rect l="l" t="t" r="r" b="b"/>
              <a:pathLst>
                <a:path w="2386700" h="180548" extrusionOk="0">
                  <a:moveTo>
                    <a:pt x="2373309" y="180529"/>
                  </a:moveTo>
                  <a:cubicBezTo>
                    <a:pt x="2324179" y="177227"/>
                    <a:pt x="2274998" y="173925"/>
                    <a:pt x="2225868" y="170560"/>
                  </a:cubicBezTo>
                  <a:cubicBezTo>
                    <a:pt x="2215711" y="169888"/>
                    <a:pt x="2205563" y="169277"/>
                    <a:pt x="2195417" y="168449"/>
                  </a:cubicBezTo>
                  <a:cubicBezTo>
                    <a:pt x="2184224" y="167434"/>
                    <a:pt x="2173083" y="166110"/>
                    <a:pt x="2161880" y="165106"/>
                  </a:cubicBezTo>
                  <a:cubicBezTo>
                    <a:pt x="2138428" y="162952"/>
                    <a:pt x="2114862" y="161586"/>
                    <a:pt x="2091348" y="159909"/>
                  </a:cubicBezTo>
                  <a:cubicBezTo>
                    <a:pt x="1986886" y="152467"/>
                    <a:pt x="1882476" y="145283"/>
                    <a:pt x="1778056" y="138213"/>
                  </a:cubicBezTo>
                  <a:cubicBezTo>
                    <a:pt x="1675168" y="131226"/>
                    <a:pt x="1572332" y="124197"/>
                    <a:pt x="1469495" y="117262"/>
                  </a:cubicBezTo>
                  <a:cubicBezTo>
                    <a:pt x="1366659" y="110337"/>
                    <a:pt x="1263812" y="103557"/>
                    <a:pt x="1160976" y="96839"/>
                  </a:cubicBezTo>
                  <a:cubicBezTo>
                    <a:pt x="1056400" y="89976"/>
                    <a:pt x="951825" y="82999"/>
                    <a:pt x="847249" y="75764"/>
                  </a:cubicBezTo>
                  <a:cubicBezTo>
                    <a:pt x="744464" y="68621"/>
                    <a:pt x="641628" y="61696"/>
                    <a:pt x="538854" y="54502"/>
                  </a:cubicBezTo>
                  <a:cubicBezTo>
                    <a:pt x="437498" y="47350"/>
                    <a:pt x="336081" y="40445"/>
                    <a:pt x="234715" y="33717"/>
                  </a:cubicBezTo>
                  <a:cubicBezTo>
                    <a:pt x="194841" y="31005"/>
                    <a:pt x="154968" y="28407"/>
                    <a:pt x="115043" y="25643"/>
                  </a:cubicBezTo>
                  <a:cubicBezTo>
                    <a:pt x="94531" y="24246"/>
                    <a:pt x="73958" y="22796"/>
                    <a:pt x="53447" y="21399"/>
                  </a:cubicBezTo>
                  <a:cubicBezTo>
                    <a:pt x="44087" y="20747"/>
                    <a:pt x="34727" y="19991"/>
                    <a:pt x="25367" y="19236"/>
                  </a:cubicBezTo>
                  <a:cubicBezTo>
                    <a:pt x="20738" y="18863"/>
                    <a:pt x="16162" y="18542"/>
                    <a:pt x="11544" y="17952"/>
                  </a:cubicBezTo>
                  <a:cubicBezTo>
                    <a:pt x="9794" y="17724"/>
                    <a:pt x="8013" y="17445"/>
                    <a:pt x="6564" y="16989"/>
                  </a:cubicBezTo>
                  <a:cubicBezTo>
                    <a:pt x="2422" y="16047"/>
                    <a:pt x="-374" y="12031"/>
                    <a:pt x="41" y="7818"/>
                  </a:cubicBezTo>
                  <a:cubicBezTo>
                    <a:pt x="517" y="3409"/>
                    <a:pt x="4058" y="603"/>
                    <a:pt x="7226" y="303"/>
                  </a:cubicBezTo>
                  <a:cubicBezTo>
                    <a:pt x="8873" y="-80"/>
                    <a:pt x="10602" y="13"/>
                    <a:pt x="12289" y="3"/>
                  </a:cubicBezTo>
                  <a:cubicBezTo>
                    <a:pt x="18036" y="-18"/>
                    <a:pt x="23824" y="386"/>
                    <a:pt x="29550" y="738"/>
                  </a:cubicBezTo>
                  <a:cubicBezTo>
                    <a:pt x="41964" y="1359"/>
                    <a:pt x="54379" y="2187"/>
                    <a:pt x="66793" y="3015"/>
                  </a:cubicBezTo>
                  <a:cubicBezTo>
                    <a:pt x="92575" y="4692"/>
                    <a:pt x="118398" y="6379"/>
                    <a:pt x="144179" y="8108"/>
                  </a:cubicBezTo>
                  <a:cubicBezTo>
                    <a:pt x="193464" y="11420"/>
                    <a:pt x="242760" y="14826"/>
                    <a:pt x="291993" y="18190"/>
                  </a:cubicBezTo>
                  <a:cubicBezTo>
                    <a:pt x="395358" y="25239"/>
                    <a:pt x="498732" y="31761"/>
                    <a:pt x="602097" y="38758"/>
                  </a:cubicBezTo>
                  <a:cubicBezTo>
                    <a:pt x="706403" y="45776"/>
                    <a:pt x="810730" y="52536"/>
                    <a:pt x="915037" y="59502"/>
                  </a:cubicBezTo>
                  <a:cubicBezTo>
                    <a:pt x="1019354" y="66417"/>
                    <a:pt x="1123608" y="73642"/>
                    <a:pt x="1227905" y="80981"/>
                  </a:cubicBezTo>
                  <a:cubicBezTo>
                    <a:pt x="1332159" y="88258"/>
                    <a:pt x="1436466" y="95328"/>
                    <a:pt x="1540783" y="102346"/>
                  </a:cubicBezTo>
                  <a:cubicBezTo>
                    <a:pt x="1642936" y="109209"/>
                    <a:pt x="1745089" y="116009"/>
                    <a:pt x="1847252" y="122924"/>
                  </a:cubicBezTo>
                  <a:cubicBezTo>
                    <a:pt x="1898069" y="126319"/>
                    <a:pt x="1948825" y="129715"/>
                    <a:pt x="1999642" y="133058"/>
                  </a:cubicBezTo>
                  <a:cubicBezTo>
                    <a:pt x="2024844" y="134725"/>
                    <a:pt x="2050046" y="136236"/>
                    <a:pt x="2075237" y="137851"/>
                  </a:cubicBezTo>
                  <a:cubicBezTo>
                    <a:pt x="2100014" y="139455"/>
                    <a:pt x="2124844" y="141163"/>
                    <a:pt x="2149621" y="142612"/>
                  </a:cubicBezTo>
                  <a:cubicBezTo>
                    <a:pt x="2155988" y="142975"/>
                    <a:pt x="2162356" y="143295"/>
                    <a:pt x="2167305" y="143513"/>
                  </a:cubicBezTo>
                  <a:cubicBezTo>
                    <a:pt x="2182681" y="144093"/>
                    <a:pt x="2198047" y="144527"/>
                    <a:pt x="2213412" y="145531"/>
                  </a:cubicBezTo>
                  <a:cubicBezTo>
                    <a:pt x="2231397" y="146763"/>
                    <a:pt x="2249392" y="147933"/>
                    <a:pt x="2267387" y="149165"/>
                  </a:cubicBezTo>
                  <a:cubicBezTo>
                    <a:pt x="2303575" y="151628"/>
                    <a:pt x="2339710" y="154092"/>
                    <a:pt x="2375856" y="156493"/>
                  </a:cubicBezTo>
                  <a:cubicBezTo>
                    <a:pt x="2382431" y="156918"/>
                    <a:pt x="2387277" y="163408"/>
                    <a:pt x="2386645" y="169763"/>
                  </a:cubicBezTo>
                  <a:cubicBezTo>
                    <a:pt x="2385931" y="176274"/>
                    <a:pt x="2380277" y="180684"/>
                    <a:pt x="2373951" y="180529"/>
                  </a:cubicBezTo>
                  <a:cubicBezTo>
                    <a:pt x="2373734" y="180560"/>
                    <a:pt x="2373527" y="180550"/>
                    <a:pt x="2373309" y="180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53107" y="619936"/>
              <a:ext cx="3139127" cy="4780791"/>
            </a:xfrm>
            <a:custGeom>
              <a:avLst/>
              <a:gdLst/>
              <a:ahLst/>
              <a:cxnLst/>
              <a:rect l="l" t="t" r="r" b="b"/>
              <a:pathLst>
                <a:path w="3139127" h="4780791" extrusionOk="0">
                  <a:moveTo>
                    <a:pt x="3138649" y="287178"/>
                  </a:moveTo>
                  <a:cubicBezTo>
                    <a:pt x="3141124" y="372596"/>
                    <a:pt x="3133482" y="457798"/>
                    <a:pt x="3127798" y="542895"/>
                  </a:cubicBezTo>
                  <a:cubicBezTo>
                    <a:pt x="3111211" y="833310"/>
                    <a:pt x="3104097" y="1124253"/>
                    <a:pt x="3090244" y="1414771"/>
                  </a:cubicBezTo>
                  <a:cubicBezTo>
                    <a:pt x="3053684" y="2093658"/>
                    <a:pt x="3007339" y="2772017"/>
                    <a:pt x="2960146" y="3450211"/>
                  </a:cubicBezTo>
                  <a:cubicBezTo>
                    <a:pt x="2938392" y="3806501"/>
                    <a:pt x="2913946" y="4162906"/>
                    <a:pt x="2876288" y="4517830"/>
                  </a:cubicBezTo>
                  <a:cubicBezTo>
                    <a:pt x="2866752" y="4593342"/>
                    <a:pt x="2854586" y="4669072"/>
                    <a:pt x="2857009" y="4745423"/>
                  </a:cubicBezTo>
                  <a:cubicBezTo>
                    <a:pt x="2857113" y="4749956"/>
                    <a:pt x="2856274" y="4754324"/>
                    <a:pt x="2854638" y="4758382"/>
                  </a:cubicBezTo>
                  <a:cubicBezTo>
                    <a:pt x="2854638" y="4758382"/>
                    <a:pt x="2854638" y="4758382"/>
                    <a:pt x="2854638" y="4758434"/>
                  </a:cubicBezTo>
                  <a:cubicBezTo>
                    <a:pt x="2850631" y="4772864"/>
                    <a:pt x="2835100" y="4784654"/>
                    <a:pt x="2812652" y="4779602"/>
                  </a:cubicBezTo>
                  <a:cubicBezTo>
                    <a:pt x="2683289" y="4776176"/>
                    <a:pt x="2552393" y="4749325"/>
                    <a:pt x="2420607" y="4746634"/>
                  </a:cubicBezTo>
                  <a:cubicBezTo>
                    <a:pt x="1670323" y="4710456"/>
                    <a:pt x="919366" y="4681069"/>
                    <a:pt x="170500" y="4621570"/>
                  </a:cubicBezTo>
                  <a:cubicBezTo>
                    <a:pt x="130782" y="4618671"/>
                    <a:pt x="92855" y="4619355"/>
                    <a:pt x="53727" y="4618516"/>
                  </a:cubicBezTo>
                  <a:cubicBezTo>
                    <a:pt x="30503" y="4622305"/>
                    <a:pt x="1367" y="4615463"/>
                    <a:pt x="0" y="4587131"/>
                  </a:cubicBezTo>
                  <a:cubicBezTo>
                    <a:pt x="52" y="4583022"/>
                    <a:pt x="476" y="4579388"/>
                    <a:pt x="1315" y="4576128"/>
                  </a:cubicBezTo>
                  <a:cubicBezTo>
                    <a:pt x="-1429" y="4553324"/>
                    <a:pt x="12849" y="4521628"/>
                    <a:pt x="12590" y="4501040"/>
                  </a:cubicBezTo>
                  <a:cubicBezTo>
                    <a:pt x="13170" y="4498825"/>
                    <a:pt x="13698" y="4496351"/>
                    <a:pt x="14123" y="4493670"/>
                  </a:cubicBezTo>
                  <a:cubicBezTo>
                    <a:pt x="17126" y="4346485"/>
                    <a:pt x="41727" y="4201143"/>
                    <a:pt x="53893" y="4054548"/>
                  </a:cubicBezTo>
                  <a:cubicBezTo>
                    <a:pt x="66483" y="3865555"/>
                    <a:pt x="64537" y="3675827"/>
                    <a:pt x="73545" y="3486565"/>
                  </a:cubicBezTo>
                  <a:cubicBezTo>
                    <a:pt x="82863" y="3182931"/>
                    <a:pt x="101252" y="2879557"/>
                    <a:pt x="112786" y="2575975"/>
                  </a:cubicBezTo>
                  <a:cubicBezTo>
                    <a:pt x="131331" y="2081289"/>
                    <a:pt x="144760" y="1586509"/>
                    <a:pt x="150341" y="1091512"/>
                  </a:cubicBezTo>
                  <a:cubicBezTo>
                    <a:pt x="155870" y="779194"/>
                    <a:pt x="159297" y="465230"/>
                    <a:pt x="202908" y="155437"/>
                  </a:cubicBezTo>
                  <a:cubicBezTo>
                    <a:pt x="210860" y="119529"/>
                    <a:pt x="212444" y="79718"/>
                    <a:pt x="228721" y="46542"/>
                  </a:cubicBezTo>
                  <a:cubicBezTo>
                    <a:pt x="227250" y="42329"/>
                    <a:pt x="226619" y="37744"/>
                    <a:pt x="226981" y="32899"/>
                  </a:cubicBezTo>
                  <a:cubicBezTo>
                    <a:pt x="228400" y="13946"/>
                    <a:pt x="245732" y="-1695"/>
                    <a:pt x="265011" y="148"/>
                  </a:cubicBezTo>
                  <a:cubicBezTo>
                    <a:pt x="335802" y="6524"/>
                    <a:pt x="406810" y="11576"/>
                    <a:pt x="477549" y="19215"/>
                  </a:cubicBezTo>
                  <a:cubicBezTo>
                    <a:pt x="849103" y="54078"/>
                    <a:pt x="1220875" y="87730"/>
                    <a:pt x="1593330" y="110792"/>
                  </a:cubicBezTo>
                  <a:cubicBezTo>
                    <a:pt x="2041474" y="137333"/>
                    <a:pt x="2490197" y="151659"/>
                    <a:pt x="2935658" y="210744"/>
                  </a:cubicBezTo>
                  <a:cubicBezTo>
                    <a:pt x="2979901" y="215009"/>
                    <a:pt x="3024154" y="219377"/>
                    <a:pt x="3068397" y="223383"/>
                  </a:cubicBezTo>
                  <a:cubicBezTo>
                    <a:pt x="3084995" y="225433"/>
                    <a:pt x="3102586" y="224749"/>
                    <a:pt x="3117434" y="233331"/>
                  </a:cubicBezTo>
                  <a:cubicBezTo>
                    <a:pt x="3122383" y="236384"/>
                    <a:pt x="3125862" y="240804"/>
                    <a:pt x="3127860" y="245814"/>
                  </a:cubicBezTo>
                  <a:cubicBezTo>
                    <a:pt x="3137386" y="255213"/>
                    <a:pt x="3139912" y="272065"/>
                    <a:pt x="3138649" y="28717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503663" y="5344714"/>
              <a:ext cx="221813" cy="60211"/>
            </a:xfrm>
            <a:custGeom>
              <a:avLst/>
              <a:gdLst/>
              <a:ahLst/>
              <a:cxnLst/>
              <a:rect l="l" t="t" r="r" b="b"/>
              <a:pathLst>
                <a:path w="221813" h="60211" extrusionOk="0">
                  <a:moveTo>
                    <a:pt x="182035" y="58592"/>
                  </a:moveTo>
                  <a:cubicBezTo>
                    <a:pt x="133516" y="53272"/>
                    <a:pt x="84997" y="48293"/>
                    <a:pt x="36923" y="39525"/>
                  </a:cubicBezTo>
                  <a:cubicBezTo>
                    <a:pt x="22252" y="37113"/>
                    <a:pt x="-1780" y="36544"/>
                    <a:pt x="105" y="15935"/>
                  </a:cubicBezTo>
                  <a:cubicBezTo>
                    <a:pt x="6659" y="-12438"/>
                    <a:pt x="43219" y="5770"/>
                    <a:pt x="63047" y="5563"/>
                  </a:cubicBezTo>
                  <a:cubicBezTo>
                    <a:pt x="111721" y="12664"/>
                    <a:pt x="161172" y="15324"/>
                    <a:pt x="209111" y="26576"/>
                  </a:cubicBezTo>
                  <a:cubicBezTo>
                    <a:pt x="228080" y="31638"/>
                    <a:pt x="224974" y="59472"/>
                    <a:pt x="205322" y="60124"/>
                  </a:cubicBezTo>
                  <a:cubicBezTo>
                    <a:pt x="197597" y="60538"/>
                    <a:pt x="189625" y="59379"/>
                    <a:pt x="182035" y="585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691284" y="879700"/>
              <a:ext cx="282028" cy="4540085"/>
            </a:xfrm>
            <a:custGeom>
              <a:avLst/>
              <a:gdLst/>
              <a:ahLst/>
              <a:cxnLst/>
              <a:rect l="l" t="t" r="r" b="b"/>
              <a:pathLst>
                <a:path w="282028" h="4540085" extrusionOk="0">
                  <a:moveTo>
                    <a:pt x="22732" y="4540076"/>
                  </a:moveTo>
                  <a:cubicBezTo>
                    <a:pt x="10297" y="4539817"/>
                    <a:pt x="-605" y="4528969"/>
                    <a:pt x="26" y="4516330"/>
                  </a:cubicBezTo>
                  <a:cubicBezTo>
                    <a:pt x="4924" y="4417807"/>
                    <a:pt x="10670" y="4319387"/>
                    <a:pt x="15930" y="4220864"/>
                  </a:cubicBezTo>
                  <a:cubicBezTo>
                    <a:pt x="21200" y="4122444"/>
                    <a:pt x="26356" y="4023973"/>
                    <a:pt x="31523" y="3925553"/>
                  </a:cubicBezTo>
                  <a:cubicBezTo>
                    <a:pt x="42115" y="3725080"/>
                    <a:pt x="53277" y="3524711"/>
                    <a:pt x="64024" y="3324238"/>
                  </a:cubicBezTo>
                  <a:cubicBezTo>
                    <a:pt x="74192" y="3134241"/>
                    <a:pt x="84194" y="2944192"/>
                    <a:pt x="94362" y="2754153"/>
                  </a:cubicBezTo>
                  <a:cubicBezTo>
                    <a:pt x="105161" y="2551051"/>
                    <a:pt x="116064" y="2347938"/>
                    <a:pt x="126967" y="2144888"/>
                  </a:cubicBezTo>
                  <a:cubicBezTo>
                    <a:pt x="137082" y="1955947"/>
                    <a:pt x="147613" y="1767057"/>
                    <a:pt x="157884" y="1578116"/>
                  </a:cubicBezTo>
                  <a:cubicBezTo>
                    <a:pt x="168942" y="1374589"/>
                    <a:pt x="179845" y="1171011"/>
                    <a:pt x="190965" y="967474"/>
                  </a:cubicBezTo>
                  <a:cubicBezTo>
                    <a:pt x="201443" y="774641"/>
                    <a:pt x="212512" y="581797"/>
                    <a:pt x="223415" y="389015"/>
                  </a:cubicBezTo>
                  <a:cubicBezTo>
                    <a:pt x="227152" y="323502"/>
                    <a:pt x="230952" y="257999"/>
                    <a:pt x="234845" y="192538"/>
                  </a:cubicBezTo>
                  <a:cubicBezTo>
                    <a:pt x="236688" y="162043"/>
                    <a:pt x="238531" y="131507"/>
                    <a:pt x="240581" y="101012"/>
                  </a:cubicBezTo>
                  <a:cubicBezTo>
                    <a:pt x="241689" y="84315"/>
                    <a:pt x="242797" y="67577"/>
                    <a:pt x="244216" y="50881"/>
                  </a:cubicBezTo>
                  <a:cubicBezTo>
                    <a:pt x="244847" y="43086"/>
                    <a:pt x="245531" y="35292"/>
                    <a:pt x="246214" y="27497"/>
                  </a:cubicBezTo>
                  <a:cubicBezTo>
                    <a:pt x="246742" y="21701"/>
                    <a:pt x="247001" y="15811"/>
                    <a:pt x="248948" y="10780"/>
                  </a:cubicBezTo>
                  <a:cubicBezTo>
                    <a:pt x="251557" y="4393"/>
                    <a:pt x="257748" y="-161"/>
                    <a:pt x="265120" y="4"/>
                  </a:cubicBezTo>
                  <a:cubicBezTo>
                    <a:pt x="273549" y="201"/>
                    <a:pt x="281097" y="7095"/>
                    <a:pt x="281739" y="15511"/>
                  </a:cubicBezTo>
                  <a:cubicBezTo>
                    <a:pt x="282029" y="17767"/>
                    <a:pt x="282029" y="20086"/>
                    <a:pt x="282029" y="22280"/>
                  </a:cubicBezTo>
                  <a:cubicBezTo>
                    <a:pt x="282029" y="28491"/>
                    <a:pt x="281873" y="34650"/>
                    <a:pt x="281770" y="40871"/>
                  </a:cubicBezTo>
                  <a:cubicBezTo>
                    <a:pt x="281511" y="52506"/>
                    <a:pt x="281190" y="64089"/>
                    <a:pt x="280817" y="75734"/>
                  </a:cubicBezTo>
                  <a:cubicBezTo>
                    <a:pt x="280082" y="98849"/>
                    <a:pt x="278922" y="121973"/>
                    <a:pt x="277866" y="145088"/>
                  </a:cubicBezTo>
                  <a:cubicBezTo>
                    <a:pt x="275495" y="196482"/>
                    <a:pt x="273072" y="247876"/>
                    <a:pt x="270546" y="299270"/>
                  </a:cubicBezTo>
                  <a:cubicBezTo>
                    <a:pt x="265959" y="393218"/>
                    <a:pt x="261165" y="487207"/>
                    <a:pt x="256485" y="581207"/>
                  </a:cubicBezTo>
                  <a:cubicBezTo>
                    <a:pt x="246897" y="774040"/>
                    <a:pt x="236574" y="966832"/>
                    <a:pt x="226303" y="1159666"/>
                  </a:cubicBezTo>
                  <a:cubicBezTo>
                    <a:pt x="215556" y="1361195"/>
                    <a:pt x="204808" y="1562775"/>
                    <a:pt x="194227" y="1764355"/>
                  </a:cubicBezTo>
                  <a:cubicBezTo>
                    <a:pt x="184007" y="1959197"/>
                    <a:pt x="173632" y="2153977"/>
                    <a:pt x="163154" y="2348767"/>
                  </a:cubicBezTo>
                  <a:cubicBezTo>
                    <a:pt x="152562" y="2546082"/>
                    <a:pt x="141928" y="2743398"/>
                    <a:pt x="131232" y="2940662"/>
                  </a:cubicBezTo>
                  <a:cubicBezTo>
                    <a:pt x="120330" y="3141083"/>
                    <a:pt x="109530" y="3341452"/>
                    <a:pt x="98835" y="3541873"/>
                  </a:cubicBezTo>
                  <a:cubicBezTo>
                    <a:pt x="88563" y="3735235"/>
                    <a:pt x="78292" y="3928606"/>
                    <a:pt x="67752" y="4122020"/>
                  </a:cubicBezTo>
                  <a:cubicBezTo>
                    <a:pt x="64118" y="4188050"/>
                    <a:pt x="60535" y="4254091"/>
                    <a:pt x="57004" y="4320174"/>
                  </a:cubicBezTo>
                  <a:cubicBezTo>
                    <a:pt x="53474" y="4385946"/>
                    <a:pt x="50264" y="4451718"/>
                    <a:pt x="46474" y="4517438"/>
                  </a:cubicBezTo>
                  <a:cubicBezTo>
                    <a:pt x="45750" y="4529839"/>
                    <a:pt x="35976" y="4540086"/>
                    <a:pt x="23292" y="4540086"/>
                  </a:cubicBezTo>
                  <a:cubicBezTo>
                    <a:pt x="23116" y="4540076"/>
                    <a:pt x="22929" y="4540076"/>
                    <a:pt x="22732" y="45400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07067" y="5276695"/>
              <a:ext cx="1526848" cy="144551"/>
            </a:xfrm>
            <a:custGeom>
              <a:avLst/>
              <a:gdLst/>
              <a:ahLst/>
              <a:cxnLst/>
              <a:rect l="l" t="t" r="r" b="b"/>
              <a:pathLst>
                <a:path w="1526848" h="144551" extrusionOk="0">
                  <a:moveTo>
                    <a:pt x="1492889" y="144436"/>
                  </a:moveTo>
                  <a:cubicBezTo>
                    <a:pt x="1482618" y="144229"/>
                    <a:pt x="1472295" y="143483"/>
                    <a:pt x="1462024" y="142852"/>
                  </a:cubicBezTo>
                  <a:cubicBezTo>
                    <a:pt x="1442372" y="141693"/>
                    <a:pt x="1422730" y="140430"/>
                    <a:pt x="1403078" y="139167"/>
                  </a:cubicBezTo>
                  <a:cubicBezTo>
                    <a:pt x="1363360" y="136538"/>
                    <a:pt x="1323642" y="133898"/>
                    <a:pt x="1283934" y="130948"/>
                  </a:cubicBezTo>
                  <a:cubicBezTo>
                    <a:pt x="1205451" y="125100"/>
                    <a:pt x="1126864" y="120628"/>
                    <a:pt x="1048380" y="114521"/>
                  </a:cubicBezTo>
                  <a:cubicBezTo>
                    <a:pt x="967267" y="108144"/>
                    <a:pt x="886195" y="101457"/>
                    <a:pt x="805029" y="95454"/>
                  </a:cubicBezTo>
                  <a:cubicBezTo>
                    <a:pt x="726867" y="89657"/>
                    <a:pt x="648694" y="83394"/>
                    <a:pt x="570469" y="77970"/>
                  </a:cubicBezTo>
                  <a:cubicBezTo>
                    <a:pt x="494253" y="72650"/>
                    <a:pt x="418037" y="66864"/>
                    <a:pt x="341862" y="60963"/>
                  </a:cubicBezTo>
                  <a:cubicBezTo>
                    <a:pt x="264963" y="55011"/>
                    <a:pt x="188001" y="49805"/>
                    <a:pt x="111050" y="44484"/>
                  </a:cubicBezTo>
                  <a:cubicBezTo>
                    <a:pt x="79657" y="42321"/>
                    <a:pt x="48160" y="40644"/>
                    <a:pt x="16818" y="37745"/>
                  </a:cubicBezTo>
                  <a:cubicBezTo>
                    <a:pt x="6547" y="36793"/>
                    <a:pt x="-1043" y="26845"/>
                    <a:pt x="117" y="16732"/>
                  </a:cubicBezTo>
                  <a:cubicBezTo>
                    <a:pt x="1329" y="5988"/>
                    <a:pt x="10813" y="-544"/>
                    <a:pt x="21136" y="36"/>
                  </a:cubicBezTo>
                  <a:cubicBezTo>
                    <a:pt x="58638" y="2034"/>
                    <a:pt x="96089" y="5667"/>
                    <a:pt x="133539" y="8410"/>
                  </a:cubicBezTo>
                  <a:cubicBezTo>
                    <a:pt x="171621" y="11257"/>
                    <a:pt x="209652" y="14155"/>
                    <a:pt x="247734" y="17043"/>
                  </a:cubicBezTo>
                  <a:cubicBezTo>
                    <a:pt x="323474" y="22891"/>
                    <a:pt x="399327" y="27787"/>
                    <a:pt x="475129" y="33160"/>
                  </a:cubicBezTo>
                  <a:cubicBezTo>
                    <a:pt x="553292" y="38636"/>
                    <a:pt x="631413" y="44639"/>
                    <a:pt x="709575" y="50115"/>
                  </a:cubicBezTo>
                  <a:cubicBezTo>
                    <a:pt x="789270" y="55694"/>
                    <a:pt x="868914" y="61543"/>
                    <a:pt x="948660" y="66698"/>
                  </a:cubicBezTo>
                  <a:cubicBezTo>
                    <a:pt x="1029619" y="71967"/>
                    <a:pt x="1110525" y="77598"/>
                    <a:pt x="1191380" y="84233"/>
                  </a:cubicBezTo>
                  <a:cubicBezTo>
                    <a:pt x="1269180" y="90547"/>
                    <a:pt x="1347032" y="95764"/>
                    <a:pt x="1424832" y="102089"/>
                  </a:cubicBezTo>
                  <a:cubicBezTo>
                    <a:pt x="1443376" y="103559"/>
                    <a:pt x="1461910" y="105143"/>
                    <a:pt x="1480402" y="106830"/>
                  </a:cubicBezTo>
                  <a:cubicBezTo>
                    <a:pt x="1489307" y="107616"/>
                    <a:pt x="1498201" y="108569"/>
                    <a:pt x="1507002" y="109935"/>
                  </a:cubicBezTo>
                  <a:cubicBezTo>
                    <a:pt x="1512375" y="110773"/>
                    <a:pt x="1517646" y="111467"/>
                    <a:pt x="1521746" y="115411"/>
                  </a:cubicBezTo>
                  <a:cubicBezTo>
                    <a:pt x="1528010" y="121311"/>
                    <a:pt x="1528279" y="130368"/>
                    <a:pt x="1523796" y="137366"/>
                  </a:cubicBezTo>
                  <a:cubicBezTo>
                    <a:pt x="1520317" y="142894"/>
                    <a:pt x="1513680" y="144425"/>
                    <a:pt x="1507623" y="144529"/>
                  </a:cubicBezTo>
                  <a:cubicBezTo>
                    <a:pt x="1506308" y="144539"/>
                    <a:pt x="1504993" y="144550"/>
                    <a:pt x="1503678" y="144550"/>
                  </a:cubicBezTo>
                  <a:cubicBezTo>
                    <a:pt x="1500085" y="144560"/>
                    <a:pt x="1496472" y="144519"/>
                    <a:pt x="1492889" y="14443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4"/>
            <p:cNvGrpSpPr/>
            <p:nvPr/>
          </p:nvGrpSpPr>
          <p:grpSpPr>
            <a:xfrm>
              <a:off x="211354" y="4192363"/>
              <a:ext cx="2156672" cy="711557"/>
              <a:chOff x="211354" y="4192363"/>
              <a:chExt cx="2156672" cy="711557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1354" y="4192363"/>
                <a:ext cx="2156672" cy="134660"/>
              </a:xfrm>
              <a:custGeom>
                <a:avLst/>
                <a:gdLst/>
                <a:ahLst/>
                <a:cxnLst/>
                <a:rect l="l" t="t" r="r" b="b"/>
                <a:pathLst>
                  <a:path w="2156672" h="134660" extrusionOk="0">
                    <a:moveTo>
                      <a:pt x="2138470" y="89509"/>
                    </a:moveTo>
                    <a:cubicBezTo>
                      <a:pt x="2135798" y="89074"/>
                      <a:pt x="2133127" y="88701"/>
                      <a:pt x="2130435" y="88329"/>
                    </a:cubicBezTo>
                    <a:cubicBezTo>
                      <a:pt x="2111953" y="85648"/>
                      <a:pt x="2093575" y="82718"/>
                      <a:pt x="2075052" y="80721"/>
                    </a:cubicBezTo>
                    <a:cubicBezTo>
                      <a:pt x="2065463" y="79665"/>
                      <a:pt x="2055824" y="79033"/>
                      <a:pt x="2046133" y="78619"/>
                    </a:cubicBezTo>
                    <a:cubicBezTo>
                      <a:pt x="2036814" y="78215"/>
                      <a:pt x="2027537" y="77957"/>
                      <a:pt x="2018270" y="76870"/>
                    </a:cubicBezTo>
                    <a:cubicBezTo>
                      <a:pt x="2011198" y="75721"/>
                      <a:pt x="2004168" y="74458"/>
                      <a:pt x="1997044" y="73775"/>
                    </a:cubicBezTo>
                    <a:cubicBezTo>
                      <a:pt x="1989827" y="73092"/>
                      <a:pt x="1982611" y="72357"/>
                      <a:pt x="1975394" y="71560"/>
                    </a:cubicBezTo>
                    <a:cubicBezTo>
                      <a:pt x="1964967" y="70452"/>
                      <a:pt x="1954582" y="69344"/>
                      <a:pt x="1944156" y="68609"/>
                    </a:cubicBezTo>
                    <a:cubicBezTo>
                      <a:pt x="1933253" y="67823"/>
                      <a:pt x="1922402" y="66239"/>
                      <a:pt x="1911447" y="65928"/>
                    </a:cubicBezTo>
                    <a:cubicBezTo>
                      <a:pt x="1889538" y="65349"/>
                      <a:pt x="1867567" y="64976"/>
                      <a:pt x="1845658" y="64397"/>
                    </a:cubicBezTo>
                    <a:cubicBezTo>
                      <a:pt x="1798723" y="63082"/>
                      <a:pt x="1751799" y="61498"/>
                      <a:pt x="1704864" y="59656"/>
                    </a:cubicBezTo>
                    <a:cubicBezTo>
                      <a:pt x="1612216" y="56022"/>
                      <a:pt x="1519506" y="53652"/>
                      <a:pt x="1426796" y="49594"/>
                    </a:cubicBezTo>
                    <a:cubicBezTo>
                      <a:pt x="1334728" y="45536"/>
                      <a:pt x="1242649" y="41645"/>
                      <a:pt x="1150530" y="37959"/>
                    </a:cubicBezTo>
                    <a:cubicBezTo>
                      <a:pt x="1053554" y="34067"/>
                      <a:pt x="956588" y="30796"/>
                      <a:pt x="859561" y="27639"/>
                    </a:cubicBezTo>
                    <a:cubicBezTo>
                      <a:pt x="770019" y="24741"/>
                      <a:pt x="680519" y="21429"/>
                      <a:pt x="590977" y="18427"/>
                    </a:cubicBezTo>
                    <a:cubicBezTo>
                      <a:pt x="496848" y="15373"/>
                      <a:pt x="402772" y="12371"/>
                      <a:pt x="308757" y="7786"/>
                    </a:cubicBezTo>
                    <a:cubicBezTo>
                      <a:pt x="261087" y="5467"/>
                      <a:pt x="213469" y="2889"/>
                      <a:pt x="165799" y="1047"/>
                    </a:cubicBezTo>
                    <a:cubicBezTo>
                      <a:pt x="143041" y="157"/>
                      <a:pt x="120179" y="312"/>
                      <a:pt x="97483" y="208"/>
                    </a:cubicBezTo>
                    <a:cubicBezTo>
                      <a:pt x="86259" y="157"/>
                      <a:pt x="75098" y="-112"/>
                      <a:pt x="63874" y="53"/>
                    </a:cubicBezTo>
                    <a:cubicBezTo>
                      <a:pt x="56709" y="157"/>
                      <a:pt x="49544" y="260"/>
                      <a:pt x="42379" y="374"/>
                    </a:cubicBezTo>
                    <a:cubicBezTo>
                      <a:pt x="31631" y="529"/>
                      <a:pt x="19672" y="1005"/>
                      <a:pt x="9929" y="5798"/>
                    </a:cubicBezTo>
                    <a:cubicBezTo>
                      <a:pt x="921" y="10218"/>
                      <a:pt x="-3345" y="23074"/>
                      <a:pt x="3085" y="31438"/>
                    </a:cubicBezTo>
                    <a:cubicBezTo>
                      <a:pt x="3085" y="31438"/>
                      <a:pt x="3085" y="31438"/>
                      <a:pt x="3085" y="31490"/>
                    </a:cubicBezTo>
                    <a:cubicBezTo>
                      <a:pt x="4027" y="32711"/>
                      <a:pt x="5063" y="33808"/>
                      <a:pt x="6181" y="34781"/>
                    </a:cubicBezTo>
                    <a:cubicBezTo>
                      <a:pt x="6150" y="34813"/>
                      <a:pt x="6119" y="34833"/>
                      <a:pt x="6088" y="34854"/>
                    </a:cubicBezTo>
                    <a:cubicBezTo>
                      <a:pt x="8832" y="37380"/>
                      <a:pt x="12621" y="38912"/>
                      <a:pt x="16359" y="39170"/>
                    </a:cubicBezTo>
                    <a:cubicBezTo>
                      <a:pt x="19207" y="39377"/>
                      <a:pt x="21940" y="38694"/>
                      <a:pt x="24787" y="38643"/>
                    </a:cubicBezTo>
                    <a:cubicBezTo>
                      <a:pt x="27914" y="38560"/>
                      <a:pt x="31052" y="38467"/>
                      <a:pt x="34209" y="38446"/>
                    </a:cubicBezTo>
                    <a:cubicBezTo>
                      <a:pt x="56440" y="38829"/>
                      <a:pt x="78618" y="40071"/>
                      <a:pt x="100796" y="41065"/>
                    </a:cubicBezTo>
                    <a:cubicBezTo>
                      <a:pt x="122447" y="42017"/>
                      <a:pt x="144149" y="42856"/>
                      <a:pt x="165799" y="44274"/>
                    </a:cubicBezTo>
                    <a:cubicBezTo>
                      <a:pt x="212102" y="47275"/>
                      <a:pt x="258343" y="50174"/>
                      <a:pt x="304646" y="52751"/>
                    </a:cubicBezTo>
                    <a:cubicBezTo>
                      <a:pt x="398620" y="57917"/>
                      <a:pt x="492800" y="60649"/>
                      <a:pt x="586866" y="63858"/>
                    </a:cubicBezTo>
                    <a:cubicBezTo>
                      <a:pt x="675942" y="66964"/>
                      <a:pt x="765007" y="70235"/>
                      <a:pt x="854083" y="73071"/>
                    </a:cubicBezTo>
                    <a:cubicBezTo>
                      <a:pt x="951059" y="76176"/>
                      <a:pt x="1048076" y="79230"/>
                      <a:pt x="1145052" y="82863"/>
                    </a:cubicBezTo>
                    <a:cubicBezTo>
                      <a:pt x="1237762" y="86341"/>
                      <a:pt x="1330462" y="90285"/>
                      <a:pt x="1423172" y="94022"/>
                    </a:cubicBezTo>
                    <a:cubicBezTo>
                      <a:pt x="1515188" y="97707"/>
                      <a:pt x="1607267" y="100657"/>
                      <a:pt x="1699335" y="104239"/>
                    </a:cubicBezTo>
                    <a:cubicBezTo>
                      <a:pt x="1746321" y="106029"/>
                      <a:pt x="1793256" y="107613"/>
                      <a:pt x="1840232" y="108503"/>
                    </a:cubicBezTo>
                    <a:cubicBezTo>
                      <a:pt x="1862670" y="108980"/>
                      <a:pt x="1885055" y="109393"/>
                      <a:pt x="1907492" y="110035"/>
                    </a:cubicBezTo>
                    <a:cubicBezTo>
                      <a:pt x="1927651" y="110635"/>
                      <a:pt x="1947759" y="113896"/>
                      <a:pt x="1967732" y="116805"/>
                    </a:cubicBezTo>
                    <a:lnTo>
                      <a:pt x="1967991" y="116846"/>
                    </a:lnTo>
                    <a:cubicBezTo>
                      <a:pt x="1968809" y="116960"/>
                      <a:pt x="1969627" y="117084"/>
                      <a:pt x="1970434" y="117198"/>
                    </a:cubicBezTo>
                    <a:cubicBezTo>
                      <a:pt x="1971884" y="117364"/>
                      <a:pt x="1974586" y="117757"/>
                      <a:pt x="1977278" y="118151"/>
                    </a:cubicBezTo>
                    <a:cubicBezTo>
                      <a:pt x="1988161" y="119765"/>
                      <a:pt x="1999446" y="121453"/>
                      <a:pt x="2010836" y="122622"/>
                    </a:cubicBezTo>
                    <a:cubicBezTo>
                      <a:pt x="2022691" y="123834"/>
                      <a:pt x="2034536" y="124310"/>
                      <a:pt x="2046392" y="125096"/>
                    </a:cubicBezTo>
                    <a:cubicBezTo>
                      <a:pt x="2069584" y="126607"/>
                      <a:pt x="2092726" y="128947"/>
                      <a:pt x="2115712" y="132208"/>
                    </a:cubicBezTo>
                    <a:cubicBezTo>
                      <a:pt x="2120164" y="132870"/>
                      <a:pt x="2124647" y="133584"/>
                      <a:pt x="2129089" y="134309"/>
                    </a:cubicBezTo>
                    <a:cubicBezTo>
                      <a:pt x="2130497" y="134547"/>
                      <a:pt x="2131895" y="134661"/>
                      <a:pt x="2133293" y="134661"/>
                    </a:cubicBezTo>
                    <a:cubicBezTo>
                      <a:pt x="2144071" y="134661"/>
                      <a:pt x="2153887" y="127767"/>
                      <a:pt x="2156217" y="116619"/>
                    </a:cubicBezTo>
                    <a:cubicBezTo>
                      <a:pt x="2158692" y="104880"/>
                      <a:pt x="2150843" y="91403"/>
                      <a:pt x="2138470" y="895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21410" y="4488198"/>
                <a:ext cx="2115977" cy="125038"/>
              </a:xfrm>
              <a:custGeom>
                <a:avLst/>
                <a:gdLst/>
                <a:ahLst/>
                <a:cxnLst/>
                <a:rect l="l" t="t" r="r" b="b"/>
                <a:pathLst>
                  <a:path w="2115977" h="125038" extrusionOk="0">
                    <a:moveTo>
                      <a:pt x="2094028" y="78117"/>
                    </a:moveTo>
                    <a:cubicBezTo>
                      <a:pt x="2037247" y="75436"/>
                      <a:pt x="1980413" y="73697"/>
                      <a:pt x="1923632" y="71533"/>
                    </a:cubicBezTo>
                    <a:cubicBezTo>
                      <a:pt x="1836296" y="68221"/>
                      <a:pt x="1748970" y="63635"/>
                      <a:pt x="1661633" y="60261"/>
                    </a:cubicBezTo>
                    <a:cubicBezTo>
                      <a:pt x="1571926" y="56783"/>
                      <a:pt x="1482177" y="53367"/>
                      <a:pt x="1392470" y="49837"/>
                    </a:cubicBezTo>
                    <a:cubicBezTo>
                      <a:pt x="1299926" y="46152"/>
                      <a:pt x="1207319" y="42467"/>
                      <a:pt x="1114775" y="38513"/>
                    </a:cubicBezTo>
                    <a:cubicBezTo>
                      <a:pt x="1022013" y="34507"/>
                      <a:pt x="929262" y="30511"/>
                      <a:pt x="836448" y="26826"/>
                    </a:cubicBezTo>
                    <a:cubicBezTo>
                      <a:pt x="743158" y="23141"/>
                      <a:pt x="649879" y="19715"/>
                      <a:pt x="556589" y="16133"/>
                    </a:cubicBezTo>
                    <a:cubicBezTo>
                      <a:pt x="468414" y="12759"/>
                      <a:pt x="380291" y="9550"/>
                      <a:pt x="292116" y="6755"/>
                    </a:cubicBezTo>
                    <a:cubicBezTo>
                      <a:pt x="243814" y="5171"/>
                      <a:pt x="195513" y="3598"/>
                      <a:pt x="147211" y="2387"/>
                    </a:cubicBezTo>
                    <a:cubicBezTo>
                      <a:pt x="125250" y="1807"/>
                      <a:pt x="103227" y="1124"/>
                      <a:pt x="81266" y="803"/>
                    </a:cubicBezTo>
                    <a:cubicBezTo>
                      <a:pt x="69732" y="596"/>
                      <a:pt x="58198" y="379"/>
                      <a:pt x="46663" y="275"/>
                    </a:cubicBezTo>
                    <a:cubicBezTo>
                      <a:pt x="40917" y="224"/>
                      <a:pt x="35129" y="172"/>
                      <a:pt x="29382" y="120"/>
                    </a:cubicBezTo>
                    <a:cubicBezTo>
                      <a:pt x="24329" y="120"/>
                      <a:pt x="18738" y="-408"/>
                      <a:pt x="13789" y="751"/>
                    </a:cubicBezTo>
                    <a:cubicBezTo>
                      <a:pt x="6251" y="2594"/>
                      <a:pt x="515" y="8649"/>
                      <a:pt x="39" y="16496"/>
                    </a:cubicBezTo>
                    <a:cubicBezTo>
                      <a:pt x="-489" y="24186"/>
                      <a:pt x="4408" y="31557"/>
                      <a:pt x="11729" y="33927"/>
                    </a:cubicBezTo>
                    <a:cubicBezTo>
                      <a:pt x="18417" y="36142"/>
                      <a:pt x="26214" y="35925"/>
                      <a:pt x="33224" y="36453"/>
                    </a:cubicBezTo>
                    <a:cubicBezTo>
                      <a:pt x="40492" y="36981"/>
                      <a:pt x="47761" y="37509"/>
                      <a:pt x="55029" y="38037"/>
                    </a:cubicBezTo>
                    <a:cubicBezTo>
                      <a:pt x="68407" y="38989"/>
                      <a:pt x="81784" y="39724"/>
                      <a:pt x="95161" y="40459"/>
                    </a:cubicBezTo>
                    <a:cubicBezTo>
                      <a:pt x="122765" y="42042"/>
                      <a:pt x="150359" y="43719"/>
                      <a:pt x="178014" y="45148"/>
                    </a:cubicBezTo>
                    <a:cubicBezTo>
                      <a:pt x="271874" y="49940"/>
                      <a:pt x="365795" y="54205"/>
                      <a:pt x="459717" y="58470"/>
                    </a:cubicBezTo>
                    <a:cubicBezTo>
                      <a:pt x="548316" y="62579"/>
                      <a:pt x="636967" y="66109"/>
                      <a:pt x="725608" y="70053"/>
                    </a:cubicBezTo>
                    <a:cubicBezTo>
                      <a:pt x="816051" y="74111"/>
                      <a:pt x="906545" y="77640"/>
                      <a:pt x="996977" y="81056"/>
                    </a:cubicBezTo>
                    <a:cubicBezTo>
                      <a:pt x="1092472" y="84689"/>
                      <a:pt x="1188019" y="88323"/>
                      <a:pt x="1283525" y="92215"/>
                    </a:cubicBezTo>
                    <a:cubicBezTo>
                      <a:pt x="1375013" y="95900"/>
                      <a:pt x="1466512" y="99803"/>
                      <a:pt x="1558010" y="103694"/>
                    </a:cubicBezTo>
                    <a:cubicBezTo>
                      <a:pt x="1645709" y="107380"/>
                      <a:pt x="1733408" y="111013"/>
                      <a:pt x="1821117" y="114066"/>
                    </a:cubicBezTo>
                    <a:cubicBezTo>
                      <a:pt x="1865256" y="115650"/>
                      <a:pt x="1909395" y="117327"/>
                      <a:pt x="1953534" y="119232"/>
                    </a:cubicBezTo>
                    <a:cubicBezTo>
                      <a:pt x="1999309" y="121229"/>
                      <a:pt x="2045137" y="123497"/>
                      <a:pt x="2090963" y="125028"/>
                    </a:cubicBezTo>
                    <a:cubicBezTo>
                      <a:pt x="2091243" y="125039"/>
                      <a:pt x="2091522" y="125039"/>
                      <a:pt x="2091802" y="125039"/>
                    </a:cubicBezTo>
                    <a:cubicBezTo>
                      <a:pt x="2104258" y="125039"/>
                      <a:pt x="2115109" y="115888"/>
                      <a:pt x="2115927" y="103115"/>
                    </a:cubicBezTo>
                    <a:cubicBezTo>
                      <a:pt x="2116776" y="90486"/>
                      <a:pt x="2106826" y="78748"/>
                      <a:pt x="2094028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0812" y="4789013"/>
                <a:ext cx="2056892" cy="114907"/>
              </a:xfrm>
              <a:custGeom>
                <a:avLst/>
                <a:gdLst/>
                <a:ahLst/>
                <a:cxnLst/>
                <a:rect l="l" t="t" r="r" b="b"/>
                <a:pathLst>
                  <a:path w="2056892" h="114907" extrusionOk="0">
                    <a:moveTo>
                      <a:pt x="2031829" y="67054"/>
                    </a:moveTo>
                    <a:cubicBezTo>
                      <a:pt x="2027159" y="67012"/>
                      <a:pt x="2022531" y="67002"/>
                      <a:pt x="2017882" y="66929"/>
                    </a:cubicBezTo>
                    <a:cubicBezTo>
                      <a:pt x="2001357" y="66505"/>
                      <a:pt x="1984832" y="65832"/>
                      <a:pt x="1968307" y="65097"/>
                    </a:cubicBezTo>
                    <a:cubicBezTo>
                      <a:pt x="1878289" y="61360"/>
                      <a:pt x="1788271" y="58255"/>
                      <a:pt x="1698201" y="54984"/>
                    </a:cubicBezTo>
                    <a:cubicBezTo>
                      <a:pt x="1601702" y="51454"/>
                      <a:pt x="1505202" y="48028"/>
                      <a:pt x="1408651" y="44560"/>
                    </a:cubicBezTo>
                    <a:cubicBezTo>
                      <a:pt x="1320424" y="41403"/>
                      <a:pt x="1232197" y="38298"/>
                      <a:pt x="1143971" y="35130"/>
                    </a:cubicBezTo>
                    <a:cubicBezTo>
                      <a:pt x="1049003" y="31756"/>
                      <a:pt x="954026" y="28392"/>
                      <a:pt x="859059" y="25017"/>
                    </a:cubicBezTo>
                    <a:cubicBezTo>
                      <a:pt x="760085" y="21487"/>
                      <a:pt x="661162" y="18009"/>
                      <a:pt x="562240" y="14542"/>
                    </a:cubicBezTo>
                    <a:cubicBezTo>
                      <a:pt x="473485" y="11488"/>
                      <a:pt x="384730" y="8331"/>
                      <a:pt x="295924" y="5960"/>
                    </a:cubicBezTo>
                    <a:cubicBezTo>
                      <a:pt x="248678" y="4698"/>
                      <a:pt x="201433" y="3435"/>
                      <a:pt x="154177" y="2431"/>
                    </a:cubicBezTo>
                    <a:cubicBezTo>
                      <a:pt x="128530" y="1851"/>
                      <a:pt x="102924" y="1323"/>
                      <a:pt x="77277" y="847"/>
                    </a:cubicBezTo>
                    <a:cubicBezTo>
                      <a:pt x="65950" y="588"/>
                      <a:pt x="54571" y="423"/>
                      <a:pt x="43254" y="216"/>
                    </a:cubicBezTo>
                    <a:cubicBezTo>
                      <a:pt x="37570" y="112"/>
                      <a:pt x="31823" y="-105"/>
                      <a:pt x="26139" y="60"/>
                    </a:cubicBezTo>
                    <a:cubicBezTo>
                      <a:pt x="21697" y="216"/>
                      <a:pt x="17504" y="288"/>
                      <a:pt x="13486" y="1644"/>
                    </a:cubicBezTo>
                    <a:cubicBezTo>
                      <a:pt x="13486" y="1644"/>
                      <a:pt x="13497" y="1644"/>
                      <a:pt x="13497" y="1634"/>
                    </a:cubicBezTo>
                    <a:cubicBezTo>
                      <a:pt x="13424" y="1654"/>
                      <a:pt x="13362" y="1685"/>
                      <a:pt x="13300" y="1706"/>
                    </a:cubicBezTo>
                    <a:cubicBezTo>
                      <a:pt x="13300" y="1706"/>
                      <a:pt x="13290" y="1706"/>
                      <a:pt x="13290" y="1706"/>
                    </a:cubicBezTo>
                    <a:cubicBezTo>
                      <a:pt x="13279" y="1706"/>
                      <a:pt x="13258" y="1716"/>
                      <a:pt x="13248" y="1716"/>
                    </a:cubicBezTo>
                    <a:cubicBezTo>
                      <a:pt x="13248" y="1716"/>
                      <a:pt x="13258" y="1716"/>
                      <a:pt x="13258" y="1716"/>
                    </a:cubicBezTo>
                    <a:cubicBezTo>
                      <a:pt x="13196" y="1737"/>
                      <a:pt x="13145" y="1758"/>
                      <a:pt x="13082" y="1779"/>
                    </a:cubicBezTo>
                    <a:cubicBezTo>
                      <a:pt x="6104" y="3901"/>
                      <a:pt x="699" y="9708"/>
                      <a:pt x="57" y="17595"/>
                    </a:cubicBezTo>
                    <a:cubicBezTo>
                      <a:pt x="-657" y="26177"/>
                      <a:pt x="5410" y="35058"/>
                      <a:pt x="13952" y="36942"/>
                    </a:cubicBezTo>
                    <a:cubicBezTo>
                      <a:pt x="17731" y="38194"/>
                      <a:pt x="21925" y="38463"/>
                      <a:pt x="25766" y="38712"/>
                    </a:cubicBezTo>
                    <a:cubicBezTo>
                      <a:pt x="31347" y="39084"/>
                      <a:pt x="36938" y="39447"/>
                      <a:pt x="42519" y="39768"/>
                    </a:cubicBezTo>
                    <a:cubicBezTo>
                      <a:pt x="53525" y="40347"/>
                      <a:pt x="64480" y="40979"/>
                      <a:pt x="75445" y="41558"/>
                    </a:cubicBezTo>
                    <a:cubicBezTo>
                      <a:pt x="167834" y="46351"/>
                      <a:pt x="260223" y="50771"/>
                      <a:pt x="352664" y="54508"/>
                    </a:cubicBezTo>
                    <a:cubicBezTo>
                      <a:pt x="450582" y="58462"/>
                      <a:pt x="548552" y="61930"/>
                      <a:pt x="646532" y="65511"/>
                    </a:cubicBezTo>
                    <a:cubicBezTo>
                      <a:pt x="733071" y="68668"/>
                      <a:pt x="819672" y="71774"/>
                      <a:pt x="906211" y="74889"/>
                    </a:cubicBezTo>
                    <a:cubicBezTo>
                      <a:pt x="1002866" y="78367"/>
                      <a:pt x="1099521" y="81845"/>
                      <a:pt x="1196124" y="85262"/>
                    </a:cubicBezTo>
                    <a:cubicBezTo>
                      <a:pt x="1287933" y="88522"/>
                      <a:pt x="1379691" y="91845"/>
                      <a:pt x="1471448" y="95106"/>
                    </a:cubicBezTo>
                    <a:cubicBezTo>
                      <a:pt x="1568942" y="98584"/>
                      <a:pt x="1666497" y="101999"/>
                      <a:pt x="1764053" y="105374"/>
                    </a:cubicBezTo>
                    <a:cubicBezTo>
                      <a:pt x="1809145" y="106958"/>
                      <a:pt x="1854226" y="108479"/>
                      <a:pt x="1899318" y="110063"/>
                    </a:cubicBezTo>
                    <a:cubicBezTo>
                      <a:pt x="1943198" y="111595"/>
                      <a:pt x="1987120" y="112164"/>
                      <a:pt x="2030949" y="114856"/>
                    </a:cubicBezTo>
                    <a:cubicBezTo>
                      <a:pt x="2031477" y="114887"/>
                      <a:pt x="2031994" y="114907"/>
                      <a:pt x="2032512" y="114907"/>
                    </a:cubicBezTo>
                    <a:cubicBezTo>
                      <a:pt x="2046066" y="114907"/>
                      <a:pt x="2057528" y="103790"/>
                      <a:pt x="2056865" y="89847"/>
                    </a:cubicBezTo>
                    <a:cubicBezTo>
                      <a:pt x="2056223" y="76266"/>
                      <a:pt x="2044844" y="67209"/>
                      <a:pt x="2031829" y="6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4"/>
            <p:cNvSpPr/>
            <p:nvPr/>
          </p:nvSpPr>
          <p:spPr>
            <a:xfrm>
              <a:off x="-85712" y="620062"/>
              <a:ext cx="245993" cy="4608691"/>
            </a:xfrm>
            <a:custGeom>
              <a:avLst/>
              <a:gdLst/>
              <a:ahLst/>
              <a:cxnLst/>
              <a:rect l="l" t="t" r="r" b="b"/>
              <a:pathLst>
                <a:path w="245993" h="4608691" extrusionOk="0">
                  <a:moveTo>
                    <a:pt x="22157" y="4608598"/>
                  </a:moveTo>
                  <a:cubicBezTo>
                    <a:pt x="8676" y="4607491"/>
                    <a:pt x="-601" y="4595700"/>
                    <a:pt x="30" y="4582534"/>
                  </a:cubicBezTo>
                  <a:cubicBezTo>
                    <a:pt x="8780" y="4389907"/>
                    <a:pt x="17259" y="4197281"/>
                    <a:pt x="25843" y="4004602"/>
                  </a:cubicBezTo>
                  <a:cubicBezTo>
                    <a:pt x="34530" y="3811448"/>
                    <a:pt x="43176" y="3618241"/>
                    <a:pt x="51811" y="3425087"/>
                  </a:cubicBezTo>
                  <a:cubicBezTo>
                    <a:pt x="60922" y="3221292"/>
                    <a:pt x="70034" y="3017507"/>
                    <a:pt x="79146" y="2813659"/>
                  </a:cubicBezTo>
                  <a:cubicBezTo>
                    <a:pt x="88050" y="2614874"/>
                    <a:pt x="96954" y="2416078"/>
                    <a:pt x="105849" y="2217292"/>
                  </a:cubicBezTo>
                  <a:cubicBezTo>
                    <a:pt x="115012" y="2012451"/>
                    <a:pt x="124175" y="1807600"/>
                    <a:pt x="133504" y="1602759"/>
                  </a:cubicBezTo>
                  <a:cubicBezTo>
                    <a:pt x="142357" y="1408238"/>
                    <a:pt x="151520" y="1213769"/>
                    <a:pt x="160632" y="1019341"/>
                  </a:cubicBezTo>
                  <a:cubicBezTo>
                    <a:pt x="169847" y="822554"/>
                    <a:pt x="178700" y="625766"/>
                    <a:pt x="187915" y="428978"/>
                  </a:cubicBezTo>
                  <a:cubicBezTo>
                    <a:pt x="191445" y="354149"/>
                    <a:pt x="195183" y="279320"/>
                    <a:pt x="199025" y="204490"/>
                  </a:cubicBezTo>
                  <a:cubicBezTo>
                    <a:pt x="200868" y="168582"/>
                    <a:pt x="202866" y="132663"/>
                    <a:pt x="204875" y="96754"/>
                  </a:cubicBezTo>
                  <a:cubicBezTo>
                    <a:pt x="205827" y="79530"/>
                    <a:pt x="206925" y="62368"/>
                    <a:pt x="208250" y="45153"/>
                  </a:cubicBezTo>
                  <a:cubicBezTo>
                    <a:pt x="208933" y="36986"/>
                    <a:pt x="209782" y="28830"/>
                    <a:pt x="210673" y="20662"/>
                  </a:cubicBezTo>
                  <a:cubicBezTo>
                    <a:pt x="211304" y="15187"/>
                    <a:pt x="212257" y="9762"/>
                    <a:pt x="215995" y="5498"/>
                  </a:cubicBezTo>
                  <a:cubicBezTo>
                    <a:pt x="223419" y="-2980"/>
                    <a:pt x="236113" y="-1137"/>
                    <a:pt x="242387" y="7496"/>
                  </a:cubicBezTo>
                  <a:cubicBezTo>
                    <a:pt x="246446" y="13023"/>
                    <a:pt x="245701" y="21025"/>
                    <a:pt x="245866" y="27505"/>
                  </a:cubicBezTo>
                  <a:cubicBezTo>
                    <a:pt x="246073" y="38777"/>
                    <a:pt x="246021" y="50039"/>
                    <a:pt x="245763" y="61312"/>
                  </a:cubicBezTo>
                  <a:cubicBezTo>
                    <a:pt x="245235" y="84643"/>
                    <a:pt x="244448" y="107913"/>
                    <a:pt x="243661" y="131245"/>
                  </a:cubicBezTo>
                  <a:cubicBezTo>
                    <a:pt x="241870" y="181428"/>
                    <a:pt x="239975" y="231662"/>
                    <a:pt x="238028" y="281907"/>
                  </a:cubicBezTo>
                  <a:cubicBezTo>
                    <a:pt x="234342" y="377481"/>
                    <a:pt x="230180" y="473064"/>
                    <a:pt x="226018" y="568637"/>
                  </a:cubicBezTo>
                  <a:cubicBezTo>
                    <a:pt x="217486" y="765270"/>
                    <a:pt x="209058" y="961954"/>
                    <a:pt x="200629" y="1158628"/>
                  </a:cubicBezTo>
                  <a:cubicBezTo>
                    <a:pt x="192046" y="1360001"/>
                    <a:pt x="183297" y="1561416"/>
                    <a:pt x="174403" y="1762789"/>
                  </a:cubicBezTo>
                  <a:cubicBezTo>
                    <a:pt x="165664" y="1960736"/>
                    <a:pt x="156811" y="2158683"/>
                    <a:pt x="147958" y="2356630"/>
                  </a:cubicBezTo>
                  <a:cubicBezTo>
                    <a:pt x="138899" y="2558687"/>
                    <a:pt x="129891" y="2760681"/>
                    <a:pt x="120831" y="2962738"/>
                  </a:cubicBezTo>
                  <a:cubicBezTo>
                    <a:pt x="111771" y="3165322"/>
                    <a:pt x="102711" y="3367844"/>
                    <a:pt x="93652" y="3570429"/>
                  </a:cubicBezTo>
                  <a:cubicBezTo>
                    <a:pt x="84913" y="3766482"/>
                    <a:pt x="76060" y="3962535"/>
                    <a:pt x="67311" y="4158639"/>
                  </a:cubicBezTo>
                  <a:cubicBezTo>
                    <a:pt x="60995" y="4301238"/>
                    <a:pt x="54513" y="4443837"/>
                    <a:pt x="48187" y="4586498"/>
                  </a:cubicBezTo>
                  <a:cubicBezTo>
                    <a:pt x="47638" y="4598982"/>
                    <a:pt x="36114" y="4608691"/>
                    <a:pt x="24010" y="4608691"/>
                  </a:cubicBezTo>
                  <a:cubicBezTo>
                    <a:pt x="23389" y="4608670"/>
                    <a:pt x="22768" y="4608650"/>
                    <a:pt x="22157" y="460859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18148" y="1226877"/>
              <a:ext cx="2075113" cy="697992"/>
            </a:xfrm>
            <a:custGeom>
              <a:avLst/>
              <a:gdLst/>
              <a:ahLst/>
              <a:cxnLst/>
              <a:rect l="l" t="t" r="r" b="b"/>
              <a:pathLst>
                <a:path w="2075113" h="697992" extrusionOk="0">
                  <a:moveTo>
                    <a:pt x="2020803" y="154376"/>
                  </a:moveTo>
                  <a:cubicBezTo>
                    <a:pt x="1920245" y="145215"/>
                    <a:pt x="1819593" y="135154"/>
                    <a:pt x="1719190" y="124202"/>
                  </a:cubicBezTo>
                  <a:cubicBezTo>
                    <a:pt x="1492540" y="100032"/>
                    <a:pt x="1264886" y="87817"/>
                    <a:pt x="1037967" y="67177"/>
                  </a:cubicBezTo>
                  <a:cubicBezTo>
                    <a:pt x="829851" y="45595"/>
                    <a:pt x="621725" y="22729"/>
                    <a:pt x="412521" y="16984"/>
                  </a:cubicBezTo>
                  <a:cubicBezTo>
                    <a:pt x="391130" y="15835"/>
                    <a:pt x="369739" y="14727"/>
                    <a:pt x="348357" y="13516"/>
                  </a:cubicBezTo>
                  <a:cubicBezTo>
                    <a:pt x="308432" y="11249"/>
                    <a:pt x="268507" y="8351"/>
                    <a:pt x="228634" y="5825"/>
                  </a:cubicBezTo>
                  <a:cubicBezTo>
                    <a:pt x="209986" y="4614"/>
                    <a:pt x="191390" y="3776"/>
                    <a:pt x="172805" y="2668"/>
                  </a:cubicBezTo>
                  <a:cubicBezTo>
                    <a:pt x="155969" y="1685"/>
                    <a:pt x="139175" y="1312"/>
                    <a:pt x="122391" y="298"/>
                  </a:cubicBezTo>
                  <a:cubicBezTo>
                    <a:pt x="117359" y="-572"/>
                    <a:pt x="112430" y="515"/>
                    <a:pt x="108299" y="2896"/>
                  </a:cubicBezTo>
                  <a:cubicBezTo>
                    <a:pt x="62089" y="-4619"/>
                    <a:pt x="35893" y="41071"/>
                    <a:pt x="25332" y="80623"/>
                  </a:cubicBezTo>
                  <a:cubicBezTo>
                    <a:pt x="18053" y="192758"/>
                    <a:pt x="8290" y="306550"/>
                    <a:pt x="6229" y="420227"/>
                  </a:cubicBezTo>
                  <a:cubicBezTo>
                    <a:pt x="-8639" y="536917"/>
                    <a:pt x="-6527" y="578011"/>
                    <a:pt x="124203" y="586520"/>
                  </a:cubicBezTo>
                  <a:cubicBezTo>
                    <a:pt x="138719" y="586820"/>
                    <a:pt x="153267" y="586965"/>
                    <a:pt x="167814" y="587027"/>
                  </a:cubicBezTo>
                  <a:cubicBezTo>
                    <a:pt x="167845" y="587027"/>
                    <a:pt x="167876" y="587027"/>
                    <a:pt x="167907" y="587038"/>
                  </a:cubicBezTo>
                  <a:cubicBezTo>
                    <a:pt x="300273" y="599729"/>
                    <a:pt x="433488" y="600733"/>
                    <a:pt x="566227" y="607099"/>
                  </a:cubicBezTo>
                  <a:cubicBezTo>
                    <a:pt x="675265" y="614841"/>
                    <a:pt x="784449" y="620628"/>
                    <a:pt x="893694" y="625110"/>
                  </a:cubicBezTo>
                  <a:cubicBezTo>
                    <a:pt x="1042916" y="627687"/>
                    <a:pt x="1192035" y="644756"/>
                    <a:pt x="1341206" y="653389"/>
                  </a:cubicBezTo>
                  <a:cubicBezTo>
                    <a:pt x="1522670" y="664082"/>
                    <a:pt x="1703286" y="683770"/>
                    <a:pt x="1884534" y="697413"/>
                  </a:cubicBezTo>
                  <a:cubicBezTo>
                    <a:pt x="1893407" y="697651"/>
                    <a:pt x="1903057" y="697993"/>
                    <a:pt x="1912955" y="697993"/>
                  </a:cubicBezTo>
                  <a:cubicBezTo>
                    <a:pt x="1953533" y="697993"/>
                    <a:pt x="1998335" y="692165"/>
                    <a:pt x="2011163" y="649063"/>
                  </a:cubicBezTo>
                  <a:cubicBezTo>
                    <a:pt x="2048562" y="549535"/>
                    <a:pt x="2046874" y="441685"/>
                    <a:pt x="2064735" y="338007"/>
                  </a:cubicBezTo>
                  <a:cubicBezTo>
                    <a:pt x="2070150" y="283549"/>
                    <a:pt x="2101130" y="166073"/>
                    <a:pt x="2020803" y="154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134479" y="5461814"/>
              <a:ext cx="2851358" cy="235405"/>
            </a:xfrm>
            <a:custGeom>
              <a:avLst/>
              <a:gdLst/>
              <a:ahLst/>
              <a:cxnLst/>
              <a:rect l="l" t="t" r="r" b="b"/>
              <a:pathLst>
                <a:path w="2851358" h="235405" extrusionOk="0">
                  <a:moveTo>
                    <a:pt x="2824330" y="235354"/>
                  </a:moveTo>
                  <a:cubicBezTo>
                    <a:pt x="2808582" y="234930"/>
                    <a:pt x="2792885" y="233191"/>
                    <a:pt x="2777188" y="232041"/>
                  </a:cubicBezTo>
                  <a:cubicBezTo>
                    <a:pt x="2763076" y="230986"/>
                    <a:pt x="2749005" y="230044"/>
                    <a:pt x="2734892" y="229143"/>
                  </a:cubicBezTo>
                  <a:cubicBezTo>
                    <a:pt x="2705342" y="227249"/>
                    <a:pt x="2675740" y="225458"/>
                    <a:pt x="2646189" y="223616"/>
                  </a:cubicBezTo>
                  <a:cubicBezTo>
                    <a:pt x="2585929" y="219827"/>
                    <a:pt x="2525782" y="215397"/>
                    <a:pt x="2465573" y="210873"/>
                  </a:cubicBezTo>
                  <a:cubicBezTo>
                    <a:pt x="2345581" y="201764"/>
                    <a:pt x="2225381" y="193970"/>
                    <a:pt x="2105284" y="186600"/>
                  </a:cubicBezTo>
                  <a:cubicBezTo>
                    <a:pt x="1982713" y="179126"/>
                    <a:pt x="1860297" y="170224"/>
                    <a:pt x="1737830" y="161850"/>
                  </a:cubicBezTo>
                  <a:cubicBezTo>
                    <a:pt x="1615942" y="153475"/>
                    <a:pt x="1494003" y="145629"/>
                    <a:pt x="1372115" y="137628"/>
                  </a:cubicBezTo>
                  <a:cubicBezTo>
                    <a:pt x="1250652" y="129678"/>
                    <a:pt x="1129241" y="120983"/>
                    <a:pt x="1007778" y="113302"/>
                  </a:cubicBezTo>
                  <a:cubicBezTo>
                    <a:pt x="886894" y="105663"/>
                    <a:pt x="766011" y="96875"/>
                    <a:pt x="645169" y="88345"/>
                  </a:cubicBezTo>
                  <a:cubicBezTo>
                    <a:pt x="525808" y="79971"/>
                    <a:pt x="406343" y="72756"/>
                    <a:pt x="286992" y="65066"/>
                  </a:cubicBezTo>
                  <a:cubicBezTo>
                    <a:pt x="241538" y="62115"/>
                    <a:pt x="196135" y="59269"/>
                    <a:pt x="150671" y="56060"/>
                  </a:cubicBezTo>
                  <a:cubicBezTo>
                    <a:pt x="127602" y="54476"/>
                    <a:pt x="104533" y="52851"/>
                    <a:pt x="81454" y="51009"/>
                  </a:cubicBezTo>
                  <a:cubicBezTo>
                    <a:pt x="70758" y="50118"/>
                    <a:pt x="60073" y="49270"/>
                    <a:pt x="49377" y="48431"/>
                  </a:cubicBezTo>
                  <a:cubicBezTo>
                    <a:pt x="39313" y="47644"/>
                    <a:pt x="29156" y="47324"/>
                    <a:pt x="20355" y="46030"/>
                  </a:cubicBezTo>
                  <a:cubicBezTo>
                    <a:pt x="8634" y="44353"/>
                    <a:pt x="-478" y="34374"/>
                    <a:pt x="19" y="22160"/>
                  </a:cubicBezTo>
                  <a:cubicBezTo>
                    <a:pt x="537" y="9935"/>
                    <a:pt x="11378" y="-624"/>
                    <a:pt x="23844" y="29"/>
                  </a:cubicBezTo>
                  <a:cubicBezTo>
                    <a:pt x="28638" y="-64"/>
                    <a:pt x="33504" y="463"/>
                    <a:pt x="38257" y="733"/>
                  </a:cubicBezTo>
                  <a:cubicBezTo>
                    <a:pt x="45898" y="1157"/>
                    <a:pt x="53581" y="1571"/>
                    <a:pt x="61274" y="1995"/>
                  </a:cubicBezTo>
                  <a:cubicBezTo>
                    <a:pt x="74972" y="2730"/>
                    <a:pt x="88660" y="3414"/>
                    <a:pt x="102359" y="4211"/>
                  </a:cubicBezTo>
                  <a:cubicBezTo>
                    <a:pt x="131806" y="5950"/>
                    <a:pt x="161252" y="7792"/>
                    <a:pt x="190689" y="9790"/>
                  </a:cubicBezTo>
                  <a:cubicBezTo>
                    <a:pt x="250794" y="13848"/>
                    <a:pt x="310837" y="18009"/>
                    <a:pt x="370942" y="22222"/>
                  </a:cubicBezTo>
                  <a:cubicBezTo>
                    <a:pt x="489724" y="30596"/>
                    <a:pt x="608609" y="38339"/>
                    <a:pt x="727432" y="45812"/>
                  </a:cubicBezTo>
                  <a:cubicBezTo>
                    <a:pt x="850003" y="53555"/>
                    <a:pt x="972470" y="61557"/>
                    <a:pt x="1094989" y="69931"/>
                  </a:cubicBezTo>
                  <a:cubicBezTo>
                    <a:pt x="1217084" y="78305"/>
                    <a:pt x="1339241" y="85727"/>
                    <a:pt x="1461336" y="94049"/>
                  </a:cubicBezTo>
                  <a:cubicBezTo>
                    <a:pt x="1583855" y="102423"/>
                    <a:pt x="1706426" y="110425"/>
                    <a:pt x="1829049" y="118271"/>
                  </a:cubicBezTo>
                  <a:cubicBezTo>
                    <a:pt x="1888150" y="122059"/>
                    <a:pt x="1947251" y="125641"/>
                    <a:pt x="2006351" y="129595"/>
                  </a:cubicBezTo>
                  <a:cubicBezTo>
                    <a:pt x="2067979" y="133756"/>
                    <a:pt x="2129554" y="138394"/>
                    <a:pt x="2191181" y="142493"/>
                  </a:cubicBezTo>
                  <a:cubicBezTo>
                    <a:pt x="2250230" y="146499"/>
                    <a:pt x="2309279" y="150494"/>
                    <a:pt x="2368370" y="154345"/>
                  </a:cubicBezTo>
                  <a:cubicBezTo>
                    <a:pt x="2428413" y="158237"/>
                    <a:pt x="2488518" y="161405"/>
                    <a:pt x="2548561" y="165038"/>
                  </a:cubicBezTo>
                  <a:cubicBezTo>
                    <a:pt x="2595278" y="167884"/>
                    <a:pt x="2641903" y="171145"/>
                    <a:pt x="2688568" y="174468"/>
                  </a:cubicBezTo>
                  <a:cubicBezTo>
                    <a:pt x="2711430" y="176103"/>
                    <a:pt x="2734343" y="177677"/>
                    <a:pt x="2757205" y="179209"/>
                  </a:cubicBezTo>
                  <a:cubicBezTo>
                    <a:pt x="2780274" y="180741"/>
                    <a:pt x="2803508" y="181103"/>
                    <a:pt x="2826526" y="183525"/>
                  </a:cubicBezTo>
                  <a:cubicBezTo>
                    <a:pt x="2833369" y="184260"/>
                    <a:pt x="2839478" y="186579"/>
                    <a:pt x="2844272" y="191692"/>
                  </a:cubicBezTo>
                  <a:cubicBezTo>
                    <a:pt x="2849066" y="196744"/>
                    <a:pt x="2851644" y="203648"/>
                    <a:pt x="2851334" y="210542"/>
                  </a:cubicBezTo>
                  <a:cubicBezTo>
                    <a:pt x="2850764" y="224578"/>
                    <a:pt x="2838826" y="235406"/>
                    <a:pt x="2825004" y="235406"/>
                  </a:cubicBezTo>
                  <a:cubicBezTo>
                    <a:pt x="2824796" y="235364"/>
                    <a:pt x="2824558" y="235364"/>
                    <a:pt x="2824330" y="23535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51844" y="5194509"/>
              <a:ext cx="2761964" cy="235627"/>
            </a:xfrm>
            <a:custGeom>
              <a:avLst/>
              <a:gdLst/>
              <a:ahLst/>
              <a:cxnLst/>
              <a:rect l="l" t="t" r="r" b="b"/>
              <a:pathLst>
                <a:path w="2761964" h="235627" extrusionOk="0">
                  <a:moveTo>
                    <a:pt x="2737160" y="235576"/>
                  </a:moveTo>
                  <a:cubicBezTo>
                    <a:pt x="2623017" y="227575"/>
                    <a:pt x="2508926" y="219408"/>
                    <a:pt x="2394783" y="211510"/>
                  </a:cubicBezTo>
                  <a:cubicBezTo>
                    <a:pt x="2276799" y="203343"/>
                    <a:pt x="2158856" y="194979"/>
                    <a:pt x="2040924" y="186656"/>
                  </a:cubicBezTo>
                  <a:cubicBezTo>
                    <a:pt x="1920983" y="178179"/>
                    <a:pt x="1801104" y="169804"/>
                    <a:pt x="1681214" y="161378"/>
                  </a:cubicBezTo>
                  <a:cubicBezTo>
                    <a:pt x="1555962" y="152528"/>
                    <a:pt x="1430750" y="143792"/>
                    <a:pt x="1305549" y="134941"/>
                  </a:cubicBezTo>
                  <a:cubicBezTo>
                    <a:pt x="1186820" y="126619"/>
                    <a:pt x="1068152" y="118297"/>
                    <a:pt x="949422" y="109933"/>
                  </a:cubicBezTo>
                  <a:cubicBezTo>
                    <a:pt x="835228" y="101931"/>
                    <a:pt x="721033" y="93867"/>
                    <a:pt x="606838" y="85814"/>
                  </a:cubicBezTo>
                  <a:cubicBezTo>
                    <a:pt x="483584" y="77181"/>
                    <a:pt x="360278" y="68434"/>
                    <a:pt x="237013" y="59532"/>
                  </a:cubicBezTo>
                  <a:cubicBezTo>
                    <a:pt x="179931" y="55433"/>
                    <a:pt x="122746" y="51531"/>
                    <a:pt x="66244" y="46521"/>
                  </a:cubicBezTo>
                  <a:cubicBezTo>
                    <a:pt x="62061" y="46138"/>
                    <a:pt x="57681" y="46045"/>
                    <a:pt x="53467" y="45403"/>
                  </a:cubicBezTo>
                  <a:cubicBezTo>
                    <a:pt x="51893" y="45300"/>
                    <a:pt x="50330" y="45113"/>
                    <a:pt x="48756" y="44948"/>
                  </a:cubicBezTo>
                  <a:cubicBezTo>
                    <a:pt x="44594" y="44471"/>
                    <a:pt x="40483" y="43943"/>
                    <a:pt x="36321" y="43478"/>
                  </a:cubicBezTo>
                  <a:cubicBezTo>
                    <a:pt x="30947" y="42846"/>
                    <a:pt x="25573" y="41532"/>
                    <a:pt x="20303" y="40321"/>
                  </a:cubicBezTo>
                  <a:cubicBezTo>
                    <a:pt x="14774" y="39058"/>
                    <a:pt x="8769" y="36791"/>
                    <a:pt x="4814" y="32630"/>
                  </a:cubicBezTo>
                  <a:cubicBezTo>
                    <a:pt x="-2776" y="24525"/>
                    <a:pt x="-985" y="12465"/>
                    <a:pt x="7340" y="5778"/>
                  </a:cubicBezTo>
                  <a:cubicBezTo>
                    <a:pt x="12237" y="1824"/>
                    <a:pt x="19879" y="1038"/>
                    <a:pt x="25988" y="561"/>
                  </a:cubicBezTo>
                  <a:cubicBezTo>
                    <a:pt x="33681" y="-122"/>
                    <a:pt x="41312" y="-70"/>
                    <a:pt x="49005" y="137"/>
                  </a:cubicBezTo>
                  <a:cubicBezTo>
                    <a:pt x="62123" y="396"/>
                    <a:pt x="75231" y="1296"/>
                    <a:pt x="88350" y="2083"/>
                  </a:cubicBezTo>
                  <a:cubicBezTo>
                    <a:pt x="116844" y="3822"/>
                    <a:pt x="145287" y="5613"/>
                    <a:pt x="173791" y="7559"/>
                  </a:cubicBezTo>
                  <a:cubicBezTo>
                    <a:pt x="236475" y="11772"/>
                    <a:pt x="299158" y="16037"/>
                    <a:pt x="361831" y="20405"/>
                  </a:cubicBezTo>
                  <a:cubicBezTo>
                    <a:pt x="480136" y="28624"/>
                    <a:pt x="598493" y="36884"/>
                    <a:pt x="716798" y="45206"/>
                  </a:cubicBezTo>
                  <a:cubicBezTo>
                    <a:pt x="832525" y="53373"/>
                    <a:pt x="948190" y="61478"/>
                    <a:pt x="1063917" y="69584"/>
                  </a:cubicBezTo>
                  <a:cubicBezTo>
                    <a:pt x="1183641" y="78010"/>
                    <a:pt x="1303323" y="86435"/>
                    <a:pt x="1422995" y="94809"/>
                  </a:cubicBezTo>
                  <a:cubicBezTo>
                    <a:pt x="1545307" y="103443"/>
                    <a:pt x="1667557" y="112034"/>
                    <a:pt x="1789870" y="120615"/>
                  </a:cubicBezTo>
                  <a:cubicBezTo>
                    <a:pt x="1908910" y="128989"/>
                    <a:pt x="2028002" y="137312"/>
                    <a:pt x="2147053" y="145738"/>
                  </a:cubicBezTo>
                  <a:cubicBezTo>
                    <a:pt x="2267884" y="154215"/>
                    <a:pt x="2388664" y="162693"/>
                    <a:pt x="2509444" y="171171"/>
                  </a:cubicBezTo>
                  <a:cubicBezTo>
                    <a:pt x="2585763" y="176543"/>
                    <a:pt x="2662093" y="181915"/>
                    <a:pt x="2738413" y="187288"/>
                  </a:cubicBezTo>
                  <a:cubicBezTo>
                    <a:pt x="2751531" y="188178"/>
                    <a:pt x="2762279" y="198457"/>
                    <a:pt x="2761958" y="212038"/>
                  </a:cubicBezTo>
                  <a:cubicBezTo>
                    <a:pt x="2761606" y="224293"/>
                    <a:pt x="2751159" y="235628"/>
                    <a:pt x="2738641" y="235628"/>
                  </a:cubicBezTo>
                  <a:cubicBezTo>
                    <a:pt x="2738164" y="235628"/>
                    <a:pt x="2737667" y="235618"/>
                    <a:pt x="2737160" y="2355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527220" y="521548"/>
              <a:ext cx="647215" cy="5003272"/>
            </a:xfrm>
            <a:custGeom>
              <a:avLst/>
              <a:gdLst/>
              <a:ahLst/>
              <a:cxnLst/>
              <a:rect l="l" t="t" r="r" b="b"/>
              <a:pathLst>
                <a:path w="647215" h="5003272" extrusionOk="0">
                  <a:moveTo>
                    <a:pt x="646061" y="61292"/>
                  </a:moveTo>
                  <a:cubicBezTo>
                    <a:pt x="643007" y="47287"/>
                    <a:pt x="629784" y="37329"/>
                    <a:pt x="615454" y="38436"/>
                  </a:cubicBezTo>
                  <a:cubicBezTo>
                    <a:pt x="614502" y="38488"/>
                    <a:pt x="613560" y="38643"/>
                    <a:pt x="612607" y="38809"/>
                  </a:cubicBezTo>
                  <a:cubicBezTo>
                    <a:pt x="598598" y="35072"/>
                    <a:pt x="582901" y="35435"/>
                    <a:pt x="568892" y="33540"/>
                  </a:cubicBezTo>
                  <a:cubicBezTo>
                    <a:pt x="509792" y="26905"/>
                    <a:pt x="450535" y="21378"/>
                    <a:pt x="391279" y="16637"/>
                  </a:cubicBezTo>
                  <a:cubicBezTo>
                    <a:pt x="375955" y="14742"/>
                    <a:pt x="359410" y="13055"/>
                    <a:pt x="342294" y="12051"/>
                  </a:cubicBezTo>
                  <a:cubicBezTo>
                    <a:pt x="306790" y="1886"/>
                    <a:pt x="270769" y="-4749"/>
                    <a:pt x="234364" y="4205"/>
                  </a:cubicBezTo>
                  <a:cubicBezTo>
                    <a:pt x="185803" y="19473"/>
                    <a:pt x="197172" y="80452"/>
                    <a:pt x="186218" y="120263"/>
                  </a:cubicBezTo>
                  <a:cubicBezTo>
                    <a:pt x="154980" y="288978"/>
                    <a:pt x="152826" y="461078"/>
                    <a:pt x="148032" y="632060"/>
                  </a:cubicBezTo>
                  <a:cubicBezTo>
                    <a:pt x="138920" y="792298"/>
                    <a:pt x="138972" y="952856"/>
                    <a:pt x="130648" y="1113156"/>
                  </a:cubicBezTo>
                  <a:cubicBezTo>
                    <a:pt x="118585" y="1325263"/>
                    <a:pt x="103675" y="1537278"/>
                    <a:pt x="98995" y="1749706"/>
                  </a:cubicBezTo>
                  <a:cubicBezTo>
                    <a:pt x="87720" y="2164295"/>
                    <a:pt x="71081" y="2578562"/>
                    <a:pt x="49223" y="2992726"/>
                  </a:cubicBezTo>
                  <a:cubicBezTo>
                    <a:pt x="32792" y="3306318"/>
                    <a:pt x="33371" y="3620478"/>
                    <a:pt x="23256" y="3934225"/>
                  </a:cubicBezTo>
                  <a:cubicBezTo>
                    <a:pt x="10717" y="4143279"/>
                    <a:pt x="-2288" y="4352395"/>
                    <a:pt x="342" y="4561977"/>
                  </a:cubicBezTo>
                  <a:cubicBezTo>
                    <a:pt x="3821" y="4640388"/>
                    <a:pt x="-2454" y="4720693"/>
                    <a:pt x="3293" y="4799155"/>
                  </a:cubicBezTo>
                  <a:cubicBezTo>
                    <a:pt x="4981" y="4846233"/>
                    <a:pt x="7455" y="4893362"/>
                    <a:pt x="5560" y="4940284"/>
                  </a:cubicBezTo>
                  <a:cubicBezTo>
                    <a:pt x="6006" y="4943793"/>
                    <a:pt x="7020" y="4946847"/>
                    <a:pt x="8315" y="4949663"/>
                  </a:cubicBezTo>
                  <a:cubicBezTo>
                    <a:pt x="7807" y="4952664"/>
                    <a:pt x="7642" y="4955728"/>
                    <a:pt x="8201" y="4958771"/>
                  </a:cubicBezTo>
                  <a:cubicBezTo>
                    <a:pt x="11152" y="4980147"/>
                    <a:pt x="33330" y="4988107"/>
                    <a:pt x="52029" y="4990529"/>
                  </a:cubicBezTo>
                  <a:cubicBezTo>
                    <a:pt x="159597" y="4999866"/>
                    <a:pt x="267000" y="4992651"/>
                    <a:pt x="375075" y="5002909"/>
                  </a:cubicBezTo>
                  <a:cubicBezTo>
                    <a:pt x="375075" y="5002909"/>
                    <a:pt x="374702" y="5002847"/>
                    <a:pt x="374702" y="5002847"/>
                  </a:cubicBezTo>
                  <a:cubicBezTo>
                    <a:pt x="386672" y="5004007"/>
                    <a:pt x="400184" y="5003033"/>
                    <a:pt x="410797" y="4996958"/>
                  </a:cubicBezTo>
                  <a:cubicBezTo>
                    <a:pt x="428026" y="4985426"/>
                    <a:pt x="436475" y="4958865"/>
                    <a:pt x="424857" y="4940667"/>
                  </a:cubicBezTo>
                  <a:cubicBezTo>
                    <a:pt x="405568" y="4916953"/>
                    <a:pt x="370571" y="4927749"/>
                    <a:pt x="343827" y="4924882"/>
                  </a:cubicBezTo>
                  <a:cubicBezTo>
                    <a:pt x="257516" y="4917522"/>
                    <a:pt x="170956" y="4922439"/>
                    <a:pt x="84986" y="4914251"/>
                  </a:cubicBezTo>
                  <a:cubicBezTo>
                    <a:pt x="84976" y="4914240"/>
                    <a:pt x="84966" y="4914240"/>
                    <a:pt x="84966" y="4914240"/>
                  </a:cubicBezTo>
                  <a:cubicBezTo>
                    <a:pt x="84955" y="4914240"/>
                    <a:pt x="84955" y="4914230"/>
                    <a:pt x="84945" y="4914230"/>
                  </a:cubicBezTo>
                  <a:cubicBezTo>
                    <a:pt x="79292" y="4904324"/>
                    <a:pt x="77231" y="4892762"/>
                    <a:pt x="77883" y="4881458"/>
                  </a:cubicBezTo>
                  <a:cubicBezTo>
                    <a:pt x="80751" y="4849142"/>
                    <a:pt x="83868" y="4816866"/>
                    <a:pt x="87792" y="4784674"/>
                  </a:cubicBezTo>
                  <a:cubicBezTo>
                    <a:pt x="90288" y="4771869"/>
                    <a:pt x="93601" y="4759158"/>
                    <a:pt x="96117" y="4746353"/>
                  </a:cubicBezTo>
                  <a:cubicBezTo>
                    <a:pt x="109577" y="4735857"/>
                    <a:pt x="131869" y="4739004"/>
                    <a:pt x="148612" y="4735340"/>
                  </a:cubicBezTo>
                  <a:cubicBezTo>
                    <a:pt x="168046" y="4733756"/>
                    <a:pt x="187470" y="4733083"/>
                    <a:pt x="206915" y="4732783"/>
                  </a:cubicBezTo>
                  <a:cubicBezTo>
                    <a:pt x="231900" y="4734419"/>
                    <a:pt x="257226" y="4736364"/>
                    <a:pt x="284011" y="4738031"/>
                  </a:cubicBezTo>
                  <a:cubicBezTo>
                    <a:pt x="319039" y="4740929"/>
                    <a:pt x="354388" y="4744293"/>
                    <a:pt x="389623" y="4744293"/>
                  </a:cubicBezTo>
                  <a:cubicBezTo>
                    <a:pt x="400784" y="4745029"/>
                    <a:pt x="413323" y="4744718"/>
                    <a:pt x="423698" y="4741344"/>
                  </a:cubicBezTo>
                  <a:cubicBezTo>
                    <a:pt x="423749" y="4741344"/>
                    <a:pt x="423801" y="4741292"/>
                    <a:pt x="423801" y="4741292"/>
                  </a:cubicBezTo>
                  <a:cubicBezTo>
                    <a:pt x="436651" y="4737607"/>
                    <a:pt x="447719" y="4727711"/>
                    <a:pt x="450349" y="4712650"/>
                  </a:cubicBezTo>
                  <a:cubicBezTo>
                    <a:pt x="450929" y="4669205"/>
                    <a:pt x="451819" y="4625658"/>
                    <a:pt x="456354" y="4582317"/>
                  </a:cubicBezTo>
                  <a:cubicBezTo>
                    <a:pt x="466947" y="4285578"/>
                    <a:pt x="476420" y="3988745"/>
                    <a:pt x="484217" y="3691954"/>
                  </a:cubicBezTo>
                  <a:cubicBezTo>
                    <a:pt x="493173" y="3185901"/>
                    <a:pt x="538472" y="2681899"/>
                    <a:pt x="568333" y="2176944"/>
                  </a:cubicBezTo>
                  <a:cubicBezTo>
                    <a:pt x="587354" y="1869832"/>
                    <a:pt x="608103" y="1562887"/>
                    <a:pt x="620476" y="1255454"/>
                  </a:cubicBezTo>
                  <a:cubicBezTo>
                    <a:pt x="633325" y="956086"/>
                    <a:pt x="631172" y="656241"/>
                    <a:pt x="639859" y="356820"/>
                  </a:cubicBezTo>
                  <a:cubicBezTo>
                    <a:pt x="641526" y="258338"/>
                    <a:pt x="650327" y="159494"/>
                    <a:pt x="646061" y="6129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664843">
            <a:off x="7361928" y="2230560"/>
            <a:ext cx="2701129" cy="3632173"/>
            <a:chOff x="14722166" y="4459979"/>
            <a:chExt cx="5402024" cy="7264309"/>
          </a:xfrm>
        </p:grpSpPr>
        <p:sp>
          <p:nvSpPr>
            <p:cNvPr id="116" name="Google Shape;116;p4"/>
            <p:cNvSpPr/>
            <p:nvPr/>
          </p:nvSpPr>
          <p:spPr>
            <a:xfrm>
              <a:off x="14727941" y="4459979"/>
              <a:ext cx="5396249" cy="7264309"/>
            </a:xfrm>
            <a:custGeom>
              <a:avLst/>
              <a:gdLst/>
              <a:ahLst/>
              <a:cxnLst/>
              <a:rect l="l" t="t" r="r" b="b"/>
              <a:pathLst>
                <a:path w="5396249" h="7264309" extrusionOk="0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5183551" h="52520" extrusionOk="0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avLst/>
                <a:gdLst/>
                <a:ahLst/>
                <a:cxnLst/>
                <a:rect l="l" t="t" r="r" b="b"/>
                <a:pathLst>
                  <a:path w="5198445" h="54888" extrusionOk="0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avLst/>
                <a:gdLst/>
                <a:ahLst/>
                <a:cxnLst/>
                <a:rect l="l" t="t" r="r" b="b"/>
                <a:pathLst>
                  <a:path w="5232989" h="43454" extrusionOk="0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5253707" h="53247" extrusionOk="0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5242989" h="52859" extrusionOk="0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5286530" h="53205" extrusionOk="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avLst/>
                <a:gdLst/>
                <a:ahLst/>
                <a:cxnLst/>
                <a:rect l="l" t="t" r="r" b="b"/>
                <a:pathLst>
                  <a:path w="5297464" h="48437" extrusionOk="0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avLst/>
                <a:gdLst/>
                <a:ahLst/>
                <a:cxnLst/>
                <a:rect l="l" t="t" r="r" b="b"/>
                <a:pathLst>
                  <a:path w="5285935" h="54384" extrusionOk="0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avLst/>
                <a:gdLst/>
                <a:ahLst/>
                <a:cxnLst/>
                <a:rect l="l" t="t" r="r" b="b"/>
                <a:pathLst>
                  <a:path w="5325659" h="55204" extrusionOk="0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avLst/>
                <a:gdLst/>
                <a:ahLst/>
                <a:cxnLst/>
                <a:rect l="l" t="t" r="r" b="b"/>
                <a:pathLst>
                  <a:path w="5358323" h="49377" extrusionOk="0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avLst/>
                <a:gdLst/>
                <a:ahLst/>
                <a:cxnLst/>
                <a:rect l="l" t="t" r="r" b="b"/>
                <a:pathLst>
                  <a:path w="5379853" h="54012" extrusionOk="0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avLst/>
                <a:gdLst/>
                <a:ahLst/>
                <a:cxnLst/>
                <a:rect l="l" t="t" r="r" b="b"/>
                <a:pathLst>
                  <a:path w="5355693" h="55829" extrusionOk="0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4"/>
            <p:cNvSpPr/>
            <p:nvPr/>
          </p:nvSpPr>
          <p:spPr>
            <a:xfrm>
              <a:off x="15430913" y="4523777"/>
              <a:ext cx="144492" cy="7194416"/>
            </a:xfrm>
            <a:custGeom>
              <a:avLst/>
              <a:gdLst/>
              <a:ahLst/>
              <a:cxnLst/>
              <a:rect l="l" t="t" r="r" b="b"/>
              <a:pathLst>
                <a:path w="144492" h="7194416" extrusionOk="0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2600550" y="3407525"/>
            <a:ext cx="3942900" cy="5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ctrTitle"/>
          </p:nvPr>
        </p:nvSpPr>
        <p:spPr>
          <a:xfrm>
            <a:off x="2794050" y="1629575"/>
            <a:ext cx="3555900" cy="148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2516315" y="298570"/>
            <a:ext cx="6047560" cy="4249327"/>
            <a:chOff x="5032631" y="597139"/>
            <a:chExt cx="12095120" cy="8498653"/>
          </a:xfrm>
        </p:grpSpPr>
        <p:sp>
          <p:nvSpPr>
            <p:cNvPr id="136" name="Google Shape;136;p5"/>
            <p:cNvSpPr/>
            <p:nvPr/>
          </p:nvSpPr>
          <p:spPr>
            <a:xfrm>
              <a:off x="5032631" y="597139"/>
              <a:ext cx="12095120" cy="8498653"/>
            </a:xfrm>
            <a:custGeom>
              <a:avLst/>
              <a:gdLst/>
              <a:ahLst/>
              <a:cxnLst/>
              <a:rect l="l" t="t" r="r" b="b"/>
              <a:pathLst>
                <a:path w="12095120" h="8498653" extrusionOk="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96605" y="1101895"/>
              <a:ext cx="10966346" cy="7235610"/>
            </a:xfrm>
            <a:custGeom>
              <a:avLst/>
              <a:gdLst/>
              <a:ahLst/>
              <a:cxnLst/>
              <a:rect l="l" t="t" r="r" b="b"/>
              <a:pathLst>
                <a:path w="10966346" h="7235610" extrusionOk="0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244077" y="814589"/>
              <a:ext cx="11592053" cy="8055271"/>
            </a:xfrm>
            <a:custGeom>
              <a:avLst/>
              <a:gdLst/>
              <a:ahLst/>
              <a:cxnLst/>
              <a:rect l="l" t="t" r="r" b="b"/>
              <a:pathLst>
                <a:path w="11592053" h="8055271" extrusionOk="0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>
            <a:spLocks noGrp="1"/>
          </p:cNvSpPr>
          <p:nvPr>
            <p:ph type="pic" idx="2"/>
          </p:nvPr>
        </p:nvSpPr>
        <p:spPr>
          <a:xfrm>
            <a:off x="514350" y="2255750"/>
            <a:ext cx="2812500" cy="258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0" name="Google Shape;140;p5"/>
          <p:cNvGrpSpPr/>
          <p:nvPr/>
        </p:nvGrpSpPr>
        <p:grpSpPr>
          <a:xfrm rot="-896372">
            <a:off x="940523" y="583263"/>
            <a:ext cx="1063089" cy="1405252"/>
            <a:chOff x="1881111" y="1166386"/>
            <a:chExt cx="2126174" cy="2810500"/>
          </a:xfrm>
        </p:grpSpPr>
        <p:sp>
          <p:nvSpPr>
            <p:cNvPr id="141" name="Google Shape;141;p5"/>
            <p:cNvSpPr/>
            <p:nvPr/>
          </p:nvSpPr>
          <p:spPr>
            <a:xfrm>
              <a:off x="2208682" y="1241813"/>
              <a:ext cx="1463278" cy="2103530"/>
            </a:xfrm>
            <a:custGeom>
              <a:avLst/>
              <a:gdLst/>
              <a:ahLst/>
              <a:cxnLst/>
              <a:rect l="l" t="t" r="r" b="b"/>
              <a:pathLst>
                <a:path w="1463278" h="2103530" extrusionOk="0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817712" y="2493164"/>
              <a:ext cx="323017" cy="865176"/>
            </a:xfrm>
            <a:custGeom>
              <a:avLst/>
              <a:gdLst/>
              <a:ahLst/>
              <a:cxnLst/>
              <a:rect l="l" t="t" r="r" b="b"/>
              <a:pathLst>
                <a:path w="323017" h="865176" extrusionOk="0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08434" y="3666207"/>
              <a:ext cx="712948" cy="310679"/>
            </a:xfrm>
            <a:custGeom>
              <a:avLst/>
              <a:gdLst/>
              <a:ahLst/>
              <a:cxnLst/>
              <a:rect l="l" t="t" r="r" b="b"/>
              <a:pathLst>
                <a:path w="712948" h="310679" extrusionOk="0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592030" y="3504880"/>
              <a:ext cx="908239" cy="329180"/>
            </a:xfrm>
            <a:custGeom>
              <a:avLst/>
              <a:gdLst/>
              <a:ahLst/>
              <a:cxnLst/>
              <a:rect l="l" t="t" r="r" b="b"/>
              <a:pathLst>
                <a:path w="908239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579236" y="3325333"/>
              <a:ext cx="908236" cy="329180"/>
            </a:xfrm>
            <a:custGeom>
              <a:avLst/>
              <a:gdLst/>
              <a:ahLst/>
              <a:cxnLst/>
              <a:rect l="l" t="t" r="r" b="b"/>
              <a:pathLst>
                <a:path w="908236" h="329180" extrusionOk="0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567661" y="3174412"/>
              <a:ext cx="908234" cy="317655"/>
            </a:xfrm>
            <a:custGeom>
              <a:avLst/>
              <a:gdLst/>
              <a:ahLst/>
              <a:cxnLst/>
              <a:rect l="l" t="t" r="r" b="b"/>
              <a:pathLst>
                <a:path w="908234" h="317655" extrusionOk="0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921693" y="1374242"/>
              <a:ext cx="674674" cy="1071846"/>
            </a:xfrm>
            <a:custGeom>
              <a:avLst/>
              <a:gdLst/>
              <a:ahLst/>
              <a:cxnLst/>
              <a:rect l="l" t="t" r="r" b="b"/>
              <a:pathLst>
                <a:path w="674674" h="1071846" extrusionOk="0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298161" y="2544974"/>
              <a:ext cx="149068" cy="212189"/>
            </a:xfrm>
            <a:custGeom>
              <a:avLst/>
              <a:gdLst/>
              <a:ahLst/>
              <a:cxnLst/>
              <a:rect l="l" t="t" r="r" b="b"/>
              <a:pathLst>
                <a:path w="149068" h="212189" extrusionOk="0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728188" y="1308043"/>
              <a:ext cx="223119" cy="243354"/>
            </a:xfrm>
            <a:custGeom>
              <a:avLst/>
              <a:gdLst/>
              <a:ahLst/>
              <a:cxnLst/>
              <a:rect l="l" t="t" r="r" b="b"/>
              <a:pathLst>
                <a:path w="223119" h="243354" extrusionOk="0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50219" y="1681988"/>
              <a:ext cx="157066" cy="100049"/>
            </a:xfrm>
            <a:custGeom>
              <a:avLst/>
              <a:gdLst/>
              <a:ahLst/>
              <a:cxnLst/>
              <a:rect l="l" t="t" r="r" b="b"/>
              <a:pathLst>
                <a:path w="157066" h="100049" extrusionOk="0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08687" y="2094255"/>
              <a:ext cx="139728" cy="57444"/>
            </a:xfrm>
            <a:custGeom>
              <a:avLst/>
              <a:gdLst/>
              <a:ahLst/>
              <a:cxnLst/>
              <a:rect l="l" t="t" r="r" b="b"/>
              <a:pathLst>
                <a:path w="139728" h="57444" extrusionOk="0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51999" y="2498194"/>
              <a:ext cx="180559" cy="97372"/>
            </a:xfrm>
            <a:custGeom>
              <a:avLst/>
              <a:gdLst/>
              <a:ahLst/>
              <a:cxnLst/>
              <a:rect l="l" t="t" r="r" b="b"/>
              <a:pathLst>
                <a:path w="180559" h="97372" extrusionOk="0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0473" y="2917943"/>
              <a:ext cx="242482" cy="232134"/>
            </a:xfrm>
            <a:custGeom>
              <a:avLst/>
              <a:gdLst/>
              <a:ahLst/>
              <a:cxnLst/>
              <a:rect l="l" t="t" r="r" b="b"/>
              <a:pathLst>
                <a:path w="242482" h="232134" extrusionOk="0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050153" y="2807547"/>
              <a:ext cx="244216" cy="221663"/>
            </a:xfrm>
            <a:custGeom>
              <a:avLst/>
              <a:gdLst/>
              <a:ahLst/>
              <a:cxnLst/>
              <a:rect l="l" t="t" r="r" b="b"/>
              <a:pathLst>
                <a:path w="244216" h="221663" extrusionOk="0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11542" y="2521434"/>
              <a:ext cx="117789" cy="87669"/>
            </a:xfrm>
            <a:custGeom>
              <a:avLst/>
              <a:gdLst/>
              <a:ahLst/>
              <a:cxnLst/>
              <a:rect l="l" t="t" r="r" b="b"/>
              <a:pathLst>
                <a:path w="117789" h="87669" extrusionOk="0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81111" y="1997753"/>
              <a:ext cx="164311" cy="57376"/>
            </a:xfrm>
            <a:custGeom>
              <a:avLst/>
              <a:gdLst/>
              <a:ahLst/>
              <a:cxnLst/>
              <a:rect l="l" t="t" r="r" b="b"/>
              <a:pathLst>
                <a:path w="164311" h="57376" extrusionOk="0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48749" y="1532415"/>
              <a:ext cx="97620" cy="56583"/>
            </a:xfrm>
            <a:custGeom>
              <a:avLst/>
              <a:gdLst/>
              <a:ahLst/>
              <a:cxnLst/>
              <a:rect l="l" t="t" r="r" b="b"/>
              <a:pathLst>
                <a:path w="97620" h="56583" extrusionOk="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147566" y="1166386"/>
              <a:ext cx="237614" cy="203619"/>
            </a:xfrm>
            <a:custGeom>
              <a:avLst/>
              <a:gdLst/>
              <a:ahLst/>
              <a:cxnLst/>
              <a:rect l="l" t="t" r="r" b="b"/>
              <a:pathLst>
                <a:path w="237614" h="203619" extrusionOk="0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 rot="-5400000">
            <a:off x="2705634" y="3117892"/>
            <a:ext cx="1242310" cy="405461"/>
            <a:chOff x="5411267" y="6235785"/>
            <a:chExt cx="2484620" cy="810923"/>
          </a:xfrm>
        </p:grpSpPr>
        <p:sp>
          <p:nvSpPr>
            <p:cNvPr id="160" name="Google Shape;160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11267" y="6235785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 rot="-631942" flipH="1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163" name="Google Shape;163;p5"/>
            <p:cNvSpPr/>
            <p:nvPr/>
          </p:nvSpPr>
          <p:spPr>
            <a:xfrm>
              <a:off x="15332663" y="8927057"/>
              <a:ext cx="495740" cy="648920"/>
            </a:xfrm>
            <a:custGeom>
              <a:avLst/>
              <a:gdLst/>
              <a:ahLst/>
              <a:cxnLst/>
              <a:rect l="l" t="t" r="r" b="b"/>
              <a:pathLst>
                <a:path w="495740" h="648920" extrusionOk="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4346905" y="6745817"/>
              <a:ext cx="1418177" cy="2346679"/>
            </a:xfrm>
            <a:custGeom>
              <a:avLst/>
              <a:gdLst/>
              <a:ahLst/>
              <a:cxnLst/>
              <a:rect l="l" t="t" r="r" b="b"/>
              <a:pathLst>
                <a:path w="1418177" h="2346679" extrusionOk="0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61298" y="6785756"/>
              <a:ext cx="433552" cy="266804"/>
            </a:xfrm>
            <a:custGeom>
              <a:avLst/>
              <a:gdLst/>
              <a:ahLst/>
              <a:cxnLst/>
              <a:rect l="l" t="t" r="r" b="b"/>
              <a:pathLst>
                <a:path w="433552" h="266804" extrusionOk="0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406533" y="6892391"/>
              <a:ext cx="419679" cy="231528"/>
            </a:xfrm>
            <a:custGeom>
              <a:avLst/>
              <a:gdLst/>
              <a:ahLst/>
              <a:cxnLst/>
              <a:rect l="l" t="t" r="r" b="b"/>
              <a:pathLst>
                <a:path w="419679" h="231528" extrusionOk="0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260875" y="8765780"/>
              <a:ext cx="479257" cy="267678"/>
            </a:xfrm>
            <a:custGeom>
              <a:avLst/>
              <a:gdLst/>
              <a:ahLst/>
              <a:cxnLst/>
              <a:rect l="l" t="t" r="r" b="b"/>
              <a:pathLst>
                <a:path w="479257" h="267678" extrusionOk="0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227088" y="8685201"/>
              <a:ext cx="466638" cy="231292"/>
            </a:xfrm>
            <a:custGeom>
              <a:avLst/>
              <a:gdLst/>
              <a:ahLst/>
              <a:cxnLst/>
              <a:rect l="l" t="t" r="r" b="b"/>
              <a:pathLst>
                <a:path w="466638" h="231292" extrusionOk="0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476889" y="9000178"/>
              <a:ext cx="352630" cy="510107"/>
            </a:xfrm>
            <a:custGeom>
              <a:avLst/>
              <a:gdLst/>
              <a:ahLst/>
              <a:cxnLst/>
              <a:rect l="l" t="t" r="r" b="b"/>
              <a:pathLst>
                <a:path w="352630" h="510107" extrusionOk="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4724473" y="7259901"/>
              <a:ext cx="692883" cy="1331938"/>
            </a:xfrm>
            <a:custGeom>
              <a:avLst/>
              <a:gdLst/>
              <a:ahLst/>
              <a:cxnLst/>
              <a:rect l="l" t="t" r="r" b="b"/>
              <a:pathLst>
                <a:path w="692883" h="1331938" extrusionOk="0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335834" y="6702952"/>
              <a:ext cx="383518" cy="222260"/>
            </a:xfrm>
            <a:custGeom>
              <a:avLst/>
              <a:gdLst/>
              <a:ahLst/>
              <a:cxnLst/>
              <a:rect l="l" t="t" r="r" b="b"/>
              <a:pathLst>
                <a:path w="383518" h="222260" extrusionOk="0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3303450" y="986825"/>
            <a:ext cx="447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3609700" y="1720875"/>
            <a:ext cx="3988500" cy="19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177" name="Google Shape;177;p6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181" name="Google Shape;181;p6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188" name="Google Shape;188;p6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194" name="Google Shape;194;p6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2462100" y="1011000"/>
            <a:ext cx="4219800" cy="4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853163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2"/>
          </p:nvPr>
        </p:nvSpPr>
        <p:spPr>
          <a:xfrm>
            <a:off x="4750149" y="1740425"/>
            <a:ext cx="2540700" cy="257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2" name="Google Shape;21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avLst/>
              <a:gdLst/>
              <a:ahLst/>
              <a:cxnLst/>
              <a:rect l="l" t="t" r="r" b="b"/>
              <a:pathLst>
                <a:path w="14233821" h="9523712" extrusionOk="0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5901650" y="2286075"/>
            <a:ext cx="19026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3601975" y="2286075"/>
            <a:ext cx="2081100" cy="24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3"/>
          </p:nvPr>
        </p:nvSpPr>
        <p:spPr>
          <a:xfrm>
            <a:off x="1292050" y="2286075"/>
            <a:ext cx="2081100" cy="21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1266300" y="661000"/>
            <a:ext cx="6611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57895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18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934" name="Google Shape;934;p18"/>
            <p:cNvSpPr/>
            <p:nvPr/>
          </p:nvSpPr>
          <p:spPr>
            <a:xfrm>
              <a:off x="4709901" y="-1593387"/>
              <a:ext cx="8866440" cy="13473778"/>
            </a:xfrm>
            <a:custGeom>
              <a:avLst/>
              <a:gdLst/>
              <a:ahLst/>
              <a:cxnLst/>
              <a:rect l="l" t="t" r="r" b="b"/>
              <a:pathLst>
                <a:path w="8866440" h="13473778" extrusionOk="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5084656" y="-1177434"/>
              <a:ext cx="8105426" cy="12641835"/>
            </a:xfrm>
            <a:custGeom>
              <a:avLst/>
              <a:gdLst/>
              <a:ahLst/>
              <a:cxnLst/>
              <a:rect l="l" t="t" r="r" b="b"/>
              <a:pathLst>
                <a:path w="8105426" h="12641835" extrusionOk="0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5089175" y="-1181942"/>
              <a:ext cx="8089443" cy="12646535"/>
            </a:xfrm>
            <a:custGeom>
              <a:avLst/>
              <a:gdLst/>
              <a:ahLst/>
              <a:cxnLst/>
              <a:rect l="l" t="t" r="r" b="b"/>
              <a:pathLst>
                <a:path w="8089443" h="12646535" extrusionOk="0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18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945" name="Google Shape;945;p18"/>
            <p:cNvSpPr/>
            <p:nvPr/>
          </p:nvSpPr>
          <p:spPr>
            <a:xfrm>
              <a:off x="1147250" y="8025879"/>
              <a:ext cx="2791779" cy="1766149"/>
            </a:xfrm>
            <a:custGeom>
              <a:avLst/>
              <a:gdLst/>
              <a:ahLst/>
              <a:cxnLst/>
              <a:rect l="l" t="t" r="r" b="b"/>
              <a:pathLst>
                <a:path w="2791779" h="1766149" extrusionOk="0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23451" y="8115715"/>
              <a:ext cx="2621640" cy="749033"/>
            </a:xfrm>
            <a:custGeom>
              <a:avLst/>
              <a:gdLst/>
              <a:ahLst/>
              <a:cxnLst/>
              <a:rect l="l" t="t" r="r" b="b"/>
              <a:pathLst>
                <a:path w="2621640" h="749033" extrusionOk="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681653" y="8962782"/>
              <a:ext cx="938457" cy="747068"/>
            </a:xfrm>
            <a:custGeom>
              <a:avLst/>
              <a:gdLst/>
              <a:ahLst/>
              <a:cxnLst/>
              <a:rect l="l" t="t" r="r" b="b"/>
              <a:pathLst>
                <a:path w="938457" h="747068" extrusionOk="0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369620" y="8943710"/>
              <a:ext cx="1085244" cy="670254"/>
            </a:xfrm>
            <a:custGeom>
              <a:avLst/>
              <a:gdLst/>
              <a:ahLst/>
              <a:cxnLst/>
              <a:rect l="l" t="t" r="r" b="b"/>
              <a:pathLst>
                <a:path w="1085244" h="670254" extrusionOk="0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83696" y="9711959"/>
              <a:ext cx="2344082" cy="76098"/>
            </a:xfrm>
            <a:custGeom>
              <a:avLst/>
              <a:gdLst/>
              <a:ahLst/>
              <a:cxnLst/>
              <a:rect l="l" t="t" r="r" b="b"/>
              <a:pathLst>
                <a:path w="2344082" h="76098" extrusionOk="0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725366" y="8194520"/>
              <a:ext cx="217809" cy="1606482"/>
            </a:xfrm>
            <a:custGeom>
              <a:avLst/>
              <a:gdLst/>
              <a:ahLst/>
              <a:cxnLst/>
              <a:rect l="l" t="t" r="r" b="b"/>
              <a:pathLst>
                <a:path w="217809" h="1606482" extrusionOk="0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958" name="Google Shape;958;p18"/>
            <p:cNvSpPr/>
            <p:nvPr/>
          </p:nvSpPr>
          <p:spPr>
            <a:xfrm>
              <a:off x="1367651" y="338526"/>
              <a:ext cx="1642781" cy="3269908"/>
            </a:xfrm>
            <a:custGeom>
              <a:avLst/>
              <a:gdLst/>
              <a:ahLst/>
              <a:cxnLst/>
              <a:rect l="l" t="t" r="r" b="b"/>
              <a:pathLst>
                <a:path w="1642781" h="3269908" extrusionOk="0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432082" y="2870693"/>
              <a:ext cx="246271" cy="731183"/>
            </a:xfrm>
            <a:custGeom>
              <a:avLst/>
              <a:gdLst/>
              <a:ahLst/>
              <a:cxnLst/>
              <a:rect l="l" t="t" r="r" b="b"/>
              <a:pathLst>
                <a:path w="246271" h="731183" extrusionOk="0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816142" y="821988"/>
              <a:ext cx="271800" cy="715643"/>
            </a:xfrm>
            <a:custGeom>
              <a:avLst/>
              <a:gdLst/>
              <a:ahLst/>
              <a:cxnLst/>
              <a:rect l="l" t="t" r="r" b="b"/>
              <a:pathLst>
                <a:path w="271800" h="715643" extrusionOk="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743203" y="566303"/>
              <a:ext cx="83743" cy="192575"/>
            </a:xfrm>
            <a:custGeom>
              <a:avLst/>
              <a:gdLst/>
              <a:ahLst/>
              <a:cxnLst/>
              <a:rect l="l" t="t" r="r" b="b"/>
              <a:pathLst>
                <a:path w="83743" h="192575" extrusionOk="0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05445" y="2724100"/>
              <a:ext cx="36727" cy="84047"/>
            </a:xfrm>
            <a:custGeom>
              <a:avLst/>
              <a:gdLst/>
              <a:ahLst/>
              <a:cxnLst/>
              <a:rect l="l" t="t" r="r" b="b"/>
              <a:pathLst>
                <a:path w="36727" h="84047" extrusionOk="0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964" name="Google Shape;964;p18"/>
            <p:cNvSpPr/>
            <p:nvPr/>
          </p:nvSpPr>
          <p:spPr>
            <a:xfrm>
              <a:off x="16375284" y="5133089"/>
              <a:ext cx="1321717" cy="1075178"/>
            </a:xfrm>
            <a:custGeom>
              <a:avLst/>
              <a:gdLst/>
              <a:ahLst/>
              <a:cxnLst/>
              <a:rect l="l" t="t" r="r" b="b"/>
              <a:pathLst>
                <a:path w="1321717" h="1075178" extrusionOk="0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4692295" y="5168780"/>
              <a:ext cx="1320440" cy="1072858"/>
            </a:xfrm>
            <a:custGeom>
              <a:avLst/>
              <a:gdLst/>
              <a:ahLst/>
              <a:cxnLst/>
              <a:rect l="l" t="t" r="r" b="b"/>
              <a:pathLst>
                <a:path w="1320440" h="1072858" extrusionOk="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839366" y="5140424"/>
              <a:ext cx="439134" cy="930356"/>
            </a:xfrm>
            <a:custGeom>
              <a:avLst/>
              <a:gdLst/>
              <a:ahLst/>
              <a:cxnLst/>
              <a:rect l="l" t="t" r="r" b="b"/>
              <a:pathLst>
                <a:path w="439134" h="930356" extrusionOk="0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5264963" y="5182677"/>
              <a:ext cx="440457" cy="920142"/>
            </a:xfrm>
            <a:custGeom>
              <a:avLst/>
              <a:gdLst/>
              <a:ahLst/>
              <a:cxnLst/>
              <a:rect l="l" t="t" r="r" b="b"/>
              <a:pathLst>
                <a:path w="440457" h="920142" extrusionOk="0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6708792" y="5820152"/>
              <a:ext cx="190028" cy="378143"/>
            </a:xfrm>
            <a:custGeom>
              <a:avLst/>
              <a:gdLst/>
              <a:ahLst/>
              <a:cxnLst/>
              <a:rect l="l" t="t" r="r" b="b"/>
              <a:pathLst>
                <a:path w="190028" h="378143" extrusionOk="0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5081708" y="5882057"/>
              <a:ext cx="201432" cy="374780"/>
            </a:xfrm>
            <a:custGeom>
              <a:avLst/>
              <a:gdLst/>
              <a:ahLst/>
              <a:cxnLst/>
              <a:rect l="l" t="t" r="r" b="b"/>
              <a:pathLst>
                <a:path w="201432" h="374780" extrusionOk="0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6371538" y="5526296"/>
              <a:ext cx="129737" cy="313651"/>
            </a:xfrm>
            <a:custGeom>
              <a:avLst/>
              <a:gdLst/>
              <a:ahLst/>
              <a:cxnLst/>
              <a:rect l="l" t="t" r="r" b="b"/>
              <a:pathLst>
                <a:path w="129737" h="313651" extrusionOk="0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894730" y="5535654"/>
              <a:ext cx="126374" cy="314420"/>
            </a:xfrm>
            <a:custGeom>
              <a:avLst/>
              <a:gdLst/>
              <a:ahLst/>
              <a:cxnLst/>
              <a:rect l="l" t="t" r="r" b="b"/>
              <a:pathLst>
                <a:path w="126374" h="314420" extrusionOk="0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7290670" y="5238994"/>
              <a:ext cx="419139" cy="746402"/>
            </a:xfrm>
            <a:custGeom>
              <a:avLst/>
              <a:gdLst/>
              <a:ahLst/>
              <a:cxnLst/>
              <a:rect l="l" t="t" r="r" b="b"/>
              <a:pathLst>
                <a:path w="419139" h="746402" extrusionOk="0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4670842" y="5298335"/>
              <a:ext cx="444290" cy="733702"/>
            </a:xfrm>
            <a:custGeom>
              <a:avLst/>
              <a:gdLst/>
              <a:ahLst/>
              <a:cxnLst/>
              <a:rect l="l" t="t" r="r" b="b"/>
              <a:pathLst>
                <a:path w="444290" h="733702" extrusionOk="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004030" y="5343760"/>
              <a:ext cx="376638" cy="144115"/>
            </a:xfrm>
            <a:custGeom>
              <a:avLst/>
              <a:gdLst/>
              <a:ahLst/>
              <a:cxnLst/>
              <a:rect l="l" t="t" r="r" b="b"/>
              <a:pathLst>
                <a:path w="376638" h="144115" extrusionOk="0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7688870" y="5401460"/>
              <a:ext cx="28750" cy="260080"/>
            </a:xfrm>
            <a:custGeom>
              <a:avLst/>
              <a:gdLst/>
              <a:ahLst/>
              <a:cxnLst/>
              <a:rect l="l" t="t" r="r" b="b"/>
              <a:pathLst>
                <a:path w="28750" h="260080" extrusionOk="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4670823" y="5462306"/>
              <a:ext cx="35447" cy="259419"/>
            </a:xfrm>
            <a:custGeom>
              <a:avLst/>
              <a:gdLst/>
              <a:ahLst/>
              <a:cxnLst/>
              <a:rect l="l" t="t" r="r" b="b"/>
              <a:pathLst>
                <a:path w="35447" h="259419" extrusionOk="0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9070" y="5068223"/>
              <a:ext cx="1509702" cy="1165703"/>
            </a:xfrm>
            <a:custGeom>
              <a:avLst/>
              <a:gdLst/>
              <a:ahLst/>
              <a:cxnLst/>
              <a:rect l="l" t="t" r="r" b="b"/>
              <a:pathLst>
                <a:path w="1509702" h="1165703" extrusionOk="0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4551955" y="5104067"/>
              <a:ext cx="1513912" cy="1163587"/>
            </a:xfrm>
            <a:custGeom>
              <a:avLst/>
              <a:gdLst/>
              <a:ahLst/>
              <a:cxnLst/>
              <a:rect l="l" t="t" r="r" b="b"/>
              <a:pathLst>
                <a:path w="1513912" h="1163587" extrusionOk="0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86B85AC2-0B14-3311-F18E-3BE2F41653D2}"/>
              </a:ext>
            </a:extLst>
          </p:cNvPr>
          <p:cNvSpPr txBox="1"/>
          <p:nvPr/>
        </p:nvSpPr>
        <p:spPr>
          <a:xfrm>
            <a:off x="967805" y="148603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oogle Shape;705;p14">
            <a:extLst>
              <a:ext uri="{FF2B5EF4-FFF2-40B4-BE49-F238E27FC236}">
                <a16:creationId xmlns:a16="http://schemas.microsoft.com/office/drawing/2014/main" id="{7955F2B6-0BA6-9D25-0181-DA0B23A0C103}"/>
              </a:ext>
            </a:extLst>
          </p:cNvPr>
          <p:cNvGrpSpPr/>
          <p:nvPr/>
        </p:nvGrpSpPr>
        <p:grpSpPr>
          <a:xfrm rot="-1332598">
            <a:off x="5814047" y="235866"/>
            <a:ext cx="1308732" cy="886447"/>
            <a:chOff x="1266245" y="3275726"/>
            <a:chExt cx="2617477" cy="1772769"/>
          </a:xfrm>
        </p:grpSpPr>
        <p:sp>
          <p:nvSpPr>
            <p:cNvPr id="37" name="Google Shape;706;p14">
              <a:extLst>
                <a:ext uri="{FF2B5EF4-FFF2-40B4-BE49-F238E27FC236}">
                  <a16:creationId xmlns:a16="http://schemas.microsoft.com/office/drawing/2014/main" id="{B296ED40-A10A-DDE7-88D1-1B615EEADB31}"/>
                </a:ext>
              </a:extLst>
            </p:cNvPr>
            <p:cNvSpPr/>
            <p:nvPr/>
          </p:nvSpPr>
          <p:spPr>
            <a:xfrm>
              <a:off x="1266245" y="3275726"/>
              <a:ext cx="2617477" cy="1772769"/>
            </a:xfrm>
            <a:custGeom>
              <a:avLst/>
              <a:gdLst/>
              <a:ahLst/>
              <a:cxnLst/>
              <a:rect l="l" t="t" r="r" b="b"/>
              <a:pathLst>
                <a:path w="2617477" h="1772769" extrusionOk="0">
                  <a:moveTo>
                    <a:pt x="2516569" y="1199040"/>
                  </a:moveTo>
                  <a:cubicBezTo>
                    <a:pt x="2576761" y="1305471"/>
                    <a:pt x="2567102" y="1444089"/>
                    <a:pt x="2484505" y="1539579"/>
                  </a:cubicBezTo>
                  <a:cubicBezTo>
                    <a:pt x="2395013" y="1643251"/>
                    <a:pt x="2246492" y="1665343"/>
                    <a:pt x="2122497" y="1620519"/>
                  </a:cubicBezTo>
                  <a:cubicBezTo>
                    <a:pt x="1999350" y="1766255"/>
                    <a:pt x="1792543" y="1717287"/>
                    <a:pt x="1631390" y="1651217"/>
                  </a:cubicBezTo>
                  <a:cubicBezTo>
                    <a:pt x="1485203" y="1771560"/>
                    <a:pt x="1269800" y="1777510"/>
                    <a:pt x="1115866" y="1669591"/>
                  </a:cubicBezTo>
                  <a:cubicBezTo>
                    <a:pt x="987091" y="1798221"/>
                    <a:pt x="783902" y="1806507"/>
                    <a:pt x="641113" y="1694869"/>
                  </a:cubicBezTo>
                  <a:cubicBezTo>
                    <a:pt x="535267" y="1756900"/>
                    <a:pt x="399592" y="1748299"/>
                    <a:pt x="299908" y="1671713"/>
                  </a:cubicBezTo>
                  <a:cubicBezTo>
                    <a:pt x="193534" y="1590139"/>
                    <a:pt x="153832" y="1456833"/>
                    <a:pt x="161794" y="1327774"/>
                  </a:cubicBezTo>
                  <a:cubicBezTo>
                    <a:pt x="78982" y="1285605"/>
                    <a:pt x="26015" y="1202968"/>
                    <a:pt x="11577" y="1109710"/>
                  </a:cubicBezTo>
                  <a:cubicBezTo>
                    <a:pt x="-6258" y="993824"/>
                    <a:pt x="38752" y="882505"/>
                    <a:pt x="96399" y="783616"/>
                  </a:cubicBezTo>
                  <a:cubicBezTo>
                    <a:pt x="-950" y="718825"/>
                    <a:pt x="-21545" y="586791"/>
                    <a:pt x="21021" y="476006"/>
                  </a:cubicBezTo>
                  <a:cubicBezTo>
                    <a:pt x="71769" y="344187"/>
                    <a:pt x="178672" y="239987"/>
                    <a:pt x="321565" y="221398"/>
                  </a:cubicBezTo>
                  <a:cubicBezTo>
                    <a:pt x="360634" y="216302"/>
                    <a:pt x="399598" y="216406"/>
                    <a:pt x="438876" y="218103"/>
                  </a:cubicBezTo>
                  <a:cubicBezTo>
                    <a:pt x="459784" y="218952"/>
                    <a:pt x="487707" y="224054"/>
                    <a:pt x="507454" y="213960"/>
                  </a:cubicBezTo>
                  <a:cubicBezTo>
                    <a:pt x="526137" y="204401"/>
                    <a:pt x="539303" y="179972"/>
                    <a:pt x="553102" y="164992"/>
                  </a:cubicBezTo>
                  <a:cubicBezTo>
                    <a:pt x="597799" y="116344"/>
                    <a:pt x="657566" y="83629"/>
                    <a:pt x="721794" y="68968"/>
                  </a:cubicBezTo>
                  <a:cubicBezTo>
                    <a:pt x="855024" y="38484"/>
                    <a:pt x="985924" y="84053"/>
                    <a:pt x="1098345" y="154475"/>
                  </a:cubicBezTo>
                  <a:cubicBezTo>
                    <a:pt x="1217351" y="-23866"/>
                    <a:pt x="1475116" y="-52334"/>
                    <a:pt x="1621831" y="92868"/>
                  </a:cubicBezTo>
                  <a:cubicBezTo>
                    <a:pt x="1752830" y="-17492"/>
                    <a:pt x="1956559" y="-815"/>
                    <a:pt x="2062300" y="143748"/>
                  </a:cubicBezTo>
                  <a:cubicBezTo>
                    <a:pt x="2198509" y="87981"/>
                    <a:pt x="2364117" y="113159"/>
                    <a:pt x="2470491" y="219376"/>
                  </a:cubicBezTo>
                  <a:cubicBezTo>
                    <a:pt x="2581111" y="329846"/>
                    <a:pt x="2604360" y="504364"/>
                    <a:pt x="2540237" y="643505"/>
                  </a:cubicBezTo>
                  <a:cubicBezTo>
                    <a:pt x="2629205" y="801251"/>
                    <a:pt x="2664981" y="1070620"/>
                    <a:pt x="2516569" y="1199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707;p14">
              <a:extLst>
                <a:ext uri="{FF2B5EF4-FFF2-40B4-BE49-F238E27FC236}">
                  <a16:creationId xmlns:a16="http://schemas.microsoft.com/office/drawing/2014/main" id="{A677C90E-8348-0FDE-3631-BA236EC5010C}"/>
                </a:ext>
              </a:extLst>
            </p:cNvPr>
            <p:cNvGrpSpPr/>
            <p:nvPr/>
          </p:nvGrpSpPr>
          <p:grpSpPr>
            <a:xfrm>
              <a:off x="1687144" y="3671865"/>
              <a:ext cx="1819338" cy="1047504"/>
              <a:chOff x="1687144" y="3671865"/>
              <a:chExt cx="1819338" cy="1047504"/>
            </a:xfrm>
          </p:grpSpPr>
          <p:sp>
            <p:nvSpPr>
              <p:cNvPr id="87" name="Google Shape;708;p14">
                <a:extLst>
                  <a:ext uri="{FF2B5EF4-FFF2-40B4-BE49-F238E27FC236}">
                    <a16:creationId xmlns:a16="http://schemas.microsoft.com/office/drawing/2014/main" id="{DC2B04E0-1F0A-9557-AD4D-2E815FF5FDDA}"/>
                  </a:ext>
                </a:extLst>
              </p:cNvPr>
              <p:cNvSpPr/>
              <p:nvPr/>
            </p:nvSpPr>
            <p:spPr>
              <a:xfrm>
                <a:off x="3429819" y="3682754"/>
                <a:ext cx="69406" cy="844730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844730" extrusionOk="0">
                    <a:moveTo>
                      <a:pt x="4038" y="349844"/>
                    </a:moveTo>
                    <a:cubicBezTo>
                      <a:pt x="4038" y="405092"/>
                      <a:pt x="4033" y="460031"/>
                      <a:pt x="1342" y="515447"/>
                    </a:cubicBezTo>
                    <a:cubicBezTo>
                      <a:pt x="1342" y="535570"/>
                      <a:pt x="1337" y="557475"/>
                      <a:pt x="2708" y="578038"/>
                    </a:cubicBezTo>
                    <a:cubicBezTo>
                      <a:pt x="3106" y="584449"/>
                      <a:pt x="3734" y="590714"/>
                      <a:pt x="4341" y="596742"/>
                    </a:cubicBezTo>
                    <a:cubicBezTo>
                      <a:pt x="5859" y="611901"/>
                      <a:pt x="7215" y="625754"/>
                      <a:pt x="5446" y="640776"/>
                    </a:cubicBezTo>
                    <a:cubicBezTo>
                      <a:pt x="5394" y="641185"/>
                      <a:pt x="5373" y="641594"/>
                      <a:pt x="5373" y="642002"/>
                    </a:cubicBezTo>
                    <a:lnTo>
                      <a:pt x="5373" y="725471"/>
                    </a:lnTo>
                    <a:cubicBezTo>
                      <a:pt x="5373" y="739472"/>
                      <a:pt x="5043" y="753823"/>
                      <a:pt x="4703" y="768322"/>
                    </a:cubicBezTo>
                    <a:cubicBezTo>
                      <a:pt x="4373" y="782773"/>
                      <a:pt x="4033" y="797365"/>
                      <a:pt x="4033" y="811638"/>
                    </a:cubicBezTo>
                    <a:cubicBezTo>
                      <a:pt x="4033" y="821124"/>
                      <a:pt x="7153" y="829268"/>
                      <a:pt x="12691" y="835208"/>
                    </a:cubicBezTo>
                    <a:cubicBezTo>
                      <a:pt x="18083" y="840985"/>
                      <a:pt x="25281" y="844149"/>
                      <a:pt x="32626" y="844657"/>
                    </a:cubicBezTo>
                    <a:cubicBezTo>
                      <a:pt x="39923" y="845165"/>
                      <a:pt x="47446" y="843054"/>
                      <a:pt x="53660" y="838262"/>
                    </a:cubicBezTo>
                    <a:cubicBezTo>
                      <a:pt x="60125" y="833275"/>
                      <a:pt x="64722" y="825738"/>
                      <a:pt x="66522" y="816294"/>
                    </a:cubicBezTo>
                    <a:cubicBezTo>
                      <a:pt x="66643" y="815645"/>
                      <a:pt x="66706" y="814990"/>
                      <a:pt x="66706" y="814330"/>
                    </a:cubicBezTo>
                    <a:cubicBezTo>
                      <a:pt x="66706" y="800330"/>
                      <a:pt x="67041" y="785643"/>
                      <a:pt x="67381" y="770809"/>
                    </a:cubicBezTo>
                    <a:cubicBezTo>
                      <a:pt x="67716" y="756023"/>
                      <a:pt x="68056" y="741090"/>
                      <a:pt x="68056" y="726812"/>
                    </a:cubicBezTo>
                    <a:cubicBezTo>
                      <a:pt x="68056" y="726739"/>
                      <a:pt x="68056" y="643924"/>
                      <a:pt x="68040" y="643919"/>
                    </a:cubicBezTo>
                    <a:cubicBezTo>
                      <a:pt x="69428" y="618987"/>
                      <a:pt x="68035" y="595522"/>
                      <a:pt x="66685" y="572581"/>
                    </a:cubicBezTo>
                    <a:cubicBezTo>
                      <a:pt x="66674" y="572439"/>
                      <a:pt x="66664" y="572292"/>
                      <a:pt x="66653" y="572151"/>
                    </a:cubicBezTo>
                    <a:cubicBezTo>
                      <a:pt x="65323" y="553384"/>
                      <a:pt x="64025" y="535052"/>
                      <a:pt x="64025" y="516783"/>
                    </a:cubicBezTo>
                    <a:cubicBezTo>
                      <a:pt x="64025" y="468459"/>
                      <a:pt x="65371" y="407989"/>
                      <a:pt x="66711" y="360891"/>
                    </a:cubicBezTo>
                    <a:cubicBezTo>
                      <a:pt x="66742" y="359654"/>
                      <a:pt x="66779" y="358418"/>
                      <a:pt x="66815" y="357182"/>
                    </a:cubicBezTo>
                    <a:cubicBezTo>
                      <a:pt x="68129" y="310037"/>
                      <a:pt x="69407" y="263908"/>
                      <a:pt x="69407" y="215186"/>
                    </a:cubicBezTo>
                    <a:cubicBezTo>
                      <a:pt x="69407" y="157125"/>
                      <a:pt x="68061" y="96320"/>
                      <a:pt x="64009" y="30093"/>
                    </a:cubicBezTo>
                    <a:cubicBezTo>
                      <a:pt x="63978" y="29648"/>
                      <a:pt x="63926" y="29208"/>
                      <a:pt x="63842" y="28773"/>
                    </a:cubicBezTo>
                    <a:cubicBezTo>
                      <a:pt x="62015" y="19204"/>
                      <a:pt x="57324" y="11531"/>
                      <a:pt x="50776" y="6471"/>
                    </a:cubicBezTo>
                    <a:cubicBezTo>
                      <a:pt x="44672" y="1762"/>
                      <a:pt x="37254" y="-432"/>
                      <a:pt x="29946" y="70"/>
                    </a:cubicBezTo>
                    <a:cubicBezTo>
                      <a:pt x="22742" y="568"/>
                      <a:pt x="15738" y="3690"/>
                      <a:pt x="10424" y="9378"/>
                    </a:cubicBezTo>
                    <a:cubicBezTo>
                      <a:pt x="4545" y="15679"/>
                      <a:pt x="1342" y="24463"/>
                      <a:pt x="1342" y="34765"/>
                    </a:cubicBezTo>
                    <a:lnTo>
                      <a:pt x="1342" y="66182"/>
                    </a:lnTo>
                    <a:cubicBezTo>
                      <a:pt x="-61" y="75091"/>
                      <a:pt x="-4" y="96467"/>
                      <a:pt x="2" y="103778"/>
                    </a:cubicBezTo>
                    <a:cubicBezTo>
                      <a:pt x="2692" y="185818"/>
                      <a:pt x="4038" y="267826"/>
                      <a:pt x="4038" y="349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709;p14">
                <a:extLst>
                  <a:ext uri="{FF2B5EF4-FFF2-40B4-BE49-F238E27FC236}">
                    <a16:creationId xmlns:a16="http://schemas.microsoft.com/office/drawing/2014/main" id="{C1751C5C-8F3E-25DE-A8A9-8EDB5BA590DA}"/>
                  </a:ext>
                </a:extLst>
              </p:cNvPr>
              <p:cNvSpPr/>
              <p:nvPr/>
            </p:nvSpPr>
            <p:spPr>
              <a:xfrm>
                <a:off x="2428718" y="3676560"/>
                <a:ext cx="271249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9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3" y="975656"/>
                    </a:cubicBezTo>
                    <a:cubicBezTo>
                      <a:pt x="240677" y="975651"/>
                      <a:pt x="195159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4" y="976819"/>
                      <a:pt x="111212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1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8" y="377581"/>
                    </a:cubicBezTo>
                    <a:lnTo>
                      <a:pt x="74808" y="307562"/>
                    </a:lnTo>
                    <a:cubicBezTo>
                      <a:pt x="74808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7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2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31" y="1003642"/>
                    </a:cubicBezTo>
                    <a:cubicBezTo>
                      <a:pt x="4031" y="1006360"/>
                      <a:pt x="4026" y="1011964"/>
                      <a:pt x="6486" y="1019145"/>
                    </a:cubicBezTo>
                    <a:cubicBezTo>
                      <a:pt x="8219" y="1024179"/>
                      <a:pt x="11067" y="1029757"/>
                      <a:pt x="15663" y="1035660"/>
                    </a:cubicBezTo>
                    <a:cubicBezTo>
                      <a:pt x="17694" y="1038274"/>
                      <a:pt x="20840" y="1039772"/>
                      <a:pt x="24149" y="1039704"/>
                    </a:cubicBezTo>
                    <a:cubicBezTo>
                      <a:pt x="24149" y="1039704"/>
                      <a:pt x="155829" y="1037022"/>
                      <a:pt x="155808" y="1037022"/>
                    </a:cubicBezTo>
                    <a:cubicBezTo>
                      <a:pt x="161619" y="1037022"/>
                      <a:pt x="170461" y="1037347"/>
                      <a:pt x="179632" y="1037687"/>
                    </a:cubicBezTo>
                    <a:cubicBezTo>
                      <a:pt x="188296" y="1038007"/>
                      <a:pt x="197253" y="1038342"/>
                      <a:pt x="203535" y="1038368"/>
                    </a:cubicBezTo>
                    <a:cubicBezTo>
                      <a:pt x="213901" y="1039730"/>
                      <a:pt x="230218" y="1039709"/>
                      <a:pt x="235202" y="1039709"/>
                    </a:cubicBezTo>
                    <a:cubicBezTo>
                      <a:pt x="245425" y="1039709"/>
                      <a:pt x="254911" y="1035335"/>
                      <a:pt x="261523" y="1028715"/>
                    </a:cubicBezTo>
                    <a:cubicBezTo>
                      <a:pt x="267187" y="1023048"/>
                      <a:pt x="271250" y="1015207"/>
                      <a:pt x="271250" y="1006339"/>
                    </a:cubicBezTo>
                    <a:cubicBezTo>
                      <a:pt x="271250" y="1001054"/>
                      <a:pt x="268355" y="993857"/>
                      <a:pt x="263523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710;p14">
                <a:extLst>
                  <a:ext uri="{FF2B5EF4-FFF2-40B4-BE49-F238E27FC236}">
                    <a16:creationId xmlns:a16="http://schemas.microsoft.com/office/drawing/2014/main" id="{F08A0CED-0976-AFBF-C4C0-44FCA0750291}"/>
                  </a:ext>
                </a:extLst>
              </p:cNvPr>
              <p:cNvSpPr/>
              <p:nvPr/>
            </p:nvSpPr>
            <p:spPr>
              <a:xfrm>
                <a:off x="1687144" y="3676612"/>
                <a:ext cx="311621" cy="1042757"/>
              </a:xfrm>
              <a:custGeom>
                <a:avLst/>
                <a:gdLst/>
                <a:ahLst/>
                <a:cxnLst/>
                <a:rect l="l" t="t" r="r" b="b"/>
                <a:pathLst>
                  <a:path w="311621" h="1042757" extrusionOk="0">
                    <a:moveTo>
                      <a:pt x="304895" y="712773"/>
                    </a:moveTo>
                    <a:cubicBezTo>
                      <a:pt x="304895" y="698830"/>
                      <a:pt x="304502" y="685688"/>
                      <a:pt x="304141" y="673709"/>
                    </a:cubicBezTo>
                    <a:cubicBezTo>
                      <a:pt x="303832" y="663370"/>
                      <a:pt x="303544" y="653968"/>
                      <a:pt x="303544" y="645451"/>
                    </a:cubicBezTo>
                    <a:cubicBezTo>
                      <a:pt x="303544" y="645451"/>
                      <a:pt x="303544" y="607755"/>
                      <a:pt x="303518" y="607006"/>
                    </a:cubicBezTo>
                    <a:cubicBezTo>
                      <a:pt x="302204" y="588611"/>
                      <a:pt x="302193" y="566136"/>
                      <a:pt x="302193" y="541785"/>
                    </a:cubicBezTo>
                    <a:lnTo>
                      <a:pt x="302193" y="353288"/>
                    </a:lnTo>
                    <a:cubicBezTo>
                      <a:pt x="302193" y="325104"/>
                      <a:pt x="302199" y="273684"/>
                      <a:pt x="300859" y="241540"/>
                    </a:cubicBezTo>
                    <a:cubicBezTo>
                      <a:pt x="300859" y="220757"/>
                      <a:pt x="300529" y="196663"/>
                      <a:pt x="300194" y="172480"/>
                    </a:cubicBezTo>
                    <a:cubicBezTo>
                      <a:pt x="299853" y="147862"/>
                      <a:pt x="299508" y="123145"/>
                      <a:pt x="299508" y="101519"/>
                    </a:cubicBezTo>
                    <a:cubicBezTo>
                      <a:pt x="299508" y="92284"/>
                      <a:pt x="299005" y="85056"/>
                      <a:pt x="298618" y="79452"/>
                    </a:cubicBezTo>
                    <a:cubicBezTo>
                      <a:pt x="298351" y="75571"/>
                      <a:pt x="298163" y="72826"/>
                      <a:pt x="298163" y="70558"/>
                    </a:cubicBezTo>
                    <a:cubicBezTo>
                      <a:pt x="298163" y="70558"/>
                      <a:pt x="298163" y="65650"/>
                      <a:pt x="298152" y="65650"/>
                    </a:cubicBezTo>
                    <a:cubicBezTo>
                      <a:pt x="298199" y="64739"/>
                      <a:pt x="299497" y="37387"/>
                      <a:pt x="299508" y="36895"/>
                    </a:cubicBezTo>
                    <a:cubicBezTo>
                      <a:pt x="299508" y="31338"/>
                      <a:pt x="298183" y="26189"/>
                      <a:pt x="295938" y="21700"/>
                    </a:cubicBezTo>
                    <a:cubicBezTo>
                      <a:pt x="293755" y="17347"/>
                      <a:pt x="290729" y="13618"/>
                      <a:pt x="287206" y="10690"/>
                    </a:cubicBezTo>
                    <a:cubicBezTo>
                      <a:pt x="283861" y="6374"/>
                      <a:pt x="279631" y="3101"/>
                      <a:pt x="274647" y="1357"/>
                    </a:cubicBezTo>
                    <a:cubicBezTo>
                      <a:pt x="269527" y="-435"/>
                      <a:pt x="264219" y="-377"/>
                      <a:pt x="259293" y="1089"/>
                    </a:cubicBezTo>
                    <a:cubicBezTo>
                      <a:pt x="255016" y="2362"/>
                      <a:pt x="251121" y="4656"/>
                      <a:pt x="247734" y="7589"/>
                    </a:cubicBezTo>
                    <a:cubicBezTo>
                      <a:pt x="243138" y="11575"/>
                      <a:pt x="239295" y="16887"/>
                      <a:pt x="236442" y="23078"/>
                    </a:cubicBezTo>
                    <a:cubicBezTo>
                      <a:pt x="235793" y="24481"/>
                      <a:pt x="235463" y="26011"/>
                      <a:pt x="235479" y="27561"/>
                    </a:cubicBezTo>
                    <a:lnTo>
                      <a:pt x="238175" y="351952"/>
                    </a:lnTo>
                    <a:cubicBezTo>
                      <a:pt x="238175" y="365419"/>
                      <a:pt x="238175" y="401764"/>
                      <a:pt x="238186" y="413329"/>
                    </a:cubicBezTo>
                    <a:cubicBezTo>
                      <a:pt x="238128" y="414465"/>
                      <a:pt x="238065" y="415597"/>
                      <a:pt x="238008" y="416728"/>
                    </a:cubicBezTo>
                    <a:cubicBezTo>
                      <a:pt x="236720" y="440953"/>
                      <a:pt x="235521" y="463580"/>
                      <a:pt x="236824" y="491969"/>
                    </a:cubicBezTo>
                    <a:lnTo>
                      <a:pt x="236824" y="510249"/>
                    </a:lnTo>
                    <a:cubicBezTo>
                      <a:pt x="228825" y="510479"/>
                      <a:pt x="221805" y="510296"/>
                      <a:pt x="213869" y="510086"/>
                    </a:cubicBezTo>
                    <a:cubicBezTo>
                      <a:pt x="207828" y="509929"/>
                      <a:pt x="201258" y="509756"/>
                      <a:pt x="193479" y="509756"/>
                    </a:cubicBezTo>
                    <a:cubicBezTo>
                      <a:pt x="162478" y="509756"/>
                      <a:pt x="129084" y="509751"/>
                      <a:pt x="99281" y="508410"/>
                    </a:cubicBezTo>
                    <a:cubicBezTo>
                      <a:pt x="91816" y="508410"/>
                      <a:pt x="84670" y="508054"/>
                      <a:pt x="77608" y="507703"/>
                    </a:cubicBezTo>
                    <a:cubicBezTo>
                      <a:pt x="75033" y="507572"/>
                      <a:pt x="72452" y="507446"/>
                      <a:pt x="69887" y="507336"/>
                    </a:cubicBezTo>
                    <a:cubicBezTo>
                      <a:pt x="69970" y="506205"/>
                      <a:pt x="70060" y="505058"/>
                      <a:pt x="70149" y="503916"/>
                    </a:cubicBezTo>
                    <a:cubicBezTo>
                      <a:pt x="70431" y="500234"/>
                      <a:pt x="70745" y="496243"/>
                      <a:pt x="70740" y="493723"/>
                    </a:cubicBezTo>
                    <a:cubicBezTo>
                      <a:pt x="72096" y="458478"/>
                      <a:pt x="72091" y="412470"/>
                      <a:pt x="72091" y="376188"/>
                    </a:cubicBezTo>
                    <a:cubicBezTo>
                      <a:pt x="72091" y="292483"/>
                      <a:pt x="69400" y="210182"/>
                      <a:pt x="65364" y="128451"/>
                    </a:cubicBezTo>
                    <a:lnTo>
                      <a:pt x="65364" y="102870"/>
                    </a:lnTo>
                    <a:cubicBezTo>
                      <a:pt x="65364" y="97140"/>
                      <a:pt x="65280" y="91425"/>
                      <a:pt x="65196" y="85721"/>
                    </a:cubicBezTo>
                    <a:cubicBezTo>
                      <a:pt x="64940" y="68206"/>
                      <a:pt x="64694" y="50482"/>
                      <a:pt x="66662" y="29813"/>
                    </a:cubicBezTo>
                    <a:cubicBezTo>
                      <a:pt x="66924" y="27100"/>
                      <a:pt x="66118" y="24392"/>
                      <a:pt x="64416" y="22266"/>
                    </a:cubicBezTo>
                    <a:cubicBezTo>
                      <a:pt x="63636" y="21297"/>
                      <a:pt x="62851" y="20144"/>
                      <a:pt x="61757" y="18531"/>
                    </a:cubicBezTo>
                    <a:cubicBezTo>
                      <a:pt x="59328" y="14949"/>
                      <a:pt x="54831" y="7851"/>
                      <a:pt x="47162" y="4311"/>
                    </a:cubicBezTo>
                    <a:cubicBezTo>
                      <a:pt x="43089" y="2436"/>
                      <a:pt x="38519" y="1687"/>
                      <a:pt x="33535" y="2242"/>
                    </a:cubicBezTo>
                    <a:cubicBezTo>
                      <a:pt x="24604" y="3237"/>
                      <a:pt x="15056" y="7113"/>
                      <a:pt x="8318" y="14650"/>
                    </a:cubicBezTo>
                    <a:cubicBezTo>
                      <a:pt x="3178" y="20401"/>
                      <a:pt x="0" y="27959"/>
                      <a:pt x="0" y="37157"/>
                    </a:cubicBezTo>
                    <a:cubicBezTo>
                      <a:pt x="1351" y="92499"/>
                      <a:pt x="4041" y="151848"/>
                      <a:pt x="6727" y="205200"/>
                    </a:cubicBezTo>
                    <a:lnTo>
                      <a:pt x="6727" y="275648"/>
                    </a:lnTo>
                    <a:cubicBezTo>
                      <a:pt x="3958" y="292237"/>
                      <a:pt x="4062" y="327225"/>
                      <a:pt x="5382" y="343876"/>
                    </a:cubicBezTo>
                    <a:cubicBezTo>
                      <a:pt x="5382" y="350261"/>
                      <a:pt x="5732" y="356939"/>
                      <a:pt x="6067" y="363277"/>
                    </a:cubicBezTo>
                    <a:cubicBezTo>
                      <a:pt x="6408" y="369729"/>
                      <a:pt x="6732" y="375842"/>
                      <a:pt x="6732" y="381572"/>
                    </a:cubicBezTo>
                    <a:cubicBezTo>
                      <a:pt x="6732" y="404430"/>
                      <a:pt x="6727" y="446363"/>
                      <a:pt x="8078" y="481205"/>
                    </a:cubicBezTo>
                    <a:cubicBezTo>
                      <a:pt x="8078" y="483201"/>
                      <a:pt x="7816" y="485615"/>
                      <a:pt x="7465" y="488795"/>
                    </a:cubicBezTo>
                    <a:cubicBezTo>
                      <a:pt x="7167" y="491476"/>
                      <a:pt x="6779" y="494823"/>
                      <a:pt x="6732" y="498008"/>
                    </a:cubicBezTo>
                    <a:cubicBezTo>
                      <a:pt x="5382" y="508939"/>
                      <a:pt x="4031" y="523893"/>
                      <a:pt x="4083" y="535364"/>
                    </a:cubicBezTo>
                    <a:cubicBezTo>
                      <a:pt x="2638" y="549783"/>
                      <a:pt x="4041" y="569210"/>
                      <a:pt x="5387" y="581482"/>
                    </a:cubicBezTo>
                    <a:cubicBezTo>
                      <a:pt x="5460" y="584693"/>
                      <a:pt x="6067" y="587286"/>
                      <a:pt x="6408" y="588805"/>
                    </a:cubicBezTo>
                    <a:cubicBezTo>
                      <a:pt x="6612" y="589695"/>
                      <a:pt x="6680" y="590067"/>
                      <a:pt x="6727" y="589826"/>
                    </a:cubicBezTo>
                    <a:cubicBezTo>
                      <a:pt x="5382" y="606032"/>
                      <a:pt x="4031" y="627674"/>
                      <a:pt x="4031" y="644110"/>
                    </a:cubicBezTo>
                    <a:cubicBezTo>
                      <a:pt x="4031" y="656775"/>
                      <a:pt x="3356" y="670509"/>
                      <a:pt x="2675" y="684373"/>
                    </a:cubicBezTo>
                    <a:cubicBezTo>
                      <a:pt x="2015" y="697756"/>
                      <a:pt x="1351" y="711290"/>
                      <a:pt x="1351" y="723552"/>
                    </a:cubicBezTo>
                    <a:lnTo>
                      <a:pt x="1351" y="796257"/>
                    </a:lnTo>
                    <a:cubicBezTo>
                      <a:pt x="1351" y="818099"/>
                      <a:pt x="2696" y="849311"/>
                      <a:pt x="4036" y="872996"/>
                    </a:cubicBezTo>
                    <a:cubicBezTo>
                      <a:pt x="4036" y="877935"/>
                      <a:pt x="4371" y="883461"/>
                      <a:pt x="4696" y="888736"/>
                    </a:cubicBezTo>
                    <a:cubicBezTo>
                      <a:pt x="5046" y="894529"/>
                      <a:pt x="5387" y="900123"/>
                      <a:pt x="5387" y="905308"/>
                    </a:cubicBezTo>
                    <a:lnTo>
                      <a:pt x="5387" y="933587"/>
                    </a:lnTo>
                    <a:cubicBezTo>
                      <a:pt x="5387" y="944240"/>
                      <a:pt x="5376" y="960944"/>
                      <a:pt x="6732" y="973981"/>
                    </a:cubicBezTo>
                    <a:lnTo>
                      <a:pt x="6732" y="991480"/>
                    </a:lnTo>
                    <a:cubicBezTo>
                      <a:pt x="6732" y="999499"/>
                      <a:pt x="6711" y="1007052"/>
                      <a:pt x="8219" y="1016103"/>
                    </a:cubicBezTo>
                    <a:cubicBezTo>
                      <a:pt x="8345" y="1016847"/>
                      <a:pt x="8543" y="1017569"/>
                      <a:pt x="8826" y="1018271"/>
                    </a:cubicBezTo>
                    <a:cubicBezTo>
                      <a:pt x="12449" y="1027338"/>
                      <a:pt x="18186" y="1034184"/>
                      <a:pt x="25243" y="1038321"/>
                    </a:cubicBezTo>
                    <a:cubicBezTo>
                      <a:pt x="31342" y="1041904"/>
                      <a:pt x="38200" y="1043303"/>
                      <a:pt x="44801" y="1042444"/>
                    </a:cubicBezTo>
                    <a:cubicBezTo>
                      <a:pt x="51659" y="1041553"/>
                      <a:pt x="58071" y="1038248"/>
                      <a:pt x="62825" y="1032832"/>
                    </a:cubicBezTo>
                    <a:cubicBezTo>
                      <a:pt x="67945" y="1027003"/>
                      <a:pt x="70751" y="1019188"/>
                      <a:pt x="70745" y="1009975"/>
                    </a:cubicBezTo>
                    <a:cubicBezTo>
                      <a:pt x="70745" y="1009969"/>
                      <a:pt x="68075" y="930895"/>
                      <a:pt x="68065" y="930895"/>
                    </a:cubicBezTo>
                    <a:cubicBezTo>
                      <a:pt x="68065" y="921084"/>
                      <a:pt x="67714" y="910603"/>
                      <a:pt x="67369" y="900536"/>
                    </a:cubicBezTo>
                    <a:cubicBezTo>
                      <a:pt x="67039" y="890752"/>
                      <a:pt x="66714" y="881382"/>
                      <a:pt x="66714" y="873007"/>
                    </a:cubicBezTo>
                    <a:lnTo>
                      <a:pt x="66714" y="831267"/>
                    </a:lnTo>
                    <a:cubicBezTo>
                      <a:pt x="66714" y="818942"/>
                      <a:pt x="67034" y="805324"/>
                      <a:pt x="67363" y="791198"/>
                    </a:cubicBezTo>
                    <a:cubicBezTo>
                      <a:pt x="67704" y="776406"/>
                      <a:pt x="68065" y="761081"/>
                      <a:pt x="68065" y="746446"/>
                    </a:cubicBezTo>
                    <a:lnTo>
                      <a:pt x="68065" y="662977"/>
                    </a:lnTo>
                    <a:cubicBezTo>
                      <a:pt x="68065" y="652156"/>
                      <a:pt x="68075" y="641937"/>
                      <a:pt x="69353" y="630477"/>
                    </a:cubicBezTo>
                    <a:cubicBezTo>
                      <a:pt x="69395" y="630094"/>
                      <a:pt x="69416" y="629707"/>
                      <a:pt x="69416" y="629319"/>
                    </a:cubicBezTo>
                    <a:lnTo>
                      <a:pt x="69416" y="572751"/>
                    </a:lnTo>
                    <a:cubicBezTo>
                      <a:pt x="72489" y="572882"/>
                      <a:pt x="75624" y="573050"/>
                      <a:pt x="78744" y="573212"/>
                    </a:cubicBezTo>
                    <a:cubicBezTo>
                      <a:pt x="84592" y="573521"/>
                      <a:pt x="90507" y="573840"/>
                      <a:pt x="94318" y="573793"/>
                    </a:cubicBezTo>
                    <a:cubicBezTo>
                      <a:pt x="109798" y="575192"/>
                      <a:pt x="133256" y="575181"/>
                      <a:pt x="151390" y="573793"/>
                    </a:cubicBezTo>
                    <a:cubicBezTo>
                      <a:pt x="165634" y="572494"/>
                      <a:pt x="179968" y="572489"/>
                      <a:pt x="193489" y="572489"/>
                    </a:cubicBezTo>
                    <a:cubicBezTo>
                      <a:pt x="199379" y="572489"/>
                      <a:pt x="205530" y="572342"/>
                      <a:pt x="211634" y="572196"/>
                    </a:cubicBezTo>
                    <a:cubicBezTo>
                      <a:pt x="220842" y="571976"/>
                      <a:pt x="229909" y="571761"/>
                      <a:pt x="238453" y="571992"/>
                    </a:cubicBezTo>
                    <a:cubicBezTo>
                      <a:pt x="239845" y="622898"/>
                      <a:pt x="246253" y="856853"/>
                      <a:pt x="246258" y="856853"/>
                    </a:cubicBezTo>
                    <a:cubicBezTo>
                      <a:pt x="246258" y="856853"/>
                      <a:pt x="246258" y="887824"/>
                      <a:pt x="246258" y="887966"/>
                    </a:cubicBezTo>
                    <a:cubicBezTo>
                      <a:pt x="246258" y="887966"/>
                      <a:pt x="247593" y="988934"/>
                      <a:pt x="247614" y="989495"/>
                    </a:cubicBezTo>
                    <a:cubicBezTo>
                      <a:pt x="247614" y="989495"/>
                      <a:pt x="248917" y="1009006"/>
                      <a:pt x="248938" y="1009011"/>
                    </a:cubicBezTo>
                    <a:cubicBezTo>
                      <a:pt x="248938" y="1018832"/>
                      <a:pt x="252063" y="1027228"/>
                      <a:pt x="257738" y="1033309"/>
                    </a:cubicBezTo>
                    <a:cubicBezTo>
                      <a:pt x="263130" y="1039086"/>
                      <a:pt x="270276" y="1042187"/>
                      <a:pt x="277537" y="1042684"/>
                    </a:cubicBezTo>
                    <a:cubicBezTo>
                      <a:pt x="284908" y="1043193"/>
                      <a:pt x="292462" y="1041045"/>
                      <a:pt x="298670" y="1036300"/>
                    </a:cubicBezTo>
                    <a:cubicBezTo>
                      <a:pt x="304999" y="1031465"/>
                      <a:pt x="309596" y="1024195"/>
                      <a:pt x="311417" y="1015097"/>
                    </a:cubicBezTo>
                    <a:cubicBezTo>
                      <a:pt x="311554" y="1014421"/>
                      <a:pt x="311622" y="1013730"/>
                      <a:pt x="311622" y="1013039"/>
                    </a:cubicBezTo>
                    <a:cubicBezTo>
                      <a:pt x="311622" y="941732"/>
                      <a:pt x="311627" y="878056"/>
                      <a:pt x="306240" y="808388"/>
                    </a:cubicBezTo>
                    <a:cubicBezTo>
                      <a:pt x="306240" y="780178"/>
                      <a:pt x="306245" y="740852"/>
                      <a:pt x="304895" y="712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711;p14">
                <a:extLst>
                  <a:ext uri="{FF2B5EF4-FFF2-40B4-BE49-F238E27FC236}">
                    <a16:creationId xmlns:a16="http://schemas.microsoft.com/office/drawing/2014/main" id="{720E3385-8117-5FE5-8F30-5B77E5451065}"/>
                  </a:ext>
                </a:extLst>
              </p:cNvPr>
              <p:cNvSpPr/>
              <p:nvPr/>
            </p:nvSpPr>
            <p:spPr>
              <a:xfrm>
                <a:off x="2076678" y="3682063"/>
                <a:ext cx="291586" cy="1034200"/>
              </a:xfrm>
              <a:custGeom>
                <a:avLst/>
                <a:gdLst/>
                <a:ahLst/>
                <a:cxnLst/>
                <a:rect l="l" t="t" r="r" b="b"/>
                <a:pathLst>
                  <a:path w="291586" h="1034200" extrusionOk="0">
                    <a:moveTo>
                      <a:pt x="280678" y="10247"/>
                    </a:moveTo>
                    <a:cubicBezTo>
                      <a:pt x="279955" y="9582"/>
                      <a:pt x="279144" y="9026"/>
                      <a:pt x="278269" y="8586"/>
                    </a:cubicBezTo>
                    <a:lnTo>
                      <a:pt x="272877" y="5899"/>
                    </a:lnTo>
                    <a:cubicBezTo>
                      <a:pt x="272050" y="5486"/>
                      <a:pt x="271166" y="5187"/>
                      <a:pt x="270260" y="5004"/>
                    </a:cubicBezTo>
                    <a:cubicBezTo>
                      <a:pt x="248959" y="735"/>
                      <a:pt x="213010" y="-616"/>
                      <a:pt x="191369" y="861"/>
                    </a:cubicBezTo>
                    <a:cubicBezTo>
                      <a:pt x="185605" y="1683"/>
                      <a:pt x="164331" y="1306"/>
                      <a:pt x="147720" y="976"/>
                    </a:cubicBezTo>
                    <a:cubicBezTo>
                      <a:pt x="141841" y="861"/>
                      <a:pt x="136700" y="756"/>
                      <a:pt x="134167" y="766"/>
                    </a:cubicBezTo>
                    <a:cubicBezTo>
                      <a:pt x="107976" y="-548"/>
                      <a:pt x="68101" y="-742"/>
                      <a:pt x="47025" y="4915"/>
                    </a:cubicBezTo>
                    <a:cubicBezTo>
                      <a:pt x="43513" y="5208"/>
                      <a:pt x="31724" y="6187"/>
                      <a:pt x="30991" y="6277"/>
                    </a:cubicBezTo>
                    <a:cubicBezTo>
                      <a:pt x="22693" y="7665"/>
                      <a:pt x="15239" y="9739"/>
                      <a:pt x="10166" y="14929"/>
                    </a:cubicBezTo>
                    <a:cubicBezTo>
                      <a:pt x="4989" y="20230"/>
                      <a:pt x="4104" y="27050"/>
                      <a:pt x="3471" y="31554"/>
                    </a:cubicBezTo>
                    <a:cubicBezTo>
                      <a:pt x="785" y="54328"/>
                      <a:pt x="-707" y="76719"/>
                      <a:pt x="2052" y="96791"/>
                    </a:cubicBezTo>
                    <a:lnTo>
                      <a:pt x="2052" y="106837"/>
                    </a:lnTo>
                    <a:cubicBezTo>
                      <a:pt x="2052" y="121073"/>
                      <a:pt x="2387" y="142375"/>
                      <a:pt x="2727" y="163541"/>
                    </a:cubicBezTo>
                    <a:cubicBezTo>
                      <a:pt x="3062" y="184785"/>
                      <a:pt x="3403" y="205899"/>
                      <a:pt x="3413" y="219433"/>
                    </a:cubicBezTo>
                    <a:cubicBezTo>
                      <a:pt x="2052" y="247989"/>
                      <a:pt x="2047" y="286079"/>
                      <a:pt x="3403" y="308790"/>
                    </a:cubicBezTo>
                    <a:cubicBezTo>
                      <a:pt x="3403" y="313865"/>
                      <a:pt x="3680" y="318899"/>
                      <a:pt x="3968" y="324147"/>
                    </a:cubicBezTo>
                    <a:cubicBezTo>
                      <a:pt x="4340" y="330898"/>
                      <a:pt x="4753" y="338336"/>
                      <a:pt x="4753" y="347832"/>
                    </a:cubicBezTo>
                    <a:lnTo>
                      <a:pt x="4753" y="378808"/>
                    </a:lnTo>
                    <a:cubicBezTo>
                      <a:pt x="4753" y="392563"/>
                      <a:pt x="4601" y="409423"/>
                      <a:pt x="4455" y="426467"/>
                    </a:cubicBezTo>
                    <a:cubicBezTo>
                      <a:pt x="4162" y="460481"/>
                      <a:pt x="3832" y="496145"/>
                      <a:pt x="4753" y="506704"/>
                    </a:cubicBezTo>
                    <a:cubicBezTo>
                      <a:pt x="4753" y="528813"/>
                      <a:pt x="4345" y="547685"/>
                      <a:pt x="3973" y="564744"/>
                    </a:cubicBezTo>
                    <a:cubicBezTo>
                      <a:pt x="3680" y="578645"/>
                      <a:pt x="3403" y="591415"/>
                      <a:pt x="3403" y="603650"/>
                    </a:cubicBezTo>
                    <a:cubicBezTo>
                      <a:pt x="3403" y="603650"/>
                      <a:pt x="3403" y="761905"/>
                      <a:pt x="3418" y="761905"/>
                    </a:cubicBezTo>
                    <a:cubicBezTo>
                      <a:pt x="712" y="807882"/>
                      <a:pt x="707" y="820201"/>
                      <a:pt x="707" y="840607"/>
                    </a:cubicBezTo>
                    <a:cubicBezTo>
                      <a:pt x="707" y="840607"/>
                      <a:pt x="707" y="910139"/>
                      <a:pt x="717" y="910139"/>
                    </a:cubicBezTo>
                    <a:cubicBezTo>
                      <a:pt x="-634" y="939806"/>
                      <a:pt x="-728" y="981498"/>
                      <a:pt x="6371" y="1011338"/>
                    </a:cubicBezTo>
                    <a:cubicBezTo>
                      <a:pt x="6653" y="1012548"/>
                      <a:pt x="7161" y="1013700"/>
                      <a:pt x="7852" y="1014737"/>
                    </a:cubicBezTo>
                    <a:cubicBezTo>
                      <a:pt x="7863" y="1014753"/>
                      <a:pt x="7873" y="1014774"/>
                      <a:pt x="7884" y="1014790"/>
                    </a:cubicBezTo>
                    <a:cubicBezTo>
                      <a:pt x="10831" y="1019205"/>
                      <a:pt x="14673" y="1025443"/>
                      <a:pt x="20929" y="1028790"/>
                    </a:cubicBezTo>
                    <a:cubicBezTo>
                      <a:pt x="24447" y="1030671"/>
                      <a:pt x="28180" y="1031435"/>
                      <a:pt x="32053" y="1031509"/>
                    </a:cubicBezTo>
                    <a:cubicBezTo>
                      <a:pt x="55543" y="1034217"/>
                      <a:pt x="82869" y="1034201"/>
                      <a:pt x="108076" y="1034201"/>
                    </a:cubicBezTo>
                    <a:cubicBezTo>
                      <a:pt x="129481" y="1034201"/>
                      <a:pt x="162158" y="1034206"/>
                      <a:pt x="183428" y="1032865"/>
                    </a:cubicBezTo>
                    <a:cubicBezTo>
                      <a:pt x="195410" y="1032865"/>
                      <a:pt x="207367" y="1032499"/>
                      <a:pt x="218769" y="1032153"/>
                    </a:cubicBezTo>
                    <a:cubicBezTo>
                      <a:pt x="229537" y="1031823"/>
                      <a:pt x="239772" y="1031514"/>
                      <a:pt x="249362" y="1031514"/>
                    </a:cubicBezTo>
                    <a:cubicBezTo>
                      <a:pt x="255675" y="1031514"/>
                      <a:pt x="265355" y="1030388"/>
                      <a:pt x="273616" y="1025187"/>
                    </a:cubicBezTo>
                    <a:cubicBezTo>
                      <a:pt x="277903" y="1022489"/>
                      <a:pt x="281887" y="1018640"/>
                      <a:pt x="284619" y="1013307"/>
                    </a:cubicBezTo>
                    <a:cubicBezTo>
                      <a:pt x="287352" y="1007975"/>
                      <a:pt x="288520" y="1001753"/>
                      <a:pt x="288101" y="995441"/>
                    </a:cubicBezTo>
                    <a:cubicBezTo>
                      <a:pt x="288101" y="987684"/>
                      <a:pt x="286384" y="980948"/>
                      <a:pt x="281992" y="975920"/>
                    </a:cubicBezTo>
                    <a:cubicBezTo>
                      <a:pt x="276071" y="969153"/>
                      <a:pt x="267590" y="968415"/>
                      <a:pt x="264491" y="967995"/>
                    </a:cubicBezTo>
                    <a:cubicBezTo>
                      <a:pt x="263376" y="967849"/>
                      <a:pt x="262722" y="967755"/>
                      <a:pt x="262188" y="967650"/>
                    </a:cubicBezTo>
                    <a:cubicBezTo>
                      <a:pt x="261408" y="967493"/>
                      <a:pt x="260617" y="967425"/>
                      <a:pt x="259821" y="967451"/>
                    </a:cubicBezTo>
                    <a:cubicBezTo>
                      <a:pt x="259821" y="967451"/>
                      <a:pt x="122273" y="971463"/>
                      <a:pt x="122268" y="971515"/>
                    </a:cubicBezTo>
                    <a:cubicBezTo>
                      <a:pt x="113551" y="970892"/>
                      <a:pt x="103574" y="969661"/>
                      <a:pt x="93036" y="968362"/>
                    </a:cubicBezTo>
                    <a:cubicBezTo>
                      <a:pt x="85680" y="967456"/>
                      <a:pt x="78064" y="966513"/>
                      <a:pt x="70651" y="965769"/>
                    </a:cubicBezTo>
                    <a:lnTo>
                      <a:pt x="69044" y="965612"/>
                    </a:lnTo>
                    <a:cubicBezTo>
                      <a:pt x="69750" y="936962"/>
                      <a:pt x="68950" y="916576"/>
                      <a:pt x="67944" y="890749"/>
                    </a:cubicBezTo>
                    <a:cubicBezTo>
                      <a:pt x="67766" y="886218"/>
                      <a:pt x="67583" y="881515"/>
                      <a:pt x="67405" y="876963"/>
                    </a:cubicBezTo>
                    <a:cubicBezTo>
                      <a:pt x="67405" y="871531"/>
                      <a:pt x="67091" y="865843"/>
                      <a:pt x="66777" y="860218"/>
                    </a:cubicBezTo>
                    <a:cubicBezTo>
                      <a:pt x="66426" y="853828"/>
                      <a:pt x="66065" y="847380"/>
                      <a:pt x="66065" y="840607"/>
                    </a:cubicBezTo>
                    <a:cubicBezTo>
                      <a:pt x="66065" y="837276"/>
                      <a:pt x="65458" y="834118"/>
                      <a:pt x="65118" y="832264"/>
                    </a:cubicBezTo>
                    <a:cubicBezTo>
                      <a:pt x="64814" y="830598"/>
                      <a:pt x="64735" y="830043"/>
                      <a:pt x="64720" y="829839"/>
                    </a:cubicBezTo>
                    <a:cubicBezTo>
                      <a:pt x="64720" y="829839"/>
                      <a:pt x="64720" y="818315"/>
                      <a:pt x="64704" y="818305"/>
                    </a:cubicBezTo>
                    <a:cubicBezTo>
                      <a:pt x="68756" y="749297"/>
                      <a:pt x="68751" y="678975"/>
                      <a:pt x="68751" y="611727"/>
                    </a:cubicBezTo>
                    <a:lnTo>
                      <a:pt x="68751" y="577692"/>
                    </a:lnTo>
                    <a:cubicBezTo>
                      <a:pt x="90387" y="577378"/>
                      <a:pt x="119875" y="576220"/>
                      <a:pt x="146317" y="575073"/>
                    </a:cubicBezTo>
                    <a:cubicBezTo>
                      <a:pt x="149034" y="574921"/>
                      <a:pt x="151735" y="574769"/>
                      <a:pt x="154395" y="574623"/>
                    </a:cubicBezTo>
                    <a:cubicBezTo>
                      <a:pt x="175711" y="573428"/>
                      <a:pt x="194269" y="572397"/>
                      <a:pt x="202253" y="572397"/>
                    </a:cubicBezTo>
                    <a:cubicBezTo>
                      <a:pt x="209733" y="572397"/>
                      <a:pt x="216209" y="569767"/>
                      <a:pt x="221078" y="565132"/>
                    </a:cubicBezTo>
                    <a:cubicBezTo>
                      <a:pt x="227333" y="559176"/>
                      <a:pt x="230003" y="550880"/>
                      <a:pt x="230385" y="543248"/>
                    </a:cubicBezTo>
                    <a:cubicBezTo>
                      <a:pt x="230773" y="535470"/>
                      <a:pt x="228883" y="527147"/>
                      <a:pt x="224569" y="520228"/>
                    </a:cubicBezTo>
                    <a:cubicBezTo>
                      <a:pt x="221365" y="515095"/>
                      <a:pt x="216680" y="510523"/>
                      <a:pt x="210424" y="507836"/>
                    </a:cubicBezTo>
                    <a:cubicBezTo>
                      <a:pt x="209116" y="507275"/>
                      <a:pt x="207713" y="506987"/>
                      <a:pt x="206294" y="506987"/>
                    </a:cubicBezTo>
                    <a:cubicBezTo>
                      <a:pt x="191144" y="506987"/>
                      <a:pt x="161273" y="508354"/>
                      <a:pt x="143045" y="509674"/>
                    </a:cubicBezTo>
                    <a:cubicBezTo>
                      <a:pt x="139669" y="509674"/>
                      <a:pt x="137281" y="510287"/>
                      <a:pt x="135795" y="510664"/>
                    </a:cubicBezTo>
                    <a:cubicBezTo>
                      <a:pt x="134596" y="510963"/>
                      <a:pt x="134292" y="511025"/>
                      <a:pt x="133371" y="511031"/>
                    </a:cubicBezTo>
                    <a:cubicBezTo>
                      <a:pt x="133371" y="511031"/>
                      <a:pt x="80419" y="512356"/>
                      <a:pt x="80414" y="512393"/>
                    </a:cubicBezTo>
                    <a:lnTo>
                      <a:pt x="67421" y="511628"/>
                    </a:lnTo>
                    <a:cubicBezTo>
                      <a:pt x="67468" y="497795"/>
                      <a:pt x="67683" y="481930"/>
                      <a:pt x="68756" y="462278"/>
                    </a:cubicBezTo>
                    <a:cubicBezTo>
                      <a:pt x="68756" y="454442"/>
                      <a:pt x="69086" y="445899"/>
                      <a:pt x="69426" y="437099"/>
                    </a:cubicBezTo>
                    <a:cubicBezTo>
                      <a:pt x="69761" y="428394"/>
                      <a:pt x="70106" y="419432"/>
                      <a:pt x="70106" y="411115"/>
                    </a:cubicBezTo>
                    <a:cubicBezTo>
                      <a:pt x="70106" y="402818"/>
                      <a:pt x="69703" y="394569"/>
                      <a:pt x="69337" y="387252"/>
                    </a:cubicBezTo>
                    <a:cubicBezTo>
                      <a:pt x="69028" y="380898"/>
                      <a:pt x="68756" y="375367"/>
                      <a:pt x="68756" y="370726"/>
                    </a:cubicBezTo>
                    <a:lnTo>
                      <a:pt x="68756" y="357260"/>
                    </a:lnTo>
                    <a:cubicBezTo>
                      <a:pt x="68756" y="332443"/>
                      <a:pt x="67499" y="322277"/>
                      <a:pt x="66196" y="311791"/>
                    </a:cubicBezTo>
                    <a:cubicBezTo>
                      <a:pt x="66128" y="311257"/>
                      <a:pt x="66060" y="310722"/>
                      <a:pt x="65992" y="310183"/>
                    </a:cubicBezTo>
                    <a:cubicBezTo>
                      <a:pt x="64741" y="300205"/>
                      <a:pt x="64720" y="290196"/>
                      <a:pt x="64720" y="267055"/>
                    </a:cubicBezTo>
                    <a:cubicBezTo>
                      <a:pt x="64720" y="267055"/>
                      <a:pt x="64720" y="262477"/>
                      <a:pt x="64693" y="262441"/>
                    </a:cubicBezTo>
                    <a:cubicBezTo>
                      <a:pt x="66076" y="245748"/>
                      <a:pt x="66065" y="219726"/>
                      <a:pt x="66065" y="203772"/>
                    </a:cubicBezTo>
                    <a:lnTo>
                      <a:pt x="66065" y="129720"/>
                    </a:lnTo>
                    <a:cubicBezTo>
                      <a:pt x="66065" y="122581"/>
                      <a:pt x="66133" y="117276"/>
                      <a:pt x="67096" y="113405"/>
                    </a:cubicBezTo>
                    <a:cubicBezTo>
                      <a:pt x="67196" y="113001"/>
                      <a:pt x="67274" y="112593"/>
                      <a:pt x="67327" y="112179"/>
                    </a:cubicBezTo>
                    <a:cubicBezTo>
                      <a:pt x="67400" y="111587"/>
                      <a:pt x="67473" y="110995"/>
                      <a:pt x="67552" y="110404"/>
                    </a:cubicBezTo>
                    <a:cubicBezTo>
                      <a:pt x="68777" y="100698"/>
                      <a:pt x="70080" y="90668"/>
                      <a:pt x="68756" y="79281"/>
                    </a:cubicBezTo>
                    <a:lnTo>
                      <a:pt x="68756" y="68407"/>
                    </a:lnTo>
                    <a:cubicBezTo>
                      <a:pt x="70583" y="68203"/>
                      <a:pt x="72494" y="67904"/>
                      <a:pt x="74431" y="67475"/>
                    </a:cubicBezTo>
                    <a:lnTo>
                      <a:pt x="223454" y="63484"/>
                    </a:lnTo>
                    <a:cubicBezTo>
                      <a:pt x="227695" y="63871"/>
                      <a:pt x="252529" y="66118"/>
                      <a:pt x="253393" y="66160"/>
                    </a:cubicBezTo>
                    <a:lnTo>
                      <a:pt x="258774" y="66160"/>
                    </a:lnTo>
                    <a:cubicBezTo>
                      <a:pt x="265454" y="66160"/>
                      <a:pt x="271611" y="64175"/>
                      <a:pt x="276720" y="60854"/>
                    </a:cubicBezTo>
                    <a:cubicBezTo>
                      <a:pt x="282091" y="57366"/>
                      <a:pt x="286321" y="52390"/>
                      <a:pt x="288870" y="46639"/>
                    </a:cubicBezTo>
                    <a:cubicBezTo>
                      <a:pt x="291404" y="40945"/>
                      <a:pt x="292320" y="34398"/>
                      <a:pt x="290954" y="27809"/>
                    </a:cubicBezTo>
                    <a:cubicBezTo>
                      <a:pt x="289619" y="21340"/>
                      <a:pt x="286164" y="15280"/>
                      <a:pt x="280678" y="10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712;p14">
                <a:extLst>
                  <a:ext uri="{FF2B5EF4-FFF2-40B4-BE49-F238E27FC236}">
                    <a16:creationId xmlns:a16="http://schemas.microsoft.com/office/drawing/2014/main" id="{9361BAED-2971-5F53-F149-C4A06065761D}"/>
                  </a:ext>
                </a:extLst>
              </p:cNvPr>
              <p:cNvSpPr/>
              <p:nvPr/>
            </p:nvSpPr>
            <p:spPr>
              <a:xfrm>
                <a:off x="3421729" y="4632687"/>
                <a:ext cx="84753" cy="86280"/>
              </a:xfrm>
              <a:custGeom>
                <a:avLst/>
                <a:gdLst/>
                <a:ahLst/>
                <a:cxnLst/>
                <a:rect l="l" t="t" r="r" b="b"/>
                <a:pathLst>
                  <a:path w="84753" h="86280" extrusionOk="0">
                    <a:moveTo>
                      <a:pt x="84606" y="39752"/>
                    </a:moveTo>
                    <a:cubicBezTo>
                      <a:pt x="84150" y="35583"/>
                      <a:pt x="82674" y="31943"/>
                      <a:pt x="80737" y="28517"/>
                    </a:cubicBezTo>
                    <a:cubicBezTo>
                      <a:pt x="80512" y="27705"/>
                      <a:pt x="80219" y="26532"/>
                      <a:pt x="80188" y="25909"/>
                    </a:cubicBezTo>
                    <a:cubicBezTo>
                      <a:pt x="80188" y="25542"/>
                      <a:pt x="80167" y="25175"/>
                      <a:pt x="80125" y="24809"/>
                    </a:cubicBezTo>
                    <a:cubicBezTo>
                      <a:pt x="79612" y="20215"/>
                      <a:pt x="78130" y="15815"/>
                      <a:pt x="75408" y="11966"/>
                    </a:cubicBezTo>
                    <a:cubicBezTo>
                      <a:pt x="72801" y="8273"/>
                      <a:pt x="69330" y="5497"/>
                      <a:pt x="65352" y="3570"/>
                    </a:cubicBezTo>
                    <a:cubicBezTo>
                      <a:pt x="57452" y="-249"/>
                      <a:pt x="47636" y="-704"/>
                      <a:pt x="37156" y="799"/>
                    </a:cubicBezTo>
                    <a:cubicBezTo>
                      <a:pt x="31283" y="1700"/>
                      <a:pt x="26440" y="4643"/>
                      <a:pt x="22671" y="7933"/>
                    </a:cubicBezTo>
                    <a:cubicBezTo>
                      <a:pt x="7966" y="20770"/>
                      <a:pt x="433" y="47226"/>
                      <a:pt x="433" y="47226"/>
                    </a:cubicBezTo>
                    <a:cubicBezTo>
                      <a:pt x="-206" y="49379"/>
                      <a:pt x="-138" y="51684"/>
                      <a:pt x="637" y="53800"/>
                    </a:cubicBezTo>
                    <a:cubicBezTo>
                      <a:pt x="3469" y="61578"/>
                      <a:pt x="7123" y="67633"/>
                      <a:pt x="11651" y="72425"/>
                    </a:cubicBezTo>
                    <a:cubicBezTo>
                      <a:pt x="17200" y="78286"/>
                      <a:pt x="23446" y="81602"/>
                      <a:pt x="29241" y="84085"/>
                    </a:cubicBezTo>
                    <a:cubicBezTo>
                      <a:pt x="30550" y="84645"/>
                      <a:pt x="31947" y="84933"/>
                      <a:pt x="33366" y="84933"/>
                    </a:cubicBezTo>
                    <a:lnTo>
                      <a:pt x="40093" y="84933"/>
                    </a:lnTo>
                    <a:cubicBezTo>
                      <a:pt x="44459" y="84933"/>
                      <a:pt x="51825" y="86138"/>
                      <a:pt x="51825" y="86138"/>
                    </a:cubicBezTo>
                    <a:cubicBezTo>
                      <a:pt x="54657" y="86609"/>
                      <a:pt x="57552" y="85902"/>
                      <a:pt x="59844" y="84179"/>
                    </a:cubicBezTo>
                    <a:cubicBezTo>
                      <a:pt x="66702" y="79030"/>
                      <a:pt x="74031" y="73567"/>
                      <a:pt x="78476" y="65904"/>
                    </a:cubicBezTo>
                    <a:cubicBezTo>
                      <a:pt x="80575" y="62285"/>
                      <a:pt x="81962" y="58341"/>
                      <a:pt x="82643" y="53941"/>
                    </a:cubicBezTo>
                    <a:cubicBezTo>
                      <a:pt x="84077" y="49494"/>
                      <a:pt x="85161" y="44817"/>
                      <a:pt x="84606" y="39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713;p14">
                <a:extLst>
                  <a:ext uri="{FF2B5EF4-FFF2-40B4-BE49-F238E27FC236}">
                    <a16:creationId xmlns:a16="http://schemas.microsoft.com/office/drawing/2014/main" id="{1B8247AD-8FB1-053C-0B06-292C8B5BA8AD}"/>
                  </a:ext>
                </a:extLst>
              </p:cNvPr>
              <p:cNvSpPr/>
              <p:nvPr/>
            </p:nvSpPr>
            <p:spPr>
              <a:xfrm>
                <a:off x="2725991" y="3676560"/>
                <a:ext cx="271244" cy="1039709"/>
              </a:xfrm>
              <a:custGeom>
                <a:avLst/>
                <a:gdLst/>
                <a:ahLst/>
                <a:cxnLst/>
                <a:rect l="l" t="t" r="r" b="b"/>
                <a:pathLst>
                  <a:path w="271244" h="1039709" extrusionOk="0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8" y="975656"/>
                    </a:cubicBezTo>
                    <a:cubicBezTo>
                      <a:pt x="240866" y="975656"/>
                      <a:pt x="195165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3" y="976819"/>
                      <a:pt x="111211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0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7" y="377581"/>
                    </a:cubicBezTo>
                    <a:lnTo>
                      <a:pt x="74807" y="307562"/>
                    </a:lnTo>
                    <a:cubicBezTo>
                      <a:pt x="74807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6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1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26" y="1003642"/>
                    </a:cubicBezTo>
                    <a:cubicBezTo>
                      <a:pt x="4026" y="1006360"/>
                      <a:pt x="4020" y="1011964"/>
                      <a:pt x="6481" y="1019145"/>
                    </a:cubicBezTo>
                    <a:cubicBezTo>
                      <a:pt x="8214" y="1024179"/>
                      <a:pt x="11062" y="1029757"/>
                      <a:pt x="15658" y="1035660"/>
                    </a:cubicBezTo>
                    <a:cubicBezTo>
                      <a:pt x="17689" y="1038274"/>
                      <a:pt x="20835" y="1039772"/>
                      <a:pt x="24144" y="1039704"/>
                    </a:cubicBezTo>
                    <a:cubicBezTo>
                      <a:pt x="24144" y="1039704"/>
                      <a:pt x="155824" y="1037022"/>
                      <a:pt x="155803" y="1037022"/>
                    </a:cubicBezTo>
                    <a:cubicBezTo>
                      <a:pt x="161614" y="1037022"/>
                      <a:pt x="170456" y="1037347"/>
                      <a:pt x="179627" y="1037687"/>
                    </a:cubicBezTo>
                    <a:cubicBezTo>
                      <a:pt x="188291" y="1038007"/>
                      <a:pt x="197248" y="1038342"/>
                      <a:pt x="203530" y="1038368"/>
                    </a:cubicBezTo>
                    <a:cubicBezTo>
                      <a:pt x="213895" y="1039730"/>
                      <a:pt x="230213" y="1039709"/>
                      <a:pt x="235196" y="1039709"/>
                    </a:cubicBezTo>
                    <a:cubicBezTo>
                      <a:pt x="245420" y="1039709"/>
                      <a:pt x="254906" y="1035335"/>
                      <a:pt x="261518" y="1028715"/>
                    </a:cubicBezTo>
                    <a:cubicBezTo>
                      <a:pt x="267182" y="1023048"/>
                      <a:pt x="271244" y="1015207"/>
                      <a:pt x="271244" y="1006339"/>
                    </a:cubicBezTo>
                    <a:cubicBezTo>
                      <a:pt x="271244" y="1001054"/>
                      <a:pt x="268349" y="993857"/>
                      <a:pt x="263517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714;p14">
                <a:extLst>
                  <a:ext uri="{FF2B5EF4-FFF2-40B4-BE49-F238E27FC236}">
                    <a16:creationId xmlns:a16="http://schemas.microsoft.com/office/drawing/2014/main" id="{E812DEC8-5845-154E-AD4B-2D6EF9E64D76}"/>
                  </a:ext>
                </a:extLst>
              </p:cNvPr>
              <p:cNvSpPr/>
              <p:nvPr/>
            </p:nvSpPr>
            <p:spPr>
              <a:xfrm>
                <a:off x="2988440" y="3671865"/>
                <a:ext cx="354694" cy="1044398"/>
              </a:xfrm>
              <a:custGeom>
                <a:avLst/>
                <a:gdLst/>
                <a:ahLst/>
                <a:cxnLst/>
                <a:rect l="l" t="t" r="r" b="b"/>
                <a:pathLst>
                  <a:path w="354694" h="1044398" extrusionOk="0">
                    <a:moveTo>
                      <a:pt x="351978" y="459842"/>
                    </a:moveTo>
                    <a:cubicBezTo>
                      <a:pt x="351978" y="459842"/>
                      <a:pt x="350653" y="433433"/>
                      <a:pt x="350643" y="433428"/>
                    </a:cubicBezTo>
                    <a:lnTo>
                      <a:pt x="350643" y="383627"/>
                    </a:lnTo>
                    <a:cubicBezTo>
                      <a:pt x="350643" y="361356"/>
                      <a:pt x="347879" y="336539"/>
                      <a:pt x="345219" y="316667"/>
                    </a:cubicBezTo>
                    <a:cubicBezTo>
                      <a:pt x="345219" y="316667"/>
                      <a:pt x="341272" y="274555"/>
                      <a:pt x="341230" y="274550"/>
                    </a:cubicBezTo>
                    <a:lnTo>
                      <a:pt x="341230" y="250336"/>
                    </a:lnTo>
                    <a:cubicBezTo>
                      <a:pt x="341230" y="249859"/>
                      <a:pt x="341199" y="249388"/>
                      <a:pt x="341136" y="248916"/>
                    </a:cubicBezTo>
                    <a:cubicBezTo>
                      <a:pt x="337074" y="219161"/>
                      <a:pt x="331598" y="184759"/>
                      <a:pt x="320296" y="149493"/>
                    </a:cubicBezTo>
                    <a:cubicBezTo>
                      <a:pt x="303586" y="107690"/>
                      <a:pt x="263701" y="43601"/>
                      <a:pt x="220429" y="15092"/>
                    </a:cubicBezTo>
                    <a:cubicBezTo>
                      <a:pt x="206509" y="5920"/>
                      <a:pt x="191285" y="-208"/>
                      <a:pt x="176612" y="206"/>
                    </a:cubicBezTo>
                    <a:cubicBezTo>
                      <a:pt x="159823" y="-784"/>
                      <a:pt x="145411" y="1856"/>
                      <a:pt x="132790" y="6884"/>
                    </a:cubicBezTo>
                    <a:cubicBezTo>
                      <a:pt x="108720" y="16469"/>
                      <a:pt x="91983" y="34508"/>
                      <a:pt x="78242" y="49137"/>
                    </a:cubicBezTo>
                    <a:cubicBezTo>
                      <a:pt x="77781" y="49635"/>
                      <a:pt x="77320" y="50127"/>
                      <a:pt x="76441" y="51080"/>
                    </a:cubicBezTo>
                    <a:lnTo>
                      <a:pt x="69714" y="59152"/>
                    </a:lnTo>
                    <a:cubicBezTo>
                      <a:pt x="69342" y="59602"/>
                      <a:pt x="69002" y="60079"/>
                      <a:pt x="68709" y="60587"/>
                    </a:cubicBezTo>
                    <a:cubicBezTo>
                      <a:pt x="39613" y="110487"/>
                      <a:pt x="21846" y="173702"/>
                      <a:pt x="12234" y="217741"/>
                    </a:cubicBezTo>
                    <a:cubicBezTo>
                      <a:pt x="5465" y="261105"/>
                      <a:pt x="0" y="310157"/>
                      <a:pt x="0" y="355348"/>
                    </a:cubicBezTo>
                    <a:lnTo>
                      <a:pt x="0" y="375545"/>
                    </a:lnTo>
                    <a:cubicBezTo>
                      <a:pt x="0" y="379740"/>
                      <a:pt x="440" y="383842"/>
                      <a:pt x="790" y="387110"/>
                    </a:cubicBezTo>
                    <a:cubicBezTo>
                      <a:pt x="1120" y="390258"/>
                      <a:pt x="1351" y="392510"/>
                      <a:pt x="1351" y="394390"/>
                    </a:cubicBezTo>
                    <a:cubicBezTo>
                      <a:pt x="1351" y="394390"/>
                      <a:pt x="1351" y="475173"/>
                      <a:pt x="1361" y="475670"/>
                    </a:cubicBezTo>
                    <a:cubicBezTo>
                      <a:pt x="2691" y="503776"/>
                      <a:pt x="4036" y="558820"/>
                      <a:pt x="4036" y="586921"/>
                    </a:cubicBezTo>
                    <a:lnTo>
                      <a:pt x="4036" y="611151"/>
                    </a:lnTo>
                    <a:cubicBezTo>
                      <a:pt x="4036" y="615875"/>
                      <a:pt x="4444" y="620898"/>
                      <a:pt x="4790" y="625188"/>
                    </a:cubicBezTo>
                    <a:cubicBezTo>
                      <a:pt x="5120" y="629321"/>
                      <a:pt x="5387" y="632683"/>
                      <a:pt x="5387" y="635391"/>
                    </a:cubicBezTo>
                    <a:cubicBezTo>
                      <a:pt x="5387" y="658505"/>
                      <a:pt x="6737" y="701785"/>
                      <a:pt x="8109" y="737104"/>
                    </a:cubicBezTo>
                    <a:cubicBezTo>
                      <a:pt x="8240" y="738979"/>
                      <a:pt x="8376" y="740838"/>
                      <a:pt x="8502" y="742682"/>
                    </a:cubicBezTo>
                    <a:cubicBezTo>
                      <a:pt x="9711" y="759542"/>
                      <a:pt x="10768" y="774386"/>
                      <a:pt x="10768" y="784835"/>
                    </a:cubicBezTo>
                    <a:cubicBezTo>
                      <a:pt x="10768" y="785291"/>
                      <a:pt x="10794" y="785752"/>
                      <a:pt x="10857" y="786202"/>
                    </a:cubicBezTo>
                    <a:cubicBezTo>
                      <a:pt x="17647" y="837842"/>
                      <a:pt x="31247" y="900622"/>
                      <a:pt x="47769" y="944692"/>
                    </a:cubicBezTo>
                    <a:cubicBezTo>
                      <a:pt x="47947" y="945153"/>
                      <a:pt x="48146" y="945599"/>
                      <a:pt x="48381" y="946028"/>
                    </a:cubicBezTo>
                    <a:cubicBezTo>
                      <a:pt x="65044" y="976601"/>
                      <a:pt x="97224" y="1016204"/>
                      <a:pt x="129262" y="1033698"/>
                    </a:cubicBezTo>
                    <a:cubicBezTo>
                      <a:pt x="129900" y="1034049"/>
                      <a:pt x="130576" y="1034327"/>
                      <a:pt x="131272" y="1034536"/>
                    </a:cubicBezTo>
                    <a:lnTo>
                      <a:pt x="158185" y="1042618"/>
                    </a:lnTo>
                    <a:cubicBezTo>
                      <a:pt x="158981" y="1042859"/>
                      <a:pt x="159813" y="1043000"/>
                      <a:pt x="160645" y="1043047"/>
                    </a:cubicBezTo>
                    <a:cubicBezTo>
                      <a:pt x="160645" y="1043047"/>
                      <a:pt x="186213" y="1044383"/>
                      <a:pt x="186762" y="1044399"/>
                    </a:cubicBezTo>
                    <a:cubicBezTo>
                      <a:pt x="198724" y="1044399"/>
                      <a:pt x="209639" y="1042854"/>
                      <a:pt x="223255" y="1036788"/>
                    </a:cubicBezTo>
                    <a:cubicBezTo>
                      <a:pt x="246708" y="1026527"/>
                      <a:pt x="265564" y="1010594"/>
                      <a:pt x="280672" y="991749"/>
                    </a:cubicBezTo>
                    <a:cubicBezTo>
                      <a:pt x="310496" y="954539"/>
                      <a:pt x="326117" y="905456"/>
                      <a:pt x="334346" y="863428"/>
                    </a:cubicBezTo>
                    <a:cubicBezTo>
                      <a:pt x="334346" y="863428"/>
                      <a:pt x="343759" y="810920"/>
                      <a:pt x="343796" y="810689"/>
                    </a:cubicBezTo>
                    <a:cubicBezTo>
                      <a:pt x="350633" y="766922"/>
                      <a:pt x="353344" y="715194"/>
                      <a:pt x="353344" y="675780"/>
                    </a:cubicBezTo>
                    <a:cubicBezTo>
                      <a:pt x="353344" y="671631"/>
                      <a:pt x="353632" y="667111"/>
                      <a:pt x="353967" y="662004"/>
                    </a:cubicBezTo>
                    <a:cubicBezTo>
                      <a:pt x="354307" y="656677"/>
                      <a:pt x="354695" y="650775"/>
                      <a:pt x="354695" y="644814"/>
                    </a:cubicBezTo>
                    <a:cubicBezTo>
                      <a:pt x="354695" y="644803"/>
                      <a:pt x="354695" y="514220"/>
                      <a:pt x="354658" y="513346"/>
                    </a:cubicBezTo>
                    <a:cubicBezTo>
                      <a:pt x="353313" y="497318"/>
                      <a:pt x="351988" y="473413"/>
                      <a:pt x="351978" y="459842"/>
                    </a:cubicBezTo>
                    <a:close/>
                    <a:moveTo>
                      <a:pt x="78750" y="799779"/>
                    </a:moveTo>
                    <a:cubicBezTo>
                      <a:pt x="77430" y="788575"/>
                      <a:pt x="75493" y="776806"/>
                      <a:pt x="73583" y="765157"/>
                    </a:cubicBezTo>
                    <a:cubicBezTo>
                      <a:pt x="71494" y="752466"/>
                      <a:pt x="69431" y="739890"/>
                      <a:pt x="68055" y="727717"/>
                    </a:cubicBezTo>
                    <a:lnTo>
                      <a:pt x="68055" y="667713"/>
                    </a:lnTo>
                    <a:cubicBezTo>
                      <a:pt x="68055" y="643473"/>
                      <a:pt x="68055" y="596349"/>
                      <a:pt x="68055" y="572119"/>
                    </a:cubicBezTo>
                    <a:cubicBezTo>
                      <a:pt x="68055" y="544814"/>
                      <a:pt x="68096" y="441756"/>
                      <a:pt x="64013" y="413807"/>
                    </a:cubicBezTo>
                    <a:cubicBezTo>
                      <a:pt x="64050" y="352609"/>
                      <a:pt x="68065" y="279709"/>
                      <a:pt x="79927" y="208214"/>
                    </a:cubicBezTo>
                    <a:cubicBezTo>
                      <a:pt x="80828" y="205055"/>
                      <a:pt x="85157" y="189892"/>
                      <a:pt x="85256" y="189504"/>
                    </a:cubicBezTo>
                    <a:cubicBezTo>
                      <a:pt x="93564" y="154888"/>
                      <a:pt x="105207" y="116317"/>
                      <a:pt x="117467" y="102924"/>
                    </a:cubicBezTo>
                    <a:cubicBezTo>
                      <a:pt x="125199" y="95188"/>
                      <a:pt x="140260" y="81402"/>
                      <a:pt x="153897" y="72566"/>
                    </a:cubicBezTo>
                    <a:lnTo>
                      <a:pt x="164550" y="68302"/>
                    </a:lnTo>
                    <a:cubicBezTo>
                      <a:pt x="169487" y="68302"/>
                      <a:pt x="178737" y="68302"/>
                      <a:pt x="184742" y="68302"/>
                    </a:cubicBezTo>
                    <a:cubicBezTo>
                      <a:pt x="202300" y="81349"/>
                      <a:pt x="217340" y="102494"/>
                      <a:pt x="232438" y="123906"/>
                    </a:cubicBezTo>
                    <a:cubicBezTo>
                      <a:pt x="233202" y="124985"/>
                      <a:pt x="233956" y="126064"/>
                      <a:pt x="234291" y="126483"/>
                    </a:cubicBezTo>
                    <a:cubicBezTo>
                      <a:pt x="245562" y="145282"/>
                      <a:pt x="258429" y="179704"/>
                      <a:pt x="266617" y="202829"/>
                    </a:cubicBezTo>
                    <a:cubicBezTo>
                      <a:pt x="267145" y="208083"/>
                      <a:pt x="269218" y="228274"/>
                      <a:pt x="270475" y="236382"/>
                    </a:cubicBezTo>
                    <a:cubicBezTo>
                      <a:pt x="270543" y="247670"/>
                      <a:pt x="271878" y="266358"/>
                      <a:pt x="273223" y="274267"/>
                    </a:cubicBezTo>
                    <a:lnTo>
                      <a:pt x="277249" y="314624"/>
                    </a:lnTo>
                    <a:lnTo>
                      <a:pt x="281280" y="356364"/>
                    </a:lnTo>
                    <a:cubicBezTo>
                      <a:pt x="281316" y="356715"/>
                      <a:pt x="281369" y="357066"/>
                      <a:pt x="281437" y="357417"/>
                    </a:cubicBezTo>
                    <a:cubicBezTo>
                      <a:pt x="282855" y="364504"/>
                      <a:pt x="283929" y="370092"/>
                      <a:pt x="283981" y="375252"/>
                    </a:cubicBezTo>
                    <a:cubicBezTo>
                      <a:pt x="285331" y="388807"/>
                      <a:pt x="286625" y="403096"/>
                      <a:pt x="286635" y="413796"/>
                    </a:cubicBezTo>
                    <a:cubicBezTo>
                      <a:pt x="287321" y="426818"/>
                      <a:pt x="288687" y="443552"/>
                      <a:pt x="290033" y="460051"/>
                    </a:cubicBezTo>
                    <a:cubicBezTo>
                      <a:pt x="291378" y="476540"/>
                      <a:pt x="292708" y="492793"/>
                      <a:pt x="293357" y="504803"/>
                    </a:cubicBezTo>
                    <a:cubicBezTo>
                      <a:pt x="293357" y="531935"/>
                      <a:pt x="292666" y="562188"/>
                      <a:pt x="291985" y="592211"/>
                    </a:cubicBezTo>
                    <a:cubicBezTo>
                      <a:pt x="291326" y="621186"/>
                      <a:pt x="290671" y="649952"/>
                      <a:pt x="290661" y="675209"/>
                    </a:cubicBezTo>
                    <a:cubicBezTo>
                      <a:pt x="290451" y="677063"/>
                      <a:pt x="290247" y="678859"/>
                      <a:pt x="290038" y="680630"/>
                    </a:cubicBezTo>
                    <a:cubicBezTo>
                      <a:pt x="288965" y="689916"/>
                      <a:pt x="287965" y="698496"/>
                      <a:pt x="287975" y="707594"/>
                    </a:cubicBezTo>
                    <a:cubicBezTo>
                      <a:pt x="286661" y="733992"/>
                      <a:pt x="282683" y="767216"/>
                      <a:pt x="277306" y="798181"/>
                    </a:cubicBezTo>
                    <a:cubicBezTo>
                      <a:pt x="277306" y="798181"/>
                      <a:pt x="270621" y="845007"/>
                      <a:pt x="270600" y="845154"/>
                    </a:cubicBezTo>
                    <a:cubicBezTo>
                      <a:pt x="266590" y="870604"/>
                      <a:pt x="261403" y="895939"/>
                      <a:pt x="249017" y="918268"/>
                    </a:cubicBezTo>
                    <a:cubicBezTo>
                      <a:pt x="234406" y="943514"/>
                      <a:pt x="222146" y="961553"/>
                      <a:pt x="212063" y="969823"/>
                    </a:cubicBezTo>
                    <a:cubicBezTo>
                      <a:pt x="200300" y="975553"/>
                      <a:pt x="190102" y="977659"/>
                      <a:pt x="181381" y="977659"/>
                    </a:cubicBezTo>
                    <a:cubicBezTo>
                      <a:pt x="170576" y="977659"/>
                      <a:pt x="160577" y="974951"/>
                      <a:pt x="151489" y="970237"/>
                    </a:cubicBezTo>
                    <a:cubicBezTo>
                      <a:pt x="139465" y="963999"/>
                      <a:pt x="128953" y="954210"/>
                      <a:pt x="120545" y="942513"/>
                    </a:cubicBezTo>
                    <a:lnTo>
                      <a:pt x="108845" y="916524"/>
                    </a:lnTo>
                    <a:cubicBezTo>
                      <a:pt x="108605" y="916000"/>
                      <a:pt x="108332" y="915492"/>
                      <a:pt x="108013" y="915015"/>
                    </a:cubicBezTo>
                    <a:cubicBezTo>
                      <a:pt x="100736" y="904084"/>
                      <a:pt x="90622" y="881441"/>
                      <a:pt x="86743" y="866398"/>
                    </a:cubicBezTo>
                    <a:cubicBezTo>
                      <a:pt x="85895" y="859369"/>
                      <a:pt x="78750" y="799779"/>
                      <a:pt x="78750" y="799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715;p14">
              <a:extLst>
                <a:ext uri="{FF2B5EF4-FFF2-40B4-BE49-F238E27FC236}">
                  <a16:creationId xmlns:a16="http://schemas.microsoft.com/office/drawing/2014/main" id="{8443929A-051F-716F-09F1-948DB6D4F9ED}"/>
                </a:ext>
              </a:extLst>
            </p:cNvPr>
            <p:cNvGrpSpPr/>
            <p:nvPr/>
          </p:nvGrpSpPr>
          <p:grpSpPr>
            <a:xfrm>
              <a:off x="1424326" y="3596289"/>
              <a:ext cx="82588" cy="109824"/>
              <a:chOff x="1424326" y="3596289"/>
              <a:chExt cx="82588" cy="109824"/>
            </a:xfrm>
          </p:grpSpPr>
          <p:sp>
            <p:nvSpPr>
              <p:cNvPr id="85" name="Google Shape;716;p14">
                <a:extLst>
                  <a:ext uri="{FF2B5EF4-FFF2-40B4-BE49-F238E27FC236}">
                    <a16:creationId xmlns:a16="http://schemas.microsoft.com/office/drawing/2014/main" id="{BB205793-9D29-6DF5-8477-778E69D0F260}"/>
                  </a:ext>
                </a:extLst>
              </p:cNvPr>
              <p:cNvSpPr/>
              <p:nvPr/>
            </p:nvSpPr>
            <p:spPr>
              <a:xfrm>
                <a:off x="1424326" y="3596289"/>
                <a:ext cx="82588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82588" h="109824" extrusionOk="0">
                    <a:moveTo>
                      <a:pt x="74207" y="1065"/>
                    </a:moveTo>
                    <a:cubicBezTo>
                      <a:pt x="61544" y="-3544"/>
                      <a:pt x="48587" y="7811"/>
                      <a:pt x="39860" y="15925"/>
                    </a:cubicBezTo>
                    <a:cubicBezTo>
                      <a:pt x="32401" y="22859"/>
                      <a:pt x="25946" y="31193"/>
                      <a:pt x="20245" y="39599"/>
                    </a:cubicBezTo>
                    <a:cubicBezTo>
                      <a:pt x="14534" y="48027"/>
                      <a:pt x="10225" y="57115"/>
                      <a:pt x="6425" y="66542"/>
                    </a:cubicBezTo>
                    <a:cubicBezTo>
                      <a:pt x="1808" y="77998"/>
                      <a:pt x="-5076" y="95109"/>
                      <a:pt x="5844" y="104951"/>
                    </a:cubicBezTo>
                    <a:cubicBezTo>
                      <a:pt x="9964" y="108665"/>
                      <a:pt x="16068" y="111090"/>
                      <a:pt x="21627" y="109126"/>
                    </a:cubicBezTo>
                    <a:cubicBezTo>
                      <a:pt x="26637" y="107355"/>
                      <a:pt x="30469" y="104532"/>
                      <a:pt x="33364" y="100038"/>
                    </a:cubicBezTo>
                    <a:cubicBezTo>
                      <a:pt x="35144" y="97278"/>
                      <a:pt x="35725" y="93899"/>
                      <a:pt x="36515" y="90783"/>
                    </a:cubicBezTo>
                    <a:cubicBezTo>
                      <a:pt x="37562" y="86635"/>
                      <a:pt x="38829" y="82544"/>
                      <a:pt x="40295" y="78527"/>
                    </a:cubicBezTo>
                    <a:cubicBezTo>
                      <a:pt x="40667" y="77505"/>
                      <a:pt x="41065" y="76500"/>
                      <a:pt x="41457" y="75483"/>
                    </a:cubicBezTo>
                    <a:cubicBezTo>
                      <a:pt x="41415" y="75541"/>
                      <a:pt x="41379" y="75635"/>
                      <a:pt x="41337" y="75682"/>
                    </a:cubicBezTo>
                    <a:cubicBezTo>
                      <a:pt x="41400" y="75614"/>
                      <a:pt x="41431" y="75468"/>
                      <a:pt x="41494" y="75389"/>
                    </a:cubicBezTo>
                    <a:cubicBezTo>
                      <a:pt x="41557" y="75237"/>
                      <a:pt x="41614" y="75085"/>
                      <a:pt x="41672" y="74928"/>
                    </a:cubicBezTo>
                    <a:cubicBezTo>
                      <a:pt x="42232" y="73488"/>
                      <a:pt x="42180" y="73928"/>
                      <a:pt x="41928" y="74593"/>
                    </a:cubicBezTo>
                    <a:cubicBezTo>
                      <a:pt x="42761" y="73137"/>
                      <a:pt x="43373" y="71204"/>
                      <a:pt x="44048" y="69853"/>
                    </a:cubicBezTo>
                    <a:cubicBezTo>
                      <a:pt x="46038" y="65830"/>
                      <a:pt x="48205" y="61876"/>
                      <a:pt x="50545" y="58047"/>
                    </a:cubicBezTo>
                    <a:cubicBezTo>
                      <a:pt x="52738" y="54464"/>
                      <a:pt x="55136" y="51044"/>
                      <a:pt x="57617" y="47660"/>
                    </a:cubicBezTo>
                    <a:cubicBezTo>
                      <a:pt x="57691" y="47576"/>
                      <a:pt x="57717" y="47550"/>
                      <a:pt x="57801" y="47446"/>
                    </a:cubicBezTo>
                    <a:cubicBezTo>
                      <a:pt x="58492" y="46628"/>
                      <a:pt x="59162" y="45790"/>
                      <a:pt x="59858" y="44979"/>
                    </a:cubicBezTo>
                    <a:cubicBezTo>
                      <a:pt x="61245" y="43350"/>
                      <a:pt x="62685" y="41763"/>
                      <a:pt x="64119" y="40170"/>
                    </a:cubicBezTo>
                    <a:cubicBezTo>
                      <a:pt x="66978" y="36996"/>
                      <a:pt x="69825" y="33806"/>
                      <a:pt x="72862" y="30800"/>
                    </a:cubicBezTo>
                    <a:cubicBezTo>
                      <a:pt x="78474" y="25248"/>
                      <a:pt x="82593" y="20476"/>
                      <a:pt x="82588" y="12054"/>
                    </a:cubicBezTo>
                    <a:cubicBezTo>
                      <a:pt x="82578" y="6717"/>
                      <a:pt x="78981" y="2799"/>
                      <a:pt x="74207" y="10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717;p14">
                <a:extLst>
                  <a:ext uri="{FF2B5EF4-FFF2-40B4-BE49-F238E27FC236}">
                    <a16:creationId xmlns:a16="http://schemas.microsoft.com/office/drawing/2014/main" id="{0D432257-F007-FAB6-D9AB-DD8D5F2DC7E8}"/>
                  </a:ext>
                </a:extLst>
              </p:cNvPr>
              <p:cNvSpPr/>
              <p:nvPr/>
            </p:nvSpPr>
            <p:spPr>
              <a:xfrm>
                <a:off x="1465784" y="3670898"/>
                <a:ext cx="465" cy="88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85" extrusionOk="0">
                    <a:moveTo>
                      <a:pt x="0" y="885"/>
                    </a:moveTo>
                    <a:cubicBezTo>
                      <a:pt x="194" y="618"/>
                      <a:pt x="345" y="314"/>
                      <a:pt x="466" y="0"/>
                    </a:cubicBezTo>
                    <a:cubicBezTo>
                      <a:pt x="314" y="257"/>
                      <a:pt x="204" y="581"/>
                      <a:pt x="37" y="791"/>
                    </a:cubicBezTo>
                    <a:cubicBezTo>
                      <a:pt x="26" y="822"/>
                      <a:pt x="16" y="854"/>
                      <a:pt x="0" y="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718;p14">
              <a:extLst>
                <a:ext uri="{FF2B5EF4-FFF2-40B4-BE49-F238E27FC236}">
                  <a16:creationId xmlns:a16="http://schemas.microsoft.com/office/drawing/2014/main" id="{0A6B6A85-56A3-D423-53C6-742694A51C5A}"/>
                </a:ext>
              </a:extLst>
            </p:cNvPr>
            <p:cNvSpPr/>
            <p:nvPr/>
          </p:nvSpPr>
          <p:spPr>
            <a:xfrm>
              <a:off x="1361636" y="3794581"/>
              <a:ext cx="40883" cy="125495"/>
            </a:xfrm>
            <a:custGeom>
              <a:avLst/>
              <a:gdLst/>
              <a:ahLst/>
              <a:cxnLst/>
              <a:rect l="l" t="t" r="r" b="b"/>
              <a:pathLst>
                <a:path w="40883" h="125495" extrusionOk="0">
                  <a:moveTo>
                    <a:pt x="40537" y="105108"/>
                  </a:moveTo>
                  <a:cubicBezTo>
                    <a:pt x="39951" y="102269"/>
                    <a:pt x="38852" y="99776"/>
                    <a:pt x="37616" y="97147"/>
                  </a:cubicBezTo>
                  <a:cubicBezTo>
                    <a:pt x="37412" y="96728"/>
                    <a:pt x="36768" y="94947"/>
                    <a:pt x="36600" y="94591"/>
                  </a:cubicBezTo>
                  <a:cubicBezTo>
                    <a:pt x="36208" y="93218"/>
                    <a:pt x="35826" y="91846"/>
                    <a:pt x="35454" y="90458"/>
                  </a:cubicBezTo>
                  <a:cubicBezTo>
                    <a:pt x="35370" y="90159"/>
                    <a:pt x="35323" y="90018"/>
                    <a:pt x="35266" y="89845"/>
                  </a:cubicBezTo>
                  <a:cubicBezTo>
                    <a:pt x="35260" y="89646"/>
                    <a:pt x="35260" y="89505"/>
                    <a:pt x="35239" y="89196"/>
                  </a:cubicBezTo>
                  <a:cubicBezTo>
                    <a:pt x="34679" y="80993"/>
                    <a:pt x="34370" y="72828"/>
                    <a:pt x="34648" y="64604"/>
                  </a:cubicBezTo>
                  <a:cubicBezTo>
                    <a:pt x="34946" y="55983"/>
                    <a:pt x="35538" y="47278"/>
                    <a:pt x="36449" y="38698"/>
                  </a:cubicBezTo>
                  <a:cubicBezTo>
                    <a:pt x="36758" y="35744"/>
                    <a:pt x="37522" y="31758"/>
                    <a:pt x="38176" y="27956"/>
                  </a:cubicBezTo>
                  <a:cubicBezTo>
                    <a:pt x="38600" y="25494"/>
                    <a:pt x="39118" y="23027"/>
                    <a:pt x="39228" y="20523"/>
                  </a:cubicBezTo>
                  <a:cubicBezTo>
                    <a:pt x="39302" y="18789"/>
                    <a:pt x="38653" y="16312"/>
                    <a:pt x="39108" y="14667"/>
                  </a:cubicBezTo>
                  <a:cubicBezTo>
                    <a:pt x="40762" y="8644"/>
                    <a:pt x="37051" y="2086"/>
                    <a:pt x="31025" y="426"/>
                  </a:cubicBezTo>
                  <a:cubicBezTo>
                    <a:pt x="24586" y="-1345"/>
                    <a:pt x="18948" y="2610"/>
                    <a:pt x="16797" y="8502"/>
                  </a:cubicBezTo>
                  <a:cubicBezTo>
                    <a:pt x="14216" y="12153"/>
                    <a:pt x="11970" y="15830"/>
                    <a:pt x="10431" y="20298"/>
                  </a:cubicBezTo>
                  <a:cubicBezTo>
                    <a:pt x="8824" y="24996"/>
                    <a:pt x="7525" y="29810"/>
                    <a:pt x="6243" y="34602"/>
                  </a:cubicBezTo>
                  <a:cubicBezTo>
                    <a:pt x="3353" y="45376"/>
                    <a:pt x="1673" y="56276"/>
                    <a:pt x="757" y="67391"/>
                  </a:cubicBezTo>
                  <a:cubicBezTo>
                    <a:pt x="-850" y="87001"/>
                    <a:pt x="-2039" y="117150"/>
                    <a:pt x="20937" y="124713"/>
                  </a:cubicBezTo>
                  <a:cubicBezTo>
                    <a:pt x="33208" y="128767"/>
                    <a:pt x="42856" y="116301"/>
                    <a:pt x="40537" y="105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719;p14">
              <a:extLst>
                <a:ext uri="{FF2B5EF4-FFF2-40B4-BE49-F238E27FC236}">
                  <a16:creationId xmlns:a16="http://schemas.microsoft.com/office/drawing/2014/main" id="{D40FB9B8-0FF4-56FC-D1A9-5BFEA6F3C8D2}"/>
                </a:ext>
              </a:extLst>
            </p:cNvPr>
            <p:cNvSpPr/>
            <p:nvPr/>
          </p:nvSpPr>
          <p:spPr>
            <a:xfrm>
              <a:off x="1433677" y="4015024"/>
              <a:ext cx="67872" cy="83216"/>
            </a:xfrm>
            <a:custGeom>
              <a:avLst/>
              <a:gdLst/>
              <a:ahLst/>
              <a:cxnLst/>
              <a:rect l="l" t="t" r="r" b="b"/>
              <a:pathLst>
                <a:path w="67872" h="83216" extrusionOk="0">
                  <a:moveTo>
                    <a:pt x="59841" y="52096"/>
                  </a:moveTo>
                  <a:cubicBezTo>
                    <a:pt x="59344" y="51808"/>
                    <a:pt x="58778" y="51656"/>
                    <a:pt x="58265" y="51399"/>
                  </a:cubicBezTo>
                  <a:cubicBezTo>
                    <a:pt x="57532" y="50713"/>
                    <a:pt x="56805" y="50001"/>
                    <a:pt x="56156" y="49226"/>
                  </a:cubicBezTo>
                  <a:cubicBezTo>
                    <a:pt x="50298" y="40966"/>
                    <a:pt x="44738" y="32543"/>
                    <a:pt x="38315" y="24681"/>
                  </a:cubicBezTo>
                  <a:cubicBezTo>
                    <a:pt x="35190" y="20847"/>
                    <a:pt x="32054" y="17024"/>
                    <a:pt x="28976" y="13148"/>
                  </a:cubicBezTo>
                  <a:cubicBezTo>
                    <a:pt x="27442" y="11210"/>
                    <a:pt x="25992" y="9199"/>
                    <a:pt x="24228" y="7465"/>
                  </a:cubicBezTo>
                  <a:cubicBezTo>
                    <a:pt x="22919" y="6182"/>
                    <a:pt x="21359" y="4338"/>
                    <a:pt x="19736" y="3610"/>
                  </a:cubicBezTo>
                  <a:cubicBezTo>
                    <a:pt x="18726" y="2761"/>
                    <a:pt x="18699" y="2829"/>
                    <a:pt x="19668" y="3819"/>
                  </a:cubicBezTo>
                  <a:cubicBezTo>
                    <a:pt x="18684" y="2950"/>
                    <a:pt x="17631" y="2175"/>
                    <a:pt x="16516" y="1489"/>
                  </a:cubicBezTo>
                  <a:cubicBezTo>
                    <a:pt x="12773" y="-916"/>
                    <a:pt x="7549" y="-250"/>
                    <a:pt x="4172" y="2358"/>
                  </a:cubicBezTo>
                  <a:cubicBezTo>
                    <a:pt x="424" y="5255"/>
                    <a:pt x="-429" y="9314"/>
                    <a:pt x="178" y="13792"/>
                  </a:cubicBezTo>
                  <a:cubicBezTo>
                    <a:pt x="131" y="13478"/>
                    <a:pt x="115" y="13404"/>
                    <a:pt x="183" y="13907"/>
                  </a:cubicBezTo>
                  <a:cubicBezTo>
                    <a:pt x="189" y="13954"/>
                    <a:pt x="183" y="14002"/>
                    <a:pt x="194" y="14049"/>
                  </a:cubicBezTo>
                  <a:cubicBezTo>
                    <a:pt x="236" y="14347"/>
                    <a:pt x="257" y="14468"/>
                    <a:pt x="278" y="14625"/>
                  </a:cubicBezTo>
                  <a:cubicBezTo>
                    <a:pt x="314" y="14887"/>
                    <a:pt x="340" y="15081"/>
                    <a:pt x="393" y="15473"/>
                  </a:cubicBezTo>
                  <a:cubicBezTo>
                    <a:pt x="571" y="16778"/>
                    <a:pt x="791" y="17883"/>
                    <a:pt x="1188" y="19114"/>
                  </a:cubicBezTo>
                  <a:cubicBezTo>
                    <a:pt x="1989" y="21565"/>
                    <a:pt x="3015" y="23974"/>
                    <a:pt x="4136" y="26289"/>
                  </a:cubicBezTo>
                  <a:cubicBezTo>
                    <a:pt x="5711" y="29526"/>
                    <a:pt x="7429" y="32690"/>
                    <a:pt x="9025" y="35916"/>
                  </a:cubicBezTo>
                  <a:cubicBezTo>
                    <a:pt x="12135" y="42212"/>
                    <a:pt x="15155" y="48539"/>
                    <a:pt x="18752" y="54579"/>
                  </a:cubicBezTo>
                  <a:cubicBezTo>
                    <a:pt x="22709" y="61225"/>
                    <a:pt x="26274" y="68532"/>
                    <a:pt x="31363" y="74388"/>
                  </a:cubicBezTo>
                  <a:cubicBezTo>
                    <a:pt x="34629" y="78143"/>
                    <a:pt x="39090" y="81145"/>
                    <a:pt x="43916" y="82470"/>
                  </a:cubicBezTo>
                  <a:cubicBezTo>
                    <a:pt x="47403" y="83428"/>
                    <a:pt x="51140" y="83444"/>
                    <a:pt x="54658" y="82632"/>
                  </a:cubicBezTo>
                  <a:cubicBezTo>
                    <a:pt x="59522" y="81506"/>
                    <a:pt x="62956" y="78133"/>
                    <a:pt x="65620" y="74157"/>
                  </a:cubicBezTo>
                  <a:cubicBezTo>
                    <a:pt x="70463" y="66945"/>
                    <a:pt x="67018" y="56255"/>
                    <a:pt x="59841" y="5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720;p14">
              <a:extLst>
                <a:ext uri="{FF2B5EF4-FFF2-40B4-BE49-F238E27FC236}">
                  <a16:creationId xmlns:a16="http://schemas.microsoft.com/office/drawing/2014/main" id="{06738F1E-F175-4317-F121-D797CF2D10E3}"/>
                </a:ext>
              </a:extLst>
            </p:cNvPr>
            <p:cNvSpPr/>
            <p:nvPr/>
          </p:nvSpPr>
          <p:spPr>
            <a:xfrm>
              <a:off x="1383027" y="4174756"/>
              <a:ext cx="60915" cy="119725"/>
            </a:xfrm>
            <a:custGeom>
              <a:avLst/>
              <a:gdLst/>
              <a:ahLst/>
              <a:cxnLst/>
              <a:rect l="l" t="t" r="r" b="b"/>
              <a:pathLst>
                <a:path w="60915" h="119725" extrusionOk="0">
                  <a:moveTo>
                    <a:pt x="41526" y="3431"/>
                  </a:moveTo>
                  <a:cubicBezTo>
                    <a:pt x="35207" y="10932"/>
                    <a:pt x="28564" y="17683"/>
                    <a:pt x="23266" y="26027"/>
                  </a:cubicBezTo>
                  <a:cubicBezTo>
                    <a:pt x="17911" y="34465"/>
                    <a:pt x="13529" y="43395"/>
                    <a:pt x="9744" y="52635"/>
                  </a:cubicBezTo>
                  <a:cubicBezTo>
                    <a:pt x="6336" y="60921"/>
                    <a:pt x="3975" y="69479"/>
                    <a:pt x="2358" y="78284"/>
                  </a:cubicBezTo>
                  <a:cubicBezTo>
                    <a:pt x="60" y="90787"/>
                    <a:pt x="-2919" y="104944"/>
                    <a:pt x="6279" y="115362"/>
                  </a:cubicBezTo>
                  <a:cubicBezTo>
                    <a:pt x="11519" y="121302"/>
                    <a:pt x="22293" y="121056"/>
                    <a:pt x="27569" y="115362"/>
                  </a:cubicBezTo>
                  <a:cubicBezTo>
                    <a:pt x="35427" y="106882"/>
                    <a:pt x="34265" y="95108"/>
                    <a:pt x="35411" y="84344"/>
                  </a:cubicBezTo>
                  <a:cubicBezTo>
                    <a:pt x="35438" y="84077"/>
                    <a:pt x="35459" y="83894"/>
                    <a:pt x="35485" y="83705"/>
                  </a:cubicBezTo>
                  <a:cubicBezTo>
                    <a:pt x="35621" y="82820"/>
                    <a:pt x="35752" y="81930"/>
                    <a:pt x="35898" y="81044"/>
                  </a:cubicBezTo>
                  <a:cubicBezTo>
                    <a:pt x="36239" y="78970"/>
                    <a:pt x="36631" y="76907"/>
                    <a:pt x="37055" y="74848"/>
                  </a:cubicBezTo>
                  <a:cubicBezTo>
                    <a:pt x="37966" y="70485"/>
                    <a:pt x="38950" y="66127"/>
                    <a:pt x="40060" y="61811"/>
                  </a:cubicBezTo>
                  <a:cubicBezTo>
                    <a:pt x="41097" y="57763"/>
                    <a:pt x="42264" y="53756"/>
                    <a:pt x="43609" y="49796"/>
                  </a:cubicBezTo>
                  <a:cubicBezTo>
                    <a:pt x="44923" y="45930"/>
                    <a:pt x="46190" y="42615"/>
                    <a:pt x="47316" y="40090"/>
                  </a:cubicBezTo>
                  <a:cubicBezTo>
                    <a:pt x="50844" y="32186"/>
                    <a:pt x="54147" y="23984"/>
                    <a:pt x="59110" y="17007"/>
                  </a:cubicBezTo>
                  <a:cubicBezTo>
                    <a:pt x="66418" y="6720"/>
                    <a:pt x="49719" y="-6301"/>
                    <a:pt x="41526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721;p14">
              <a:extLst>
                <a:ext uri="{FF2B5EF4-FFF2-40B4-BE49-F238E27FC236}">
                  <a16:creationId xmlns:a16="http://schemas.microsoft.com/office/drawing/2014/main" id="{E739A917-9C2F-349E-3D6A-C67448CC4AC2}"/>
                </a:ext>
              </a:extLst>
            </p:cNvPr>
            <p:cNvSpPr/>
            <p:nvPr/>
          </p:nvSpPr>
          <p:spPr>
            <a:xfrm>
              <a:off x="1389323" y="4384462"/>
              <a:ext cx="46620" cy="90253"/>
            </a:xfrm>
            <a:custGeom>
              <a:avLst/>
              <a:gdLst/>
              <a:ahLst/>
              <a:cxnLst/>
              <a:rect l="l" t="t" r="r" b="b"/>
              <a:pathLst>
                <a:path w="46620" h="90253" extrusionOk="0">
                  <a:moveTo>
                    <a:pt x="46239" y="73564"/>
                  </a:moveTo>
                  <a:cubicBezTo>
                    <a:pt x="46307" y="72831"/>
                    <a:pt x="46522" y="72150"/>
                    <a:pt x="46475" y="71375"/>
                  </a:cubicBezTo>
                  <a:cubicBezTo>
                    <a:pt x="46313" y="68808"/>
                    <a:pt x="45800" y="66210"/>
                    <a:pt x="45130" y="63728"/>
                  </a:cubicBezTo>
                  <a:cubicBezTo>
                    <a:pt x="43999" y="59574"/>
                    <a:pt x="42303" y="55379"/>
                    <a:pt x="40486" y="51497"/>
                  </a:cubicBezTo>
                  <a:cubicBezTo>
                    <a:pt x="40449" y="51414"/>
                    <a:pt x="40444" y="51408"/>
                    <a:pt x="40413" y="51351"/>
                  </a:cubicBezTo>
                  <a:cubicBezTo>
                    <a:pt x="40031" y="50418"/>
                    <a:pt x="39638" y="49486"/>
                    <a:pt x="39240" y="48559"/>
                  </a:cubicBezTo>
                  <a:cubicBezTo>
                    <a:pt x="39235" y="48549"/>
                    <a:pt x="39235" y="48554"/>
                    <a:pt x="39230" y="48543"/>
                  </a:cubicBezTo>
                  <a:cubicBezTo>
                    <a:pt x="38963" y="47842"/>
                    <a:pt x="38670" y="47145"/>
                    <a:pt x="38397" y="46438"/>
                  </a:cubicBezTo>
                  <a:cubicBezTo>
                    <a:pt x="37246" y="43452"/>
                    <a:pt x="36209" y="40420"/>
                    <a:pt x="35293" y="37355"/>
                  </a:cubicBezTo>
                  <a:cubicBezTo>
                    <a:pt x="33581" y="31641"/>
                    <a:pt x="32314" y="25759"/>
                    <a:pt x="31168" y="19908"/>
                  </a:cubicBezTo>
                  <a:cubicBezTo>
                    <a:pt x="30498" y="16488"/>
                    <a:pt x="29734" y="12879"/>
                    <a:pt x="28378" y="9663"/>
                  </a:cubicBezTo>
                  <a:cubicBezTo>
                    <a:pt x="25797" y="3551"/>
                    <a:pt x="19363" y="-1577"/>
                    <a:pt x="12359" y="450"/>
                  </a:cubicBezTo>
                  <a:cubicBezTo>
                    <a:pt x="1967" y="3451"/>
                    <a:pt x="250" y="15430"/>
                    <a:pt x="20" y="24685"/>
                  </a:cubicBezTo>
                  <a:cubicBezTo>
                    <a:pt x="-163" y="32154"/>
                    <a:pt x="946" y="39707"/>
                    <a:pt x="2276" y="47045"/>
                  </a:cubicBezTo>
                  <a:cubicBezTo>
                    <a:pt x="3375" y="53132"/>
                    <a:pt x="4836" y="59213"/>
                    <a:pt x="7061" y="64990"/>
                  </a:cubicBezTo>
                  <a:cubicBezTo>
                    <a:pt x="8563" y="68892"/>
                    <a:pt x="10181" y="72815"/>
                    <a:pt x="12563" y="76272"/>
                  </a:cubicBezTo>
                  <a:cubicBezTo>
                    <a:pt x="15306" y="80242"/>
                    <a:pt x="19154" y="85035"/>
                    <a:pt x="23907" y="87083"/>
                  </a:cubicBezTo>
                  <a:cubicBezTo>
                    <a:pt x="24472" y="87497"/>
                    <a:pt x="24980" y="87989"/>
                    <a:pt x="25572" y="88361"/>
                  </a:cubicBezTo>
                  <a:cubicBezTo>
                    <a:pt x="34262" y="93803"/>
                    <a:pt x="47192" y="86811"/>
                    <a:pt x="46601" y="76288"/>
                  </a:cubicBezTo>
                  <a:cubicBezTo>
                    <a:pt x="46543" y="75371"/>
                    <a:pt x="46355" y="74470"/>
                    <a:pt x="46239" y="73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22;p14">
              <a:extLst>
                <a:ext uri="{FF2B5EF4-FFF2-40B4-BE49-F238E27FC236}">
                  <a16:creationId xmlns:a16="http://schemas.microsoft.com/office/drawing/2014/main" id="{E990817B-4B56-14D5-BA9A-6427A11E453F}"/>
                </a:ext>
              </a:extLst>
            </p:cNvPr>
            <p:cNvSpPr/>
            <p:nvPr/>
          </p:nvSpPr>
          <p:spPr>
            <a:xfrm>
              <a:off x="1468569" y="4535912"/>
              <a:ext cx="60929" cy="64178"/>
            </a:xfrm>
            <a:custGeom>
              <a:avLst/>
              <a:gdLst/>
              <a:ahLst/>
              <a:cxnLst/>
              <a:rect l="l" t="t" r="r" b="b"/>
              <a:pathLst>
                <a:path w="60929" h="64178" extrusionOk="0">
                  <a:moveTo>
                    <a:pt x="59862" y="44311"/>
                  </a:moveTo>
                  <a:cubicBezTo>
                    <a:pt x="59045" y="41241"/>
                    <a:pt x="57407" y="38392"/>
                    <a:pt x="55014" y="35956"/>
                  </a:cubicBezTo>
                  <a:cubicBezTo>
                    <a:pt x="53208" y="34118"/>
                    <a:pt x="50920" y="32499"/>
                    <a:pt x="48879" y="31054"/>
                  </a:cubicBezTo>
                  <a:cubicBezTo>
                    <a:pt x="46696" y="29509"/>
                    <a:pt x="44487" y="28011"/>
                    <a:pt x="42346" y="26418"/>
                  </a:cubicBezTo>
                  <a:cubicBezTo>
                    <a:pt x="39608" y="24245"/>
                    <a:pt x="36912" y="21977"/>
                    <a:pt x="34378" y="19578"/>
                  </a:cubicBezTo>
                  <a:cubicBezTo>
                    <a:pt x="31891" y="17226"/>
                    <a:pt x="29305" y="14843"/>
                    <a:pt x="27065" y="12234"/>
                  </a:cubicBezTo>
                  <a:cubicBezTo>
                    <a:pt x="25876" y="10564"/>
                    <a:pt x="24683" y="8893"/>
                    <a:pt x="23248" y="7437"/>
                  </a:cubicBezTo>
                  <a:cubicBezTo>
                    <a:pt x="21934" y="6106"/>
                    <a:pt x="20840" y="4446"/>
                    <a:pt x="19406" y="3257"/>
                  </a:cubicBezTo>
                  <a:cubicBezTo>
                    <a:pt x="15804" y="256"/>
                    <a:pt x="11517" y="-1001"/>
                    <a:pt x="6994" y="905"/>
                  </a:cubicBezTo>
                  <a:cubicBezTo>
                    <a:pt x="2759" y="2691"/>
                    <a:pt x="167" y="6698"/>
                    <a:pt x="5" y="11292"/>
                  </a:cubicBezTo>
                  <a:cubicBezTo>
                    <a:pt x="-58" y="13125"/>
                    <a:pt x="466" y="14885"/>
                    <a:pt x="722" y="16681"/>
                  </a:cubicBezTo>
                  <a:lnTo>
                    <a:pt x="288" y="13465"/>
                  </a:lnTo>
                  <a:cubicBezTo>
                    <a:pt x="523" y="17797"/>
                    <a:pt x="1738" y="21657"/>
                    <a:pt x="3528" y="25575"/>
                  </a:cubicBezTo>
                  <a:cubicBezTo>
                    <a:pt x="4528" y="27759"/>
                    <a:pt x="5575" y="29922"/>
                    <a:pt x="6596" y="32101"/>
                  </a:cubicBezTo>
                  <a:cubicBezTo>
                    <a:pt x="6114" y="30954"/>
                    <a:pt x="5628" y="29802"/>
                    <a:pt x="5146" y="28655"/>
                  </a:cubicBezTo>
                  <a:cubicBezTo>
                    <a:pt x="6847" y="32887"/>
                    <a:pt x="8795" y="36580"/>
                    <a:pt x="11417" y="40272"/>
                  </a:cubicBezTo>
                  <a:cubicBezTo>
                    <a:pt x="14051" y="43986"/>
                    <a:pt x="16904" y="47542"/>
                    <a:pt x="20097" y="50795"/>
                  </a:cubicBezTo>
                  <a:cubicBezTo>
                    <a:pt x="23222" y="53980"/>
                    <a:pt x="26876" y="56965"/>
                    <a:pt x="30541" y="59464"/>
                  </a:cubicBezTo>
                  <a:cubicBezTo>
                    <a:pt x="32944" y="61108"/>
                    <a:pt x="35687" y="62350"/>
                    <a:pt x="38440" y="63292"/>
                  </a:cubicBezTo>
                  <a:cubicBezTo>
                    <a:pt x="41843" y="64460"/>
                    <a:pt x="45528" y="64429"/>
                    <a:pt x="48942" y="63460"/>
                  </a:cubicBezTo>
                  <a:cubicBezTo>
                    <a:pt x="53082" y="62957"/>
                    <a:pt x="57030" y="60218"/>
                    <a:pt x="59066" y="56740"/>
                  </a:cubicBezTo>
                  <a:cubicBezTo>
                    <a:pt x="61066" y="53335"/>
                    <a:pt x="61647" y="48155"/>
                    <a:pt x="59862" y="44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23;p14">
              <a:extLst>
                <a:ext uri="{FF2B5EF4-FFF2-40B4-BE49-F238E27FC236}">
                  <a16:creationId xmlns:a16="http://schemas.microsoft.com/office/drawing/2014/main" id="{33AED726-38F6-BFC5-20E2-D3C62D6DD63B}"/>
                </a:ext>
              </a:extLst>
            </p:cNvPr>
            <p:cNvSpPr/>
            <p:nvPr/>
          </p:nvSpPr>
          <p:spPr>
            <a:xfrm>
              <a:off x="1518676" y="4673176"/>
              <a:ext cx="38940" cy="91660"/>
            </a:xfrm>
            <a:custGeom>
              <a:avLst/>
              <a:gdLst/>
              <a:ahLst/>
              <a:cxnLst/>
              <a:rect l="l" t="t" r="r" b="b"/>
              <a:pathLst>
                <a:path w="38940" h="91660" extrusionOk="0">
                  <a:moveTo>
                    <a:pt x="38279" y="64940"/>
                  </a:moveTo>
                  <a:cubicBezTo>
                    <a:pt x="37819" y="62311"/>
                    <a:pt x="37133" y="59734"/>
                    <a:pt x="36520" y="57136"/>
                  </a:cubicBezTo>
                  <a:cubicBezTo>
                    <a:pt x="35918" y="54543"/>
                    <a:pt x="35442" y="51935"/>
                    <a:pt x="35039" y="49306"/>
                  </a:cubicBezTo>
                  <a:cubicBezTo>
                    <a:pt x="34992" y="48991"/>
                    <a:pt x="34945" y="48682"/>
                    <a:pt x="34898" y="48373"/>
                  </a:cubicBezTo>
                  <a:cubicBezTo>
                    <a:pt x="34898" y="48358"/>
                    <a:pt x="34892" y="48352"/>
                    <a:pt x="34892" y="48337"/>
                  </a:cubicBezTo>
                  <a:cubicBezTo>
                    <a:pt x="34772" y="47006"/>
                    <a:pt x="34631" y="45676"/>
                    <a:pt x="34536" y="44340"/>
                  </a:cubicBezTo>
                  <a:cubicBezTo>
                    <a:pt x="34144" y="39013"/>
                    <a:pt x="33903" y="33734"/>
                    <a:pt x="34238" y="28396"/>
                  </a:cubicBezTo>
                  <a:cubicBezTo>
                    <a:pt x="34594" y="22687"/>
                    <a:pt x="35337" y="17586"/>
                    <a:pt x="33809" y="12358"/>
                  </a:cubicBezTo>
                  <a:cubicBezTo>
                    <a:pt x="34196" y="7487"/>
                    <a:pt x="31736" y="2826"/>
                    <a:pt x="27097" y="861"/>
                  </a:cubicBezTo>
                  <a:cubicBezTo>
                    <a:pt x="22323" y="-1155"/>
                    <a:pt x="15272" y="359"/>
                    <a:pt x="12905" y="5513"/>
                  </a:cubicBezTo>
                  <a:cubicBezTo>
                    <a:pt x="12885" y="5560"/>
                    <a:pt x="12885" y="5565"/>
                    <a:pt x="12864" y="5607"/>
                  </a:cubicBezTo>
                  <a:cubicBezTo>
                    <a:pt x="12293" y="6026"/>
                    <a:pt x="11665" y="6366"/>
                    <a:pt x="11147" y="6864"/>
                  </a:cubicBezTo>
                  <a:cubicBezTo>
                    <a:pt x="9477" y="8472"/>
                    <a:pt x="8246" y="10436"/>
                    <a:pt x="7246" y="12495"/>
                  </a:cubicBezTo>
                  <a:cubicBezTo>
                    <a:pt x="5493" y="16098"/>
                    <a:pt x="4242" y="19770"/>
                    <a:pt x="3263" y="23635"/>
                  </a:cubicBezTo>
                  <a:cubicBezTo>
                    <a:pt x="1556" y="30350"/>
                    <a:pt x="373" y="37426"/>
                    <a:pt x="69" y="44340"/>
                  </a:cubicBezTo>
                  <a:cubicBezTo>
                    <a:pt x="-245" y="51490"/>
                    <a:pt x="546" y="58519"/>
                    <a:pt x="1682" y="65574"/>
                  </a:cubicBezTo>
                  <a:cubicBezTo>
                    <a:pt x="2169" y="68617"/>
                    <a:pt x="2839" y="71545"/>
                    <a:pt x="3959" y="74421"/>
                  </a:cubicBezTo>
                  <a:cubicBezTo>
                    <a:pt x="5933" y="79486"/>
                    <a:pt x="8639" y="83231"/>
                    <a:pt x="12272" y="87217"/>
                  </a:cubicBezTo>
                  <a:cubicBezTo>
                    <a:pt x="16465" y="91821"/>
                    <a:pt x="23820" y="92758"/>
                    <a:pt x="29307" y="90443"/>
                  </a:cubicBezTo>
                  <a:cubicBezTo>
                    <a:pt x="35096" y="87997"/>
                    <a:pt x="38698" y="82487"/>
                    <a:pt x="38892" y="76186"/>
                  </a:cubicBezTo>
                  <a:cubicBezTo>
                    <a:pt x="39002" y="72263"/>
                    <a:pt x="38976" y="68900"/>
                    <a:pt x="38279" y="64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" name="Google Shape;724;p14">
              <a:extLst>
                <a:ext uri="{FF2B5EF4-FFF2-40B4-BE49-F238E27FC236}">
                  <a16:creationId xmlns:a16="http://schemas.microsoft.com/office/drawing/2014/main" id="{3F486445-1F5D-22EC-B5E7-C4890234A87D}"/>
                </a:ext>
              </a:extLst>
            </p:cNvPr>
            <p:cNvGrpSpPr/>
            <p:nvPr/>
          </p:nvGrpSpPr>
          <p:grpSpPr>
            <a:xfrm>
              <a:off x="1580574" y="4829000"/>
              <a:ext cx="79237" cy="88776"/>
              <a:chOff x="1580574" y="4829000"/>
              <a:chExt cx="79237" cy="88776"/>
            </a:xfrm>
          </p:grpSpPr>
          <p:sp>
            <p:nvSpPr>
              <p:cNvPr id="83" name="Google Shape;725;p14">
                <a:extLst>
                  <a:ext uri="{FF2B5EF4-FFF2-40B4-BE49-F238E27FC236}">
                    <a16:creationId xmlns:a16="http://schemas.microsoft.com/office/drawing/2014/main" id="{DBA881FB-FB31-A30E-FBC5-9DDA9EDE43C1}"/>
                  </a:ext>
                </a:extLst>
              </p:cNvPr>
              <p:cNvSpPr/>
              <p:nvPr/>
            </p:nvSpPr>
            <p:spPr>
              <a:xfrm>
                <a:off x="1659651" y="4903530"/>
                <a:ext cx="160" cy="251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517" extrusionOk="0">
                    <a:moveTo>
                      <a:pt x="161" y="0"/>
                    </a:moveTo>
                    <a:cubicBezTo>
                      <a:pt x="156" y="168"/>
                      <a:pt x="72" y="283"/>
                      <a:pt x="56" y="450"/>
                    </a:cubicBezTo>
                    <a:cubicBezTo>
                      <a:pt x="-2" y="2566"/>
                      <a:pt x="-70" y="396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726;p14">
                <a:extLst>
                  <a:ext uri="{FF2B5EF4-FFF2-40B4-BE49-F238E27FC236}">
                    <a16:creationId xmlns:a16="http://schemas.microsoft.com/office/drawing/2014/main" id="{121F4B32-205F-205A-44DB-6F6D3C7A22BE}"/>
                  </a:ext>
                </a:extLst>
              </p:cNvPr>
              <p:cNvSpPr/>
              <p:nvPr/>
            </p:nvSpPr>
            <p:spPr>
              <a:xfrm>
                <a:off x="1580574" y="4829000"/>
                <a:ext cx="79193" cy="88776"/>
              </a:xfrm>
              <a:custGeom>
                <a:avLst/>
                <a:gdLst/>
                <a:ahLst/>
                <a:cxnLst/>
                <a:rect l="l" t="t" r="r" b="b"/>
                <a:pathLst>
                  <a:path w="79193" h="88776" extrusionOk="0">
                    <a:moveTo>
                      <a:pt x="79154" y="70963"/>
                    </a:moveTo>
                    <a:cubicBezTo>
                      <a:pt x="78829" y="68522"/>
                      <a:pt x="78091" y="66327"/>
                      <a:pt x="76940" y="64122"/>
                    </a:cubicBezTo>
                    <a:cubicBezTo>
                      <a:pt x="76144" y="62588"/>
                      <a:pt x="75071" y="61179"/>
                      <a:pt x="74039" y="59791"/>
                    </a:cubicBezTo>
                    <a:cubicBezTo>
                      <a:pt x="71045" y="55737"/>
                      <a:pt x="67909" y="52154"/>
                      <a:pt x="64318" y="48660"/>
                    </a:cubicBezTo>
                    <a:cubicBezTo>
                      <a:pt x="59005" y="43491"/>
                      <a:pt x="53613" y="38384"/>
                      <a:pt x="48451" y="33062"/>
                    </a:cubicBezTo>
                    <a:cubicBezTo>
                      <a:pt x="43462" y="27919"/>
                      <a:pt x="38913" y="22388"/>
                      <a:pt x="33898" y="17276"/>
                    </a:cubicBezTo>
                    <a:cubicBezTo>
                      <a:pt x="32657" y="16013"/>
                      <a:pt x="31395" y="14788"/>
                      <a:pt x="30134" y="13552"/>
                    </a:cubicBezTo>
                    <a:cubicBezTo>
                      <a:pt x="29385" y="12813"/>
                      <a:pt x="28668" y="12038"/>
                      <a:pt x="27909" y="11310"/>
                    </a:cubicBezTo>
                    <a:cubicBezTo>
                      <a:pt x="27642" y="11053"/>
                      <a:pt x="27637" y="11074"/>
                      <a:pt x="27527" y="10990"/>
                    </a:cubicBezTo>
                    <a:cubicBezTo>
                      <a:pt x="24124" y="6454"/>
                      <a:pt x="20088" y="2343"/>
                      <a:pt x="14586" y="489"/>
                    </a:cubicBezTo>
                    <a:cubicBezTo>
                      <a:pt x="8739" y="-1481"/>
                      <a:pt x="2205" y="2772"/>
                      <a:pt x="603" y="8429"/>
                    </a:cubicBezTo>
                    <a:cubicBezTo>
                      <a:pt x="-1004" y="14133"/>
                      <a:pt x="844" y="20481"/>
                      <a:pt x="3273" y="25672"/>
                    </a:cubicBezTo>
                    <a:cubicBezTo>
                      <a:pt x="4048" y="27322"/>
                      <a:pt x="4053" y="27275"/>
                      <a:pt x="3373" y="25604"/>
                    </a:cubicBezTo>
                    <a:cubicBezTo>
                      <a:pt x="3760" y="26557"/>
                      <a:pt x="4137" y="27521"/>
                      <a:pt x="4524" y="28474"/>
                    </a:cubicBezTo>
                    <a:cubicBezTo>
                      <a:pt x="5577" y="31025"/>
                      <a:pt x="6608" y="33602"/>
                      <a:pt x="7828" y="36079"/>
                    </a:cubicBezTo>
                    <a:cubicBezTo>
                      <a:pt x="11644" y="43815"/>
                      <a:pt x="17397" y="50530"/>
                      <a:pt x="22899" y="57114"/>
                    </a:cubicBezTo>
                    <a:cubicBezTo>
                      <a:pt x="27668" y="62818"/>
                      <a:pt x="32657" y="68307"/>
                      <a:pt x="37976" y="73498"/>
                    </a:cubicBezTo>
                    <a:cubicBezTo>
                      <a:pt x="41525" y="76965"/>
                      <a:pt x="45200" y="80265"/>
                      <a:pt x="49320" y="83067"/>
                    </a:cubicBezTo>
                    <a:cubicBezTo>
                      <a:pt x="50770" y="84057"/>
                      <a:pt x="52257" y="85032"/>
                      <a:pt x="53812" y="85854"/>
                    </a:cubicBezTo>
                    <a:cubicBezTo>
                      <a:pt x="55586" y="86791"/>
                      <a:pt x="57596" y="87766"/>
                      <a:pt x="59554" y="88216"/>
                    </a:cubicBezTo>
                    <a:cubicBezTo>
                      <a:pt x="60947" y="88405"/>
                      <a:pt x="62345" y="88588"/>
                      <a:pt x="63732" y="88777"/>
                    </a:cubicBezTo>
                    <a:cubicBezTo>
                      <a:pt x="68773" y="88143"/>
                      <a:pt x="69297" y="88043"/>
                      <a:pt x="65308" y="88483"/>
                    </a:cubicBezTo>
                    <a:cubicBezTo>
                      <a:pt x="72992" y="87577"/>
                      <a:pt x="78458" y="82968"/>
                      <a:pt x="79138" y="74991"/>
                    </a:cubicBezTo>
                    <a:cubicBezTo>
                      <a:pt x="79185" y="73435"/>
                      <a:pt x="79227" y="71513"/>
                      <a:pt x="79154" y="70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" name="Google Shape;727;p14">
              <a:extLst>
                <a:ext uri="{FF2B5EF4-FFF2-40B4-BE49-F238E27FC236}">
                  <a16:creationId xmlns:a16="http://schemas.microsoft.com/office/drawing/2014/main" id="{F67D46A2-1733-4A00-B74F-D5BCC50A9E91}"/>
                </a:ext>
              </a:extLst>
            </p:cNvPr>
            <p:cNvSpPr/>
            <p:nvPr/>
          </p:nvSpPr>
          <p:spPr>
            <a:xfrm>
              <a:off x="1757204" y="4902902"/>
              <a:ext cx="88836" cy="37633"/>
            </a:xfrm>
            <a:custGeom>
              <a:avLst/>
              <a:gdLst/>
              <a:ahLst/>
              <a:cxnLst/>
              <a:rect l="l" t="t" r="r" b="b"/>
              <a:pathLst>
                <a:path w="88836" h="37633" extrusionOk="0">
                  <a:moveTo>
                    <a:pt x="80225" y="4374"/>
                  </a:moveTo>
                  <a:cubicBezTo>
                    <a:pt x="73058" y="241"/>
                    <a:pt x="63834" y="168"/>
                    <a:pt x="55715" y="63"/>
                  </a:cubicBezTo>
                  <a:cubicBezTo>
                    <a:pt x="50066" y="-5"/>
                    <a:pt x="44428" y="-47"/>
                    <a:pt x="38775" y="94"/>
                  </a:cubicBezTo>
                  <a:cubicBezTo>
                    <a:pt x="33147" y="236"/>
                    <a:pt x="27451" y="147"/>
                    <a:pt x="21834" y="545"/>
                  </a:cubicBezTo>
                  <a:cubicBezTo>
                    <a:pt x="18154" y="807"/>
                    <a:pt x="14238" y="1419"/>
                    <a:pt x="10741" y="2677"/>
                  </a:cubicBezTo>
                  <a:cubicBezTo>
                    <a:pt x="3774" y="5175"/>
                    <a:pt x="-1331" y="11722"/>
                    <a:pt x="308" y="19333"/>
                  </a:cubicBezTo>
                  <a:cubicBezTo>
                    <a:pt x="2570" y="29824"/>
                    <a:pt x="14003" y="32343"/>
                    <a:pt x="23049" y="33501"/>
                  </a:cubicBezTo>
                  <a:cubicBezTo>
                    <a:pt x="28687" y="34224"/>
                    <a:pt x="34341" y="34899"/>
                    <a:pt x="39989" y="35601"/>
                  </a:cubicBezTo>
                  <a:cubicBezTo>
                    <a:pt x="45617" y="36298"/>
                    <a:pt x="51270" y="36816"/>
                    <a:pt x="56929" y="37267"/>
                  </a:cubicBezTo>
                  <a:cubicBezTo>
                    <a:pt x="59751" y="37492"/>
                    <a:pt x="62567" y="37665"/>
                    <a:pt x="65400" y="37628"/>
                  </a:cubicBezTo>
                  <a:cubicBezTo>
                    <a:pt x="66625" y="37613"/>
                    <a:pt x="67813" y="37544"/>
                    <a:pt x="69027" y="37429"/>
                  </a:cubicBezTo>
                  <a:cubicBezTo>
                    <a:pt x="73289" y="37042"/>
                    <a:pt x="76341" y="36146"/>
                    <a:pt x="80225" y="34407"/>
                  </a:cubicBezTo>
                  <a:cubicBezTo>
                    <a:pt x="85638" y="31982"/>
                    <a:pt x="88836" y="25000"/>
                    <a:pt x="88836" y="19390"/>
                  </a:cubicBezTo>
                  <a:cubicBezTo>
                    <a:pt x="88831" y="13294"/>
                    <a:pt x="85523" y="7427"/>
                    <a:pt x="80225" y="4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28;p14">
              <a:extLst>
                <a:ext uri="{FF2B5EF4-FFF2-40B4-BE49-F238E27FC236}">
                  <a16:creationId xmlns:a16="http://schemas.microsoft.com/office/drawing/2014/main" id="{03589CA4-77D3-895F-B28E-AB08D19A2BC5}"/>
                </a:ext>
              </a:extLst>
            </p:cNvPr>
            <p:cNvSpPr/>
            <p:nvPr/>
          </p:nvSpPr>
          <p:spPr>
            <a:xfrm>
              <a:off x="1936656" y="4914579"/>
              <a:ext cx="69662" cy="53775"/>
            </a:xfrm>
            <a:custGeom>
              <a:avLst/>
              <a:gdLst/>
              <a:ahLst/>
              <a:cxnLst/>
              <a:rect l="l" t="t" r="r" b="b"/>
              <a:pathLst>
                <a:path w="69662" h="53775" extrusionOk="0">
                  <a:moveTo>
                    <a:pt x="69177" y="34944"/>
                  </a:moveTo>
                  <a:cubicBezTo>
                    <a:pt x="67585" y="29041"/>
                    <a:pt x="61523" y="24704"/>
                    <a:pt x="56142" y="22043"/>
                  </a:cubicBezTo>
                  <a:cubicBezTo>
                    <a:pt x="51854" y="19922"/>
                    <a:pt x="47452" y="18016"/>
                    <a:pt x="43044" y="16167"/>
                  </a:cubicBezTo>
                  <a:lnTo>
                    <a:pt x="47211" y="17926"/>
                  </a:lnTo>
                  <a:cubicBezTo>
                    <a:pt x="41913" y="15648"/>
                    <a:pt x="36793" y="12893"/>
                    <a:pt x="31668" y="10243"/>
                  </a:cubicBezTo>
                  <a:cubicBezTo>
                    <a:pt x="27051" y="7844"/>
                    <a:pt x="22643" y="3763"/>
                    <a:pt x="17633" y="2140"/>
                  </a:cubicBezTo>
                  <a:cubicBezTo>
                    <a:pt x="13786" y="-793"/>
                    <a:pt x="8095" y="-662"/>
                    <a:pt x="4347" y="2234"/>
                  </a:cubicBezTo>
                  <a:cubicBezTo>
                    <a:pt x="316" y="5351"/>
                    <a:pt x="-1370" y="11484"/>
                    <a:pt x="1274" y="16114"/>
                  </a:cubicBezTo>
                  <a:cubicBezTo>
                    <a:pt x="2227" y="23746"/>
                    <a:pt x="8718" y="30701"/>
                    <a:pt x="13759" y="36290"/>
                  </a:cubicBezTo>
                  <a:cubicBezTo>
                    <a:pt x="20089" y="43293"/>
                    <a:pt x="28642" y="48033"/>
                    <a:pt x="37322" y="51411"/>
                  </a:cubicBezTo>
                  <a:cubicBezTo>
                    <a:pt x="41484" y="53030"/>
                    <a:pt x="46588" y="53983"/>
                    <a:pt x="50991" y="53737"/>
                  </a:cubicBezTo>
                  <a:cubicBezTo>
                    <a:pt x="53634" y="53590"/>
                    <a:pt x="56430" y="53360"/>
                    <a:pt x="58984" y="52684"/>
                  </a:cubicBezTo>
                  <a:cubicBezTo>
                    <a:pt x="66633" y="50663"/>
                    <a:pt x="71218" y="42513"/>
                    <a:pt x="69177" y="3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29;p14">
              <a:extLst>
                <a:ext uri="{FF2B5EF4-FFF2-40B4-BE49-F238E27FC236}">
                  <a16:creationId xmlns:a16="http://schemas.microsoft.com/office/drawing/2014/main" id="{957A5AD4-37ED-77C9-8590-160FC29238DE}"/>
                </a:ext>
              </a:extLst>
            </p:cNvPr>
            <p:cNvSpPr/>
            <p:nvPr/>
          </p:nvSpPr>
          <p:spPr>
            <a:xfrm>
              <a:off x="2076837" y="4961538"/>
              <a:ext cx="127742" cy="44851"/>
            </a:xfrm>
            <a:custGeom>
              <a:avLst/>
              <a:gdLst/>
              <a:ahLst/>
              <a:cxnLst/>
              <a:rect l="l" t="t" r="r" b="b"/>
              <a:pathLst>
                <a:path w="127742" h="44851" extrusionOk="0">
                  <a:moveTo>
                    <a:pt x="120260" y="9271"/>
                  </a:moveTo>
                  <a:cubicBezTo>
                    <a:pt x="110026" y="4856"/>
                    <a:pt x="100001" y="5238"/>
                    <a:pt x="89144" y="6013"/>
                  </a:cubicBezTo>
                  <a:cubicBezTo>
                    <a:pt x="80443" y="6632"/>
                    <a:pt x="71622" y="6663"/>
                    <a:pt x="62917" y="6291"/>
                  </a:cubicBezTo>
                  <a:cubicBezTo>
                    <a:pt x="60812" y="6202"/>
                    <a:pt x="58713" y="6082"/>
                    <a:pt x="56619" y="5909"/>
                  </a:cubicBezTo>
                  <a:cubicBezTo>
                    <a:pt x="56158" y="5872"/>
                    <a:pt x="52332" y="5437"/>
                    <a:pt x="51656" y="5395"/>
                  </a:cubicBezTo>
                  <a:cubicBezTo>
                    <a:pt x="47704" y="4830"/>
                    <a:pt x="43772" y="4102"/>
                    <a:pt x="39851" y="3326"/>
                  </a:cubicBezTo>
                  <a:cubicBezTo>
                    <a:pt x="29701" y="1320"/>
                    <a:pt x="21288" y="100"/>
                    <a:pt x="11368" y="1"/>
                  </a:cubicBezTo>
                  <a:cubicBezTo>
                    <a:pt x="1285" y="-99"/>
                    <a:pt x="-3719" y="12639"/>
                    <a:pt x="3212" y="19689"/>
                  </a:cubicBezTo>
                  <a:cubicBezTo>
                    <a:pt x="17561" y="34271"/>
                    <a:pt x="38344" y="39567"/>
                    <a:pt x="57996" y="42615"/>
                  </a:cubicBezTo>
                  <a:cubicBezTo>
                    <a:pt x="68382" y="44223"/>
                    <a:pt x="78627" y="45124"/>
                    <a:pt x="89139" y="44778"/>
                  </a:cubicBezTo>
                  <a:cubicBezTo>
                    <a:pt x="101242" y="44375"/>
                    <a:pt x="114408" y="42337"/>
                    <a:pt x="123370" y="33444"/>
                  </a:cubicBezTo>
                  <a:cubicBezTo>
                    <a:pt x="129720" y="27153"/>
                    <a:pt x="129542" y="13273"/>
                    <a:pt x="120260" y="9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30;p14">
              <a:extLst>
                <a:ext uri="{FF2B5EF4-FFF2-40B4-BE49-F238E27FC236}">
                  <a16:creationId xmlns:a16="http://schemas.microsoft.com/office/drawing/2014/main" id="{12B33179-CA6B-8004-624C-4510533658B5}"/>
                </a:ext>
              </a:extLst>
            </p:cNvPr>
            <p:cNvSpPr/>
            <p:nvPr/>
          </p:nvSpPr>
          <p:spPr>
            <a:xfrm>
              <a:off x="2239414" y="4895835"/>
              <a:ext cx="96818" cy="68596"/>
            </a:xfrm>
            <a:custGeom>
              <a:avLst/>
              <a:gdLst/>
              <a:ahLst/>
              <a:cxnLst/>
              <a:rect l="l" t="t" r="r" b="b"/>
              <a:pathLst>
                <a:path w="96818" h="68596" extrusionOk="0">
                  <a:moveTo>
                    <a:pt x="93776" y="5919"/>
                  </a:moveTo>
                  <a:cubicBezTo>
                    <a:pt x="90892" y="2190"/>
                    <a:pt x="86767" y="43"/>
                    <a:pt x="81987" y="1"/>
                  </a:cubicBezTo>
                  <a:cubicBezTo>
                    <a:pt x="76611" y="-46"/>
                    <a:pt x="71486" y="2237"/>
                    <a:pt x="67198" y="5359"/>
                  </a:cubicBezTo>
                  <a:cubicBezTo>
                    <a:pt x="64858" y="7066"/>
                    <a:pt x="62560" y="8826"/>
                    <a:pt x="60283" y="10623"/>
                  </a:cubicBezTo>
                  <a:cubicBezTo>
                    <a:pt x="59639" y="11131"/>
                    <a:pt x="59001" y="11644"/>
                    <a:pt x="58367" y="12152"/>
                  </a:cubicBezTo>
                  <a:cubicBezTo>
                    <a:pt x="58226" y="12262"/>
                    <a:pt x="58215" y="12273"/>
                    <a:pt x="58116" y="12351"/>
                  </a:cubicBezTo>
                  <a:cubicBezTo>
                    <a:pt x="52938" y="16756"/>
                    <a:pt x="47033" y="20627"/>
                    <a:pt x="41390" y="24362"/>
                  </a:cubicBezTo>
                  <a:cubicBezTo>
                    <a:pt x="35569" y="28211"/>
                    <a:pt x="29564" y="31736"/>
                    <a:pt x="23471" y="35131"/>
                  </a:cubicBezTo>
                  <a:cubicBezTo>
                    <a:pt x="19681" y="37247"/>
                    <a:pt x="16199" y="39541"/>
                    <a:pt x="12771" y="42217"/>
                  </a:cubicBezTo>
                  <a:cubicBezTo>
                    <a:pt x="11556" y="43160"/>
                    <a:pt x="10431" y="44208"/>
                    <a:pt x="9232" y="45150"/>
                  </a:cubicBezTo>
                  <a:cubicBezTo>
                    <a:pt x="10865" y="43867"/>
                    <a:pt x="8687" y="45323"/>
                    <a:pt x="8310" y="45538"/>
                  </a:cubicBezTo>
                  <a:cubicBezTo>
                    <a:pt x="7426" y="46036"/>
                    <a:pt x="6536" y="46517"/>
                    <a:pt x="5646" y="47005"/>
                  </a:cubicBezTo>
                  <a:cubicBezTo>
                    <a:pt x="568" y="49775"/>
                    <a:pt x="-1275" y="56370"/>
                    <a:pt x="898" y="61513"/>
                  </a:cubicBezTo>
                  <a:cubicBezTo>
                    <a:pt x="3164" y="66892"/>
                    <a:pt x="8907" y="69627"/>
                    <a:pt x="14592" y="68238"/>
                  </a:cubicBezTo>
                  <a:cubicBezTo>
                    <a:pt x="15388" y="68045"/>
                    <a:pt x="16179" y="67851"/>
                    <a:pt x="16969" y="67652"/>
                  </a:cubicBezTo>
                  <a:cubicBezTo>
                    <a:pt x="16927" y="67662"/>
                    <a:pt x="18393" y="67327"/>
                    <a:pt x="18948" y="67170"/>
                  </a:cubicBezTo>
                  <a:cubicBezTo>
                    <a:pt x="19382" y="67133"/>
                    <a:pt x="19942" y="67076"/>
                    <a:pt x="20052" y="67070"/>
                  </a:cubicBezTo>
                  <a:cubicBezTo>
                    <a:pt x="21869" y="66903"/>
                    <a:pt x="23670" y="66615"/>
                    <a:pt x="25465" y="66321"/>
                  </a:cubicBezTo>
                  <a:cubicBezTo>
                    <a:pt x="29376" y="65677"/>
                    <a:pt x="32967" y="64279"/>
                    <a:pt x="36600" y="62739"/>
                  </a:cubicBezTo>
                  <a:cubicBezTo>
                    <a:pt x="43835" y="59685"/>
                    <a:pt x="50907" y="56228"/>
                    <a:pt x="57802" y="52452"/>
                  </a:cubicBezTo>
                  <a:cubicBezTo>
                    <a:pt x="64089" y="49011"/>
                    <a:pt x="70256" y="45334"/>
                    <a:pt x="76129" y="41222"/>
                  </a:cubicBezTo>
                  <a:cubicBezTo>
                    <a:pt x="83631" y="35974"/>
                    <a:pt x="94907" y="28929"/>
                    <a:pt x="96467" y="19014"/>
                  </a:cubicBezTo>
                  <a:cubicBezTo>
                    <a:pt x="97237" y="14080"/>
                    <a:pt x="96912" y="9979"/>
                    <a:pt x="93776" y="5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31;p14">
              <a:extLst>
                <a:ext uri="{FF2B5EF4-FFF2-40B4-BE49-F238E27FC236}">
                  <a16:creationId xmlns:a16="http://schemas.microsoft.com/office/drawing/2014/main" id="{F69239A0-1175-44E4-28F3-B3F1182BB24E}"/>
                </a:ext>
              </a:extLst>
            </p:cNvPr>
            <p:cNvSpPr/>
            <p:nvPr/>
          </p:nvSpPr>
          <p:spPr>
            <a:xfrm>
              <a:off x="1340246" y="4073331"/>
              <a:ext cx="49437" cy="37931"/>
            </a:xfrm>
            <a:custGeom>
              <a:avLst/>
              <a:gdLst/>
              <a:ahLst/>
              <a:cxnLst/>
              <a:rect l="l" t="t" r="r" b="b"/>
              <a:pathLst>
                <a:path w="49437" h="37931" extrusionOk="0">
                  <a:moveTo>
                    <a:pt x="48955" y="21952"/>
                  </a:moveTo>
                  <a:cubicBezTo>
                    <a:pt x="47908" y="18715"/>
                    <a:pt x="46003" y="16311"/>
                    <a:pt x="43165" y="14415"/>
                  </a:cubicBezTo>
                  <a:cubicBezTo>
                    <a:pt x="39846" y="12199"/>
                    <a:pt x="36601" y="10115"/>
                    <a:pt x="32978" y="8433"/>
                  </a:cubicBezTo>
                  <a:cubicBezTo>
                    <a:pt x="28591" y="6396"/>
                    <a:pt x="24105" y="4584"/>
                    <a:pt x="19644" y="2708"/>
                  </a:cubicBezTo>
                  <a:cubicBezTo>
                    <a:pt x="20602" y="3112"/>
                    <a:pt x="21555" y="3515"/>
                    <a:pt x="22518" y="3918"/>
                  </a:cubicBezTo>
                  <a:cubicBezTo>
                    <a:pt x="20822" y="3185"/>
                    <a:pt x="19158" y="2357"/>
                    <a:pt x="17488" y="1572"/>
                  </a:cubicBezTo>
                  <a:cubicBezTo>
                    <a:pt x="14582" y="210"/>
                    <a:pt x="11677" y="-492"/>
                    <a:pt x="8478" y="393"/>
                  </a:cubicBezTo>
                  <a:cubicBezTo>
                    <a:pt x="5767" y="1142"/>
                    <a:pt x="2830" y="3237"/>
                    <a:pt x="1490" y="5773"/>
                  </a:cubicBezTo>
                  <a:cubicBezTo>
                    <a:pt x="-1526" y="11487"/>
                    <a:pt x="118" y="18354"/>
                    <a:pt x="5683" y="21784"/>
                  </a:cubicBezTo>
                  <a:cubicBezTo>
                    <a:pt x="9761" y="24293"/>
                    <a:pt x="13661" y="27043"/>
                    <a:pt x="17697" y="29615"/>
                  </a:cubicBezTo>
                  <a:cubicBezTo>
                    <a:pt x="19671" y="30877"/>
                    <a:pt x="21665" y="32124"/>
                    <a:pt x="23743" y="33213"/>
                  </a:cubicBezTo>
                  <a:cubicBezTo>
                    <a:pt x="25906" y="34350"/>
                    <a:pt x="28193" y="35240"/>
                    <a:pt x="30434" y="36199"/>
                  </a:cubicBezTo>
                  <a:cubicBezTo>
                    <a:pt x="31884" y="37121"/>
                    <a:pt x="33444" y="37618"/>
                    <a:pt x="35124" y="37697"/>
                  </a:cubicBezTo>
                  <a:cubicBezTo>
                    <a:pt x="36799" y="38074"/>
                    <a:pt x="38475" y="37995"/>
                    <a:pt x="40150" y="37472"/>
                  </a:cubicBezTo>
                  <a:cubicBezTo>
                    <a:pt x="43076" y="36665"/>
                    <a:pt x="46243" y="34402"/>
                    <a:pt x="47688" y="31673"/>
                  </a:cubicBezTo>
                  <a:cubicBezTo>
                    <a:pt x="49227" y="28745"/>
                    <a:pt x="50007" y="25199"/>
                    <a:pt x="48955" y="21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32;p14">
              <a:extLst>
                <a:ext uri="{FF2B5EF4-FFF2-40B4-BE49-F238E27FC236}">
                  <a16:creationId xmlns:a16="http://schemas.microsoft.com/office/drawing/2014/main" id="{4E8A0847-7B0E-27F5-61BF-2F7523B18E7A}"/>
                </a:ext>
              </a:extLst>
            </p:cNvPr>
            <p:cNvSpPr/>
            <p:nvPr/>
          </p:nvSpPr>
          <p:spPr>
            <a:xfrm>
              <a:off x="2428527" y="4890789"/>
              <a:ext cx="108009" cy="57887"/>
            </a:xfrm>
            <a:custGeom>
              <a:avLst/>
              <a:gdLst/>
              <a:ahLst/>
              <a:cxnLst/>
              <a:rect l="l" t="t" r="r" b="b"/>
              <a:pathLst>
                <a:path w="108009" h="57887" extrusionOk="0">
                  <a:moveTo>
                    <a:pt x="105628" y="28894"/>
                  </a:moveTo>
                  <a:cubicBezTo>
                    <a:pt x="102158" y="20681"/>
                    <a:pt x="90280" y="14847"/>
                    <a:pt x="81113" y="17031"/>
                  </a:cubicBezTo>
                  <a:cubicBezTo>
                    <a:pt x="78370" y="16465"/>
                    <a:pt x="75627" y="15915"/>
                    <a:pt x="72920" y="15229"/>
                  </a:cubicBezTo>
                  <a:cubicBezTo>
                    <a:pt x="66188" y="13521"/>
                    <a:pt x="59435" y="11845"/>
                    <a:pt x="52750" y="9949"/>
                  </a:cubicBezTo>
                  <a:cubicBezTo>
                    <a:pt x="46075" y="8053"/>
                    <a:pt x="39616" y="5539"/>
                    <a:pt x="32978" y="3554"/>
                  </a:cubicBezTo>
                  <a:cubicBezTo>
                    <a:pt x="29790" y="2601"/>
                    <a:pt x="26450" y="2187"/>
                    <a:pt x="23193" y="1537"/>
                  </a:cubicBezTo>
                  <a:cubicBezTo>
                    <a:pt x="21340" y="1165"/>
                    <a:pt x="19503" y="668"/>
                    <a:pt x="17639" y="322"/>
                  </a:cubicBezTo>
                  <a:cubicBezTo>
                    <a:pt x="14362" y="-285"/>
                    <a:pt x="11530" y="24"/>
                    <a:pt x="8342" y="773"/>
                  </a:cubicBezTo>
                  <a:cubicBezTo>
                    <a:pt x="385" y="2653"/>
                    <a:pt x="-1704" y="11473"/>
                    <a:pt x="1327" y="18021"/>
                  </a:cubicBezTo>
                  <a:cubicBezTo>
                    <a:pt x="2379" y="20289"/>
                    <a:pt x="3746" y="22038"/>
                    <a:pt x="5578" y="23746"/>
                  </a:cubicBezTo>
                  <a:cubicBezTo>
                    <a:pt x="6897" y="24762"/>
                    <a:pt x="8206" y="25778"/>
                    <a:pt x="9520" y="26794"/>
                  </a:cubicBezTo>
                  <a:cubicBezTo>
                    <a:pt x="8457" y="25977"/>
                    <a:pt x="8572" y="26076"/>
                    <a:pt x="9876" y="27092"/>
                  </a:cubicBezTo>
                  <a:cubicBezTo>
                    <a:pt x="13064" y="29622"/>
                    <a:pt x="16367" y="32456"/>
                    <a:pt x="19953" y="34451"/>
                  </a:cubicBezTo>
                  <a:cubicBezTo>
                    <a:pt x="27046" y="38396"/>
                    <a:pt x="35019" y="41360"/>
                    <a:pt x="42484" y="44471"/>
                  </a:cubicBezTo>
                  <a:cubicBezTo>
                    <a:pt x="55525" y="49903"/>
                    <a:pt x="69628" y="55303"/>
                    <a:pt x="83642" y="57487"/>
                  </a:cubicBezTo>
                  <a:cubicBezTo>
                    <a:pt x="91625" y="58729"/>
                    <a:pt x="98875" y="57262"/>
                    <a:pt x="104089" y="50511"/>
                  </a:cubicBezTo>
                  <a:cubicBezTo>
                    <a:pt x="109303" y="43780"/>
                    <a:pt x="108785" y="36368"/>
                    <a:pt x="105628" y="28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733;p14">
              <a:extLst>
                <a:ext uri="{FF2B5EF4-FFF2-40B4-BE49-F238E27FC236}">
                  <a16:creationId xmlns:a16="http://schemas.microsoft.com/office/drawing/2014/main" id="{E7D410F6-14FA-E7A6-148C-4BF6496EE33F}"/>
                </a:ext>
              </a:extLst>
            </p:cNvPr>
            <p:cNvSpPr/>
            <p:nvPr/>
          </p:nvSpPr>
          <p:spPr>
            <a:xfrm>
              <a:off x="2604095" y="4909006"/>
              <a:ext cx="92175" cy="46127"/>
            </a:xfrm>
            <a:custGeom>
              <a:avLst/>
              <a:gdLst/>
              <a:ahLst/>
              <a:cxnLst/>
              <a:rect l="l" t="t" r="r" b="b"/>
              <a:pathLst>
                <a:path w="92175" h="46127" extrusionOk="0">
                  <a:moveTo>
                    <a:pt x="89564" y="9336"/>
                  </a:moveTo>
                  <a:cubicBezTo>
                    <a:pt x="86219" y="4214"/>
                    <a:pt x="80005" y="-647"/>
                    <a:pt x="73430" y="71"/>
                  </a:cubicBezTo>
                  <a:cubicBezTo>
                    <a:pt x="59830" y="1558"/>
                    <a:pt x="46758" y="6670"/>
                    <a:pt x="33880" y="11070"/>
                  </a:cubicBezTo>
                  <a:cubicBezTo>
                    <a:pt x="29373" y="12610"/>
                    <a:pt x="24844" y="14129"/>
                    <a:pt x="20264" y="15407"/>
                  </a:cubicBezTo>
                  <a:cubicBezTo>
                    <a:pt x="18641" y="15690"/>
                    <a:pt x="19206" y="15632"/>
                    <a:pt x="21949" y="15224"/>
                  </a:cubicBezTo>
                  <a:cubicBezTo>
                    <a:pt x="20567" y="15281"/>
                    <a:pt x="19217" y="15533"/>
                    <a:pt x="17882" y="15842"/>
                  </a:cubicBezTo>
                  <a:cubicBezTo>
                    <a:pt x="14793" y="13647"/>
                    <a:pt x="10872" y="12945"/>
                    <a:pt x="7066" y="14553"/>
                  </a:cubicBezTo>
                  <a:cubicBezTo>
                    <a:pt x="2198" y="16606"/>
                    <a:pt x="-1372" y="22567"/>
                    <a:pt x="512" y="27915"/>
                  </a:cubicBezTo>
                  <a:cubicBezTo>
                    <a:pt x="847" y="28868"/>
                    <a:pt x="1261" y="29790"/>
                    <a:pt x="1659" y="30722"/>
                  </a:cubicBezTo>
                  <a:cubicBezTo>
                    <a:pt x="1659" y="30738"/>
                    <a:pt x="1612" y="30644"/>
                    <a:pt x="1664" y="30796"/>
                  </a:cubicBezTo>
                  <a:cubicBezTo>
                    <a:pt x="1716" y="30942"/>
                    <a:pt x="1795" y="31042"/>
                    <a:pt x="1847" y="31183"/>
                  </a:cubicBezTo>
                  <a:cubicBezTo>
                    <a:pt x="1873" y="31241"/>
                    <a:pt x="1894" y="31298"/>
                    <a:pt x="1915" y="31351"/>
                  </a:cubicBezTo>
                  <a:cubicBezTo>
                    <a:pt x="2214" y="32042"/>
                    <a:pt x="2182" y="31953"/>
                    <a:pt x="2093" y="31697"/>
                  </a:cubicBezTo>
                  <a:cubicBezTo>
                    <a:pt x="2905" y="33718"/>
                    <a:pt x="3957" y="35332"/>
                    <a:pt x="5376" y="37086"/>
                  </a:cubicBezTo>
                  <a:cubicBezTo>
                    <a:pt x="5287" y="36976"/>
                    <a:pt x="5276" y="36960"/>
                    <a:pt x="5145" y="36809"/>
                  </a:cubicBezTo>
                  <a:cubicBezTo>
                    <a:pt x="3810" y="35138"/>
                    <a:pt x="4292" y="35771"/>
                    <a:pt x="6585" y="38710"/>
                  </a:cubicBezTo>
                  <a:cubicBezTo>
                    <a:pt x="7543" y="39658"/>
                    <a:pt x="8705" y="40538"/>
                    <a:pt x="9815" y="41287"/>
                  </a:cubicBezTo>
                  <a:cubicBezTo>
                    <a:pt x="10611" y="41821"/>
                    <a:pt x="11479" y="42261"/>
                    <a:pt x="12307" y="42738"/>
                  </a:cubicBezTo>
                  <a:cubicBezTo>
                    <a:pt x="19562" y="46896"/>
                    <a:pt x="27724" y="46535"/>
                    <a:pt x="35681" y="45288"/>
                  </a:cubicBezTo>
                  <a:cubicBezTo>
                    <a:pt x="42722" y="44183"/>
                    <a:pt x="49778" y="43057"/>
                    <a:pt x="56799" y="41811"/>
                  </a:cubicBezTo>
                  <a:cubicBezTo>
                    <a:pt x="63861" y="40554"/>
                    <a:pt x="71734" y="39506"/>
                    <a:pt x="78398" y="36819"/>
                  </a:cubicBezTo>
                  <a:cubicBezTo>
                    <a:pt x="82314" y="35242"/>
                    <a:pt x="85455" y="33556"/>
                    <a:pt x="88114" y="30115"/>
                  </a:cubicBezTo>
                  <a:cubicBezTo>
                    <a:pt x="90810" y="26621"/>
                    <a:pt x="91695" y="23211"/>
                    <a:pt x="92124" y="18780"/>
                  </a:cubicBezTo>
                  <a:cubicBezTo>
                    <a:pt x="92433" y="15533"/>
                    <a:pt x="91323" y="12034"/>
                    <a:pt x="89564" y="9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734;p14">
              <a:extLst>
                <a:ext uri="{FF2B5EF4-FFF2-40B4-BE49-F238E27FC236}">
                  <a16:creationId xmlns:a16="http://schemas.microsoft.com/office/drawing/2014/main" id="{305A5922-A22B-3DDE-ADBE-D719E6AF2D24}"/>
                </a:ext>
              </a:extLst>
            </p:cNvPr>
            <p:cNvSpPr/>
            <p:nvPr/>
          </p:nvSpPr>
          <p:spPr>
            <a:xfrm>
              <a:off x="2744145" y="4852835"/>
              <a:ext cx="76660" cy="61037"/>
            </a:xfrm>
            <a:custGeom>
              <a:avLst/>
              <a:gdLst/>
              <a:ahLst/>
              <a:cxnLst/>
              <a:rect l="l" t="t" r="r" b="b"/>
              <a:pathLst>
                <a:path w="76660" h="61037" extrusionOk="0">
                  <a:moveTo>
                    <a:pt x="70955" y="5054"/>
                  </a:moveTo>
                  <a:cubicBezTo>
                    <a:pt x="71070" y="5101"/>
                    <a:pt x="71185" y="5148"/>
                    <a:pt x="71295" y="5195"/>
                  </a:cubicBezTo>
                  <a:cubicBezTo>
                    <a:pt x="71034" y="4991"/>
                    <a:pt x="70772" y="4786"/>
                    <a:pt x="70505" y="4587"/>
                  </a:cubicBezTo>
                  <a:cubicBezTo>
                    <a:pt x="69840" y="3974"/>
                    <a:pt x="69128" y="3461"/>
                    <a:pt x="68390" y="2953"/>
                  </a:cubicBezTo>
                  <a:cubicBezTo>
                    <a:pt x="68170" y="2786"/>
                    <a:pt x="67950" y="2613"/>
                    <a:pt x="67730" y="2440"/>
                  </a:cubicBezTo>
                  <a:cubicBezTo>
                    <a:pt x="67657" y="2398"/>
                    <a:pt x="67568" y="2388"/>
                    <a:pt x="67495" y="2346"/>
                  </a:cubicBezTo>
                  <a:cubicBezTo>
                    <a:pt x="64851" y="748"/>
                    <a:pt x="61893" y="-200"/>
                    <a:pt x="58836" y="36"/>
                  </a:cubicBezTo>
                  <a:cubicBezTo>
                    <a:pt x="55104" y="-53"/>
                    <a:pt x="51219" y="1178"/>
                    <a:pt x="48078" y="3116"/>
                  </a:cubicBezTo>
                  <a:cubicBezTo>
                    <a:pt x="44660" y="5221"/>
                    <a:pt x="41618" y="7866"/>
                    <a:pt x="38551" y="10433"/>
                  </a:cubicBezTo>
                  <a:cubicBezTo>
                    <a:pt x="34431" y="13874"/>
                    <a:pt x="30311" y="17315"/>
                    <a:pt x="26186" y="20756"/>
                  </a:cubicBezTo>
                  <a:cubicBezTo>
                    <a:pt x="22254" y="24041"/>
                    <a:pt x="18543" y="27466"/>
                    <a:pt x="15009" y="31174"/>
                  </a:cubicBezTo>
                  <a:cubicBezTo>
                    <a:pt x="14234" y="31981"/>
                    <a:pt x="13454" y="32777"/>
                    <a:pt x="12632" y="33542"/>
                  </a:cubicBezTo>
                  <a:cubicBezTo>
                    <a:pt x="12365" y="33793"/>
                    <a:pt x="12083" y="34034"/>
                    <a:pt x="11805" y="34270"/>
                  </a:cubicBezTo>
                  <a:cubicBezTo>
                    <a:pt x="10685" y="34867"/>
                    <a:pt x="9591" y="35595"/>
                    <a:pt x="8581" y="36349"/>
                  </a:cubicBezTo>
                  <a:cubicBezTo>
                    <a:pt x="8560" y="36354"/>
                    <a:pt x="8554" y="36354"/>
                    <a:pt x="8533" y="36360"/>
                  </a:cubicBezTo>
                  <a:cubicBezTo>
                    <a:pt x="4016" y="37664"/>
                    <a:pt x="723" y="41524"/>
                    <a:pt x="100" y="46160"/>
                  </a:cubicBezTo>
                  <a:cubicBezTo>
                    <a:pt x="-486" y="50507"/>
                    <a:pt x="1524" y="55855"/>
                    <a:pt x="5717" y="57903"/>
                  </a:cubicBezTo>
                  <a:cubicBezTo>
                    <a:pt x="9141" y="59568"/>
                    <a:pt x="13025" y="61103"/>
                    <a:pt x="16894" y="61035"/>
                  </a:cubicBezTo>
                  <a:cubicBezTo>
                    <a:pt x="20082" y="60977"/>
                    <a:pt x="23521" y="60150"/>
                    <a:pt x="26505" y="59003"/>
                  </a:cubicBezTo>
                  <a:cubicBezTo>
                    <a:pt x="32274" y="56792"/>
                    <a:pt x="37886" y="54006"/>
                    <a:pt x="43089" y="50659"/>
                  </a:cubicBezTo>
                  <a:cubicBezTo>
                    <a:pt x="47602" y="47747"/>
                    <a:pt x="52010" y="44656"/>
                    <a:pt x="56470" y="41660"/>
                  </a:cubicBezTo>
                  <a:cubicBezTo>
                    <a:pt x="58768" y="40115"/>
                    <a:pt x="61082" y="38596"/>
                    <a:pt x="63364" y="37025"/>
                  </a:cubicBezTo>
                  <a:cubicBezTo>
                    <a:pt x="65594" y="35490"/>
                    <a:pt x="67699" y="33788"/>
                    <a:pt x="69762" y="32039"/>
                  </a:cubicBezTo>
                  <a:cubicBezTo>
                    <a:pt x="72813" y="29446"/>
                    <a:pt x="74426" y="26041"/>
                    <a:pt x="75818" y="22354"/>
                  </a:cubicBezTo>
                  <a:cubicBezTo>
                    <a:pt x="78085" y="16362"/>
                    <a:pt x="75546" y="9574"/>
                    <a:pt x="70955" y="5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35;p14">
              <a:extLst>
                <a:ext uri="{FF2B5EF4-FFF2-40B4-BE49-F238E27FC236}">
                  <a16:creationId xmlns:a16="http://schemas.microsoft.com/office/drawing/2014/main" id="{502DF1C4-E58D-5510-3E98-CB9D582B4312}"/>
                </a:ext>
              </a:extLst>
            </p:cNvPr>
            <p:cNvSpPr/>
            <p:nvPr/>
          </p:nvSpPr>
          <p:spPr>
            <a:xfrm>
              <a:off x="2958757" y="4863921"/>
              <a:ext cx="100171" cy="49680"/>
            </a:xfrm>
            <a:custGeom>
              <a:avLst/>
              <a:gdLst/>
              <a:ahLst/>
              <a:cxnLst/>
              <a:rect l="l" t="t" r="r" b="b"/>
              <a:pathLst>
                <a:path w="100171" h="49680" extrusionOk="0">
                  <a:moveTo>
                    <a:pt x="99502" y="28416"/>
                  </a:moveTo>
                  <a:cubicBezTo>
                    <a:pt x="95524" y="16998"/>
                    <a:pt x="84745" y="13494"/>
                    <a:pt x="74018" y="11021"/>
                  </a:cubicBezTo>
                  <a:cubicBezTo>
                    <a:pt x="67548" y="9529"/>
                    <a:pt x="61077" y="8041"/>
                    <a:pt x="54649" y="6396"/>
                  </a:cubicBezTo>
                  <a:cubicBezTo>
                    <a:pt x="48194" y="4752"/>
                    <a:pt x="41698" y="3432"/>
                    <a:pt x="35138" y="2301"/>
                  </a:cubicBezTo>
                  <a:cubicBezTo>
                    <a:pt x="31856" y="1740"/>
                    <a:pt x="28579" y="1106"/>
                    <a:pt x="25302" y="572"/>
                  </a:cubicBezTo>
                  <a:cubicBezTo>
                    <a:pt x="22286" y="85"/>
                    <a:pt x="20046" y="-182"/>
                    <a:pt x="17125" y="142"/>
                  </a:cubicBezTo>
                  <a:cubicBezTo>
                    <a:pt x="15476" y="310"/>
                    <a:pt x="13832" y="520"/>
                    <a:pt x="12199" y="771"/>
                  </a:cubicBezTo>
                  <a:cubicBezTo>
                    <a:pt x="13523" y="640"/>
                    <a:pt x="13371" y="572"/>
                    <a:pt x="11733" y="556"/>
                  </a:cubicBezTo>
                  <a:cubicBezTo>
                    <a:pt x="6791" y="237"/>
                    <a:pt x="1425" y="4437"/>
                    <a:pt x="341" y="9235"/>
                  </a:cubicBezTo>
                  <a:cubicBezTo>
                    <a:pt x="-884" y="14599"/>
                    <a:pt x="1247" y="19543"/>
                    <a:pt x="5775" y="22592"/>
                  </a:cubicBezTo>
                  <a:cubicBezTo>
                    <a:pt x="5964" y="22717"/>
                    <a:pt x="6147" y="22843"/>
                    <a:pt x="6341" y="22969"/>
                  </a:cubicBezTo>
                  <a:cubicBezTo>
                    <a:pt x="10942" y="28002"/>
                    <a:pt x="17146" y="30815"/>
                    <a:pt x="23438" y="33654"/>
                  </a:cubicBezTo>
                  <a:cubicBezTo>
                    <a:pt x="30443" y="36812"/>
                    <a:pt x="37520" y="39667"/>
                    <a:pt x="44886" y="41846"/>
                  </a:cubicBezTo>
                  <a:cubicBezTo>
                    <a:pt x="51241" y="43726"/>
                    <a:pt x="57622" y="45575"/>
                    <a:pt x="64051" y="47199"/>
                  </a:cubicBezTo>
                  <a:cubicBezTo>
                    <a:pt x="74259" y="49776"/>
                    <a:pt x="87252" y="52363"/>
                    <a:pt x="95450" y="43784"/>
                  </a:cubicBezTo>
                  <a:cubicBezTo>
                    <a:pt x="99151" y="39908"/>
                    <a:pt x="101355" y="33732"/>
                    <a:pt x="99502" y="28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36;p14">
              <a:extLst>
                <a:ext uri="{FF2B5EF4-FFF2-40B4-BE49-F238E27FC236}">
                  <a16:creationId xmlns:a16="http://schemas.microsoft.com/office/drawing/2014/main" id="{CEB094A9-7B3D-4DD8-23CF-C8371A910A81}"/>
                </a:ext>
              </a:extLst>
            </p:cNvPr>
            <p:cNvSpPr/>
            <p:nvPr/>
          </p:nvSpPr>
          <p:spPr>
            <a:xfrm>
              <a:off x="3096561" y="4886175"/>
              <a:ext cx="103438" cy="47999"/>
            </a:xfrm>
            <a:custGeom>
              <a:avLst/>
              <a:gdLst/>
              <a:ahLst/>
              <a:cxnLst/>
              <a:rect l="l" t="t" r="r" b="b"/>
              <a:pathLst>
                <a:path w="103438" h="47999" extrusionOk="0">
                  <a:moveTo>
                    <a:pt x="90797" y="1793"/>
                  </a:moveTo>
                  <a:cubicBezTo>
                    <a:pt x="85531" y="-391"/>
                    <a:pt x="79249" y="-564"/>
                    <a:pt x="74071" y="1186"/>
                  </a:cubicBezTo>
                  <a:cubicBezTo>
                    <a:pt x="71025" y="2212"/>
                    <a:pt x="68051" y="3485"/>
                    <a:pt x="64994" y="4501"/>
                  </a:cubicBezTo>
                  <a:cubicBezTo>
                    <a:pt x="58691" y="6591"/>
                    <a:pt x="52320" y="8555"/>
                    <a:pt x="45850" y="10069"/>
                  </a:cubicBezTo>
                  <a:cubicBezTo>
                    <a:pt x="39437" y="11567"/>
                    <a:pt x="32878" y="12405"/>
                    <a:pt x="26412" y="13615"/>
                  </a:cubicBezTo>
                  <a:cubicBezTo>
                    <a:pt x="24648" y="13945"/>
                    <a:pt x="22889" y="14217"/>
                    <a:pt x="21120" y="14526"/>
                  </a:cubicBezTo>
                  <a:cubicBezTo>
                    <a:pt x="20863" y="14568"/>
                    <a:pt x="20764" y="14589"/>
                    <a:pt x="20607" y="14621"/>
                  </a:cubicBezTo>
                  <a:cubicBezTo>
                    <a:pt x="20418" y="14642"/>
                    <a:pt x="20293" y="14652"/>
                    <a:pt x="20005" y="14684"/>
                  </a:cubicBezTo>
                  <a:cubicBezTo>
                    <a:pt x="15037" y="15244"/>
                    <a:pt x="10734" y="16292"/>
                    <a:pt x="7190" y="19026"/>
                  </a:cubicBezTo>
                  <a:cubicBezTo>
                    <a:pt x="6724" y="19267"/>
                    <a:pt x="6242" y="19471"/>
                    <a:pt x="5813" y="19764"/>
                  </a:cubicBezTo>
                  <a:cubicBezTo>
                    <a:pt x="-218" y="23918"/>
                    <a:pt x="-2427" y="32722"/>
                    <a:pt x="3426" y="38269"/>
                  </a:cubicBezTo>
                  <a:cubicBezTo>
                    <a:pt x="3818" y="38646"/>
                    <a:pt x="4310" y="38893"/>
                    <a:pt x="4734" y="39238"/>
                  </a:cubicBezTo>
                  <a:cubicBezTo>
                    <a:pt x="10446" y="46493"/>
                    <a:pt x="22711" y="46791"/>
                    <a:pt x="31014" y="47661"/>
                  </a:cubicBezTo>
                  <a:cubicBezTo>
                    <a:pt x="37898" y="48383"/>
                    <a:pt x="44682" y="47828"/>
                    <a:pt x="51546" y="47126"/>
                  </a:cubicBezTo>
                  <a:cubicBezTo>
                    <a:pt x="59639" y="46294"/>
                    <a:pt x="67763" y="45215"/>
                    <a:pt x="75642" y="43156"/>
                  </a:cubicBezTo>
                  <a:cubicBezTo>
                    <a:pt x="85719" y="40522"/>
                    <a:pt x="97932" y="36158"/>
                    <a:pt x="101456" y="25913"/>
                  </a:cubicBezTo>
                  <a:cubicBezTo>
                    <a:pt x="106586" y="16548"/>
                    <a:pt x="101314" y="4287"/>
                    <a:pt x="90797" y="1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737;p14">
              <a:extLst>
                <a:ext uri="{FF2B5EF4-FFF2-40B4-BE49-F238E27FC236}">
                  <a16:creationId xmlns:a16="http://schemas.microsoft.com/office/drawing/2014/main" id="{4BA9D611-A8CE-89A0-79AB-E8083B618772}"/>
                </a:ext>
              </a:extLst>
            </p:cNvPr>
            <p:cNvSpPr/>
            <p:nvPr/>
          </p:nvSpPr>
          <p:spPr>
            <a:xfrm>
              <a:off x="3246167" y="4837492"/>
              <a:ext cx="81327" cy="58063"/>
            </a:xfrm>
            <a:custGeom>
              <a:avLst/>
              <a:gdLst/>
              <a:ahLst/>
              <a:cxnLst/>
              <a:rect l="l" t="t" r="r" b="b"/>
              <a:pathLst>
                <a:path w="81327" h="58063" extrusionOk="0">
                  <a:moveTo>
                    <a:pt x="67976" y="707"/>
                  </a:moveTo>
                  <a:cubicBezTo>
                    <a:pt x="61092" y="-1142"/>
                    <a:pt x="55030" y="833"/>
                    <a:pt x="49178" y="4327"/>
                  </a:cubicBezTo>
                  <a:cubicBezTo>
                    <a:pt x="46832" y="5725"/>
                    <a:pt x="44540" y="7207"/>
                    <a:pt x="42226" y="8648"/>
                  </a:cubicBezTo>
                  <a:cubicBezTo>
                    <a:pt x="37729" y="11439"/>
                    <a:pt x="33379" y="14456"/>
                    <a:pt x="28981" y="17395"/>
                  </a:cubicBezTo>
                  <a:cubicBezTo>
                    <a:pt x="26851" y="18820"/>
                    <a:pt x="24736" y="20270"/>
                    <a:pt x="22621" y="21716"/>
                  </a:cubicBezTo>
                  <a:cubicBezTo>
                    <a:pt x="21490" y="22486"/>
                    <a:pt x="20344" y="23235"/>
                    <a:pt x="19234" y="24031"/>
                  </a:cubicBezTo>
                  <a:cubicBezTo>
                    <a:pt x="17846" y="25011"/>
                    <a:pt x="16512" y="26063"/>
                    <a:pt x="15239" y="27184"/>
                  </a:cubicBezTo>
                  <a:cubicBezTo>
                    <a:pt x="13999" y="28242"/>
                    <a:pt x="14261" y="28059"/>
                    <a:pt x="16025" y="26640"/>
                  </a:cubicBezTo>
                  <a:cubicBezTo>
                    <a:pt x="14674" y="28342"/>
                    <a:pt x="12245" y="29473"/>
                    <a:pt x="10617" y="30893"/>
                  </a:cubicBezTo>
                  <a:cubicBezTo>
                    <a:pt x="9633" y="31746"/>
                    <a:pt x="8607" y="32600"/>
                    <a:pt x="7685" y="33522"/>
                  </a:cubicBezTo>
                  <a:cubicBezTo>
                    <a:pt x="6209" y="34988"/>
                    <a:pt x="4958" y="36675"/>
                    <a:pt x="3691" y="38309"/>
                  </a:cubicBezTo>
                  <a:cubicBezTo>
                    <a:pt x="4743" y="37058"/>
                    <a:pt x="4775" y="36937"/>
                    <a:pt x="3785" y="37953"/>
                  </a:cubicBezTo>
                  <a:cubicBezTo>
                    <a:pt x="2880" y="38901"/>
                    <a:pt x="2115" y="39949"/>
                    <a:pt x="1513" y="41101"/>
                  </a:cubicBezTo>
                  <a:cubicBezTo>
                    <a:pt x="-2837" y="48769"/>
                    <a:pt x="2744" y="57610"/>
                    <a:pt x="11219" y="58019"/>
                  </a:cubicBezTo>
                  <a:cubicBezTo>
                    <a:pt x="12570" y="58140"/>
                    <a:pt x="13910" y="58014"/>
                    <a:pt x="15239" y="57642"/>
                  </a:cubicBezTo>
                  <a:cubicBezTo>
                    <a:pt x="15527" y="57574"/>
                    <a:pt x="15470" y="57584"/>
                    <a:pt x="15627" y="57542"/>
                  </a:cubicBezTo>
                  <a:cubicBezTo>
                    <a:pt x="17464" y="57218"/>
                    <a:pt x="19349" y="57108"/>
                    <a:pt x="21171" y="56689"/>
                  </a:cubicBezTo>
                  <a:cubicBezTo>
                    <a:pt x="23767" y="56092"/>
                    <a:pt x="26259" y="55165"/>
                    <a:pt x="28767" y="54279"/>
                  </a:cubicBezTo>
                  <a:cubicBezTo>
                    <a:pt x="34729" y="52174"/>
                    <a:pt x="40524" y="49602"/>
                    <a:pt x="46309" y="47035"/>
                  </a:cubicBezTo>
                  <a:cubicBezTo>
                    <a:pt x="51162" y="44883"/>
                    <a:pt x="56062" y="42798"/>
                    <a:pt x="60841" y="40483"/>
                  </a:cubicBezTo>
                  <a:cubicBezTo>
                    <a:pt x="63296" y="39294"/>
                    <a:pt x="65788" y="38142"/>
                    <a:pt x="68222" y="36906"/>
                  </a:cubicBezTo>
                  <a:cubicBezTo>
                    <a:pt x="74227" y="33857"/>
                    <a:pt x="78551" y="29583"/>
                    <a:pt x="80624" y="22952"/>
                  </a:cubicBezTo>
                  <a:cubicBezTo>
                    <a:pt x="83509" y="13676"/>
                    <a:pt x="77179" y="3179"/>
                    <a:pt x="67976" y="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738;p14">
              <a:extLst>
                <a:ext uri="{FF2B5EF4-FFF2-40B4-BE49-F238E27FC236}">
                  <a16:creationId xmlns:a16="http://schemas.microsoft.com/office/drawing/2014/main" id="{58633823-32C8-A35E-FE3D-D903A9829449}"/>
                </a:ext>
              </a:extLst>
            </p:cNvPr>
            <p:cNvSpPr/>
            <p:nvPr/>
          </p:nvSpPr>
          <p:spPr>
            <a:xfrm>
              <a:off x="3448106" y="4823070"/>
              <a:ext cx="106173" cy="44625"/>
            </a:xfrm>
            <a:custGeom>
              <a:avLst/>
              <a:gdLst/>
              <a:ahLst/>
              <a:cxnLst/>
              <a:rect l="l" t="t" r="r" b="b"/>
              <a:pathLst>
                <a:path w="106173" h="44625" extrusionOk="0">
                  <a:moveTo>
                    <a:pt x="104941" y="11448"/>
                  </a:moveTo>
                  <a:cubicBezTo>
                    <a:pt x="102323" y="5246"/>
                    <a:pt x="96894" y="2276"/>
                    <a:pt x="90387" y="1653"/>
                  </a:cubicBezTo>
                  <a:cubicBezTo>
                    <a:pt x="92586" y="2035"/>
                    <a:pt x="92801" y="1994"/>
                    <a:pt x="91037" y="1522"/>
                  </a:cubicBezTo>
                  <a:cubicBezTo>
                    <a:pt x="85493" y="836"/>
                    <a:pt x="84681" y="700"/>
                    <a:pt x="88602" y="1108"/>
                  </a:cubicBezTo>
                  <a:cubicBezTo>
                    <a:pt x="86540" y="333"/>
                    <a:pt x="84383" y="-39"/>
                    <a:pt x="82127" y="3"/>
                  </a:cubicBezTo>
                  <a:cubicBezTo>
                    <a:pt x="81205" y="8"/>
                    <a:pt x="80273" y="24"/>
                    <a:pt x="79347" y="45"/>
                  </a:cubicBezTo>
                  <a:cubicBezTo>
                    <a:pt x="74609" y="286"/>
                    <a:pt x="70070" y="1475"/>
                    <a:pt x="65437" y="2344"/>
                  </a:cubicBezTo>
                  <a:cubicBezTo>
                    <a:pt x="63726" y="2669"/>
                    <a:pt x="62003" y="2936"/>
                    <a:pt x="60292" y="3214"/>
                  </a:cubicBezTo>
                  <a:cubicBezTo>
                    <a:pt x="59580" y="3292"/>
                    <a:pt x="58873" y="3376"/>
                    <a:pt x="58161" y="3450"/>
                  </a:cubicBezTo>
                  <a:cubicBezTo>
                    <a:pt x="54596" y="3806"/>
                    <a:pt x="51020" y="3973"/>
                    <a:pt x="47445" y="4167"/>
                  </a:cubicBezTo>
                  <a:cubicBezTo>
                    <a:pt x="40315" y="4549"/>
                    <a:pt x="33185" y="4612"/>
                    <a:pt x="26044" y="4696"/>
                  </a:cubicBezTo>
                  <a:cubicBezTo>
                    <a:pt x="24395" y="4717"/>
                    <a:pt x="22736" y="4508"/>
                    <a:pt x="21092" y="4544"/>
                  </a:cubicBezTo>
                  <a:cubicBezTo>
                    <a:pt x="15726" y="5288"/>
                    <a:pt x="14789" y="5408"/>
                    <a:pt x="18276" y="4895"/>
                  </a:cubicBezTo>
                  <a:cubicBezTo>
                    <a:pt x="16266" y="4827"/>
                    <a:pt x="14360" y="5178"/>
                    <a:pt x="12564" y="5953"/>
                  </a:cubicBezTo>
                  <a:cubicBezTo>
                    <a:pt x="3749" y="8478"/>
                    <a:pt x="-1402" y="15596"/>
                    <a:pt x="336" y="24778"/>
                  </a:cubicBezTo>
                  <a:cubicBezTo>
                    <a:pt x="1136" y="29041"/>
                    <a:pt x="4037" y="32462"/>
                    <a:pt x="7612" y="34735"/>
                  </a:cubicBezTo>
                  <a:cubicBezTo>
                    <a:pt x="3278" y="31980"/>
                    <a:pt x="10874" y="37123"/>
                    <a:pt x="12109" y="37715"/>
                  </a:cubicBezTo>
                  <a:cubicBezTo>
                    <a:pt x="16423" y="39784"/>
                    <a:pt x="21275" y="41036"/>
                    <a:pt x="25961" y="42005"/>
                  </a:cubicBezTo>
                  <a:cubicBezTo>
                    <a:pt x="34122" y="43697"/>
                    <a:pt x="42666" y="44755"/>
                    <a:pt x="51015" y="44613"/>
                  </a:cubicBezTo>
                  <a:cubicBezTo>
                    <a:pt x="59538" y="44472"/>
                    <a:pt x="67992" y="43487"/>
                    <a:pt x="76415" y="42204"/>
                  </a:cubicBezTo>
                  <a:cubicBezTo>
                    <a:pt x="81556" y="41423"/>
                    <a:pt x="86304" y="40365"/>
                    <a:pt x="90942" y="37741"/>
                  </a:cubicBezTo>
                  <a:cubicBezTo>
                    <a:pt x="92911" y="36835"/>
                    <a:pt x="94664" y="35594"/>
                    <a:pt x="96198" y="34007"/>
                  </a:cubicBezTo>
                  <a:cubicBezTo>
                    <a:pt x="97565" y="32656"/>
                    <a:pt x="97271" y="32750"/>
                    <a:pt x="95313" y="34300"/>
                  </a:cubicBezTo>
                  <a:cubicBezTo>
                    <a:pt x="97863" y="32676"/>
                    <a:pt x="99423" y="30707"/>
                    <a:pt x="101643" y="28858"/>
                  </a:cubicBezTo>
                  <a:cubicBezTo>
                    <a:pt x="106485" y="24820"/>
                    <a:pt x="107207" y="16816"/>
                    <a:pt x="104941" y="11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39;p14">
              <a:extLst>
                <a:ext uri="{FF2B5EF4-FFF2-40B4-BE49-F238E27FC236}">
                  <a16:creationId xmlns:a16="http://schemas.microsoft.com/office/drawing/2014/main" id="{9B98B2DD-1782-9171-99E8-249A2CECC321}"/>
                </a:ext>
              </a:extLst>
            </p:cNvPr>
            <p:cNvSpPr/>
            <p:nvPr/>
          </p:nvSpPr>
          <p:spPr>
            <a:xfrm>
              <a:off x="3610148" y="4734914"/>
              <a:ext cx="107483" cy="87010"/>
            </a:xfrm>
            <a:custGeom>
              <a:avLst/>
              <a:gdLst/>
              <a:ahLst/>
              <a:cxnLst/>
              <a:rect l="l" t="t" r="r" b="b"/>
              <a:pathLst>
                <a:path w="107483" h="87010" extrusionOk="0">
                  <a:moveTo>
                    <a:pt x="102947" y="4339"/>
                  </a:moveTo>
                  <a:cubicBezTo>
                    <a:pt x="97995" y="-213"/>
                    <a:pt x="90933" y="-1360"/>
                    <a:pt x="84897" y="1741"/>
                  </a:cubicBezTo>
                  <a:cubicBezTo>
                    <a:pt x="74730" y="2846"/>
                    <a:pt x="66726" y="11153"/>
                    <a:pt x="60266" y="18476"/>
                  </a:cubicBezTo>
                  <a:cubicBezTo>
                    <a:pt x="54791" y="24667"/>
                    <a:pt x="49304" y="30816"/>
                    <a:pt x="43326" y="36530"/>
                  </a:cubicBezTo>
                  <a:cubicBezTo>
                    <a:pt x="40860" y="38893"/>
                    <a:pt x="38264" y="41103"/>
                    <a:pt x="35646" y="43287"/>
                  </a:cubicBezTo>
                  <a:cubicBezTo>
                    <a:pt x="35599" y="43318"/>
                    <a:pt x="35594" y="43318"/>
                    <a:pt x="35547" y="43350"/>
                  </a:cubicBezTo>
                  <a:cubicBezTo>
                    <a:pt x="34830" y="43832"/>
                    <a:pt x="34144" y="44335"/>
                    <a:pt x="33427" y="44806"/>
                  </a:cubicBezTo>
                  <a:cubicBezTo>
                    <a:pt x="31830" y="45864"/>
                    <a:pt x="30191" y="46859"/>
                    <a:pt x="28511" y="47776"/>
                  </a:cubicBezTo>
                  <a:cubicBezTo>
                    <a:pt x="27590" y="48284"/>
                    <a:pt x="26632" y="48729"/>
                    <a:pt x="25705" y="49227"/>
                  </a:cubicBezTo>
                  <a:cubicBezTo>
                    <a:pt x="23171" y="50589"/>
                    <a:pt x="26553" y="49216"/>
                    <a:pt x="26752" y="48855"/>
                  </a:cubicBezTo>
                  <a:cubicBezTo>
                    <a:pt x="26270" y="49750"/>
                    <a:pt x="22486" y="50348"/>
                    <a:pt x="21418" y="50730"/>
                  </a:cubicBezTo>
                  <a:cubicBezTo>
                    <a:pt x="19366" y="51463"/>
                    <a:pt x="17256" y="52364"/>
                    <a:pt x="15319" y="53239"/>
                  </a:cubicBezTo>
                  <a:cubicBezTo>
                    <a:pt x="14963" y="53401"/>
                    <a:pt x="13350" y="53909"/>
                    <a:pt x="13193" y="54229"/>
                  </a:cubicBezTo>
                  <a:cubicBezTo>
                    <a:pt x="13827" y="53993"/>
                    <a:pt x="14460" y="53763"/>
                    <a:pt x="15089" y="53527"/>
                  </a:cubicBezTo>
                  <a:cubicBezTo>
                    <a:pt x="14513" y="53773"/>
                    <a:pt x="13937" y="54014"/>
                    <a:pt x="13361" y="54260"/>
                  </a:cubicBezTo>
                  <a:cubicBezTo>
                    <a:pt x="6231" y="54642"/>
                    <a:pt x="96" y="61556"/>
                    <a:pt x="1" y="68580"/>
                  </a:cubicBezTo>
                  <a:cubicBezTo>
                    <a:pt x="-56" y="72912"/>
                    <a:pt x="1650" y="77244"/>
                    <a:pt x="4708" y="80318"/>
                  </a:cubicBezTo>
                  <a:cubicBezTo>
                    <a:pt x="5671" y="81334"/>
                    <a:pt x="6765" y="82199"/>
                    <a:pt x="8001" y="82916"/>
                  </a:cubicBezTo>
                  <a:cubicBezTo>
                    <a:pt x="9220" y="83429"/>
                    <a:pt x="10435" y="83943"/>
                    <a:pt x="11655" y="84461"/>
                  </a:cubicBezTo>
                  <a:cubicBezTo>
                    <a:pt x="9424" y="83398"/>
                    <a:pt x="9545" y="83408"/>
                    <a:pt x="12005" y="84493"/>
                  </a:cubicBezTo>
                  <a:cubicBezTo>
                    <a:pt x="12989" y="84995"/>
                    <a:pt x="14015" y="85378"/>
                    <a:pt x="15083" y="85650"/>
                  </a:cubicBezTo>
                  <a:cubicBezTo>
                    <a:pt x="21386" y="87546"/>
                    <a:pt x="27982" y="87337"/>
                    <a:pt x="34322" y="85781"/>
                  </a:cubicBezTo>
                  <a:cubicBezTo>
                    <a:pt x="44237" y="83351"/>
                    <a:pt x="53974" y="78527"/>
                    <a:pt x="62256" y="72571"/>
                  </a:cubicBezTo>
                  <a:cubicBezTo>
                    <a:pt x="71024" y="66260"/>
                    <a:pt x="78584" y="58875"/>
                    <a:pt x="85933" y="50997"/>
                  </a:cubicBezTo>
                  <a:cubicBezTo>
                    <a:pt x="93294" y="43093"/>
                    <a:pt x="102701" y="34592"/>
                    <a:pt x="104863" y="23645"/>
                  </a:cubicBezTo>
                  <a:cubicBezTo>
                    <a:pt x="105030" y="23415"/>
                    <a:pt x="105172" y="23174"/>
                    <a:pt x="105339" y="22938"/>
                  </a:cubicBezTo>
                  <a:cubicBezTo>
                    <a:pt x="109145" y="17674"/>
                    <a:pt x="107601" y="8613"/>
                    <a:pt x="102947" y="4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40;p14">
              <a:extLst>
                <a:ext uri="{FF2B5EF4-FFF2-40B4-BE49-F238E27FC236}">
                  <a16:creationId xmlns:a16="http://schemas.microsoft.com/office/drawing/2014/main" id="{AFAEE930-0A90-0C37-BA0D-7B23B00F0ED4}"/>
                </a:ext>
              </a:extLst>
            </p:cNvPr>
            <p:cNvSpPr/>
            <p:nvPr/>
          </p:nvSpPr>
          <p:spPr>
            <a:xfrm>
              <a:off x="3725117" y="4536734"/>
              <a:ext cx="40139" cy="132639"/>
            </a:xfrm>
            <a:custGeom>
              <a:avLst/>
              <a:gdLst/>
              <a:ahLst/>
              <a:cxnLst/>
              <a:rect l="l" t="t" r="r" b="b"/>
              <a:pathLst>
                <a:path w="40139" h="132639" extrusionOk="0">
                  <a:moveTo>
                    <a:pt x="28141" y="2414"/>
                  </a:moveTo>
                  <a:cubicBezTo>
                    <a:pt x="22890" y="-157"/>
                    <a:pt x="15624" y="-1393"/>
                    <a:pt x="10478" y="2414"/>
                  </a:cubicBezTo>
                  <a:cubicBezTo>
                    <a:pt x="3118" y="7856"/>
                    <a:pt x="-107" y="14357"/>
                    <a:pt x="3" y="23470"/>
                  </a:cubicBezTo>
                  <a:cubicBezTo>
                    <a:pt x="60" y="28059"/>
                    <a:pt x="830" y="32762"/>
                    <a:pt x="1123" y="37350"/>
                  </a:cubicBezTo>
                  <a:cubicBezTo>
                    <a:pt x="1683" y="46270"/>
                    <a:pt x="1966" y="55222"/>
                    <a:pt x="2081" y="64163"/>
                  </a:cubicBezTo>
                  <a:cubicBezTo>
                    <a:pt x="2201" y="73088"/>
                    <a:pt x="1997" y="82013"/>
                    <a:pt x="1474" y="90922"/>
                  </a:cubicBezTo>
                  <a:cubicBezTo>
                    <a:pt x="929" y="100136"/>
                    <a:pt x="139" y="109302"/>
                    <a:pt x="1364" y="118489"/>
                  </a:cubicBezTo>
                  <a:cubicBezTo>
                    <a:pt x="2212" y="124806"/>
                    <a:pt x="5191" y="130363"/>
                    <a:pt x="11776" y="132175"/>
                  </a:cubicBezTo>
                  <a:cubicBezTo>
                    <a:pt x="17529" y="133757"/>
                    <a:pt x="25031" y="131227"/>
                    <a:pt x="27795" y="125654"/>
                  </a:cubicBezTo>
                  <a:cubicBezTo>
                    <a:pt x="36778" y="107516"/>
                    <a:pt x="37893" y="86046"/>
                    <a:pt x="39333" y="66148"/>
                  </a:cubicBezTo>
                  <a:cubicBezTo>
                    <a:pt x="40003" y="56882"/>
                    <a:pt x="40239" y="47632"/>
                    <a:pt x="40103" y="38346"/>
                  </a:cubicBezTo>
                  <a:cubicBezTo>
                    <a:pt x="39919" y="26016"/>
                    <a:pt x="41233" y="8831"/>
                    <a:pt x="28141" y="2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741;p14">
              <a:extLst>
                <a:ext uri="{FF2B5EF4-FFF2-40B4-BE49-F238E27FC236}">
                  <a16:creationId xmlns:a16="http://schemas.microsoft.com/office/drawing/2014/main" id="{783E9278-91D8-ED39-5543-C265ECBD58FB}"/>
                </a:ext>
              </a:extLst>
            </p:cNvPr>
            <p:cNvGrpSpPr/>
            <p:nvPr/>
          </p:nvGrpSpPr>
          <p:grpSpPr>
            <a:xfrm>
              <a:off x="3728046" y="4311664"/>
              <a:ext cx="63911" cy="115302"/>
              <a:chOff x="3728046" y="4311664"/>
              <a:chExt cx="63911" cy="115302"/>
            </a:xfrm>
          </p:grpSpPr>
          <p:sp>
            <p:nvSpPr>
              <p:cNvPr id="81" name="Google Shape;742;p14">
                <a:extLst>
                  <a:ext uri="{FF2B5EF4-FFF2-40B4-BE49-F238E27FC236}">
                    <a16:creationId xmlns:a16="http://schemas.microsoft.com/office/drawing/2014/main" id="{6B9596FE-6D5F-3B41-5B6D-44BCC6546CF7}"/>
                  </a:ext>
                </a:extLst>
              </p:cNvPr>
              <p:cNvSpPr/>
              <p:nvPr/>
            </p:nvSpPr>
            <p:spPr>
              <a:xfrm>
                <a:off x="3751457" y="4420597"/>
                <a:ext cx="633" cy="51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12" extrusionOk="0">
                    <a:moveTo>
                      <a:pt x="586" y="31"/>
                    </a:moveTo>
                    <a:cubicBezTo>
                      <a:pt x="382" y="182"/>
                      <a:pt x="204" y="355"/>
                      <a:pt x="0" y="512"/>
                    </a:cubicBezTo>
                    <a:cubicBezTo>
                      <a:pt x="314" y="271"/>
                      <a:pt x="785" y="-111"/>
                      <a:pt x="58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743;p14">
                <a:extLst>
                  <a:ext uri="{FF2B5EF4-FFF2-40B4-BE49-F238E27FC236}">
                    <a16:creationId xmlns:a16="http://schemas.microsoft.com/office/drawing/2014/main" id="{DB3582A0-7E4B-C5C6-F530-444756A14C60}"/>
                  </a:ext>
                </a:extLst>
              </p:cNvPr>
              <p:cNvSpPr/>
              <p:nvPr/>
            </p:nvSpPr>
            <p:spPr>
              <a:xfrm>
                <a:off x="3728046" y="4311664"/>
                <a:ext cx="63911" cy="115302"/>
              </a:xfrm>
              <a:custGeom>
                <a:avLst/>
                <a:gdLst/>
                <a:ahLst/>
                <a:cxnLst/>
                <a:rect l="l" t="t" r="r" b="b"/>
                <a:pathLst>
                  <a:path w="63911" h="115302" extrusionOk="0">
                    <a:moveTo>
                      <a:pt x="59637" y="6895"/>
                    </a:moveTo>
                    <a:cubicBezTo>
                      <a:pt x="49973" y="-5618"/>
                      <a:pt x="31818" y="343"/>
                      <a:pt x="25699" y="13254"/>
                    </a:cubicBezTo>
                    <a:cubicBezTo>
                      <a:pt x="22081" y="20891"/>
                      <a:pt x="20825" y="28863"/>
                      <a:pt x="19286" y="37070"/>
                    </a:cubicBezTo>
                    <a:cubicBezTo>
                      <a:pt x="18050" y="43633"/>
                      <a:pt x="16506" y="50175"/>
                      <a:pt x="14695" y="56597"/>
                    </a:cubicBezTo>
                    <a:cubicBezTo>
                      <a:pt x="13648" y="60289"/>
                      <a:pt x="12465" y="63945"/>
                      <a:pt x="11151" y="67549"/>
                    </a:cubicBezTo>
                    <a:cubicBezTo>
                      <a:pt x="10470" y="69398"/>
                      <a:pt x="9742" y="71231"/>
                      <a:pt x="9010" y="73054"/>
                    </a:cubicBezTo>
                    <a:cubicBezTo>
                      <a:pt x="8900" y="73316"/>
                      <a:pt x="8805" y="73536"/>
                      <a:pt x="8664" y="73876"/>
                    </a:cubicBezTo>
                    <a:cubicBezTo>
                      <a:pt x="8051" y="75327"/>
                      <a:pt x="7502" y="76725"/>
                      <a:pt x="6989" y="78208"/>
                    </a:cubicBezTo>
                    <a:cubicBezTo>
                      <a:pt x="5780" y="81712"/>
                      <a:pt x="4434" y="85274"/>
                      <a:pt x="3565" y="88877"/>
                    </a:cubicBezTo>
                    <a:cubicBezTo>
                      <a:pt x="3565" y="88872"/>
                      <a:pt x="3000" y="91224"/>
                      <a:pt x="3361" y="89940"/>
                    </a:cubicBezTo>
                    <a:cubicBezTo>
                      <a:pt x="3816" y="89013"/>
                      <a:pt x="3633" y="89469"/>
                      <a:pt x="2811" y="91313"/>
                    </a:cubicBezTo>
                    <a:cubicBezTo>
                      <a:pt x="2267" y="92303"/>
                      <a:pt x="1921" y="93361"/>
                      <a:pt x="1780" y="94482"/>
                    </a:cubicBezTo>
                    <a:cubicBezTo>
                      <a:pt x="1560" y="95168"/>
                      <a:pt x="1283" y="95859"/>
                      <a:pt x="1099" y="96556"/>
                    </a:cubicBezTo>
                    <a:cubicBezTo>
                      <a:pt x="812" y="97645"/>
                      <a:pt x="-801" y="103349"/>
                      <a:pt x="1152" y="98850"/>
                    </a:cubicBezTo>
                    <a:cubicBezTo>
                      <a:pt x="-3858" y="110389"/>
                      <a:pt x="8497" y="120576"/>
                      <a:pt x="18542" y="112274"/>
                    </a:cubicBezTo>
                    <a:cubicBezTo>
                      <a:pt x="17935" y="112772"/>
                      <a:pt x="15004" y="114244"/>
                      <a:pt x="18485" y="112657"/>
                    </a:cubicBezTo>
                    <a:cubicBezTo>
                      <a:pt x="20118" y="111913"/>
                      <a:pt x="21259" y="111049"/>
                      <a:pt x="22683" y="109954"/>
                    </a:cubicBezTo>
                    <a:cubicBezTo>
                      <a:pt x="23563" y="109278"/>
                      <a:pt x="23872" y="109053"/>
                      <a:pt x="23992" y="108969"/>
                    </a:cubicBezTo>
                    <a:cubicBezTo>
                      <a:pt x="24976" y="108220"/>
                      <a:pt x="25950" y="107466"/>
                      <a:pt x="26861" y="106628"/>
                    </a:cubicBezTo>
                    <a:cubicBezTo>
                      <a:pt x="29431" y="104245"/>
                      <a:pt x="31965" y="101872"/>
                      <a:pt x="34273" y="99211"/>
                    </a:cubicBezTo>
                    <a:cubicBezTo>
                      <a:pt x="39367" y="93329"/>
                      <a:pt x="43241" y="87002"/>
                      <a:pt x="46617" y="80025"/>
                    </a:cubicBezTo>
                    <a:cubicBezTo>
                      <a:pt x="50120" y="72787"/>
                      <a:pt x="53460" y="65260"/>
                      <a:pt x="55820" y="57560"/>
                    </a:cubicBezTo>
                    <a:cubicBezTo>
                      <a:pt x="57873" y="50877"/>
                      <a:pt x="59113" y="43989"/>
                      <a:pt x="60789" y="37206"/>
                    </a:cubicBezTo>
                    <a:cubicBezTo>
                      <a:pt x="63317" y="26935"/>
                      <a:pt x="66835" y="16213"/>
                      <a:pt x="59637" y="6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744;p14">
              <a:extLst>
                <a:ext uri="{FF2B5EF4-FFF2-40B4-BE49-F238E27FC236}">
                  <a16:creationId xmlns:a16="http://schemas.microsoft.com/office/drawing/2014/main" id="{75BCF1BE-1F80-D938-751A-14238C3D1B2A}"/>
                </a:ext>
              </a:extLst>
            </p:cNvPr>
            <p:cNvSpPr/>
            <p:nvPr/>
          </p:nvSpPr>
          <p:spPr>
            <a:xfrm>
              <a:off x="3772826" y="4098421"/>
              <a:ext cx="40949" cy="147315"/>
            </a:xfrm>
            <a:custGeom>
              <a:avLst/>
              <a:gdLst/>
              <a:ahLst/>
              <a:cxnLst/>
              <a:rect l="l" t="t" r="r" b="b"/>
              <a:pathLst>
                <a:path w="40949" h="147315" extrusionOk="0">
                  <a:moveTo>
                    <a:pt x="33986" y="8758"/>
                  </a:moveTo>
                  <a:cubicBezTo>
                    <a:pt x="31043" y="3640"/>
                    <a:pt x="26196" y="0"/>
                    <a:pt x="19872" y="0"/>
                  </a:cubicBezTo>
                  <a:cubicBezTo>
                    <a:pt x="12993" y="0"/>
                    <a:pt x="6884" y="4656"/>
                    <a:pt x="4549" y="11041"/>
                  </a:cubicBezTo>
                  <a:cubicBezTo>
                    <a:pt x="-2193" y="19909"/>
                    <a:pt x="429" y="33501"/>
                    <a:pt x="1073" y="44354"/>
                  </a:cubicBezTo>
                  <a:cubicBezTo>
                    <a:pt x="1686" y="54630"/>
                    <a:pt x="2482" y="64886"/>
                    <a:pt x="3141" y="75157"/>
                  </a:cubicBezTo>
                  <a:cubicBezTo>
                    <a:pt x="4361" y="94165"/>
                    <a:pt x="3089" y="113099"/>
                    <a:pt x="225" y="131866"/>
                  </a:cubicBezTo>
                  <a:cubicBezTo>
                    <a:pt x="-607" y="137329"/>
                    <a:pt x="780" y="142724"/>
                    <a:pt x="5842" y="145689"/>
                  </a:cubicBezTo>
                  <a:cubicBezTo>
                    <a:pt x="10140" y="148203"/>
                    <a:pt x="17370" y="147978"/>
                    <a:pt x="20668" y="143772"/>
                  </a:cubicBezTo>
                  <a:cubicBezTo>
                    <a:pt x="35383" y="125036"/>
                    <a:pt x="38686" y="102566"/>
                    <a:pt x="40126" y="79420"/>
                  </a:cubicBezTo>
                  <a:cubicBezTo>
                    <a:pt x="40812" y="68505"/>
                    <a:pt x="40791" y="57605"/>
                    <a:pt x="40671" y="46674"/>
                  </a:cubicBezTo>
                  <a:cubicBezTo>
                    <a:pt x="40540" y="34967"/>
                    <a:pt x="43278" y="17447"/>
                    <a:pt x="33986" y="8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745;p14">
              <a:extLst>
                <a:ext uri="{FF2B5EF4-FFF2-40B4-BE49-F238E27FC236}">
                  <a16:creationId xmlns:a16="http://schemas.microsoft.com/office/drawing/2014/main" id="{971EB37C-2948-917B-369A-4CC76CA6FCF1}"/>
                </a:ext>
              </a:extLst>
            </p:cNvPr>
            <p:cNvGrpSpPr/>
            <p:nvPr/>
          </p:nvGrpSpPr>
          <p:grpSpPr>
            <a:xfrm>
              <a:off x="3711618" y="3947881"/>
              <a:ext cx="71153" cy="97073"/>
              <a:chOff x="3711618" y="3947881"/>
              <a:chExt cx="71153" cy="97073"/>
            </a:xfrm>
          </p:grpSpPr>
          <p:sp>
            <p:nvSpPr>
              <p:cNvPr id="79" name="Google Shape;746;p14">
                <a:extLst>
                  <a:ext uri="{FF2B5EF4-FFF2-40B4-BE49-F238E27FC236}">
                    <a16:creationId xmlns:a16="http://schemas.microsoft.com/office/drawing/2014/main" id="{17F26308-D690-9EEB-F139-F4F3E43F0B9B}"/>
                  </a:ext>
                </a:extLst>
              </p:cNvPr>
              <p:cNvSpPr/>
              <p:nvPr/>
            </p:nvSpPr>
            <p:spPr>
              <a:xfrm>
                <a:off x="3753232" y="4033116"/>
                <a:ext cx="581" cy="722"/>
              </a:xfrm>
              <a:custGeom>
                <a:avLst/>
                <a:gdLst/>
                <a:ahLst/>
                <a:cxnLst/>
                <a:rect l="l" t="t" r="r" b="b"/>
                <a:pathLst>
                  <a:path w="581" h="722" extrusionOk="0">
                    <a:moveTo>
                      <a:pt x="581" y="723"/>
                    </a:moveTo>
                    <a:cubicBezTo>
                      <a:pt x="382" y="482"/>
                      <a:pt x="194" y="241"/>
                      <a:pt x="0" y="0"/>
                    </a:cubicBezTo>
                    <a:cubicBezTo>
                      <a:pt x="42" y="52"/>
                      <a:pt x="178" y="230"/>
                      <a:pt x="581" y="7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747;p14">
                <a:extLst>
                  <a:ext uri="{FF2B5EF4-FFF2-40B4-BE49-F238E27FC236}">
                    <a16:creationId xmlns:a16="http://schemas.microsoft.com/office/drawing/2014/main" id="{E80A13FD-A3E6-0F0C-6C7D-422C3379181E}"/>
                  </a:ext>
                </a:extLst>
              </p:cNvPr>
              <p:cNvSpPr/>
              <p:nvPr/>
            </p:nvSpPr>
            <p:spPr>
              <a:xfrm>
                <a:off x="3711618" y="3947881"/>
                <a:ext cx="71153" cy="97073"/>
              </a:xfrm>
              <a:custGeom>
                <a:avLst/>
                <a:gdLst/>
                <a:ahLst/>
                <a:cxnLst/>
                <a:rect l="l" t="t" r="r" b="b"/>
                <a:pathLst>
                  <a:path w="71153" h="97073" extrusionOk="0">
                    <a:moveTo>
                      <a:pt x="70704" y="80709"/>
                    </a:moveTo>
                    <a:cubicBezTo>
                      <a:pt x="70359" y="79070"/>
                      <a:pt x="70259" y="79117"/>
                      <a:pt x="70411" y="80861"/>
                    </a:cubicBezTo>
                    <a:cubicBezTo>
                      <a:pt x="70406" y="78289"/>
                      <a:pt x="69757" y="75896"/>
                      <a:pt x="68474" y="73675"/>
                    </a:cubicBezTo>
                    <a:cubicBezTo>
                      <a:pt x="67851" y="72292"/>
                      <a:pt x="67170" y="70951"/>
                      <a:pt x="66516" y="69584"/>
                    </a:cubicBezTo>
                    <a:cubicBezTo>
                      <a:pt x="65103" y="66667"/>
                      <a:pt x="63768" y="63713"/>
                      <a:pt x="62407" y="60774"/>
                    </a:cubicBezTo>
                    <a:cubicBezTo>
                      <a:pt x="59862" y="55301"/>
                      <a:pt x="57486" y="49712"/>
                      <a:pt x="54554" y="44432"/>
                    </a:cubicBezTo>
                    <a:cubicBezTo>
                      <a:pt x="51633" y="39163"/>
                      <a:pt x="48717" y="33889"/>
                      <a:pt x="45770" y="28641"/>
                    </a:cubicBezTo>
                    <a:cubicBezTo>
                      <a:pt x="43990" y="25482"/>
                      <a:pt x="42116" y="22334"/>
                      <a:pt x="40279" y="19171"/>
                    </a:cubicBezTo>
                    <a:cubicBezTo>
                      <a:pt x="40373" y="17421"/>
                      <a:pt x="40174" y="15667"/>
                      <a:pt x="39588" y="13991"/>
                    </a:cubicBezTo>
                    <a:cubicBezTo>
                      <a:pt x="36070" y="3934"/>
                      <a:pt x="26542" y="-1964"/>
                      <a:pt x="15936" y="597"/>
                    </a:cubicBezTo>
                    <a:cubicBezTo>
                      <a:pt x="14308" y="990"/>
                      <a:pt x="6220" y="4583"/>
                      <a:pt x="14355" y="1158"/>
                    </a:cubicBezTo>
                    <a:cubicBezTo>
                      <a:pt x="11230" y="2473"/>
                      <a:pt x="8518" y="3709"/>
                      <a:pt x="5979" y="6040"/>
                    </a:cubicBezTo>
                    <a:cubicBezTo>
                      <a:pt x="1781" y="9900"/>
                      <a:pt x="-41" y="15787"/>
                      <a:pt x="1" y="21287"/>
                    </a:cubicBezTo>
                    <a:cubicBezTo>
                      <a:pt x="63" y="28143"/>
                      <a:pt x="3833" y="33648"/>
                      <a:pt x="7523" y="39043"/>
                    </a:cubicBezTo>
                    <a:cubicBezTo>
                      <a:pt x="10083" y="42777"/>
                      <a:pt x="12628" y="46528"/>
                      <a:pt x="15208" y="50246"/>
                    </a:cubicBezTo>
                    <a:cubicBezTo>
                      <a:pt x="20731" y="58203"/>
                      <a:pt x="26191" y="66112"/>
                      <a:pt x="32280" y="73649"/>
                    </a:cubicBezTo>
                    <a:lnTo>
                      <a:pt x="40221" y="83491"/>
                    </a:lnTo>
                    <a:cubicBezTo>
                      <a:pt x="40687" y="84072"/>
                      <a:pt x="41158" y="84648"/>
                      <a:pt x="41624" y="85230"/>
                    </a:cubicBezTo>
                    <a:cubicBezTo>
                      <a:pt x="41530" y="85104"/>
                      <a:pt x="42163" y="85869"/>
                      <a:pt x="42661" y="86523"/>
                    </a:cubicBezTo>
                    <a:cubicBezTo>
                      <a:pt x="43775" y="87979"/>
                      <a:pt x="44770" y="89671"/>
                      <a:pt x="46121" y="90923"/>
                    </a:cubicBezTo>
                    <a:cubicBezTo>
                      <a:pt x="46848" y="91483"/>
                      <a:pt x="47571" y="92044"/>
                      <a:pt x="48299" y="92604"/>
                    </a:cubicBezTo>
                    <a:cubicBezTo>
                      <a:pt x="48398" y="92693"/>
                      <a:pt x="48571" y="92856"/>
                      <a:pt x="49089" y="93296"/>
                    </a:cubicBezTo>
                    <a:cubicBezTo>
                      <a:pt x="53256" y="96999"/>
                      <a:pt x="59773" y="98544"/>
                      <a:pt x="64762" y="95323"/>
                    </a:cubicBezTo>
                    <a:cubicBezTo>
                      <a:pt x="69594" y="92212"/>
                      <a:pt x="72275" y="86413"/>
                      <a:pt x="70704" y="80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" name="Google Shape;748;p14">
              <a:extLst>
                <a:ext uri="{FF2B5EF4-FFF2-40B4-BE49-F238E27FC236}">
                  <a16:creationId xmlns:a16="http://schemas.microsoft.com/office/drawing/2014/main" id="{00AB6024-F0F4-A8D4-71D2-3E4FF5A98274}"/>
                </a:ext>
              </a:extLst>
            </p:cNvPr>
            <p:cNvSpPr/>
            <p:nvPr/>
          </p:nvSpPr>
          <p:spPr>
            <a:xfrm>
              <a:off x="3699103" y="3741199"/>
              <a:ext cx="55989" cy="124256"/>
            </a:xfrm>
            <a:custGeom>
              <a:avLst/>
              <a:gdLst/>
              <a:ahLst/>
              <a:cxnLst/>
              <a:rect l="l" t="t" r="r" b="b"/>
              <a:pathLst>
                <a:path w="55989" h="124256" extrusionOk="0">
                  <a:moveTo>
                    <a:pt x="55856" y="19903"/>
                  </a:moveTo>
                  <a:cubicBezTo>
                    <a:pt x="54772" y="11340"/>
                    <a:pt x="50422" y="2692"/>
                    <a:pt x="41151" y="576"/>
                  </a:cubicBezTo>
                  <a:cubicBezTo>
                    <a:pt x="32073" y="-1493"/>
                    <a:pt x="23671" y="2111"/>
                    <a:pt x="18525" y="9789"/>
                  </a:cubicBezTo>
                  <a:cubicBezTo>
                    <a:pt x="15327" y="14556"/>
                    <a:pt x="14557" y="20113"/>
                    <a:pt x="13384" y="25597"/>
                  </a:cubicBezTo>
                  <a:cubicBezTo>
                    <a:pt x="12447" y="29960"/>
                    <a:pt x="11495" y="34318"/>
                    <a:pt x="10573" y="38681"/>
                  </a:cubicBezTo>
                  <a:cubicBezTo>
                    <a:pt x="8867" y="46805"/>
                    <a:pt x="7228" y="54934"/>
                    <a:pt x="5825" y="63110"/>
                  </a:cubicBezTo>
                  <a:cubicBezTo>
                    <a:pt x="4427" y="71302"/>
                    <a:pt x="2909" y="79478"/>
                    <a:pt x="1616" y="87686"/>
                  </a:cubicBezTo>
                  <a:cubicBezTo>
                    <a:pt x="1229" y="89864"/>
                    <a:pt x="967" y="92059"/>
                    <a:pt x="847" y="94269"/>
                  </a:cubicBezTo>
                  <a:cubicBezTo>
                    <a:pt x="1051" y="93138"/>
                    <a:pt x="1051" y="93185"/>
                    <a:pt x="857" y="94406"/>
                  </a:cubicBezTo>
                  <a:cubicBezTo>
                    <a:pt x="538" y="97517"/>
                    <a:pt x="-122" y="100445"/>
                    <a:pt x="20" y="103561"/>
                  </a:cubicBezTo>
                  <a:cubicBezTo>
                    <a:pt x="255" y="108762"/>
                    <a:pt x="1056" y="114246"/>
                    <a:pt x="4035" y="118641"/>
                  </a:cubicBezTo>
                  <a:cubicBezTo>
                    <a:pt x="7568" y="123837"/>
                    <a:pt x="13981" y="125937"/>
                    <a:pt x="19698" y="122747"/>
                  </a:cubicBezTo>
                  <a:cubicBezTo>
                    <a:pt x="29058" y="117525"/>
                    <a:pt x="32544" y="106625"/>
                    <a:pt x="35858" y="97134"/>
                  </a:cubicBezTo>
                  <a:cubicBezTo>
                    <a:pt x="38580" y="89351"/>
                    <a:pt x="40653" y="81269"/>
                    <a:pt x="43035" y="73376"/>
                  </a:cubicBezTo>
                  <a:cubicBezTo>
                    <a:pt x="45428" y="65451"/>
                    <a:pt x="47579" y="57474"/>
                    <a:pt x="49673" y="49471"/>
                  </a:cubicBezTo>
                  <a:cubicBezTo>
                    <a:pt x="50804" y="45160"/>
                    <a:pt x="51893" y="40844"/>
                    <a:pt x="53003" y="36528"/>
                  </a:cubicBezTo>
                  <a:cubicBezTo>
                    <a:pt x="54379" y="31196"/>
                    <a:pt x="56552" y="25419"/>
                    <a:pt x="55856" y="19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49;p14">
              <a:extLst>
                <a:ext uri="{FF2B5EF4-FFF2-40B4-BE49-F238E27FC236}">
                  <a16:creationId xmlns:a16="http://schemas.microsoft.com/office/drawing/2014/main" id="{35926227-7332-0330-55A9-EF57DCF7CDB6}"/>
                </a:ext>
              </a:extLst>
            </p:cNvPr>
            <p:cNvSpPr/>
            <p:nvPr/>
          </p:nvSpPr>
          <p:spPr>
            <a:xfrm>
              <a:off x="3610108" y="3510554"/>
              <a:ext cx="110873" cy="123691"/>
            </a:xfrm>
            <a:custGeom>
              <a:avLst/>
              <a:gdLst/>
              <a:ahLst/>
              <a:cxnLst/>
              <a:rect l="l" t="t" r="r" b="b"/>
              <a:pathLst>
                <a:path w="110873" h="123691" extrusionOk="0">
                  <a:moveTo>
                    <a:pt x="106045" y="95223"/>
                  </a:moveTo>
                  <a:cubicBezTo>
                    <a:pt x="103679" y="90325"/>
                    <a:pt x="100846" y="85585"/>
                    <a:pt x="97836" y="81060"/>
                  </a:cubicBezTo>
                  <a:cubicBezTo>
                    <a:pt x="91266" y="71197"/>
                    <a:pt x="83749" y="61654"/>
                    <a:pt x="76195" y="52545"/>
                  </a:cubicBezTo>
                  <a:cubicBezTo>
                    <a:pt x="69348" y="44285"/>
                    <a:pt x="62155" y="36371"/>
                    <a:pt x="54496" y="28855"/>
                  </a:cubicBezTo>
                  <a:cubicBezTo>
                    <a:pt x="50580" y="25016"/>
                    <a:pt x="46586" y="21265"/>
                    <a:pt x="42513" y="17599"/>
                  </a:cubicBezTo>
                  <a:cubicBezTo>
                    <a:pt x="41566" y="16745"/>
                    <a:pt x="40660" y="15792"/>
                    <a:pt x="39660" y="15001"/>
                  </a:cubicBezTo>
                  <a:cubicBezTo>
                    <a:pt x="39608" y="14959"/>
                    <a:pt x="39597" y="14959"/>
                    <a:pt x="39545" y="14917"/>
                  </a:cubicBezTo>
                  <a:cubicBezTo>
                    <a:pt x="39446" y="14755"/>
                    <a:pt x="39383" y="14681"/>
                    <a:pt x="39378" y="14718"/>
                  </a:cubicBezTo>
                  <a:cubicBezTo>
                    <a:pt x="38933" y="13686"/>
                    <a:pt x="38467" y="12696"/>
                    <a:pt x="37959" y="11790"/>
                  </a:cubicBezTo>
                  <a:cubicBezTo>
                    <a:pt x="37022" y="9559"/>
                    <a:pt x="35912" y="7411"/>
                    <a:pt x="34090" y="5730"/>
                  </a:cubicBezTo>
                  <a:cubicBezTo>
                    <a:pt x="28086" y="173"/>
                    <a:pt x="19396" y="-2609"/>
                    <a:pt x="10580" y="3294"/>
                  </a:cubicBezTo>
                  <a:cubicBezTo>
                    <a:pt x="4131" y="7616"/>
                    <a:pt x="26" y="13979"/>
                    <a:pt x="0" y="21941"/>
                  </a:cubicBezTo>
                  <a:cubicBezTo>
                    <a:pt x="-31" y="31683"/>
                    <a:pt x="5795" y="39980"/>
                    <a:pt x="13103" y="45857"/>
                  </a:cubicBezTo>
                  <a:cubicBezTo>
                    <a:pt x="22961" y="53781"/>
                    <a:pt x="32420" y="62157"/>
                    <a:pt x="41649" y="70809"/>
                  </a:cubicBezTo>
                  <a:cubicBezTo>
                    <a:pt x="50805" y="79399"/>
                    <a:pt x="59857" y="88319"/>
                    <a:pt x="67976" y="97899"/>
                  </a:cubicBezTo>
                  <a:cubicBezTo>
                    <a:pt x="71845" y="102456"/>
                    <a:pt x="75839" y="106955"/>
                    <a:pt x="79964" y="111276"/>
                  </a:cubicBezTo>
                  <a:cubicBezTo>
                    <a:pt x="85587" y="117164"/>
                    <a:pt x="91162" y="122684"/>
                    <a:pt x="99443" y="123643"/>
                  </a:cubicBezTo>
                  <a:cubicBezTo>
                    <a:pt x="104349" y="124209"/>
                    <a:pt x="108976" y="119735"/>
                    <a:pt x="110285" y="115388"/>
                  </a:cubicBezTo>
                  <a:cubicBezTo>
                    <a:pt x="112253" y="108836"/>
                    <a:pt x="108882" y="101094"/>
                    <a:pt x="106045" y="95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50;p14">
              <a:extLst>
                <a:ext uri="{FF2B5EF4-FFF2-40B4-BE49-F238E27FC236}">
                  <a16:creationId xmlns:a16="http://schemas.microsoft.com/office/drawing/2014/main" id="{1582FF70-EF7E-FF83-28AB-89FC764071B3}"/>
                </a:ext>
              </a:extLst>
            </p:cNvPr>
            <p:cNvSpPr/>
            <p:nvPr/>
          </p:nvSpPr>
          <p:spPr>
            <a:xfrm>
              <a:off x="3372488" y="3448953"/>
              <a:ext cx="144294" cy="56949"/>
            </a:xfrm>
            <a:custGeom>
              <a:avLst/>
              <a:gdLst/>
              <a:ahLst/>
              <a:cxnLst/>
              <a:rect l="l" t="t" r="r" b="b"/>
              <a:pathLst>
                <a:path w="144294" h="56949" extrusionOk="0">
                  <a:moveTo>
                    <a:pt x="142621" y="36433"/>
                  </a:moveTo>
                  <a:cubicBezTo>
                    <a:pt x="137088" y="26591"/>
                    <a:pt x="122833" y="24197"/>
                    <a:pt x="112928" y="20567"/>
                  </a:cubicBezTo>
                  <a:cubicBezTo>
                    <a:pt x="103364" y="17058"/>
                    <a:pt x="93554" y="14376"/>
                    <a:pt x="83628" y="12114"/>
                  </a:cubicBezTo>
                  <a:cubicBezTo>
                    <a:pt x="73718" y="9856"/>
                    <a:pt x="63788" y="7693"/>
                    <a:pt x="53831" y="5640"/>
                  </a:cubicBezTo>
                  <a:cubicBezTo>
                    <a:pt x="44251" y="3665"/>
                    <a:pt x="33493" y="653"/>
                    <a:pt x="23526" y="334"/>
                  </a:cubicBezTo>
                  <a:cubicBezTo>
                    <a:pt x="13956" y="-1730"/>
                    <a:pt x="2696" y="6080"/>
                    <a:pt x="607" y="15262"/>
                  </a:cubicBezTo>
                  <a:cubicBezTo>
                    <a:pt x="-2026" y="26837"/>
                    <a:pt x="4120" y="36595"/>
                    <a:pt x="14945" y="40529"/>
                  </a:cubicBezTo>
                  <a:cubicBezTo>
                    <a:pt x="24149" y="43865"/>
                    <a:pt x="35388" y="44101"/>
                    <a:pt x="45078" y="45588"/>
                  </a:cubicBezTo>
                  <a:cubicBezTo>
                    <a:pt x="54810" y="47081"/>
                    <a:pt x="64521" y="48673"/>
                    <a:pt x="74221" y="50355"/>
                  </a:cubicBezTo>
                  <a:cubicBezTo>
                    <a:pt x="84796" y="52193"/>
                    <a:pt x="95449" y="53765"/>
                    <a:pt x="106144" y="54796"/>
                  </a:cubicBezTo>
                  <a:cubicBezTo>
                    <a:pt x="115891" y="55734"/>
                    <a:pt x="129329" y="59647"/>
                    <a:pt x="138067" y="53812"/>
                  </a:cubicBezTo>
                  <a:cubicBezTo>
                    <a:pt x="143835" y="49946"/>
                    <a:pt x="146155" y="42718"/>
                    <a:pt x="142621" y="3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751;p14">
              <a:extLst>
                <a:ext uri="{FF2B5EF4-FFF2-40B4-BE49-F238E27FC236}">
                  <a16:creationId xmlns:a16="http://schemas.microsoft.com/office/drawing/2014/main" id="{C0374966-9B22-E68B-A460-11EBD7FA7FBC}"/>
                </a:ext>
              </a:extLst>
            </p:cNvPr>
            <p:cNvGrpSpPr/>
            <p:nvPr/>
          </p:nvGrpSpPr>
          <p:grpSpPr>
            <a:xfrm>
              <a:off x="3174050" y="3390755"/>
              <a:ext cx="118355" cy="91680"/>
              <a:chOff x="3174050" y="3390755"/>
              <a:chExt cx="118355" cy="91680"/>
            </a:xfrm>
          </p:grpSpPr>
          <p:sp>
            <p:nvSpPr>
              <p:cNvPr id="77" name="Google Shape;752;p14">
                <a:extLst>
                  <a:ext uri="{FF2B5EF4-FFF2-40B4-BE49-F238E27FC236}">
                    <a16:creationId xmlns:a16="http://schemas.microsoft.com/office/drawing/2014/main" id="{5EB4B767-1DB3-976B-93B7-E7A63BF99871}"/>
                  </a:ext>
                </a:extLst>
              </p:cNvPr>
              <p:cNvSpPr/>
              <p:nvPr/>
            </p:nvSpPr>
            <p:spPr>
              <a:xfrm>
                <a:off x="3174050" y="3390755"/>
                <a:ext cx="118355" cy="91680"/>
              </a:xfrm>
              <a:custGeom>
                <a:avLst/>
                <a:gdLst/>
                <a:ahLst/>
                <a:cxnLst/>
                <a:rect l="l" t="t" r="r" b="b"/>
                <a:pathLst>
                  <a:path w="118355" h="91680" extrusionOk="0">
                    <a:moveTo>
                      <a:pt x="118060" y="76928"/>
                    </a:moveTo>
                    <a:cubicBezTo>
                      <a:pt x="115678" y="66960"/>
                      <a:pt x="106753" y="59334"/>
                      <a:pt x="99570" y="52467"/>
                    </a:cubicBezTo>
                    <a:cubicBezTo>
                      <a:pt x="92095" y="45318"/>
                      <a:pt x="84200" y="38896"/>
                      <a:pt x="75845" y="32799"/>
                    </a:cubicBezTo>
                    <a:cubicBezTo>
                      <a:pt x="68543" y="27472"/>
                      <a:pt x="61051" y="22397"/>
                      <a:pt x="53393" y="17594"/>
                    </a:cubicBezTo>
                    <a:cubicBezTo>
                      <a:pt x="49456" y="15127"/>
                      <a:pt x="45483" y="12754"/>
                      <a:pt x="41415" y="10513"/>
                    </a:cubicBezTo>
                    <a:cubicBezTo>
                      <a:pt x="39557" y="9491"/>
                      <a:pt x="37682" y="8496"/>
                      <a:pt x="35814" y="7490"/>
                    </a:cubicBezTo>
                    <a:cubicBezTo>
                      <a:pt x="32133" y="2939"/>
                      <a:pt x="26815" y="32"/>
                      <a:pt x="20407" y="0"/>
                    </a:cubicBezTo>
                    <a:cubicBezTo>
                      <a:pt x="10880" y="-52"/>
                      <a:pt x="4451" y="6375"/>
                      <a:pt x="1200" y="14629"/>
                    </a:cubicBezTo>
                    <a:cubicBezTo>
                      <a:pt x="-2857" y="24943"/>
                      <a:pt x="3964" y="36345"/>
                      <a:pt x="12801" y="41457"/>
                    </a:cubicBezTo>
                    <a:cubicBezTo>
                      <a:pt x="16957" y="43861"/>
                      <a:pt x="21533" y="45747"/>
                      <a:pt x="25820" y="47921"/>
                    </a:cubicBezTo>
                    <a:cubicBezTo>
                      <a:pt x="34803" y="52472"/>
                      <a:pt x="43692" y="57144"/>
                      <a:pt x="52361" y="62272"/>
                    </a:cubicBezTo>
                    <a:cubicBezTo>
                      <a:pt x="60758" y="67243"/>
                      <a:pt x="69029" y="72434"/>
                      <a:pt x="77374" y="77493"/>
                    </a:cubicBezTo>
                    <a:cubicBezTo>
                      <a:pt x="81515" y="80007"/>
                      <a:pt x="85755" y="82412"/>
                      <a:pt x="89807" y="85051"/>
                    </a:cubicBezTo>
                    <a:cubicBezTo>
                      <a:pt x="92681" y="86926"/>
                      <a:pt x="94927" y="88571"/>
                      <a:pt x="98193" y="89818"/>
                    </a:cubicBezTo>
                    <a:cubicBezTo>
                      <a:pt x="99062" y="90122"/>
                      <a:pt x="101067" y="90850"/>
                      <a:pt x="100989" y="90823"/>
                    </a:cubicBezTo>
                    <a:cubicBezTo>
                      <a:pt x="102847" y="91337"/>
                      <a:pt x="104947" y="91421"/>
                      <a:pt x="106862" y="91625"/>
                    </a:cubicBezTo>
                    <a:cubicBezTo>
                      <a:pt x="114704" y="92468"/>
                      <a:pt x="119646" y="83574"/>
                      <a:pt x="118060" y="76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53;p14">
                <a:extLst>
                  <a:ext uri="{FF2B5EF4-FFF2-40B4-BE49-F238E27FC236}">
                    <a16:creationId xmlns:a16="http://schemas.microsoft.com/office/drawing/2014/main" id="{0CD596EB-5DD8-AC59-6B36-43A6CD1DB7AB}"/>
                  </a:ext>
                </a:extLst>
              </p:cNvPr>
              <p:cNvSpPr/>
              <p:nvPr/>
            </p:nvSpPr>
            <p:spPr>
              <a:xfrm>
                <a:off x="3271848" y="3480443"/>
                <a:ext cx="546" cy="207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07" extrusionOk="0">
                    <a:moveTo>
                      <a:pt x="547" y="208"/>
                    </a:moveTo>
                    <a:cubicBezTo>
                      <a:pt x="489" y="187"/>
                      <a:pt x="453" y="155"/>
                      <a:pt x="395" y="134"/>
                    </a:cubicBezTo>
                    <a:cubicBezTo>
                      <a:pt x="-86" y="-33"/>
                      <a:pt x="-228" y="-80"/>
                      <a:pt x="547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" name="Google Shape;754;p14">
              <a:extLst>
                <a:ext uri="{FF2B5EF4-FFF2-40B4-BE49-F238E27FC236}">
                  <a16:creationId xmlns:a16="http://schemas.microsoft.com/office/drawing/2014/main" id="{BD542544-5413-738E-BECB-BF76CC4C9523}"/>
                </a:ext>
              </a:extLst>
            </p:cNvPr>
            <p:cNvSpPr/>
            <p:nvPr/>
          </p:nvSpPr>
          <p:spPr>
            <a:xfrm>
              <a:off x="2947117" y="3367586"/>
              <a:ext cx="119910" cy="67797"/>
            </a:xfrm>
            <a:custGeom>
              <a:avLst/>
              <a:gdLst/>
              <a:ahLst/>
              <a:cxnLst/>
              <a:rect l="l" t="t" r="r" b="b"/>
              <a:pathLst>
                <a:path w="119910" h="67797" extrusionOk="0">
                  <a:moveTo>
                    <a:pt x="108289" y="2"/>
                  </a:moveTo>
                  <a:cubicBezTo>
                    <a:pt x="91176" y="-145"/>
                    <a:pt x="74492" y="8105"/>
                    <a:pt x="58431" y="13332"/>
                  </a:cubicBezTo>
                  <a:cubicBezTo>
                    <a:pt x="50594" y="15883"/>
                    <a:pt x="42742" y="18345"/>
                    <a:pt x="34926" y="20969"/>
                  </a:cubicBezTo>
                  <a:cubicBezTo>
                    <a:pt x="31015" y="22289"/>
                    <a:pt x="27136" y="23666"/>
                    <a:pt x="23257" y="25075"/>
                  </a:cubicBezTo>
                  <a:cubicBezTo>
                    <a:pt x="16776" y="27432"/>
                    <a:pt x="11007" y="29595"/>
                    <a:pt x="5600" y="34110"/>
                  </a:cubicBezTo>
                  <a:cubicBezTo>
                    <a:pt x="-384" y="39102"/>
                    <a:pt x="-1279" y="48991"/>
                    <a:pt x="1527" y="55638"/>
                  </a:cubicBezTo>
                  <a:cubicBezTo>
                    <a:pt x="4364" y="62352"/>
                    <a:pt x="11798" y="68376"/>
                    <a:pt x="19525" y="67753"/>
                  </a:cubicBezTo>
                  <a:cubicBezTo>
                    <a:pt x="29874" y="66915"/>
                    <a:pt x="39747" y="61263"/>
                    <a:pt x="49045" y="56748"/>
                  </a:cubicBezTo>
                  <a:cubicBezTo>
                    <a:pt x="56714" y="53029"/>
                    <a:pt x="64289" y="49158"/>
                    <a:pt x="71922" y="45361"/>
                  </a:cubicBezTo>
                  <a:cubicBezTo>
                    <a:pt x="86998" y="37866"/>
                    <a:pt x="104499" y="32120"/>
                    <a:pt x="116586" y="20047"/>
                  </a:cubicBezTo>
                  <a:cubicBezTo>
                    <a:pt x="123826" y="12808"/>
                    <a:pt x="118418" y="86"/>
                    <a:pt x="1082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55;p14">
              <a:extLst>
                <a:ext uri="{FF2B5EF4-FFF2-40B4-BE49-F238E27FC236}">
                  <a16:creationId xmlns:a16="http://schemas.microsoft.com/office/drawing/2014/main" id="{A02AF4D4-69A1-D195-FFEC-475AC7582F25}"/>
                </a:ext>
              </a:extLst>
            </p:cNvPr>
            <p:cNvSpPr/>
            <p:nvPr/>
          </p:nvSpPr>
          <p:spPr>
            <a:xfrm>
              <a:off x="2694888" y="3364623"/>
              <a:ext cx="151162" cy="70885"/>
            </a:xfrm>
            <a:custGeom>
              <a:avLst/>
              <a:gdLst/>
              <a:ahLst/>
              <a:cxnLst/>
              <a:rect l="l" t="t" r="r" b="b"/>
              <a:pathLst>
                <a:path w="151162" h="70885" extrusionOk="0">
                  <a:moveTo>
                    <a:pt x="145366" y="47832"/>
                  </a:moveTo>
                  <a:cubicBezTo>
                    <a:pt x="135797" y="41264"/>
                    <a:pt x="125007" y="37613"/>
                    <a:pt x="114213" y="33653"/>
                  </a:cubicBezTo>
                  <a:cubicBezTo>
                    <a:pt x="104575" y="30128"/>
                    <a:pt x="95006" y="26441"/>
                    <a:pt x="85447" y="22722"/>
                  </a:cubicBezTo>
                  <a:cubicBezTo>
                    <a:pt x="75909" y="19013"/>
                    <a:pt x="66198" y="15750"/>
                    <a:pt x="56597" y="12215"/>
                  </a:cubicBezTo>
                  <a:cubicBezTo>
                    <a:pt x="46305" y="8428"/>
                    <a:pt x="36118" y="3892"/>
                    <a:pt x="25611" y="770"/>
                  </a:cubicBezTo>
                  <a:cubicBezTo>
                    <a:pt x="15832" y="-2137"/>
                    <a:pt x="5378" y="3483"/>
                    <a:pt x="1536" y="12592"/>
                  </a:cubicBezTo>
                  <a:cubicBezTo>
                    <a:pt x="-2040" y="21072"/>
                    <a:pt x="583" y="33973"/>
                    <a:pt x="9880" y="38089"/>
                  </a:cubicBezTo>
                  <a:cubicBezTo>
                    <a:pt x="30207" y="47078"/>
                    <a:pt x="52618" y="53808"/>
                    <a:pt x="74160" y="59271"/>
                  </a:cubicBezTo>
                  <a:cubicBezTo>
                    <a:pt x="84447" y="61879"/>
                    <a:pt x="94796" y="64242"/>
                    <a:pt x="105141" y="66567"/>
                  </a:cubicBezTo>
                  <a:cubicBezTo>
                    <a:pt x="116375" y="69092"/>
                    <a:pt x="127578" y="71554"/>
                    <a:pt x="139168" y="70721"/>
                  </a:cubicBezTo>
                  <a:cubicBezTo>
                    <a:pt x="151528" y="69836"/>
                    <a:pt x="155585" y="54856"/>
                    <a:pt x="145366" y="47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56;p14">
              <a:extLst>
                <a:ext uri="{FF2B5EF4-FFF2-40B4-BE49-F238E27FC236}">
                  <a16:creationId xmlns:a16="http://schemas.microsoft.com/office/drawing/2014/main" id="{1685D2AC-7FEF-EF53-9260-7125AED07F3E}"/>
                </a:ext>
              </a:extLst>
            </p:cNvPr>
            <p:cNvSpPr/>
            <p:nvPr/>
          </p:nvSpPr>
          <p:spPr>
            <a:xfrm>
              <a:off x="2431100" y="3375471"/>
              <a:ext cx="129496" cy="96947"/>
            </a:xfrm>
            <a:custGeom>
              <a:avLst/>
              <a:gdLst/>
              <a:ahLst/>
              <a:cxnLst/>
              <a:rect l="l" t="t" r="r" b="b"/>
              <a:pathLst>
                <a:path w="129496" h="96947" extrusionOk="0">
                  <a:moveTo>
                    <a:pt x="123095" y="2483"/>
                  </a:moveTo>
                  <a:cubicBezTo>
                    <a:pt x="119729" y="141"/>
                    <a:pt x="115206" y="-571"/>
                    <a:pt x="111343" y="461"/>
                  </a:cubicBezTo>
                  <a:cubicBezTo>
                    <a:pt x="100590" y="3331"/>
                    <a:pt x="90534" y="9166"/>
                    <a:pt x="80619" y="14121"/>
                  </a:cubicBezTo>
                  <a:cubicBezTo>
                    <a:pt x="71175" y="18840"/>
                    <a:pt x="61872" y="23779"/>
                    <a:pt x="52852" y="29263"/>
                  </a:cubicBezTo>
                  <a:cubicBezTo>
                    <a:pt x="44131" y="34564"/>
                    <a:pt x="35729" y="40477"/>
                    <a:pt x="27400" y="46365"/>
                  </a:cubicBezTo>
                  <a:cubicBezTo>
                    <a:pt x="16396" y="54148"/>
                    <a:pt x="-1371" y="63382"/>
                    <a:pt x="84" y="78991"/>
                  </a:cubicBezTo>
                  <a:cubicBezTo>
                    <a:pt x="854" y="87178"/>
                    <a:pt x="5068" y="93196"/>
                    <a:pt x="12936" y="95877"/>
                  </a:cubicBezTo>
                  <a:cubicBezTo>
                    <a:pt x="22730" y="99209"/>
                    <a:pt x="31232" y="94228"/>
                    <a:pt x="38608" y="88262"/>
                  </a:cubicBezTo>
                  <a:cubicBezTo>
                    <a:pt x="40535" y="86706"/>
                    <a:pt x="42472" y="85161"/>
                    <a:pt x="44414" y="83626"/>
                  </a:cubicBezTo>
                  <a:cubicBezTo>
                    <a:pt x="45382" y="82856"/>
                    <a:pt x="46361" y="82102"/>
                    <a:pt x="47330" y="81332"/>
                  </a:cubicBezTo>
                  <a:cubicBezTo>
                    <a:pt x="47481" y="81212"/>
                    <a:pt x="47534" y="81170"/>
                    <a:pt x="47628" y="81091"/>
                  </a:cubicBezTo>
                  <a:cubicBezTo>
                    <a:pt x="47644" y="81081"/>
                    <a:pt x="47649" y="81075"/>
                    <a:pt x="47665" y="81065"/>
                  </a:cubicBezTo>
                  <a:cubicBezTo>
                    <a:pt x="56062" y="74638"/>
                    <a:pt x="64710" y="68568"/>
                    <a:pt x="73196" y="62261"/>
                  </a:cubicBezTo>
                  <a:cubicBezTo>
                    <a:pt x="81446" y="56123"/>
                    <a:pt x="89691" y="49953"/>
                    <a:pt x="98020" y="43919"/>
                  </a:cubicBezTo>
                  <a:cubicBezTo>
                    <a:pt x="107369" y="37146"/>
                    <a:pt x="116981" y="31668"/>
                    <a:pt x="125121" y="24151"/>
                  </a:cubicBezTo>
                  <a:cubicBezTo>
                    <a:pt x="127540" y="21915"/>
                    <a:pt x="128843" y="18620"/>
                    <a:pt x="129110" y="15294"/>
                  </a:cubicBezTo>
                  <a:cubicBezTo>
                    <a:pt x="130534" y="9784"/>
                    <a:pt x="127906" y="4855"/>
                    <a:pt x="123095" y="2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57;p14">
              <a:extLst>
                <a:ext uri="{FF2B5EF4-FFF2-40B4-BE49-F238E27FC236}">
                  <a16:creationId xmlns:a16="http://schemas.microsoft.com/office/drawing/2014/main" id="{F0588682-ADBC-9F89-C0F2-BC9AB3EAE6E4}"/>
                </a:ext>
              </a:extLst>
            </p:cNvPr>
            <p:cNvSpPr/>
            <p:nvPr/>
          </p:nvSpPr>
          <p:spPr>
            <a:xfrm>
              <a:off x="2128206" y="3425514"/>
              <a:ext cx="163957" cy="79221"/>
            </a:xfrm>
            <a:custGeom>
              <a:avLst/>
              <a:gdLst/>
              <a:ahLst/>
              <a:cxnLst/>
              <a:rect l="l" t="t" r="r" b="b"/>
              <a:pathLst>
                <a:path w="163957" h="79221" extrusionOk="0">
                  <a:moveTo>
                    <a:pt x="160895" y="59668"/>
                  </a:moveTo>
                  <a:cubicBezTo>
                    <a:pt x="152436" y="50099"/>
                    <a:pt x="140626" y="44678"/>
                    <a:pt x="129182" y="39429"/>
                  </a:cubicBezTo>
                  <a:cubicBezTo>
                    <a:pt x="117937" y="34275"/>
                    <a:pt x="106640" y="29189"/>
                    <a:pt x="95134" y="24638"/>
                  </a:cubicBezTo>
                  <a:cubicBezTo>
                    <a:pt x="84266" y="20343"/>
                    <a:pt x="73215" y="16551"/>
                    <a:pt x="62054" y="13109"/>
                  </a:cubicBezTo>
                  <a:cubicBezTo>
                    <a:pt x="55348" y="11041"/>
                    <a:pt x="48427" y="8725"/>
                    <a:pt x="41455" y="6756"/>
                  </a:cubicBezTo>
                  <a:cubicBezTo>
                    <a:pt x="37711" y="1623"/>
                    <a:pt x="31314" y="-1478"/>
                    <a:pt x="24378" y="712"/>
                  </a:cubicBezTo>
                  <a:cubicBezTo>
                    <a:pt x="21279" y="1691"/>
                    <a:pt x="18211" y="2644"/>
                    <a:pt x="15028" y="3278"/>
                  </a:cubicBezTo>
                  <a:cubicBezTo>
                    <a:pt x="6632" y="4944"/>
                    <a:pt x="-362" y="14555"/>
                    <a:pt x="15" y="23004"/>
                  </a:cubicBezTo>
                  <a:cubicBezTo>
                    <a:pt x="433" y="32379"/>
                    <a:pt x="6145" y="39754"/>
                    <a:pt x="15028" y="42729"/>
                  </a:cubicBezTo>
                  <a:cubicBezTo>
                    <a:pt x="25969" y="46396"/>
                    <a:pt x="37806" y="48187"/>
                    <a:pt x="48982" y="51157"/>
                  </a:cubicBezTo>
                  <a:cubicBezTo>
                    <a:pt x="60641" y="54257"/>
                    <a:pt x="72262" y="57557"/>
                    <a:pt x="83837" y="60951"/>
                  </a:cubicBezTo>
                  <a:cubicBezTo>
                    <a:pt x="94992" y="64220"/>
                    <a:pt x="106190" y="67341"/>
                    <a:pt x="117215" y="71039"/>
                  </a:cubicBezTo>
                  <a:cubicBezTo>
                    <a:pt x="128826" y="74936"/>
                    <a:pt x="140427" y="79278"/>
                    <a:pt x="152807" y="79221"/>
                  </a:cubicBezTo>
                  <a:cubicBezTo>
                    <a:pt x="163157" y="79168"/>
                    <a:pt x="167324" y="66943"/>
                    <a:pt x="160895" y="5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58;p14">
              <a:extLst>
                <a:ext uri="{FF2B5EF4-FFF2-40B4-BE49-F238E27FC236}">
                  <a16:creationId xmlns:a16="http://schemas.microsoft.com/office/drawing/2014/main" id="{2E2DA734-E834-F2F4-C01B-47A672776F7F}"/>
                </a:ext>
              </a:extLst>
            </p:cNvPr>
            <p:cNvSpPr/>
            <p:nvPr/>
          </p:nvSpPr>
          <p:spPr>
            <a:xfrm>
              <a:off x="1842789" y="3434852"/>
              <a:ext cx="157733" cy="107913"/>
            </a:xfrm>
            <a:custGeom>
              <a:avLst/>
              <a:gdLst/>
              <a:ahLst/>
              <a:cxnLst/>
              <a:rect l="l" t="t" r="r" b="b"/>
              <a:pathLst>
                <a:path w="157733" h="107913" extrusionOk="0">
                  <a:moveTo>
                    <a:pt x="143140" y="524"/>
                  </a:moveTo>
                  <a:cubicBezTo>
                    <a:pt x="143072" y="545"/>
                    <a:pt x="143004" y="561"/>
                    <a:pt x="142941" y="582"/>
                  </a:cubicBezTo>
                  <a:cubicBezTo>
                    <a:pt x="137303" y="335"/>
                    <a:pt x="132058" y="2231"/>
                    <a:pt x="126514" y="4038"/>
                  </a:cubicBezTo>
                  <a:cubicBezTo>
                    <a:pt x="119687" y="6264"/>
                    <a:pt x="113227" y="9082"/>
                    <a:pt x="106705" y="12073"/>
                  </a:cubicBezTo>
                  <a:cubicBezTo>
                    <a:pt x="94528" y="17651"/>
                    <a:pt x="82320" y="23219"/>
                    <a:pt x="70583" y="29698"/>
                  </a:cubicBezTo>
                  <a:cubicBezTo>
                    <a:pt x="59203" y="35978"/>
                    <a:pt x="48115" y="42657"/>
                    <a:pt x="37326" y="49895"/>
                  </a:cubicBezTo>
                  <a:cubicBezTo>
                    <a:pt x="31944" y="53504"/>
                    <a:pt x="26620" y="57202"/>
                    <a:pt x="21359" y="60994"/>
                  </a:cubicBezTo>
                  <a:cubicBezTo>
                    <a:pt x="14538" y="65902"/>
                    <a:pt x="5638" y="70710"/>
                    <a:pt x="2220" y="78692"/>
                  </a:cubicBezTo>
                  <a:cubicBezTo>
                    <a:pt x="-1910" y="88335"/>
                    <a:pt x="-654" y="99534"/>
                    <a:pt x="9193" y="105295"/>
                  </a:cubicBezTo>
                  <a:cubicBezTo>
                    <a:pt x="14145" y="108192"/>
                    <a:pt x="19385" y="108537"/>
                    <a:pt x="24139" y="107055"/>
                  </a:cubicBezTo>
                  <a:cubicBezTo>
                    <a:pt x="24149" y="107123"/>
                    <a:pt x="24160" y="107186"/>
                    <a:pt x="24170" y="107254"/>
                  </a:cubicBezTo>
                  <a:cubicBezTo>
                    <a:pt x="31944" y="105966"/>
                    <a:pt x="39064" y="98832"/>
                    <a:pt x="44183" y="94888"/>
                  </a:cubicBezTo>
                  <a:cubicBezTo>
                    <a:pt x="47571" y="92279"/>
                    <a:pt x="53360" y="87990"/>
                    <a:pt x="57737" y="84831"/>
                  </a:cubicBezTo>
                  <a:cubicBezTo>
                    <a:pt x="68280" y="77236"/>
                    <a:pt x="78986" y="69809"/>
                    <a:pt x="89859" y="62696"/>
                  </a:cubicBezTo>
                  <a:cubicBezTo>
                    <a:pt x="100412" y="55798"/>
                    <a:pt x="110914" y="48821"/>
                    <a:pt x="121813" y="42473"/>
                  </a:cubicBezTo>
                  <a:cubicBezTo>
                    <a:pt x="127105" y="39393"/>
                    <a:pt x="132461" y="36565"/>
                    <a:pt x="137575" y="33202"/>
                  </a:cubicBezTo>
                  <a:cubicBezTo>
                    <a:pt x="142852" y="29735"/>
                    <a:pt x="148762" y="26786"/>
                    <a:pt x="152641" y="21774"/>
                  </a:cubicBezTo>
                  <a:cubicBezTo>
                    <a:pt x="163164" y="14676"/>
                    <a:pt x="156091" y="-3284"/>
                    <a:pt x="143140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759;p14">
              <a:extLst>
                <a:ext uri="{FF2B5EF4-FFF2-40B4-BE49-F238E27FC236}">
                  <a16:creationId xmlns:a16="http://schemas.microsoft.com/office/drawing/2014/main" id="{F47BD2F5-6EF0-5A96-D9BA-F38CA047C396}"/>
                </a:ext>
              </a:extLst>
            </p:cNvPr>
            <p:cNvGrpSpPr/>
            <p:nvPr/>
          </p:nvGrpSpPr>
          <p:grpSpPr>
            <a:xfrm>
              <a:off x="1579507" y="3558634"/>
              <a:ext cx="127017" cy="43588"/>
              <a:chOff x="1579507" y="3558634"/>
              <a:chExt cx="127017" cy="43588"/>
            </a:xfrm>
          </p:grpSpPr>
          <p:sp>
            <p:nvSpPr>
              <p:cNvPr id="75" name="Google Shape;760;p14">
                <a:extLst>
                  <a:ext uri="{FF2B5EF4-FFF2-40B4-BE49-F238E27FC236}">
                    <a16:creationId xmlns:a16="http://schemas.microsoft.com/office/drawing/2014/main" id="{310B9272-C3B2-08DC-364A-87BCF37BE111}"/>
                  </a:ext>
                </a:extLst>
              </p:cNvPr>
              <p:cNvSpPr/>
              <p:nvPr/>
            </p:nvSpPr>
            <p:spPr>
              <a:xfrm>
                <a:off x="1579507" y="3558634"/>
                <a:ext cx="127017" cy="43588"/>
              </a:xfrm>
              <a:custGeom>
                <a:avLst/>
                <a:gdLst/>
                <a:ahLst/>
                <a:cxnLst/>
                <a:rect l="l" t="t" r="r" b="b"/>
                <a:pathLst>
                  <a:path w="127017" h="43588" extrusionOk="0">
                    <a:moveTo>
                      <a:pt x="126535" y="15224"/>
                    </a:moveTo>
                    <a:cubicBezTo>
                      <a:pt x="126184" y="13747"/>
                      <a:pt x="125540" y="12432"/>
                      <a:pt x="124614" y="11274"/>
                    </a:cubicBezTo>
                    <a:cubicBezTo>
                      <a:pt x="122918" y="8650"/>
                      <a:pt x="120735" y="6613"/>
                      <a:pt x="118033" y="5047"/>
                    </a:cubicBezTo>
                    <a:cubicBezTo>
                      <a:pt x="114489" y="2988"/>
                      <a:pt x="110495" y="1930"/>
                      <a:pt x="106496" y="1281"/>
                    </a:cubicBezTo>
                    <a:cubicBezTo>
                      <a:pt x="96581" y="-327"/>
                      <a:pt x="86289" y="181"/>
                      <a:pt x="76258" y="71"/>
                    </a:cubicBezTo>
                    <a:cubicBezTo>
                      <a:pt x="63250" y="-65"/>
                      <a:pt x="49796" y="-107"/>
                      <a:pt x="36546" y="925"/>
                    </a:cubicBezTo>
                    <a:cubicBezTo>
                      <a:pt x="36143" y="909"/>
                      <a:pt x="35761" y="746"/>
                      <a:pt x="35358" y="767"/>
                    </a:cubicBezTo>
                    <a:cubicBezTo>
                      <a:pt x="34447" y="815"/>
                      <a:pt x="33494" y="1029"/>
                      <a:pt x="32536" y="1218"/>
                    </a:cubicBezTo>
                    <a:cubicBezTo>
                      <a:pt x="31463" y="1323"/>
                      <a:pt x="30379" y="1380"/>
                      <a:pt x="29306" y="1501"/>
                    </a:cubicBezTo>
                    <a:cubicBezTo>
                      <a:pt x="29039" y="1495"/>
                      <a:pt x="28741" y="1595"/>
                      <a:pt x="28479" y="1558"/>
                    </a:cubicBezTo>
                    <a:cubicBezTo>
                      <a:pt x="28191" y="1516"/>
                      <a:pt x="28024" y="1480"/>
                      <a:pt x="27908" y="1443"/>
                    </a:cubicBezTo>
                    <a:cubicBezTo>
                      <a:pt x="27636" y="1480"/>
                      <a:pt x="27317" y="1516"/>
                      <a:pt x="26840" y="1564"/>
                    </a:cubicBezTo>
                    <a:cubicBezTo>
                      <a:pt x="22830" y="1946"/>
                      <a:pt x="18464" y="2464"/>
                      <a:pt x="14659" y="3842"/>
                    </a:cubicBezTo>
                    <a:cubicBezTo>
                      <a:pt x="5121" y="7294"/>
                      <a:pt x="-1209" y="15564"/>
                      <a:pt x="194" y="26008"/>
                    </a:cubicBezTo>
                    <a:cubicBezTo>
                      <a:pt x="1425" y="35164"/>
                      <a:pt x="10000" y="44461"/>
                      <a:pt x="20024" y="43523"/>
                    </a:cubicBezTo>
                    <a:cubicBezTo>
                      <a:pt x="38216" y="41826"/>
                      <a:pt x="56428" y="37479"/>
                      <a:pt x="74431" y="34368"/>
                    </a:cubicBezTo>
                    <a:cubicBezTo>
                      <a:pt x="83347" y="32828"/>
                      <a:pt x="89231" y="32252"/>
                      <a:pt x="97565" y="31414"/>
                    </a:cubicBezTo>
                    <a:cubicBezTo>
                      <a:pt x="100146" y="31152"/>
                      <a:pt x="102774" y="30947"/>
                      <a:pt x="105312" y="30382"/>
                    </a:cubicBezTo>
                    <a:cubicBezTo>
                      <a:pt x="105527" y="30340"/>
                      <a:pt x="105627" y="30319"/>
                      <a:pt x="105784" y="30288"/>
                    </a:cubicBezTo>
                    <a:cubicBezTo>
                      <a:pt x="106375" y="30251"/>
                      <a:pt x="106967" y="30204"/>
                      <a:pt x="107558" y="30204"/>
                    </a:cubicBezTo>
                    <a:cubicBezTo>
                      <a:pt x="107778" y="30183"/>
                      <a:pt x="107878" y="30162"/>
                      <a:pt x="108014" y="30136"/>
                    </a:cubicBezTo>
                    <a:cubicBezTo>
                      <a:pt x="108150" y="30209"/>
                      <a:pt x="108317" y="30293"/>
                      <a:pt x="108595" y="30403"/>
                    </a:cubicBezTo>
                    <a:cubicBezTo>
                      <a:pt x="109867" y="30906"/>
                      <a:pt x="111207" y="31136"/>
                      <a:pt x="112558" y="31314"/>
                    </a:cubicBezTo>
                    <a:cubicBezTo>
                      <a:pt x="121117" y="33446"/>
                      <a:pt x="128100" y="26532"/>
                      <a:pt x="126802" y="17345"/>
                    </a:cubicBezTo>
                    <a:cubicBezTo>
                      <a:pt x="127163" y="19791"/>
                      <a:pt x="127069" y="19079"/>
                      <a:pt x="126535" y="15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1;p14">
                <a:extLst>
                  <a:ext uri="{FF2B5EF4-FFF2-40B4-BE49-F238E27FC236}">
                    <a16:creationId xmlns:a16="http://schemas.microsoft.com/office/drawing/2014/main" id="{EE785045-1360-352B-82A7-FD78F69A376C}"/>
                  </a:ext>
                </a:extLst>
              </p:cNvPr>
              <p:cNvSpPr/>
              <p:nvPr/>
            </p:nvSpPr>
            <p:spPr>
              <a:xfrm>
                <a:off x="1607259" y="3559903"/>
                <a:ext cx="885" cy="184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84" extrusionOk="0">
                    <a:moveTo>
                      <a:pt x="156" y="185"/>
                    </a:moveTo>
                    <a:cubicBezTo>
                      <a:pt x="2151" y="-72"/>
                      <a:pt x="-671" y="-51"/>
                      <a:pt x="156" y="185"/>
                    </a:cubicBezTo>
                    <a:lnTo>
                      <a:pt x="15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Google Shape;1565;p29"/>
          <p:cNvGrpSpPr/>
          <p:nvPr/>
        </p:nvGrpSpPr>
        <p:grpSpPr>
          <a:xfrm rot="-1737533">
            <a:off x="7501699" y="-324276"/>
            <a:ext cx="1847297" cy="2682461"/>
            <a:chOff x="15001534" y="-650267"/>
            <a:chExt cx="3694456" cy="5364202"/>
          </a:xfrm>
        </p:grpSpPr>
        <p:sp>
          <p:nvSpPr>
            <p:cNvPr id="1566" name="Google Shape;1566;p29"/>
            <p:cNvSpPr/>
            <p:nvPr/>
          </p:nvSpPr>
          <p:spPr>
            <a:xfrm>
              <a:off x="15067364" y="-503315"/>
              <a:ext cx="3628626" cy="5217250"/>
            </a:xfrm>
            <a:custGeom>
              <a:avLst/>
              <a:gdLst/>
              <a:ahLst/>
              <a:cxnLst/>
              <a:rect l="l" t="t" r="r" b="b"/>
              <a:pathLst>
                <a:path w="3628626" h="5217250" extrusionOk="0">
                  <a:moveTo>
                    <a:pt x="3471695" y="112572"/>
                  </a:moveTo>
                  <a:cubicBezTo>
                    <a:pt x="3452095" y="108219"/>
                    <a:pt x="3431647" y="107778"/>
                    <a:pt x="3411478" y="107380"/>
                  </a:cubicBezTo>
                  <a:cubicBezTo>
                    <a:pt x="3213934" y="103521"/>
                    <a:pt x="3016960" y="96372"/>
                    <a:pt x="2819545" y="89514"/>
                  </a:cubicBezTo>
                  <a:cubicBezTo>
                    <a:pt x="2621743" y="82645"/>
                    <a:pt x="2423942" y="75496"/>
                    <a:pt x="2226161" y="67993"/>
                  </a:cubicBezTo>
                  <a:cubicBezTo>
                    <a:pt x="1831493" y="53018"/>
                    <a:pt x="1436792" y="36399"/>
                    <a:pt x="1042070" y="23176"/>
                  </a:cubicBezTo>
                  <a:cubicBezTo>
                    <a:pt x="1041296" y="13351"/>
                    <a:pt x="734934" y="11674"/>
                    <a:pt x="711036" y="11029"/>
                  </a:cubicBezTo>
                  <a:cubicBezTo>
                    <a:pt x="581865" y="7557"/>
                    <a:pt x="452727" y="2859"/>
                    <a:pt x="323524" y="913"/>
                  </a:cubicBezTo>
                  <a:cubicBezTo>
                    <a:pt x="259857" y="-44"/>
                    <a:pt x="196126" y="-549"/>
                    <a:pt x="132492" y="935"/>
                  </a:cubicBezTo>
                  <a:cubicBezTo>
                    <a:pt x="94281" y="1816"/>
                    <a:pt x="47463" y="591"/>
                    <a:pt x="40350" y="48492"/>
                  </a:cubicBezTo>
                  <a:cubicBezTo>
                    <a:pt x="28143" y="130654"/>
                    <a:pt x="42896" y="225565"/>
                    <a:pt x="44315" y="308715"/>
                  </a:cubicBezTo>
                  <a:cubicBezTo>
                    <a:pt x="49666" y="623827"/>
                    <a:pt x="49419" y="939240"/>
                    <a:pt x="57983" y="1254191"/>
                  </a:cubicBezTo>
                  <a:cubicBezTo>
                    <a:pt x="57918" y="1260523"/>
                    <a:pt x="57843" y="1266844"/>
                    <a:pt x="57779" y="1273176"/>
                  </a:cubicBezTo>
                  <a:cubicBezTo>
                    <a:pt x="50826" y="1905840"/>
                    <a:pt x="43874" y="2538504"/>
                    <a:pt x="36922" y="3171169"/>
                  </a:cubicBezTo>
                  <a:lnTo>
                    <a:pt x="26499" y="4120160"/>
                  </a:lnTo>
                  <a:cubicBezTo>
                    <a:pt x="24661" y="4287579"/>
                    <a:pt x="29873" y="4457943"/>
                    <a:pt x="28745" y="4627254"/>
                  </a:cubicBezTo>
                  <a:cubicBezTo>
                    <a:pt x="24973" y="4672920"/>
                    <a:pt x="22437" y="4718704"/>
                    <a:pt x="20224" y="4764574"/>
                  </a:cubicBezTo>
                  <a:cubicBezTo>
                    <a:pt x="14765" y="4877738"/>
                    <a:pt x="-9831" y="5008554"/>
                    <a:pt x="4342" y="5120804"/>
                  </a:cubicBezTo>
                  <a:cubicBezTo>
                    <a:pt x="18064" y="5229443"/>
                    <a:pt x="132868" y="5208696"/>
                    <a:pt x="224784" y="5210835"/>
                  </a:cubicBezTo>
                  <a:cubicBezTo>
                    <a:pt x="1329306" y="5236484"/>
                    <a:pt x="2434966" y="5183831"/>
                    <a:pt x="3533202" y="5077891"/>
                  </a:cubicBezTo>
                  <a:cubicBezTo>
                    <a:pt x="3599544" y="5071495"/>
                    <a:pt x="3623549" y="5062206"/>
                    <a:pt x="3627031" y="4987817"/>
                  </a:cubicBezTo>
                  <a:cubicBezTo>
                    <a:pt x="3631630" y="4889230"/>
                    <a:pt x="3625129" y="4788600"/>
                    <a:pt x="3622077" y="4690002"/>
                  </a:cubicBezTo>
                  <a:cubicBezTo>
                    <a:pt x="3609559" y="4285429"/>
                    <a:pt x="3588143" y="3883436"/>
                    <a:pt x="3579783" y="3478487"/>
                  </a:cubicBezTo>
                  <a:cubicBezTo>
                    <a:pt x="3568608" y="2843028"/>
                    <a:pt x="3557443" y="2207579"/>
                    <a:pt x="3546268" y="1572120"/>
                  </a:cubicBezTo>
                  <a:cubicBezTo>
                    <a:pt x="3538865" y="1151175"/>
                    <a:pt x="3532052" y="732477"/>
                    <a:pt x="3543238" y="311628"/>
                  </a:cubicBezTo>
                  <a:cubicBezTo>
                    <a:pt x="3545097" y="241754"/>
                    <a:pt x="3572799" y="144811"/>
                    <a:pt x="3484343" y="116012"/>
                  </a:cubicBezTo>
                  <a:cubicBezTo>
                    <a:pt x="3480173" y="114647"/>
                    <a:pt x="3475950" y="113518"/>
                    <a:pt x="3471695" y="112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15097897" y="-292361"/>
              <a:ext cx="3549153" cy="4918411"/>
            </a:xfrm>
            <a:custGeom>
              <a:avLst/>
              <a:gdLst/>
              <a:ahLst/>
              <a:cxnLst/>
              <a:rect l="l" t="t" r="r" b="b"/>
              <a:pathLst>
                <a:path w="3549153" h="4918411" extrusionOk="0">
                  <a:moveTo>
                    <a:pt x="3548069" y="4725845"/>
                  </a:moveTo>
                  <a:cubicBezTo>
                    <a:pt x="3554634" y="4615368"/>
                    <a:pt x="3529619" y="4497635"/>
                    <a:pt x="3520496" y="4387330"/>
                  </a:cubicBezTo>
                  <a:cubicBezTo>
                    <a:pt x="3510309" y="4264190"/>
                    <a:pt x="3501541" y="4140931"/>
                    <a:pt x="3494170" y="4017598"/>
                  </a:cubicBezTo>
                  <a:cubicBezTo>
                    <a:pt x="3455712" y="3374119"/>
                    <a:pt x="3449114" y="2727781"/>
                    <a:pt x="3440926" y="2083270"/>
                  </a:cubicBezTo>
                  <a:cubicBezTo>
                    <a:pt x="3433770" y="1520340"/>
                    <a:pt x="3413783" y="952939"/>
                    <a:pt x="3431889" y="390202"/>
                  </a:cubicBezTo>
                  <a:cubicBezTo>
                    <a:pt x="3432007" y="382935"/>
                    <a:pt x="3432126" y="375798"/>
                    <a:pt x="3432126" y="368541"/>
                  </a:cubicBezTo>
                  <a:cubicBezTo>
                    <a:pt x="3432835" y="258785"/>
                    <a:pt x="3429751" y="149039"/>
                    <a:pt x="3424507" y="39401"/>
                  </a:cubicBezTo>
                  <a:cubicBezTo>
                    <a:pt x="3423443" y="18213"/>
                    <a:pt x="3407132" y="-234"/>
                    <a:pt x="3384889" y="2"/>
                  </a:cubicBezTo>
                  <a:cubicBezTo>
                    <a:pt x="2852185" y="5001"/>
                    <a:pt x="2319470" y="10118"/>
                    <a:pt x="1786766" y="15235"/>
                  </a:cubicBezTo>
                  <a:cubicBezTo>
                    <a:pt x="1254062" y="20234"/>
                    <a:pt x="721357" y="24523"/>
                    <a:pt x="188643" y="30349"/>
                  </a:cubicBezTo>
                  <a:cubicBezTo>
                    <a:pt x="162585" y="30704"/>
                    <a:pt x="135571" y="31059"/>
                    <a:pt x="112372" y="44636"/>
                  </a:cubicBezTo>
                  <a:cubicBezTo>
                    <a:pt x="88925" y="58321"/>
                    <a:pt x="74526" y="82250"/>
                    <a:pt x="68820" y="108437"/>
                  </a:cubicBezTo>
                  <a:cubicBezTo>
                    <a:pt x="63222" y="134860"/>
                    <a:pt x="65253" y="162122"/>
                    <a:pt x="65962" y="188781"/>
                  </a:cubicBezTo>
                  <a:cubicBezTo>
                    <a:pt x="66918" y="224020"/>
                    <a:pt x="67864" y="259247"/>
                    <a:pt x="68820" y="294485"/>
                  </a:cubicBezTo>
                  <a:cubicBezTo>
                    <a:pt x="72270" y="427333"/>
                    <a:pt x="75246" y="560180"/>
                    <a:pt x="77739" y="693017"/>
                  </a:cubicBezTo>
                  <a:cubicBezTo>
                    <a:pt x="82736" y="957282"/>
                    <a:pt x="85949" y="1221418"/>
                    <a:pt x="87141" y="1485683"/>
                  </a:cubicBezTo>
                  <a:cubicBezTo>
                    <a:pt x="89645" y="2017298"/>
                    <a:pt x="84519" y="2548924"/>
                    <a:pt x="71679" y="3080421"/>
                  </a:cubicBezTo>
                  <a:cubicBezTo>
                    <a:pt x="58945" y="3611918"/>
                    <a:pt x="38604" y="4143178"/>
                    <a:pt x="10516" y="4674084"/>
                  </a:cubicBezTo>
                  <a:cubicBezTo>
                    <a:pt x="7185" y="4738003"/>
                    <a:pt x="3735" y="4801933"/>
                    <a:pt x="50" y="4865970"/>
                  </a:cubicBezTo>
                  <a:cubicBezTo>
                    <a:pt x="-1143" y="4887985"/>
                    <a:pt x="19327" y="4904540"/>
                    <a:pt x="39786" y="4905368"/>
                  </a:cubicBezTo>
                  <a:cubicBezTo>
                    <a:pt x="666416" y="4930888"/>
                    <a:pt x="1293873" y="4915688"/>
                    <a:pt x="1920149" y="4887910"/>
                  </a:cubicBezTo>
                  <a:cubicBezTo>
                    <a:pt x="2233464" y="4874011"/>
                    <a:pt x="2546628" y="4856908"/>
                    <a:pt x="2859803" y="4840159"/>
                  </a:cubicBezTo>
                  <a:cubicBezTo>
                    <a:pt x="2944939" y="4835612"/>
                    <a:pt x="3030183" y="4833365"/>
                    <a:pt x="3115362" y="4829678"/>
                  </a:cubicBezTo>
                  <a:cubicBezTo>
                    <a:pt x="3188194" y="4826518"/>
                    <a:pt x="3260844" y="4820132"/>
                    <a:pt x="3333386" y="4813091"/>
                  </a:cubicBezTo>
                  <a:cubicBezTo>
                    <a:pt x="3369684" y="4809565"/>
                    <a:pt x="3405961" y="4805878"/>
                    <a:pt x="3442259" y="4802341"/>
                  </a:cubicBezTo>
                  <a:cubicBezTo>
                    <a:pt x="3467983" y="4799836"/>
                    <a:pt x="3507312" y="4803330"/>
                    <a:pt x="3528781" y="4786496"/>
                  </a:cubicBezTo>
                  <a:cubicBezTo>
                    <a:pt x="3540902" y="4777068"/>
                    <a:pt x="3546382" y="4754257"/>
                    <a:pt x="3548069" y="472584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15001534" y="-414844"/>
              <a:ext cx="3475659" cy="4883672"/>
            </a:xfrm>
            <a:custGeom>
              <a:avLst/>
              <a:gdLst/>
              <a:ahLst/>
              <a:cxnLst/>
              <a:rect l="l" t="t" r="r" b="b"/>
              <a:pathLst>
                <a:path w="3475659" h="4883672" extrusionOk="0">
                  <a:moveTo>
                    <a:pt x="3420153" y="2442175"/>
                  </a:moveTo>
                  <a:cubicBezTo>
                    <a:pt x="3419337" y="3218555"/>
                    <a:pt x="3436959" y="3995795"/>
                    <a:pt x="3475632" y="4775539"/>
                  </a:cubicBezTo>
                  <a:cubicBezTo>
                    <a:pt x="3476384" y="4792105"/>
                    <a:pt x="3461523" y="4804682"/>
                    <a:pt x="3446361" y="4805295"/>
                  </a:cubicBezTo>
                  <a:cubicBezTo>
                    <a:pt x="3197304" y="4814959"/>
                    <a:pt x="2948257" y="4823699"/>
                    <a:pt x="2699061" y="4831675"/>
                  </a:cubicBezTo>
                  <a:cubicBezTo>
                    <a:pt x="2257853" y="4845790"/>
                    <a:pt x="1816496" y="4857142"/>
                    <a:pt x="1375139" y="4865882"/>
                  </a:cubicBezTo>
                  <a:cubicBezTo>
                    <a:pt x="932277" y="4874621"/>
                    <a:pt x="489276" y="4882598"/>
                    <a:pt x="46264" y="4883673"/>
                  </a:cubicBezTo>
                  <a:cubicBezTo>
                    <a:pt x="25697" y="4883673"/>
                    <a:pt x="16241" y="4864957"/>
                    <a:pt x="18637" y="4846553"/>
                  </a:cubicBezTo>
                  <a:cubicBezTo>
                    <a:pt x="98336" y="4235915"/>
                    <a:pt x="16026" y="3609604"/>
                    <a:pt x="2573" y="2996709"/>
                  </a:cubicBezTo>
                  <a:cubicBezTo>
                    <a:pt x="-16823" y="2112927"/>
                    <a:pt x="80971" y="1226479"/>
                    <a:pt x="45211" y="344986"/>
                  </a:cubicBezTo>
                  <a:cubicBezTo>
                    <a:pt x="40558" y="242056"/>
                    <a:pt x="32295" y="139287"/>
                    <a:pt x="18637" y="37119"/>
                  </a:cubicBezTo>
                  <a:cubicBezTo>
                    <a:pt x="16241" y="18716"/>
                    <a:pt x="25697" y="0"/>
                    <a:pt x="46264" y="0"/>
                  </a:cubicBezTo>
                  <a:cubicBezTo>
                    <a:pt x="489276" y="1075"/>
                    <a:pt x="932277" y="9051"/>
                    <a:pt x="1375139" y="17791"/>
                  </a:cubicBezTo>
                  <a:cubicBezTo>
                    <a:pt x="1816496" y="26531"/>
                    <a:pt x="2257853" y="37883"/>
                    <a:pt x="2699061" y="51997"/>
                  </a:cubicBezTo>
                  <a:cubicBezTo>
                    <a:pt x="2948257" y="59974"/>
                    <a:pt x="3197315" y="68713"/>
                    <a:pt x="3446361" y="78378"/>
                  </a:cubicBezTo>
                  <a:cubicBezTo>
                    <a:pt x="3461523" y="78990"/>
                    <a:pt x="3476384" y="91568"/>
                    <a:pt x="3475632" y="108133"/>
                  </a:cubicBezTo>
                  <a:cubicBezTo>
                    <a:pt x="3440333" y="886405"/>
                    <a:pt x="3420970" y="1663860"/>
                    <a:pt x="3420153" y="2442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15420645" y="330553"/>
              <a:ext cx="670591" cy="770145"/>
            </a:xfrm>
            <a:custGeom>
              <a:avLst/>
              <a:gdLst/>
              <a:ahLst/>
              <a:cxnLst/>
              <a:rect l="l" t="t" r="r" b="b"/>
              <a:pathLst>
                <a:path w="670591" h="770145" extrusionOk="0">
                  <a:moveTo>
                    <a:pt x="655338" y="9741"/>
                  </a:moveTo>
                  <a:cubicBezTo>
                    <a:pt x="634975" y="-7029"/>
                    <a:pt x="607059" y="-1149"/>
                    <a:pt x="592252" y="19749"/>
                  </a:cubicBezTo>
                  <a:cubicBezTo>
                    <a:pt x="575962" y="42732"/>
                    <a:pt x="564614" y="70155"/>
                    <a:pt x="550237" y="94482"/>
                  </a:cubicBezTo>
                  <a:cubicBezTo>
                    <a:pt x="546820" y="100266"/>
                    <a:pt x="543220" y="105953"/>
                    <a:pt x="539717" y="111693"/>
                  </a:cubicBezTo>
                  <a:cubicBezTo>
                    <a:pt x="520891" y="98299"/>
                    <a:pt x="485453" y="103867"/>
                    <a:pt x="464489" y="103910"/>
                  </a:cubicBezTo>
                  <a:cubicBezTo>
                    <a:pt x="370273" y="104136"/>
                    <a:pt x="197035" y="103727"/>
                    <a:pt x="107225" y="132903"/>
                  </a:cubicBezTo>
                  <a:cubicBezTo>
                    <a:pt x="-57513" y="186405"/>
                    <a:pt x="22852" y="386794"/>
                    <a:pt x="12805" y="513460"/>
                  </a:cubicBezTo>
                  <a:cubicBezTo>
                    <a:pt x="8990" y="561577"/>
                    <a:pt x="-19915" y="716795"/>
                    <a:pt x="24260" y="756451"/>
                  </a:cubicBezTo>
                  <a:cubicBezTo>
                    <a:pt x="44708" y="774812"/>
                    <a:pt x="85229" y="766061"/>
                    <a:pt x="234784" y="767609"/>
                  </a:cubicBezTo>
                  <a:cubicBezTo>
                    <a:pt x="306714" y="768351"/>
                    <a:pt x="405077" y="775865"/>
                    <a:pt x="478758" y="760880"/>
                  </a:cubicBezTo>
                  <a:cubicBezTo>
                    <a:pt x="634804" y="729146"/>
                    <a:pt x="591822" y="561781"/>
                    <a:pt x="593401" y="444026"/>
                  </a:cubicBezTo>
                  <a:cubicBezTo>
                    <a:pt x="596045" y="248002"/>
                    <a:pt x="638511" y="198402"/>
                    <a:pt x="599569" y="182556"/>
                  </a:cubicBezTo>
                  <a:cubicBezTo>
                    <a:pt x="608692" y="168119"/>
                    <a:pt x="617654" y="153575"/>
                    <a:pt x="626261" y="138815"/>
                  </a:cubicBezTo>
                  <a:cubicBezTo>
                    <a:pt x="641648" y="112424"/>
                    <a:pt x="660002" y="84324"/>
                    <a:pt x="669221" y="55095"/>
                  </a:cubicBezTo>
                  <a:cubicBezTo>
                    <a:pt x="668974" y="55052"/>
                    <a:pt x="668727" y="55009"/>
                    <a:pt x="668480" y="54966"/>
                  </a:cubicBezTo>
                  <a:cubicBezTo>
                    <a:pt x="673487" y="39153"/>
                    <a:pt x="669780" y="21641"/>
                    <a:pt x="655338" y="9741"/>
                  </a:cubicBezTo>
                  <a:close/>
                  <a:moveTo>
                    <a:pt x="399490" y="702949"/>
                  </a:moveTo>
                  <a:cubicBezTo>
                    <a:pt x="294485" y="708098"/>
                    <a:pt x="176189" y="709754"/>
                    <a:pt x="69809" y="700670"/>
                  </a:cubicBezTo>
                  <a:cubicBezTo>
                    <a:pt x="54100" y="646340"/>
                    <a:pt x="79437" y="566049"/>
                    <a:pt x="80050" y="490316"/>
                  </a:cubicBezTo>
                  <a:cubicBezTo>
                    <a:pt x="81189" y="348610"/>
                    <a:pt x="30803" y="227405"/>
                    <a:pt x="127673" y="196005"/>
                  </a:cubicBezTo>
                  <a:cubicBezTo>
                    <a:pt x="224371" y="164669"/>
                    <a:pt x="338746" y="170936"/>
                    <a:pt x="438990" y="170355"/>
                  </a:cubicBezTo>
                  <a:cubicBezTo>
                    <a:pt x="452916" y="170269"/>
                    <a:pt x="477738" y="173967"/>
                    <a:pt x="500625" y="173011"/>
                  </a:cubicBezTo>
                  <a:cubicBezTo>
                    <a:pt x="469614" y="219622"/>
                    <a:pt x="436798" y="264997"/>
                    <a:pt x="403927" y="310308"/>
                  </a:cubicBezTo>
                  <a:cubicBezTo>
                    <a:pt x="348771" y="386332"/>
                    <a:pt x="292218" y="462742"/>
                    <a:pt x="246743" y="545215"/>
                  </a:cubicBezTo>
                  <a:cubicBezTo>
                    <a:pt x="245787" y="543925"/>
                    <a:pt x="244702" y="542754"/>
                    <a:pt x="243756" y="541453"/>
                  </a:cubicBezTo>
                  <a:cubicBezTo>
                    <a:pt x="229744" y="522006"/>
                    <a:pt x="219751" y="500238"/>
                    <a:pt x="199539" y="486274"/>
                  </a:cubicBezTo>
                  <a:cubicBezTo>
                    <a:pt x="187482" y="477942"/>
                    <a:pt x="165057" y="484274"/>
                    <a:pt x="162306" y="500087"/>
                  </a:cubicBezTo>
                  <a:cubicBezTo>
                    <a:pt x="157309" y="528736"/>
                    <a:pt x="168431" y="553471"/>
                    <a:pt x="180853" y="578905"/>
                  </a:cubicBezTo>
                  <a:cubicBezTo>
                    <a:pt x="192844" y="603448"/>
                    <a:pt x="208210" y="626302"/>
                    <a:pt x="224833" y="647909"/>
                  </a:cubicBezTo>
                  <a:cubicBezTo>
                    <a:pt x="241038" y="668979"/>
                    <a:pt x="278346" y="663292"/>
                    <a:pt x="290767" y="641502"/>
                  </a:cubicBezTo>
                  <a:cubicBezTo>
                    <a:pt x="348277" y="540614"/>
                    <a:pt x="413287" y="446123"/>
                    <a:pt x="481660" y="352330"/>
                  </a:cubicBezTo>
                  <a:cubicBezTo>
                    <a:pt x="500959" y="325853"/>
                    <a:pt x="520182" y="299322"/>
                    <a:pt x="539062" y="272544"/>
                  </a:cubicBezTo>
                  <a:cubicBezTo>
                    <a:pt x="538385" y="282552"/>
                    <a:pt x="537901" y="291399"/>
                    <a:pt x="537117" y="297634"/>
                  </a:cubicBezTo>
                  <a:cubicBezTo>
                    <a:pt x="494952" y="630408"/>
                    <a:pt x="608886" y="692672"/>
                    <a:pt x="399490" y="7029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15406286" y="1149815"/>
              <a:ext cx="602787" cy="847386"/>
            </a:xfrm>
            <a:custGeom>
              <a:avLst/>
              <a:gdLst/>
              <a:ahLst/>
              <a:cxnLst/>
              <a:rect l="l" t="t" r="r" b="b"/>
              <a:pathLst>
                <a:path w="602787" h="847386" extrusionOk="0">
                  <a:moveTo>
                    <a:pt x="574332" y="266491"/>
                  </a:moveTo>
                  <a:cubicBezTo>
                    <a:pt x="577223" y="238358"/>
                    <a:pt x="594158" y="190307"/>
                    <a:pt x="553142" y="181857"/>
                  </a:cubicBezTo>
                  <a:cubicBezTo>
                    <a:pt x="549543" y="181406"/>
                    <a:pt x="546222" y="181459"/>
                    <a:pt x="543117" y="181868"/>
                  </a:cubicBezTo>
                  <a:cubicBezTo>
                    <a:pt x="552885" y="161851"/>
                    <a:pt x="562674" y="141857"/>
                    <a:pt x="572334" y="121787"/>
                  </a:cubicBezTo>
                  <a:cubicBezTo>
                    <a:pt x="586926" y="91450"/>
                    <a:pt x="620140" y="45183"/>
                    <a:pt x="591525" y="13728"/>
                  </a:cubicBezTo>
                  <a:cubicBezTo>
                    <a:pt x="577330" y="-1880"/>
                    <a:pt x="551907" y="-5439"/>
                    <a:pt x="535842" y="9644"/>
                  </a:cubicBezTo>
                  <a:cubicBezTo>
                    <a:pt x="528954" y="18039"/>
                    <a:pt x="528181" y="18953"/>
                    <a:pt x="533543" y="12385"/>
                  </a:cubicBezTo>
                  <a:cubicBezTo>
                    <a:pt x="529911" y="15825"/>
                    <a:pt x="527375" y="19953"/>
                    <a:pt x="525591" y="24554"/>
                  </a:cubicBezTo>
                  <a:cubicBezTo>
                    <a:pt x="521841" y="30638"/>
                    <a:pt x="517672" y="36593"/>
                    <a:pt x="514405" y="42936"/>
                  </a:cubicBezTo>
                  <a:cubicBezTo>
                    <a:pt x="507399" y="56567"/>
                    <a:pt x="500769" y="70434"/>
                    <a:pt x="494032" y="84194"/>
                  </a:cubicBezTo>
                  <a:cubicBezTo>
                    <a:pt x="487488" y="97545"/>
                    <a:pt x="481008" y="110940"/>
                    <a:pt x="474518" y="124324"/>
                  </a:cubicBezTo>
                  <a:cubicBezTo>
                    <a:pt x="451534" y="119701"/>
                    <a:pt x="421178" y="125528"/>
                    <a:pt x="403298" y="125345"/>
                  </a:cubicBezTo>
                  <a:cubicBezTo>
                    <a:pt x="298798" y="124280"/>
                    <a:pt x="179234" y="107554"/>
                    <a:pt x="78861" y="143899"/>
                  </a:cubicBezTo>
                  <a:cubicBezTo>
                    <a:pt x="-28819" y="182889"/>
                    <a:pt x="4137" y="323079"/>
                    <a:pt x="6802" y="436436"/>
                  </a:cubicBezTo>
                  <a:cubicBezTo>
                    <a:pt x="11015" y="615347"/>
                    <a:pt x="-6662" y="765760"/>
                    <a:pt x="69341" y="818101"/>
                  </a:cubicBezTo>
                  <a:cubicBezTo>
                    <a:pt x="102200" y="840730"/>
                    <a:pt x="144924" y="841031"/>
                    <a:pt x="183264" y="840998"/>
                  </a:cubicBezTo>
                  <a:cubicBezTo>
                    <a:pt x="334323" y="840848"/>
                    <a:pt x="506260" y="871679"/>
                    <a:pt x="552175" y="799203"/>
                  </a:cubicBezTo>
                  <a:cubicBezTo>
                    <a:pt x="588699" y="741562"/>
                    <a:pt x="553293" y="471374"/>
                    <a:pt x="574332" y="266491"/>
                  </a:cubicBezTo>
                  <a:close/>
                  <a:moveTo>
                    <a:pt x="495977" y="763674"/>
                  </a:moveTo>
                  <a:cubicBezTo>
                    <a:pt x="468146" y="790001"/>
                    <a:pt x="356953" y="775703"/>
                    <a:pt x="304977" y="774403"/>
                  </a:cubicBezTo>
                  <a:cubicBezTo>
                    <a:pt x="179503" y="771253"/>
                    <a:pt x="130332" y="782433"/>
                    <a:pt x="105005" y="762040"/>
                  </a:cubicBezTo>
                  <a:cubicBezTo>
                    <a:pt x="59186" y="725168"/>
                    <a:pt x="80129" y="555083"/>
                    <a:pt x="72586" y="422795"/>
                  </a:cubicBezTo>
                  <a:cubicBezTo>
                    <a:pt x="69147" y="362509"/>
                    <a:pt x="56930" y="296946"/>
                    <a:pt x="72435" y="237499"/>
                  </a:cubicBezTo>
                  <a:cubicBezTo>
                    <a:pt x="81956" y="201013"/>
                    <a:pt x="124164" y="198455"/>
                    <a:pt x="156636" y="194477"/>
                  </a:cubicBezTo>
                  <a:cubicBezTo>
                    <a:pt x="276416" y="179825"/>
                    <a:pt x="378755" y="194854"/>
                    <a:pt x="440939" y="193370"/>
                  </a:cubicBezTo>
                  <a:lnTo>
                    <a:pt x="380378" y="317897"/>
                  </a:lnTo>
                  <a:cubicBezTo>
                    <a:pt x="354965" y="370163"/>
                    <a:pt x="329487" y="422408"/>
                    <a:pt x="304364" y="474813"/>
                  </a:cubicBezTo>
                  <a:cubicBezTo>
                    <a:pt x="289149" y="506547"/>
                    <a:pt x="273375" y="538174"/>
                    <a:pt x="258224" y="570068"/>
                  </a:cubicBezTo>
                  <a:cubicBezTo>
                    <a:pt x="245931" y="551654"/>
                    <a:pt x="233402" y="533970"/>
                    <a:pt x="214941" y="521178"/>
                  </a:cubicBezTo>
                  <a:cubicBezTo>
                    <a:pt x="200757" y="511352"/>
                    <a:pt x="174936" y="522565"/>
                    <a:pt x="176870" y="541474"/>
                  </a:cubicBezTo>
                  <a:cubicBezTo>
                    <a:pt x="179363" y="565865"/>
                    <a:pt x="188679" y="586441"/>
                    <a:pt x="199865" y="608091"/>
                  </a:cubicBezTo>
                  <a:cubicBezTo>
                    <a:pt x="210546" y="628763"/>
                    <a:pt x="220056" y="649897"/>
                    <a:pt x="230200" y="670838"/>
                  </a:cubicBezTo>
                  <a:cubicBezTo>
                    <a:pt x="243266" y="697777"/>
                    <a:pt x="285560" y="699014"/>
                    <a:pt x="300313" y="673042"/>
                  </a:cubicBezTo>
                  <a:cubicBezTo>
                    <a:pt x="333753" y="614164"/>
                    <a:pt x="361831" y="551815"/>
                    <a:pt x="391886" y="491143"/>
                  </a:cubicBezTo>
                  <a:cubicBezTo>
                    <a:pt x="422532" y="429266"/>
                    <a:pt x="452587" y="367078"/>
                    <a:pt x="482889" y="305030"/>
                  </a:cubicBezTo>
                  <a:cubicBezTo>
                    <a:pt x="490002" y="290463"/>
                    <a:pt x="497159" y="275908"/>
                    <a:pt x="504294" y="261342"/>
                  </a:cubicBezTo>
                  <a:cubicBezTo>
                    <a:pt x="502832" y="286980"/>
                    <a:pt x="504154" y="311952"/>
                    <a:pt x="503509" y="324412"/>
                  </a:cubicBezTo>
                  <a:cubicBezTo>
                    <a:pt x="492237" y="543237"/>
                    <a:pt x="517145" y="696369"/>
                    <a:pt x="495977" y="763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5390847" y="2102847"/>
              <a:ext cx="594250" cy="730320"/>
            </a:xfrm>
            <a:custGeom>
              <a:avLst/>
              <a:gdLst/>
              <a:ahLst/>
              <a:cxnLst/>
              <a:rect l="l" t="t" r="r" b="b"/>
              <a:pathLst>
                <a:path w="594250" h="730320" extrusionOk="0">
                  <a:moveTo>
                    <a:pt x="553172" y="132397"/>
                  </a:moveTo>
                  <a:cubicBezTo>
                    <a:pt x="559909" y="117724"/>
                    <a:pt x="566303" y="102910"/>
                    <a:pt x="571826" y="87775"/>
                  </a:cubicBezTo>
                  <a:cubicBezTo>
                    <a:pt x="572245" y="86624"/>
                    <a:pt x="572954" y="85076"/>
                    <a:pt x="573567" y="83507"/>
                  </a:cubicBezTo>
                  <a:cubicBezTo>
                    <a:pt x="579187" y="79142"/>
                    <a:pt x="584495" y="72918"/>
                    <a:pt x="587257" y="68049"/>
                  </a:cubicBezTo>
                  <a:cubicBezTo>
                    <a:pt x="597293" y="50365"/>
                    <a:pt x="597153" y="28510"/>
                    <a:pt x="582743" y="13149"/>
                  </a:cubicBezTo>
                  <a:cubicBezTo>
                    <a:pt x="568248" y="-2299"/>
                    <a:pt x="542362" y="-5105"/>
                    <a:pt x="526341" y="9945"/>
                  </a:cubicBezTo>
                  <a:cubicBezTo>
                    <a:pt x="523440" y="12665"/>
                    <a:pt x="521000" y="15933"/>
                    <a:pt x="519023" y="19480"/>
                  </a:cubicBezTo>
                  <a:cubicBezTo>
                    <a:pt x="517035" y="20802"/>
                    <a:pt x="515133" y="22275"/>
                    <a:pt x="513339" y="23909"/>
                  </a:cubicBezTo>
                  <a:cubicBezTo>
                    <a:pt x="506978" y="29295"/>
                    <a:pt x="502841" y="35057"/>
                    <a:pt x="499133" y="42313"/>
                  </a:cubicBezTo>
                  <a:cubicBezTo>
                    <a:pt x="498328" y="43904"/>
                    <a:pt x="497554" y="45570"/>
                    <a:pt x="496759" y="47204"/>
                  </a:cubicBezTo>
                  <a:cubicBezTo>
                    <a:pt x="444042" y="46076"/>
                    <a:pt x="359131" y="57782"/>
                    <a:pt x="256287" y="47065"/>
                  </a:cubicBezTo>
                  <a:cubicBezTo>
                    <a:pt x="198874" y="41077"/>
                    <a:pt x="132038" y="25619"/>
                    <a:pt x="78053" y="52515"/>
                  </a:cubicBezTo>
                  <a:cubicBezTo>
                    <a:pt x="-22997" y="102867"/>
                    <a:pt x="2921" y="278155"/>
                    <a:pt x="3125" y="368852"/>
                  </a:cubicBezTo>
                  <a:cubicBezTo>
                    <a:pt x="3275" y="440587"/>
                    <a:pt x="4511" y="547075"/>
                    <a:pt x="9293" y="618842"/>
                  </a:cubicBezTo>
                  <a:cubicBezTo>
                    <a:pt x="16825" y="731888"/>
                    <a:pt x="25207" y="708764"/>
                    <a:pt x="299666" y="719353"/>
                  </a:cubicBezTo>
                  <a:cubicBezTo>
                    <a:pt x="367717" y="721976"/>
                    <a:pt x="515058" y="758687"/>
                    <a:pt x="551560" y="681202"/>
                  </a:cubicBezTo>
                  <a:cubicBezTo>
                    <a:pt x="580465" y="619831"/>
                    <a:pt x="575039" y="470278"/>
                    <a:pt x="571504" y="256752"/>
                  </a:cubicBezTo>
                  <a:cubicBezTo>
                    <a:pt x="571031" y="229544"/>
                    <a:pt x="586010" y="149705"/>
                    <a:pt x="553172" y="132397"/>
                  </a:cubicBezTo>
                  <a:close/>
                  <a:moveTo>
                    <a:pt x="429793" y="666388"/>
                  </a:moveTo>
                  <a:cubicBezTo>
                    <a:pt x="297850" y="655767"/>
                    <a:pt x="90098" y="657907"/>
                    <a:pt x="71573" y="650188"/>
                  </a:cubicBezTo>
                  <a:cubicBezTo>
                    <a:pt x="60430" y="588022"/>
                    <a:pt x="61892" y="311942"/>
                    <a:pt x="63321" y="248367"/>
                  </a:cubicBezTo>
                  <a:cubicBezTo>
                    <a:pt x="64288" y="205228"/>
                    <a:pt x="58657" y="128291"/>
                    <a:pt x="104411" y="105544"/>
                  </a:cubicBezTo>
                  <a:cubicBezTo>
                    <a:pt x="142257" y="86732"/>
                    <a:pt x="194157" y="99728"/>
                    <a:pt x="234162" y="104233"/>
                  </a:cubicBezTo>
                  <a:cubicBezTo>
                    <a:pt x="305770" y="112295"/>
                    <a:pt x="376840" y="108769"/>
                    <a:pt x="448694" y="108242"/>
                  </a:cubicBezTo>
                  <a:cubicBezTo>
                    <a:pt x="453777" y="108210"/>
                    <a:pt x="460278" y="108683"/>
                    <a:pt x="467477" y="109242"/>
                  </a:cubicBezTo>
                  <a:cubicBezTo>
                    <a:pt x="461159" y="121476"/>
                    <a:pt x="454615" y="133591"/>
                    <a:pt x="447867" y="145544"/>
                  </a:cubicBezTo>
                  <a:cubicBezTo>
                    <a:pt x="422067" y="191232"/>
                    <a:pt x="392958" y="234930"/>
                    <a:pt x="363182" y="278091"/>
                  </a:cubicBezTo>
                  <a:cubicBezTo>
                    <a:pt x="316526" y="345729"/>
                    <a:pt x="268128" y="412486"/>
                    <a:pt x="227414" y="483834"/>
                  </a:cubicBezTo>
                  <a:cubicBezTo>
                    <a:pt x="211855" y="460925"/>
                    <a:pt x="198541" y="441511"/>
                    <a:pt x="173450" y="428557"/>
                  </a:cubicBezTo>
                  <a:cubicBezTo>
                    <a:pt x="156580" y="419850"/>
                    <a:pt x="134649" y="428805"/>
                    <a:pt x="134058" y="449563"/>
                  </a:cubicBezTo>
                  <a:cubicBezTo>
                    <a:pt x="133639" y="464462"/>
                    <a:pt x="133929" y="477330"/>
                    <a:pt x="139882" y="491347"/>
                  </a:cubicBezTo>
                  <a:cubicBezTo>
                    <a:pt x="144642" y="502538"/>
                    <a:pt x="150015" y="513492"/>
                    <a:pt x="155527" y="524328"/>
                  </a:cubicBezTo>
                  <a:cubicBezTo>
                    <a:pt x="167014" y="546914"/>
                    <a:pt x="179866" y="569026"/>
                    <a:pt x="192653" y="590903"/>
                  </a:cubicBezTo>
                  <a:cubicBezTo>
                    <a:pt x="207524" y="616337"/>
                    <a:pt x="252279" y="624002"/>
                    <a:pt x="267226" y="593246"/>
                  </a:cubicBezTo>
                  <a:cubicBezTo>
                    <a:pt x="310057" y="505107"/>
                    <a:pt x="367061" y="425193"/>
                    <a:pt x="422841" y="344988"/>
                  </a:cubicBezTo>
                  <a:cubicBezTo>
                    <a:pt x="451907" y="303203"/>
                    <a:pt x="481672" y="260547"/>
                    <a:pt x="508407" y="216257"/>
                  </a:cubicBezTo>
                  <a:cubicBezTo>
                    <a:pt x="509932" y="233146"/>
                    <a:pt x="512103" y="248475"/>
                    <a:pt x="512254" y="257731"/>
                  </a:cubicBezTo>
                  <a:cubicBezTo>
                    <a:pt x="519969" y="721933"/>
                    <a:pt x="510631" y="672903"/>
                    <a:pt x="429793" y="666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15362070" y="2918027"/>
              <a:ext cx="679493" cy="713603"/>
            </a:xfrm>
            <a:custGeom>
              <a:avLst/>
              <a:gdLst/>
              <a:ahLst/>
              <a:cxnLst/>
              <a:rect l="l" t="t" r="r" b="b"/>
              <a:pathLst>
                <a:path w="679493" h="713603" extrusionOk="0">
                  <a:moveTo>
                    <a:pt x="679453" y="37676"/>
                  </a:moveTo>
                  <a:cubicBezTo>
                    <a:pt x="678411" y="10554"/>
                    <a:pt x="651278" y="-9279"/>
                    <a:pt x="625640" y="4491"/>
                  </a:cubicBezTo>
                  <a:cubicBezTo>
                    <a:pt x="598723" y="18960"/>
                    <a:pt x="582862" y="52619"/>
                    <a:pt x="565960" y="77118"/>
                  </a:cubicBezTo>
                  <a:cubicBezTo>
                    <a:pt x="564498" y="79235"/>
                    <a:pt x="562951" y="81278"/>
                    <a:pt x="561479" y="83374"/>
                  </a:cubicBezTo>
                  <a:cubicBezTo>
                    <a:pt x="547628" y="82138"/>
                    <a:pt x="531209" y="86502"/>
                    <a:pt x="518132" y="88040"/>
                  </a:cubicBezTo>
                  <a:cubicBezTo>
                    <a:pt x="312185" y="112119"/>
                    <a:pt x="119735" y="50511"/>
                    <a:pt x="35061" y="127631"/>
                  </a:cubicBezTo>
                  <a:cubicBezTo>
                    <a:pt x="85" y="159494"/>
                    <a:pt x="-335" y="210922"/>
                    <a:pt x="63" y="254706"/>
                  </a:cubicBezTo>
                  <a:cubicBezTo>
                    <a:pt x="3179" y="596209"/>
                    <a:pt x="6457" y="657935"/>
                    <a:pt x="48783" y="700634"/>
                  </a:cubicBezTo>
                  <a:cubicBezTo>
                    <a:pt x="62343" y="714318"/>
                    <a:pt x="89261" y="711276"/>
                    <a:pt x="106550" y="711953"/>
                  </a:cubicBezTo>
                  <a:cubicBezTo>
                    <a:pt x="153959" y="713813"/>
                    <a:pt x="201454" y="713684"/>
                    <a:pt x="248884" y="713512"/>
                  </a:cubicBezTo>
                  <a:cubicBezTo>
                    <a:pt x="652417" y="712050"/>
                    <a:pt x="616076" y="720704"/>
                    <a:pt x="630529" y="262661"/>
                  </a:cubicBezTo>
                  <a:cubicBezTo>
                    <a:pt x="631324" y="237495"/>
                    <a:pt x="648023" y="170233"/>
                    <a:pt x="625425" y="143928"/>
                  </a:cubicBezTo>
                  <a:cubicBezTo>
                    <a:pt x="630303" y="137166"/>
                    <a:pt x="635268" y="130469"/>
                    <a:pt x="639974" y="123589"/>
                  </a:cubicBezTo>
                  <a:cubicBezTo>
                    <a:pt x="656404" y="99585"/>
                    <a:pt x="680613" y="67894"/>
                    <a:pt x="679453" y="37676"/>
                  </a:cubicBezTo>
                  <a:close/>
                  <a:moveTo>
                    <a:pt x="413772" y="650754"/>
                  </a:moveTo>
                  <a:cubicBezTo>
                    <a:pt x="306232" y="653560"/>
                    <a:pt x="193330" y="660935"/>
                    <a:pt x="85768" y="650088"/>
                  </a:cubicBezTo>
                  <a:cubicBezTo>
                    <a:pt x="56208" y="606733"/>
                    <a:pt x="66867" y="543524"/>
                    <a:pt x="64159" y="406688"/>
                  </a:cubicBezTo>
                  <a:cubicBezTo>
                    <a:pt x="57572" y="74032"/>
                    <a:pt x="10722" y="170760"/>
                    <a:pt x="476192" y="152001"/>
                  </a:cubicBezTo>
                  <a:cubicBezTo>
                    <a:pt x="484284" y="151679"/>
                    <a:pt x="496706" y="151819"/>
                    <a:pt x="510341" y="151270"/>
                  </a:cubicBezTo>
                  <a:cubicBezTo>
                    <a:pt x="478814" y="190475"/>
                    <a:pt x="444601" y="229025"/>
                    <a:pt x="410914" y="267402"/>
                  </a:cubicBezTo>
                  <a:cubicBezTo>
                    <a:pt x="353190" y="333180"/>
                    <a:pt x="294638" y="400271"/>
                    <a:pt x="247218" y="474284"/>
                  </a:cubicBezTo>
                  <a:cubicBezTo>
                    <a:pt x="244210" y="468694"/>
                    <a:pt x="241362" y="463029"/>
                    <a:pt x="238246" y="457503"/>
                  </a:cubicBezTo>
                  <a:cubicBezTo>
                    <a:pt x="230219" y="443238"/>
                    <a:pt x="221870" y="429349"/>
                    <a:pt x="212307" y="416073"/>
                  </a:cubicBezTo>
                  <a:cubicBezTo>
                    <a:pt x="202270" y="402152"/>
                    <a:pt x="193610" y="387962"/>
                    <a:pt x="177760" y="380039"/>
                  </a:cubicBezTo>
                  <a:cubicBezTo>
                    <a:pt x="165263" y="373783"/>
                    <a:pt x="145341" y="376728"/>
                    <a:pt x="141935" y="393326"/>
                  </a:cubicBezTo>
                  <a:cubicBezTo>
                    <a:pt x="134950" y="427360"/>
                    <a:pt x="152293" y="462642"/>
                    <a:pt x="164898" y="493633"/>
                  </a:cubicBezTo>
                  <a:cubicBezTo>
                    <a:pt x="177685" y="525056"/>
                    <a:pt x="192374" y="555682"/>
                    <a:pt x="206697" y="586427"/>
                  </a:cubicBezTo>
                  <a:cubicBezTo>
                    <a:pt x="220043" y="615065"/>
                    <a:pt x="267248" y="617257"/>
                    <a:pt x="282184" y="588792"/>
                  </a:cubicBezTo>
                  <a:cubicBezTo>
                    <a:pt x="334213" y="489602"/>
                    <a:pt x="404821" y="406323"/>
                    <a:pt x="477933" y="323032"/>
                  </a:cubicBezTo>
                  <a:cubicBezTo>
                    <a:pt x="507537" y="289310"/>
                    <a:pt x="537087" y="255523"/>
                    <a:pt x="565648" y="220908"/>
                  </a:cubicBezTo>
                  <a:cubicBezTo>
                    <a:pt x="566594" y="237238"/>
                    <a:pt x="568173" y="252062"/>
                    <a:pt x="568023" y="261156"/>
                  </a:cubicBezTo>
                  <a:cubicBezTo>
                    <a:pt x="561382" y="661042"/>
                    <a:pt x="568829" y="646702"/>
                    <a:pt x="413772" y="650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16148788" y="618294"/>
              <a:ext cx="1923532" cy="344075"/>
            </a:xfrm>
            <a:custGeom>
              <a:avLst/>
              <a:gdLst/>
              <a:ahLst/>
              <a:cxnLst/>
              <a:rect l="l" t="t" r="r" b="b"/>
              <a:pathLst>
                <a:path w="1923532" h="344075" extrusionOk="0">
                  <a:moveTo>
                    <a:pt x="1919772" y="270911"/>
                  </a:moveTo>
                  <a:cubicBezTo>
                    <a:pt x="1905599" y="237694"/>
                    <a:pt x="1887461" y="208400"/>
                    <a:pt x="1866088" y="179343"/>
                  </a:cubicBezTo>
                  <a:cubicBezTo>
                    <a:pt x="1844554" y="150071"/>
                    <a:pt x="1817519" y="112758"/>
                    <a:pt x="1775622" y="124884"/>
                  </a:cubicBezTo>
                  <a:cubicBezTo>
                    <a:pt x="1743784" y="134097"/>
                    <a:pt x="1729922" y="172184"/>
                    <a:pt x="1716662" y="201542"/>
                  </a:cubicBezTo>
                  <a:cubicBezTo>
                    <a:pt x="1713062" y="194114"/>
                    <a:pt x="1709570" y="185696"/>
                    <a:pt x="1706562" y="179128"/>
                  </a:cubicBezTo>
                  <a:cubicBezTo>
                    <a:pt x="1691292" y="145760"/>
                    <a:pt x="1676023" y="112403"/>
                    <a:pt x="1660754" y="79036"/>
                  </a:cubicBezTo>
                  <a:cubicBezTo>
                    <a:pt x="1647569" y="50226"/>
                    <a:pt x="1633310" y="14708"/>
                    <a:pt x="1599354" y="5420"/>
                  </a:cubicBezTo>
                  <a:cubicBezTo>
                    <a:pt x="1560649" y="-5168"/>
                    <a:pt x="1533560" y="21373"/>
                    <a:pt x="1516088" y="52183"/>
                  </a:cubicBezTo>
                  <a:cubicBezTo>
                    <a:pt x="1497982" y="84088"/>
                    <a:pt x="1480016" y="116069"/>
                    <a:pt x="1461974" y="148018"/>
                  </a:cubicBezTo>
                  <a:cubicBezTo>
                    <a:pt x="1448424" y="172012"/>
                    <a:pt x="1435874" y="204143"/>
                    <a:pt x="1414974" y="220870"/>
                  </a:cubicBezTo>
                  <a:cubicBezTo>
                    <a:pt x="1412223" y="223074"/>
                    <a:pt x="1409923" y="223042"/>
                    <a:pt x="1404228" y="219516"/>
                  </a:cubicBezTo>
                  <a:cubicBezTo>
                    <a:pt x="1394633" y="213571"/>
                    <a:pt x="1387261" y="203090"/>
                    <a:pt x="1380782" y="193855"/>
                  </a:cubicBezTo>
                  <a:cubicBezTo>
                    <a:pt x="1361526" y="166368"/>
                    <a:pt x="1344817" y="136849"/>
                    <a:pt x="1330128" y="106695"/>
                  </a:cubicBezTo>
                  <a:cubicBezTo>
                    <a:pt x="1322767" y="91581"/>
                    <a:pt x="1315880" y="76219"/>
                    <a:pt x="1309679" y="60589"/>
                  </a:cubicBezTo>
                  <a:cubicBezTo>
                    <a:pt x="1303630" y="45356"/>
                    <a:pt x="1299074" y="29393"/>
                    <a:pt x="1287318" y="17267"/>
                  </a:cubicBezTo>
                  <a:cubicBezTo>
                    <a:pt x="1272500" y="1970"/>
                    <a:pt x="1251504" y="-4254"/>
                    <a:pt x="1231238" y="3055"/>
                  </a:cubicBezTo>
                  <a:cubicBezTo>
                    <a:pt x="1213100" y="9602"/>
                    <a:pt x="1202945" y="25351"/>
                    <a:pt x="1196745" y="42819"/>
                  </a:cubicBezTo>
                  <a:cubicBezTo>
                    <a:pt x="1186290" y="72317"/>
                    <a:pt x="1182873" y="104373"/>
                    <a:pt x="1177489" y="135043"/>
                  </a:cubicBezTo>
                  <a:cubicBezTo>
                    <a:pt x="1172740" y="162057"/>
                    <a:pt x="1167646" y="190996"/>
                    <a:pt x="1154881" y="215667"/>
                  </a:cubicBezTo>
                  <a:cubicBezTo>
                    <a:pt x="1146102" y="203993"/>
                    <a:pt x="1139451" y="190039"/>
                    <a:pt x="1132068" y="177473"/>
                  </a:cubicBezTo>
                  <a:cubicBezTo>
                    <a:pt x="1121194" y="158951"/>
                    <a:pt x="1110309" y="140418"/>
                    <a:pt x="1099434" y="121896"/>
                  </a:cubicBezTo>
                  <a:cubicBezTo>
                    <a:pt x="1089979" y="105792"/>
                    <a:pt x="1081189" y="88313"/>
                    <a:pt x="1068660" y="74295"/>
                  </a:cubicBezTo>
                  <a:cubicBezTo>
                    <a:pt x="1039411" y="41572"/>
                    <a:pt x="994753" y="44400"/>
                    <a:pt x="963290" y="72038"/>
                  </a:cubicBezTo>
                  <a:cubicBezTo>
                    <a:pt x="935062" y="96827"/>
                    <a:pt x="916247" y="134989"/>
                    <a:pt x="895777" y="165992"/>
                  </a:cubicBezTo>
                  <a:cubicBezTo>
                    <a:pt x="885354" y="181783"/>
                    <a:pt x="874995" y="197607"/>
                    <a:pt x="864604" y="213420"/>
                  </a:cubicBezTo>
                  <a:cubicBezTo>
                    <a:pt x="852268" y="185696"/>
                    <a:pt x="839890" y="157983"/>
                    <a:pt x="827285" y="130388"/>
                  </a:cubicBezTo>
                  <a:cubicBezTo>
                    <a:pt x="807277" y="86561"/>
                    <a:pt x="771119" y="43690"/>
                    <a:pt x="717639" y="51280"/>
                  </a:cubicBezTo>
                  <a:cubicBezTo>
                    <a:pt x="666727" y="58514"/>
                    <a:pt x="649889" y="110264"/>
                    <a:pt x="634588" y="152081"/>
                  </a:cubicBezTo>
                  <a:cubicBezTo>
                    <a:pt x="625948" y="175688"/>
                    <a:pt x="618050" y="199531"/>
                    <a:pt x="610819" y="223579"/>
                  </a:cubicBezTo>
                  <a:cubicBezTo>
                    <a:pt x="605199" y="204595"/>
                    <a:pt x="601503" y="184589"/>
                    <a:pt x="595711" y="168099"/>
                  </a:cubicBezTo>
                  <a:cubicBezTo>
                    <a:pt x="580012" y="123433"/>
                    <a:pt x="551805" y="75660"/>
                    <a:pt x="501817" y="64814"/>
                  </a:cubicBezTo>
                  <a:cubicBezTo>
                    <a:pt x="445780" y="52656"/>
                    <a:pt x="399886" y="88850"/>
                    <a:pt x="365458" y="128872"/>
                  </a:cubicBezTo>
                  <a:cubicBezTo>
                    <a:pt x="340152" y="158284"/>
                    <a:pt x="315191" y="187997"/>
                    <a:pt x="290251" y="217742"/>
                  </a:cubicBezTo>
                  <a:cubicBezTo>
                    <a:pt x="282858" y="183503"/>
                    <a:pt x="275261" y="149276"/>
                    <a:pt x="265923" y="115671"/>
                  </a:cubicBezTo>
                  <a:cubicBezTo>
                    <a:pt x="253448" y="70758"/>
                    <a:pt x="224714" y="22491"/>
                    <a:pt x="171589" y="24437"/>
                  </a:cubicBezTo>
                  <a:cubicBezTo>
                    <a:pt x="110738" y="26662"/>
                    <a:pt x="83659" y="82110"/>
                    <a:pt x="66359" y="132183"/>
                  </a:cubicBezTo>
                  <a:cubicBezTo>
                    <a:pt x="47394" y="187115"/>
                    <a:pt x="23023" y="239779"/>
                    <a:pt x="1951" y="293851"/>
                  </a:cubicBezTo>
                  <a:cubicBezTo>
                    <a:pt x="-9675" y="323682"/>
                    <a:pt x="33747" y="340054"/>
                    <a:pt x="50671" y="316222"/>
                  </a:cubicBezTo>
                  <a:cubicBezTo>
                    <a:pt x="78921" y="276447"/>
                    <a:pt x="99627" y="232458"/>
                    <a:pt x="118120" y="187384"/>
                  </a:cubicBezTo>
                  <a:cubicBezTo>
                    <a:pt x="126362" y="167293"/>
                    <a:pt x="132755" y="146223"/>
                    <a:pt x="141814" y="126497"/>
                  </a:cubicBezTo>
                  <a:cubicBezTo>
                    <a:pt x="147433" y="114252"/>
                    <a:pt x="156427" y="96590"/>
                    <a:pt x="171535" y="94354"/>
                  </a:cubicBezTo>
                  <a:cubicBezTo>
                    <a:pt x="179283" y="93204"/>
                    <a:pt x="183259" y="98644"/>
                    <a:pt x="188126" y="107652"/>
                  </a:cubicBezTo>
                  <a:cubicBezTo>
                    <a:pt x="196196" y="122573"/>
                    <a:pt x="199484" y="140611"/>
                    <a:pt x="203310" y="157725"/>
                  </a:cubicBezTo>
                  <a:cubicBezTo>
                    <a:pt x="214227" y="206519"/>
                    <a:pt x="225295" y="255270"/>
                    <a:pt x="236352" y="304031"/>
                  </a:cubicBezTo>
                  <a:cubicBezTo>
                    <a:pt x="241789" y="328004"/>
                    <a:pt x="277560" y="342484"/>
                    <a:pt x="295237" y="321575"/>
                  </a:cubicBezTo>
                  <a:cubicBezTo>
                    <a:pt x="332459" y="277533"/>
                    <a:pt x="369638" y="233437"/>
                    <a:pt x="406882" y="189416"/>
                  </a:cubicBezTo>
                  <a:cubicBezTo>
                    <a:pt x="426503" y="166228"/>
                    <a:pt x="460759" y="121100"/>
                    <a:pt x="492877" y="136515"/>
                  </a:cubicBezTo>
                  <a:cubicBezTo>
                    <a:pt x="501935" y="140859"/>
                    <a:pt x="512531" y="155575"/>
                    <a:pt x="519021" y="168228"/>
                  </a:cubicBezTo>
                  <a:cubicBezTo>
                    <a:pt x="527488" y="184740"/>
                    <a:pt x="531819" y="202477"/>
                    <a:pt x="536686" y="220494"/>
                  </a:cubicBezTo>
                  <a:cubicBezTo>
                    <a:pt x="549054" y="266245"/>
                    <a:pt x="565312" y="310782"/>
                    <a:pt x="606005" y="338635"/>
                  </a:cubicBezTo>
                  <a:cubicBezTo>
                    <a:pt x="624390" y="351213"/>
                    <a:pt x="653908" y="340893"/>
                    <a:pt x="659367" y="318845"/>
                  </a:cubicBezTo>
                  <a:cubicBezTo>
                    <a:pt x="669263" y="278855"/>
                    <a:pt x="680857" y="239328"/>
                    <a:pt x="694289" y="200381"/>
                  </a:cubicBezTo>
                  <a:cubicBezTo>
                    <a:pt x="700833" y="181418"/>
                    <a:pt x="707710" y="162552"/>
                    <a:pt x="715200" y="143944"/>
                  </a:cubicBezTo>
                  <a:cubicBezTo>
                    <a:pt x="718187" y="136515"/>
                    <a:pt x="723044" y="122412"/>
                    <a:pt x="730007" y="122616"/>
                  </a:cubicBezTo>
                  <a:cubicBezTo>
                    <a:pt x="751938" y="123282"/>
                    <a:pt x="765940" y="172840"/>
                    <a:pt x="772774" y="188459"/>
                  </a:cubicBezTo>
                  <a:cubicBezTo>
                    <a:pt x="790342" y="228588"/>
                    <a:pt x="807922" y="268707"/>
                    <a:pt x="825502" y="308837"/>
                  </a:cubicBezTo>
                  <a:cubicBezTo>
                    <a:pt x="837279" y="335722"/>
                    <a:pt x="875586" y="332508"/>
                    <a:pt x="890038" y="310868"/>
                  </a:cubicBezTo>
                  <a:cubicBezTo>
                    <a:pt x="920480" y="265246"/>
                    <a:pt x="950858" y="219591"/>
                    <a:pt x="981160" y="173871"/>
                  </a:cubicBezTo>
                  <a:cubicBezTo>
                    <a:pt x="988563" y="162702"/>
                    <a:pt x="995666" y="151221"/>
                    <a:pt x="1003467" y="140321"/>
                  </a:cubicBezTo>
                  <a:cubicBezTo>
                    <a:pt x="1005928" y="136881"/>
                    <a:pt x="1012074" y="131216"/>
                    <a:pt x="1014857" y="127916"/>
                  </a:cubicBezTo>
                  <a:cubicBezTo>
                    <a:pt x="1020466" y="138795"/>
                    <a:pt x="1027967" y="150028"/>
                    <a:pt x="1034328" y="160918"/>
                  </a:cubicBezTo>
                  <a:cubicBezTo>
                    <a:pt x="1047889" y="184095"/>
                    <a:pt x="1061439" y="207271"/>
                    <a:pt x="1074989" y="230459"/>
                  </a:cubicBezTo>
                  <a:cubicBezTo>
                    <a:pt x="1088023" y="252754"/>
                    <a:pt x="1101336" y="276232"/>
                    <a:pt x="1124117" y="290035"/>
                  </a:cubicBezTo>
                  <a:cubicBezTo>
                    <a:pt x="1149637" y="305483"/>
                    <a:pt x="1181648" y="302258"/>
                    <a:pt x="1202655" y="280812"/>
                  </a:cubicBezTo>
                  <a:cubicBezTo>
                    <a:pt x="1219869" y="263246"/>
                    <a:pt x="1230163" y="236834"/>
                    <a:pt x="1237524" y="213840"/>
                  </a:cubicBezTo>
                  <a:cubicBezTo>
                    <a:pt x="1245658" y="188438"/>
                    <a:pt x="1249806" y="161993"/>
                    <a:pt x="1254287" y="135763"/>
                  </a:cubicBezTo>
                  <a:cubicBezTo>
                    <a:pt x="1254717" y="133269"/>
                    <a:pt x="1255168" y="130786"/>
                    <a:pt x="1255598" y="128303"/>
                  </a:cubicBezTo>
                  <a:cubicBezTo>
                    <a:pt x="1261185" y="140547"/>
                    <a:pt x="1266988" y="152683"/>
                    <a:pt x="1273274" y="164594"/>
                  </a:cubicBezTo>
                  <a:cubicBezTo>
                    <a:pt x="1291283" y="198747"/>
                    <a:pt x="1311560" y="235608"/>
                    <a:pt x="1338037" y="263999"/>
                  </a:cubicBezTo>
                  <a:cubicBezTo>
                    <a:pt x="1366673" y="294701"/>
                    <a:pt x="1409472" y="311073"/>
                    <a:pt x="1449101" y="290798"/>
                  </a:cubicBezTo>
                  <a:cubicBezTo>
                    <a:pt x="1482917" y="273502"/>
                    <a:pt x="1500840" y="238167"/>
                    <a:pt x="1518742" y="206573"/>
                  </a:cubicBezTo>
                  <a:cubicBezTo>
                    <a:pt x="1539492" y="169969"/>
                    <a:pt x="1560241" y="133355"/>
                    <a:pt x="1580990" y="96752"/>
                  </a:cubicBezTo>
                  <a:cubicBezTo>
                    <a:pt x="1581109" y="96547"/>
                    <a:pt x="1581324" y="96246"/>
                    <a:pt x="1581474" y="95999"/>
                  </a:cubicBezTo>
                  <a:cubicBezTo>
                    <a:pt x="1585579" y="104932"/>
                    <a:pt x="1589447" y="113984"/>
                    <a:pt x="1593434" y="122971"/>
                  </a:cubicBezTo>
                  <a:cubicBezTo>
                    <a:pt x="1610927" y="162412"/>
                    <a:pt x="1627368" y="202542"/>
                    <a:pt x="1645989" y="241456"/>
                  </a:cubicBezTo>
                  <a:cubicBezTo>
                    <a:pt x="1662613" y="276168"/>
                    <a:pt x="1696815" y="308493"/>
                    <a:pt x="1738110" y="296904"/>
                  </a:cubicBezTo>
                  <a:cubicBezTo>
                    <a:pt x="1764157" y="289594"/>
                    <a:pt x="1775472" y="266546"/>
                    <a:pt x="1786454" y="244294"/>
                  </a:cubicBezTo>
                  <a:cubicBezTo>
                    <a:pt x="1790075" y="236952"/>
                    <a:pt x="1793707" y="229610"/>
                    <a:pt x="1797328" y="222257"/>
                  </a:cubicBezTo>
                  <a:cubicBezTo>
                    <a:pt x="1799337" y="224869"/>
                    <a:pt x="1801368" y="227460"/>
                    <a:pt x="1803356" y="230093"/>
                  </a:cubicBezTo>
                  <a:cubicBezTo>
                    <a:pt x="1808503" y="236941"/>
                    <a:pt x="1813403" y="243961"/>
                    <a:pt x="1818378" y="250948"/>
                  </a:cubicBezTo>
                  <a:cubicBezTo>
                    <a:pt x="1833003" y="271502"/>
                    <a:pt x="1848004" y="291701"/>
                    <a:pt x="1862832" y="312094"/>
                  </a:cubicBezTo>
                  <a:cubicBezTo>
                    <a:pt x="1873062" y="326166"/>
                    <a:pt x="1896584" y="325746"/>
                    <a:pt x="1909209" y="316319"/>
                  </a:cubicBezTo>
                  <a:cubicBezTo>
                    <a:pt x="1924178" y="305128"/>
                    <a:pt x="1926896" y="287616"/>
                    <a:pt x="1919772" y="2709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6170013" y="1498946"/>
              <a:ext cx="1838557" cy="371911"/>
            </a:xfrm>
            <a:custGeom>
              <a:avLst/>
              <a:gdLst/>
              <a:ahLst/>
              <a:cxnLst/>
              <a:rect l="l" t="t" r="r" b="b"/>
              <a:pathLst>
                <a:path w="1838557" h="371911" extrusionOk="0">
                  <a:moveTo>
                    <a:pt x="1819719" y="162221"/>
                  </a:moveTo>
                  <a:cubicBezTo>
                    <a:pt x="1807845" y="137980"/>
                    <a:pt x="1797755" y="111202"/>
                    <a:pt x="1781776" y="89348"/>
                  </a:cubicBezTo>
                  <a:cubicBezTo>
                    <a:pt x="1761102" y="61064"/>
                    <a:pt x="1724149" y="50981"/>
                    <a:pt x="1694083" y="71223"/>
                  </a:cubicBezTo>
                  <a:cubicBezTo>
                    <a:pt x="1669519" y="87767"/>
                    <a:pt x="1658580" y="117211"/>
                    <a:pt x="1649286" y="144140"/>
                  </a:cubicBezTo>
                  <a:cubicBezTo>
                    <a:pt x="1645621" y="154739"/>
                    <a:pt x="1642527" y="166188"/>
                    <a:pt x="1637767" y="176142"/>
                  </a:cubicBezTo>
                  <a:cubicBezTo>
                    <a:pt x="1635961" y="179926"/>
                    <a:pt x="1633458" y="184162"/>
                    <a:pt x="1630782" y="187741"/>
                  </a:cubicBezTo>
                  <a:cubicBezTo>
                    <a:pt x="1630954" y="187021"/>
                    <a:pt x="1623518" y="194686"/>
                    <a:pt x="1625334" y="193267"/>
                  </a:cubicBezTo>
                  <a:cubicBezTo>
                    <a:pt x="1626871" y="192063"/>
                    <a:pt x="1621111" y="196610"/>
                    <a:pt x="1619639" y="197631"/>
                  </a:cubicBezTo>
                  <a:cubicBezTo>
                    <a:pt x="1619607" y="197599"/>
                    <a:pt x="1619607" y="197578"/>
                    <a:pt x="1619574" y="197535"/>
                  </a:cubicBezTo>
                  <a:cubicBezTo>
                    <a:pt x="1619789" y="197330"/>
                    <a:pt x="1620069" y="197083"/>
                    <a:pt x="1620628" y="196599"/>
                  </a:cubicBezTo>
                  <a:cubicBezTo>
                    <a:pt x="1620714" y="196524"/>
                    <a:pt x="1620047" y="196804"/>
                    <a:pt x="1619242" y="197148"/>
                  </a:cubicBezTo>
                  <a:cubicBezTo>
                    <a:pt x="1617404" y="194922"/>
                    <a:pt x="1614170" y="191676"/>
                    <a:pt x="1612858" y="189547"/>
                  </a:cubicBezTo>
                  <a:cubicBezTo>
                    <a:pt x="1597804" y="165167"/>
                    <a:pt x="1583921" y="139969"/>
                    <a:pt x="1569490" y="115212"/>
                  </a:cubicBezTo>
                  <a:cubicBezTo>
                    <a:pt x="1562420" y="103097"/>
                    <a:pt x="1555360" y="90971"/>
                    <a:pt x="1548289" y="78845"/>
                  </a:cubicBezTo>
                  <a:cubicBezTo>
                    <a:pt x="1540155" y="64891"/>
                    <a:pt x="1532848" y="48272"/>
                    <a:pt x="1522124" y="36157"/>
                  </a:cubicBezTo>
                  <a:cubicBezTo>
                    <a:pt x="1499881" y="11034"/>
                    <a:pt x="1460467" y="9916"/>
                    <a:pt x="1435377" y="31685"/>
                  </a:cubicBezTo>
                  <a:cubicBezTo>
                    <a:pt x="1413810" y="50390"/>
                    <a:pt x="1406278" y="81167"/>
                    <a:pt x="1396371" y="106870"/>
                  </a:cubicBezTo>
                  <a:cubicBezTo>
                    <a:pt x="1387710" y="129369"/>
                    <a:pt x="1378136" y="158136"/>
                    <a:pt x="1369217" y="177131"/>
                  </a:cubicBezTo>
                  <a:cubicBezTo>
                    <a:pt x="1367036" y="181765"/>
                    <a:pt x="1364500" y="186430"/>
                    <a:pt x="1361598" y="190644"/>
                  </a:cubicBezTo>
                  <a:cubicBezTo>
                    <a:pt x="1360169" y="192719"/>
                    <a:pt x="1357515" y="195664"/>
                    <a:pt x="1356763" y="196481"/>
                  </a:cubicBezTo>
                  <a:cubicBezTo>
                    <a:pt x="1356763" y="196481"/>
                    <a:pt x="1356763" y="196481"/>
                    <a:pt x="1356763" y="196481"/>
                  </a:cubicBezTo>
                  <a:cubicBezTo>
                    <a:pt x="1356999" y="196223"/>
                    <a:pt x="1356999" y="196148"/>
                    <a:pt x="1356677" y="196331"/>
                  </a:cubicBezTo>
                  <a:cubicBezTo>
                    <a:pt x="1355130" y="193525"/>
                    <a:pt x="1353572" y="190730"/>
                    <a:pt x="1352014" y="187935"/>
                  </a:cubicBezTo>
                  <a:cubicBezTo>
                    <a:pt x="1344696" y="174809"/>
                    <a:pt x="1337368" y="161684"/>
                    <a:pt x="1330039" y="148558"/>
                  </a:cubicBezTo>
                  <a:cubicBezTo>
                    <a:pt x="1316436" y="124177"/>
                    <a:pt x="1302843" y="99796"/>
                    <a:pt x="1289239" y="75416"/>
                  </a:cubicBezTo>
                  <a:cubicBezTo>
                    <a:pt x="1276033" y="51734"/>
                    <a:pt x="1263428" y="26514"/>
                    <a:pt x="1239864" y="11421"/>
                  </a:cubicBezTo>
                  <a:cubicBezTo>
                    <a:pt x="1214762" y="-4650"/>
                    <a:pt x="1178830" y="-4187"/>
                    <a:pt x="1155813" y="15528"/>
                  </a:cubicBezTo>
                  <a:cubicBezTo>
                    <a:pt x="1134569" y="33727"/>
                    <a:pt x="1125908" y="68159"/>
                    <a:pt x="1115034" y="93314"/>
                  </a:cubicBezTo>
                  <a:cubicBezTo>
                    <a:pt x="1103407" y="120210"/>
                    <a:pt x="1091792" y="147107"/>
                    <a:pt x="1080155" y="173992"/>
                  </a:cubicBezTo>
                  <a:cubicBezTo>
                    <a:pt x="1075974" y="183667"/>
                    <a:pt x="1073675" y="189633"/>
                    <a:pt x="1067690" y="199545"/>
                  </a:cubicBezTo>
                  <a:cubicBezTo>
                    <a:pt x="1065315" y="203469"/>
                    <a:pt x="1064359" y="205275"/>
                    <a:pt x="1062758" y="207113"/>
                  </a:cubicBezTo>
                  <a:cubicBezTo>
                    <a:pt x="1061114" y="208994"/>
                    <a:pt x="1059233" y="210628"/>
                    <a:pt x="1057406" y="212316"/>
                  </a:cubicBezTo>
                  <a:cubicBezTo>
                    <a:pt x="1060275" y="209650"/>
                    <a:pt x="1055956" y="211929"/>
                    <a:pt x="1055462" y="212735"/>
                  </a:cubicBezTo>
                  <a:cubicBezTo>
                    <a:pt x="1055322" y="212756"/>
                    <a:pt x="1055161" y="212789"/>
                    <a:pt x="1055010" y="212810"/>
                  </a:cubicBezTo>
                  <a:cubicBezTo>
                    <a:pt x="1053721" y="211133"/>
                    <a:pt x="1051948" y="209295"/>
                    <a:pt x="1051217" y="208306"/>
                  </a:cubicBezTo>
                  <a:cubicBezTo>
                    <a:pt x="1045973" y="201200"/>
                    <a:pt x="1040837" y="194009"/>
                    <a:pt x="1035647" y="186860"/>
                  </a:cubicBezTo>
                  <a:cubicBezTo>
                    <a:pt x="1018787" y="163629"/>
                    <a:pt x="1001917" y="140399"/>
                    <a:pt x="985057" y="117168"/>
                  </a:cubicBezTo>
                  <a:cubicBezTo>
                    <a:pt x="968982" y="95002"/>
                    <a:pt x="953670" y="68729"/>
                    <a:pt x="925936" y="59914"/>
                  </a:cubicBezTo>
                  <a:cubicBezTo>
                    <a:pt x="895301" y="50186"/>
                    <a:pt x="865149" y="66827"/>
                    <a:pt x="851535" y="94636"/>
                  </a:cubicBezTo>
                  <a:cubicBezTo>
                    <a:pt x="838802" y="120630"/>
                    <a:pt x="831570" y="149988"/>
                    <a:pt x="822458" y="177411"/>
                  </a:cubicBezTo>
                  <a:cubicBezTo>
                    <a:pt x="813270" y="205038"/>
                    <a:pt x="803922" y="232612"/>
                    <a:pt x="794907" y="260303"/>
                  </a:cubicBezTo>
                  <a:cubicBezTo>
                    <a:pt x="793714" y="260131"/>
                    <a:pt x="791951" y="259658"/>
                    <a:pt x="792027" y="259798"/>
                  </a:cubicBezTo>
                  <a:cubicBezTo>
                    <a:pt x="791296" y="259497"/>
                    <a:pt x="790673" y="259250"/>
                    <a:pt x="790727" y="259293"/>
                  </a:cubicBezTo>
                  <a:cubicBezTo>
                    <a:pt x="793456" y="261776"/>
                    <a:pt x="788212" y="257358"/>
                    <a:pt x="787782" y="257014"/>
                  </a:cubicBezTo>
                  <a:cubicBezTo>
                    <a:pt x="771987" y="244157"/>
                    <a:pt x="761864" y="221840"/>
                    <a:pt x="751076" y="204372"/>
                  </a:cubicBezTo>
                  <a:cubicBezTo>
                    <a:pt x="736183" y="180238"/>
                    <a:pt x="721300" y="156094"/>
                    <a:pt x="706397" y="131960"/>
                  </a:cubicBezTo>
                  <a:cubicBezTo>
                    <a:pt x="691869" y="108461"/>
                    <a:pt x="675374" y="83059"/>
                    <a:pt x="647082" y="75039"/>
                  </a:cubicBezTo>
                  <a:cubicBezTo>
                    <a:pt x="620444" y="67493"/>
                    <a:pt x="588756" y="75469"/>
                    <a:pt x="573218" y="99710"/>
                  </a:cubicBezTo>
                  <a:cubicBezTo>
                    <a:pt x="565696" y="111439"/>
                    <a:pt x="561151" y="126252"/>
                    <a:pt x="555670" y="139034"/>
                  </a:cubicBezTo>
                  <a:cubicBezTo>
                    <a:pt x="549707" y="152933"/>
                    <a:pt x="543743" y="166844"/>
                    <a:pt x="537790" y="180743"/>
                  </a:cubicBezTo>
                  <a:cubicBezTo>
                    <a:pt x="528947" y="201362"/>
                    <a:pt x="519963" y="226495"/>
                    <a:pt x="510325" y="244243"/>
                  </a:cubicBezTo>
                  <a:cubicBezTo>
                    <a:pt x="506790" y="238900"/>
                    <a:pt x="503093" y="232999"/>
                    <a:pt x="501868" y="231150"/>
                  </a:cubicBezTo>
                  <a:cubicBezTo>
                    <a:pt x="469825" y="182807"/>
                    <a:pt x="437783" y="134465"/>
                    <a:pt x="405750" y="86123"/>
                  </a:cubicBezTo>
                  <a:cubicBezTo>
                    <a:pt x="389460" y="61538"/>
                    <a:pt x="372697" y="38898"/>
                    <a:pt x="340074" y="39092"/>
                  </a:cubicBezTo>
                  <a:cubicBezTo>
                    <a:pt x="311470" y="39264"/>
                    <a:pt x="286541" y="54195"/>
                    <a:pt x="271400" y="78286"/>
                  </a:cubicBezTo>
                  <a:cubicBezTo>
                    <a:pt x="257367" y="100624"/>
                    <a:pt x="251951" y="128026"/>
                    <a:pt x="244763" y="153051"/>
                  </a:cubicBezTo>
                  <a:cubicBezTo>
                    <a:pt x="237929" y="176873"/>
                    <a:pt x="231105" y="200695"/>
                    <a:pt x="224271" y="224517"/>
                  </a:cubicBezTo>
                  <a:cubicBezTo>
                    <a:pt x="213730" y="201856"/>
                    <a:pt x="203221" y="179185"/>
                    <a:pt x="192615" y="156567"/>
                  </a:cubicBezTo>
                  <a:cubicBezTo>
                    <a:pt x="171694" y="111955"/>
                    <a:pt x="150697" y="49713"/>
                    <a:pt x="91071" y="50831"/>
                  </a:cubicBezTo>
                  <a:cubicBezTo>
                    <a:pt x="30015" y="51981"/>
                    <a:pt x="18292" y="126499"/>
                    <a:pt x="9159" y="173810"/>
                  </a:cubicBezTo>
                  <a:cubicBezTo>
                    <a:pt x="-1587" y="229483"/>
                    <a:pt x="-2995" y="286329"/>
                    <a:pt x="5559" y="342379"/>
                  </a:cubicBezTo>
                  <a:cubicBezTo>
                    <a:pt x="9750" y="369856"/>
                    <a:pt x="52613" y="364233"/>
                    <a:pt x="53397" y="337423"/>
                  </a:cubicBezTo>
                  <a:cubicBezTo>
                    <a:pt x="54676" y="293811"/>
                    <a:pt x="59286" y="250994"/>
                    <a:pt x="69580" y="208586"/>
                  </a:cubicBezTo>
                  <a:cubicBezTo>
                    <a:pt x="74684" y="187580"/>
                    <a:pt x="80702" y="167080"/>
                    <a:pt x="87955" y="146709"/>
                  </a:cubicBezTo>
                  <a:cubicBezTo>
                    <a:pt x="88503" y="145172"/>
                    <a:pt x="92102" y="134755"/>
                    <a:pt x="95057" y="126800"/>
                  </a:cubicBezTo>
                  <a:cubicBezTo>
                    <a:pt x="99882" y="134615"/>
                    <a:pt x="107705" y="150138"/>
                    <a:pt x="112067" y="159716"/>
                  </a:cubicBezTo>
                  <a:cubicBezTo>
                    <a:pt x="121513" y="180431"/>
                    <a:pt x="130958" y="201136"/>
                    <a:pt x="140403" y="221851"/>
                  </a:cubicBezTo>
                  <a:cubicBezTo>
                    <a:pt x="160185" y="265238"/>
                    <a:pt x="180451" y="308452"/>
                    <a:pt x="199600" y="352129"/>
                  </a:cubicBezTo>
                  <a:cubicBezTo>
                    <a:pt x="213300" y="383390"/>
                    <a:pt x="261010" y="374994"/>
                    <a:pt x="270240" y="345142"/>
                  </a:cubicBezTo>
                  <a:cubicBezTo>
                    <a:pt x="286283" y="293273"/>
                    <a:pt x="300736" y="240868"/>
                    <a:pt x="315779" y="188698"/>
                  </a:cubicBezTo>
                  <a:cubicBezTo>
                    <a:pt x="321700" y="168144"/>
                    <a:pt x="325235" y="143452"/>
                    <a:pt x="335067" y="124371"/>
                  </a:cubicBezTo>
                  <a:cubicBezTo>
                    <a:pt x="335389" y="123736"/>
                    <a:pt x="335604" y="123307"/>
                    <a:pt x="335862" y="122790"/>
                  </a:cubicBezTo>
                  <a:cubicBezTo>
                    <a:pt x="337958" y="125596"/>
                    <a:pt x="339902" y="128090"/>
                    <a:pt x="340440" y="128907"/>
                  </a:cubicBezTo>
                  <a:cubicBezTo>
                    <a:pt x="370033" y="173713"/>
                    <a:pt x="399636" y="218508"/>
                    <a:pt x="429229" y="263313"/>
                  </a:cubicBezTo>
                  <a:cubicBezTo>
                    <a:pt x="442564" y="283502"/>
                    <a:pt x="455029" y="307356"/>
                    <a:pt x="476036" y="320685"/>
                  </a:cubicBezTo>
                  <a:cubicBezTo>
                    <a:pt x="501213" y="336660"/>
                    <a:pt x="533610" y="333596"/>
                    <a:pt x="555757" y="313784"/>
                  </a:cubicBezTo>
                  <a:cubicBezTo>
                    <a:pt x="573519" y="297896"/>
                    <a:pt x="582126" y="276073"/>
                    <a:pt x="591249" y="254692"/>
                  </a:cubicBezTo>
                  <a:cubicBezTo>
                    <a:pt x="602273" y="228860"/>
                    <a:pt x="613298" y="203028"/>
                    <a:pt x="624334" y="177196"/>
                  </a:cubicBezTo>
                  <a:cubicBezTo>
                    <a:pt x="625107" y="175379"/>
                    <a:pt x="628675" y="168435"/>
                    <a:pt x="632189" y="161135"/>
                  </a:cubicBezTo>
                  <a:cubicBezTo>
                    <a:pt x="642289" y="175884"/>
                    <a:pt x="650929" y="192095"/>
                    <a:pt x="660137" y="207252"/>
                  </a:cubicBezTo>
                  <a:cubicBezTo>
                    <a:pt x="684820" y="247844"/>
                    <a:pt x="707729" y="301658"/>
                    <a:pt x="749507" y="327565"/>
                  </a:cubicBezTo>
                  <a:cubicBezTo>
                    <a:pt x="792596" y="354290"/>
                    <a:pt x="851460" y="339143"/>
                    <a:pt x="870167" y="290790"/>
                  </a:cubicBezTo>
                  <a:cubicBezTo>
                    <a:pt x="886855" y="247661"/>
                    <a:pt x="898654" y="202641"/>
                    <a:pt x="913826" y="158932"/>
                  </a:cubicBezTo>
                  <a:cubicBezTo>
                    <a:pt x="914191" y="159415"/>
                    <a:pt x="914535" y="159867"/>
                    <a:pt x="914611" y="159964"/>
                  </a:cubicBezTo>
                  <a:cubicBezTo>
                    <a:pt x="931051" y="183506"/>
                    <a:pt x="947502" y="207027"/>
                    <a:pt x="963943" y="230569"/>
                  </a:cubicBezTo>
                  <a:cubicBezTo>
                    <a:pt x="977332" y="249736"/>
                    <a:pt x="989807" y="274310"/>
                    <a:pt x="1010051" y="287071"/>
                  </a:cubicBezTo>
                  <a:cubicBezTo>
                    <a:pt x="1031198" y="300411"/>
                    <a:pt x="1058685" y="302379"/>
                    <a:pt x="1082089" y="294488"/>
                  </a:cubicBezTo>
                  <a:cubicBezTo>
                    <a:pt x="1134709" y="276740"/>
                    <a:pt x="1152514" y="221851"/>
                    <a:pt x="1172565" y="175551"/>
                  </a:cubicBezTo>
                  <a:cubicBezTo>
                    <a:pt x="1182913" y="151654"/>
                    <a:pt x="1193261" y="127746"/>
                    <a:pt x="1203619" y="103849"/>
                  </a:cubicBezTo>
                  <a:cubicBezTo>
                    <a:pt x="1203974" y="103032"/>
                    <a:pt x="1204329" y="102215"/>
                    <a:pt x="1204683" y="101409"/>
                  </a:cubicBezTo>
                  <a:cubicBezTo>
                    <a:pt x="1206456" y="104666"/>
                    <a:pt x="1208240" y="107913"/>
                    <a:pt x="1210024" y="111159"/>
                  </a:cubicBezTo>
                  <a:cubicBezTo>
                    <a:pt x="1216191" y="122468"/>
                    <a:pt x="1222370" y="133777"/>
                    <a:pt x="1228538" y="145086"/>
                  </a:cubicBezTo>
                  <a:cubicBezTo>
                    <a:pt x="1241916" y="169585"/>
                    <a:pt x="1255283" y="194095"/>
                    <a:pt x="1268661" y="218594"/>
                  </a:cubicBezTo>
                  <a:cubicBezTo>
                    <a:pt x="1280492" y="240266"/>
                    <a:pt x="1290507" y="263174"/>
                    <a:pt x="1313137" y="275590"/>
                  </a:cubicBezTo>
                  <a:cubicBezTo>
                    <a:pt x="1337539" y="288973"/>
                    <a:pt x="1367089" y="288285"/>
                    <a:pt x="1392148" y="277084"/>
                  </a:cubicBezTo>
                  <a:cubicBezTo>
                    <a:pt x="1440083" y="255649"/>
                    <a:pt x="1455159" y="198545"/>
                    <a:pt x="1472416" y="153782"/>
                  </a:cubicBezTo>
                  <a:cubicBezTo>
                    <a:pt x="1474758" y="147698"/>
                    <a:pt x="1477101" y="141624"/>
                    <a:pt x="1479454" y="135540"/>
                  </a:cubicBezTo>
                  <a:cubicBezTo>
                    <a:pt x="1486396" y="147451"/>
                    <a:pt x="1493327" y="159362"/>
                    <a:pt x="1500268" y="171272"/>
                  </a:cubicBezTo>
                  <a:cubicBezTo>
                    <a:pt x="1527819" y="218561"/>
                    <a:pt x="1555263" y="289608"/>
                    <a:pt x="1621176" y="285447"/>
                  </a:cubicBezTo>
                  <a:cubicBezTo>
                    <a:pt x="1649662" y="283652"/>
                    <a:pt x="1675945" y="269312"/>
                    <a:pt x="1694739" y="248016"/>
                  </a:cubicBezTo>
                  <a:cubicBezTo>
                    <a:pt x="1712232" y="228193"/>
                    <a:pt x="1721592" y="204350"/>
                    <a:pt x="1730199" y="179872"/>
                  </a:cubicBezTo>
                  <a:cubicBezTo>
                    <a:pt x="1733272" y="186161"/>
                    <a:pt x="1736356" y="192450"/>
                    <a:pt x="1739429" y="198739"/>
                  </a:cubicBezTo>
                  <a:cubicBezTo>
                    <a:pt x="1741889" y="203780"/>
                    <a:pt x="1744318" y="208844"/>
                    <a:pt x="1746833" y="213864"/>
                  </a:cubicBezTo>
                  <a:cubicBezTo>
                    <a:pt x="1746757" y="214659"/>
                    <a:pt x="1746574" y="215433"/>
                    <a:pt x="1746542" y="216240"/>
                  </a:cubicBezTo>
                  <a:cubicBezTo>
                    <a:pt x="1745092" y="253843"/>
                    <a:pt x="1789309" y="279599"/>
                    <a:pt x="1820106" y="255950"/>
                  </a:cubicBezTo>
                  <a:cubicBezTo>
                    <a:pt x="1853363" y="230386"/>
                    <a:pt x="1834354" y="192095"/>
                    <a:pt x="1819719" y="162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5" name="Google Shape;1575;p29"/>
            <p:cNvGrpSpPr/>
            <p:nvPr/>
          </p:nvGrpSpPr>
          <p:grpSpPr>
            <a:xfrm>
              <a:off x="16145756" y="2366291"/>
              <a:ext cx="1964796" cy="427370"/>
              <a:chOff x="16145756" y="2366291"/>
              <a:chExt cx="1964796" cy="427370"/>
            </a:xfrm>
          </p:grpSpPr>
          <p:sp>
            <p:nvSpPr>
              <p:cNvPr id="1576" name="Google Shape;1576;p29"/>
              <p:cNvSpPr/>
              <p:nvPr/>
            </p:nvSpPr>
            <p:spPr>
              <a:xfrm>
                <a:off x="17854973" y="2619543"/>
                <a:ext cx="214" cy="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4" extrusionOk="0">
                    <a:moveTo>
                      <a:pt x="215" y="65"/>
                    </a:moveTo>
                    <a:cubicBezTo>
                      <a:pt x="118" y="32"/>
                      <a:pt x="97" y="3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5" y="22"/>
                      <a:pt x="140" y="43"/>
                      <a:pt x="215" y="65"/>
                    </a:cubicBezTo>
                    <a:cubicBezTo>
                      <a:pt x="215" y="65"/>
                      <a:pt x="215" y="65"/>
                      <a:pt x="215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>
                <a:off x="16570542" y="2509442"/>
                <a:ext cx="1128" cy="34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44" extrusionOk="0">
                    <a:moveTo>
                      <a:pt x="0" y="344"/>
                    </a:moveTo>
                    <a:cubicBezTo>
                      <a:pt x="226" y="280"/>
                      <a:pt x="602" y="161"/>
                      <a:pt x="1128" y="0"/>
                    </a:cubicBezTo>
                    <a:cubicBezTo>
                      <a:pt x="741" y="97"/>
                      <a:pt x="397" y="194"/>
                      <a:pt x="140" y="269"/>
                    </a:cubicBezTo>
                    <a:cubicBezTo>
                      <a:pt x="86" y="290"/>
                      <a:pt x="43" y="312"/>
                      <a:pt x="0" y="3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16145756" y="2366291"/>
                <a:ext cx="1964796" cy="427370"/>
              </a:xfrm>
              <a:custGeom>
                <a:avLst/>
                <a:gdLst/>
                <a:ahLst/>
                <a:cxnLst/>
                <a:rect l="l" t="t" r="r" b="b"/>
                <a:pathLst>
                  <a:path w="1964796" h="427370" extrusionOk="0">
                    <a:moveTo>
                      <a:pt x="1964431" y="169563"/>
                    </a:moveTo>
                    <a:cubicBezTo>
                      <a:pt x="1963475" y="160877"/>
                      <a:pt x="1962508" y="152191"/>
                      <a:pt x="1961551" y="143506"/>
                    </a:cubicBezTo>
                    <a:cubicBezTo>
                      <a:pt x="1959596" y="125811"/>
                      <a:pt x="1939835" y="114083"/>
                      <a:pt x="1923308" y="114147"/>
                    </a:cubicBezTo>
                    <a:cubicBezTo>
                      <a:pt x="1912638" y="102430"/>
                      <a:pt x="1901721" y="90917"/>
                      <a:pt x="1891008" y="79243"/>
                    </a:cubicBezTo>
                    <a:cubicBezTo>
                      <a:pt x="1865541" y="51486"/>
                      <a:pt x="1833874" y="18205"/>
                      <a:pt x="1792623" y="38683"/>
                    </a:cubicBezTo>
                    <a:cubicBezTo>
                      <a:pt x="1763965" y="52905"/>
                      <a:pt x="1753133" y="88111"/>
                      <a:pt x="1744956" y="116792"/>
                    </a:cubicBezTo>
                    <a:cubicBezTo>
                      <a:pt x="1736725" y="145645"/>
                      <a:pt x="1732040" y="175379"/>
                      <a:pt x="1723594" y="204167"/>
                    </a:cubicBezTo>
                    <a:cubicBezTo>
                      <a:pt x="1719940" y="216626"/>
                      <a:pt x="1715556" y="229569"/>
                      <a:pt x="1709786" y="240029"/>
                    </a:cubicBezTo>
                    <a:cubicBezTo>
                      <a:pt x="1709012" y="241437"/>
                      <a:pt x="1706670" y="245157"/>
                      <a:pt x="1704725" y="248167"/>
                    </a:cubicBezTo>
                    <a:cubicBezTo>
                      <a:pt x="1703264" y="246393"/>
                      <a:pt x="1701899" y="244759"/>
                      <a:pt x="1701856" y="244845"/>
                    </a:cubicBezTo>
                    <a:cubicBezTo>
                      <a:pt x="1693593" y="232945"/>
                      <a:pt x="1687715" y="219067"/>
                      <a:pt x="1681139" y="206231"/>
                    </a:cubicBezTo>
                    <a:cubicBezTo>
                      <a:pt x="1649752" y="144924"/>
                      <a:pt x="1618364" y="83618"/>
                      <a:pt x="1586977" y="22311"/>
                    </a:cubicBezTo>
                    <a:cubicBezTo>
                      <a:pt x="1570321" y="-10208"/>
                      <a:pt x="1515047" y="-6875"/>
                      <a:pt x="1506053" y="30320"/>
                    </a:cubicBezTo>
                    <a:cubicBezTo>
                      <a:pt x="1490945" y="92820"/>
                      <a:pt x="1475847" y="155330"/>
                      <a:pt x="1460740" y="217830"/>
                    </a:cubicBezTo>
                    <a:cubicBezTo>
                      <a:pt x="1459428" y="223259"/>
                      <a:pt x="1458150" y="228698"/>
                      <a:pt x="1456667" y="234073"/>
                    </a:cubicBezTo>
                    <a:cubicBezTo>
                      <a:pt x="1454496" y="231440"/>
                      <a:pt x="1451262" y="227494"/>
                      <a:pt x="1451015" y="227301"/>
                    </a:cubicBezTo>
                    <a:cubicBezTo>
                      <a:pt x="1443257" y="216777"/>
                      <a:pt x="1436777" y="205102"/>
                      <a:pt x="1430717" y="193546"/>
                    </a:cubicBezTo>
                    <a:cubicBezTo>
                      <a:pt x="1407593" y="149493"/>
                      <a:pt x="1392323" y="101463"/>
                      <a:pt x="1365299" y="59441"/>
                    </a:cubicBezTo>
                    <a:cubicBezTo>
                      <a:pt x="1345742" y="29030"/>
                      <a:pt x="1318266" y="-683"/>
                      <a:pt x="1278615" y="14485"/>
                    </a:cubicBezTo>
                    <a:cubicBezTo>
                      <a:pt x="1247421" y="26418"/>
                      <a:pt x="1235021" y="59603"/>
                      <a:pt x="1223910" y="88401"/>
                    </a:cubicBezTo>
                    <a:cubicBezTo>
                      <a:pt x="1205235" y="136808"/>
                      <a:pt x="1195532" y="190268"/>
                      <a:pt x="1168561" y="233622"/>
                    </a:cubicBezTo>
                    <a:cubicBezTo>
                      <a:pt x="1166981" y="231655"/>
                      <a:pt x="1165885" y="230150"/>
                      <a:pt x="1164263" y="227408"/>
                    </a:cubicBezTo>
                    <a:cubicBezTo>
                      <a:pt x="1148091" y="200276"/>
                      <a:pt x="1133713" y="171907"/>
                      <a:pt x="1118519" y="144215"/>
                    </a:cubicBezTo>
                    <a:cubicBezTo>
                      <a:pt x="1103852" y="117491"/>
                      <a:pt x="1090377" y="89509"/>
                      <a:pt x="1073958" y="63817"/>
                    </a:cubicBezTo>
                    <a:cubicBezTo>
                      <a:pt x="1056293" y="36178"/>
                      <a:pt x="1031836" y="12228"/>
                      <a:pt x="997354" y="9884"/>
                    </a:cubicBezTo>
                    <a:cubicBezTo>
                      <a:pt x="940371" y="6003"/>
                      <a:pt x="909123" y="59667"/>
                      <a:pt x="896186" y="107472"/>
                    </a:cubicBezTo>
                    <a:cubicBezTo>
                      <a:pt x="887675" y="138915"/>
                      <a:pt x="879584" y="169843"/>
                      <a:pt x="866991" y="200007"/>
                    </a:cubicBezTo>
                    <a:cubicBezTo>
                      <a:pt x="864057" y="207038"/>
                      <a:pt x="860973" y="214079"/>
                      <a:pt x="857449" y="220873"/>
                    </a:cubicBezTo>
                    <a:cubicBezTo>
                      <a:pt x="851614" y="212509"/>
                      <a:pt x="843899" y="201544"/>
                      <a:pt x="838096" y="193073"/>
                    </a:cubicBezTo>
                    <a:cubicBezTo>
                      <a:pt x="827598" y="177755"/>
                      <a:pt x="817089" y="162425"/>
                      <a:pt x="806591" y="147107"/>
                    </a:cubicBezTo>
                    <a:cubicBezTo>
                      <a:pt x="785583" y="116459"/>
                      <a:pt x="764576" y="85822"/>
                      <a:pt x="743580" y="55173"/>
                    </a:cubicBezTo>
                    <a:cubicBezTo>
                      <a:pt x="724786" y="27750"/>
                      <a:pt x="687908" y="23934"/>
                      <a:pt x="667835" y="52798"/>
                    </a:cubicBezTo>
                    <a:cubicBezTo>
                      <a:pt x="640208" y="92519"/>
                      <a:pt x="631967" y="140291"/>
                      <a:pt x="628098" y="187559"/>
                    </a:cubicBezTo>
                    <a:cubicBezTo>
                      <a:pt x="626325" y="209155"/>
                      <a:pt x="625380" y="230827"/>
                      <a:pt x="622973" y="252370"/>
                    </a:cubicBezTo>
                    <a:cubicBezTo>
                      <a:pt x="617332" y="243695"/>
                      <a:pt x="611690" y="235019"/>
                      <a:pt x="606038" y="226333"/>
                    </a:cubicBezTo>
                    <a:cubicBezTo>
                      <a:pt x="588480" y="199341"/>
                      <a:pt x="571148" y="172186"/>
                      <a:pt x="553364" y="145344"/>
                    </a:cubicBezTo>
                    <a:cubicBezTo>
                      <a:pt x="521278" y="96926"/>
                      <a:pt x="472978" y="43402"/>
                      <a:pt x="408247" y="56958"/>
                    </a:cubicBezTo>
                    <a:cubicBezTo>
                      <a:pt x="347879" y="69611"/>
                      <a:pt x="318458" y="135583"/>
                      <a:pt x="298913" y="187483"/>
                    </a:cubicBezTo>
                    <a:cubicBezTo>
                      <a:pt x="292283" y="205092"/>
                      <a:pt x="286373" y="222980"/>
                      <a:pt x="279796" y="240620"/>
                    </a:cubicBezTo>
                    <a:cubicBezTo>
                      <a:pt x="268030" y="206360"/>
                      <a:pt x="256286" y="172100"/>
                      <a:pt x="244466" y="137851"/>
                    </a:cubicBezTo>
                    <a:cubicBezTo>
                      <a:pt x="234171" y="108020"/>
                      <a:pt x="225296" y="76899"/>
                      <a:pt x="205137" y="51970"/>
                    </a:cubicBezTo>
                    <a:cubicBezTo>
                      <a:pt x="183872" y="25665"/>
                      <a:pt x="148369" y="12056"/>
                      <a:pt x="115091" y="20462"/>
                    </a:cubicBezTo>
                    <a:cubicBezTo>
                      <a:pt x="79889" y="29352"/>
                      <a:pt x="54014" y="55399"/>
                      <a:pt x="39765" y="87950"/>
                    </a:cubicBezTo>
                    <a:cubicBezTo>
                      <a:pt x="26409" y="118469"/>
                      <a:pt x="24109" y="152729"/>
                      <a:pt x="19607" y="185408"/>
                    </a:cubicBezTo>
                    <a:cubicBezTo>
                      <a:pt x="14825" y="220195"/>
                      <a:pt x="9743" y="255111"/>
                      <a:pt x="6551" y="290080"/>
                    </a:cubicBezTo>
                    <a:cubicBezTo>
                      <a:pt x="3370" y="324964"/>
                      <a:pt x="2608" y="359987"/>
                      <a:pt x="82" y="394957"/>
                    </a:cubicBezTo>
                    <a:cubicBezTo>
                      <a:pt x="-2464" y="430270"/>
                      <a:pt x="54809" y="441031"/>
                      <a:pt x="62535" y="405416"/>
                    </a:cubicBezTo>
                    <a:cubicBezTo>
                      <a:pt x="69004" y="375617"/>
                      <a:pt x="77546" y="346141"/>
                      <a:pt x="83306" y="316246"/>
                    </a:cubicBezTo>
                    <a:cubicBezTo>
                      <a:pt x="89001" y="286684"/>
                      <a:pt x="93782" y="257035"/>
                      <a:pt x="98510" y="227301"/>
                    </a:cubicBezTo>
                    <a:cubicBezTo>
                      <a:pt x="102551" y="201953"/>
                      <a:pt x="105667" y="175648"/>
                      <a:pt x="110459" y="150923"/>
                    </a:cubicBezTo>
                    <a:cubicBezTo>
                      <a:pt x="112641" y="139689"/>
                      <a:pt x="115596" y="128778"/>
                      <a:pt x="120216" y="118781"/>
                    </a:cubicBezTo>
                    <a:cubicBezTo>
                      <a:pt x="123182" y="112374"/>
                      <a:pt x="121054" y="115728"/>
                      <a:pt x="125578" y="111213"/>
                    </a:cubicBezTo>
                    <a:cubicBezTo>
                      <a:pt x="127974" y="108826"/>
                      <a:pt x="130747" y="106988"/>
                      <a:pt x="131778" y="106354"/>
                    </a:cubicBezTo>
                    <a:cubicBezTo>
                      <a:pt x="129511" y="106848"/>
                      <a:pt x="130704" y="106515"/>
                      <a:pt x="135185" y="105386"/>
                    </a:cubicBezTo>
                    <a:cubicBezTo>
                      <a:pt x="135464" y="105397"/>
                      <a:pt x="135905" y="105397"/>
                      <a:pt x="136248" y="105408"/>
                    </a:cubicBezTo>
                    <a:cubicBezTo>
                      <a:pt x="136635" y="105892"/>
                      <a:pt x="137226" y="106612"/>
                      <a:pt x="137710" y="107192"/>
                    </a:cubicBezTo>
                    <a:cubicBezTo>
                      <a:pt x="141234" y="111912"/>
                      <a:pt x="143609" y="117630"/>
                      <a:pt x="146188" y="122866"/>
                    </a:cubicBezTo>
                    <a:cubicBezTo>
                      <a:pt x="148584" y="127703"/>
                      <a:pt x="151281" y="136464"/>
                      <a:pt x="154645" y="146333"/>
                    </a:cubicBezTo>
                    <a:cubicBezTo>
                      <a:pt x="159523" y="160641"/>
                      <a:pt x="164455" y="174938"/>
                      <a:pt x="169377" y="189236"/>
                    </a:cubicBezTo>
                    <a:cubicBezTo>
                      <a:pt x="188353" y="244393"/>
                      <a:pt x="207329" y="299540"/>
                      <a:pt x="226306" y="354698"/>
                    </a:cubicBezTo>
                    <a:cubicBezTo>
                      <a:pt x="236482" y="384271"/>
                      <a:pt x="274005" y="401847"/>
                      <a:pt x="299213" y="376424"/>
                    </a:cubicBezTo>
                    <a:cubicBezTo>
                      <a:pt x="342786" y="332478"/>
                      <a:pt x="360301" y="274794"/>
                      <a:pt x="381190" y="218217"/>
                    </a:cubicBezTo>
                    <a:cubicBezTo>
                      <a:pt x="389937" y="194514"/>
                      <a:pt x="398501" y="171692"/>
                      <a:pt x="413158" y="153944"/>
                    </a:cubicBezTo>
                    <a:cubicBezTo>
                      <a:pt x="415264" y="151396"/>
                      <a:pt x="417864" y="148741"/>
                      <a:pt x="420325" y="146612"/>
                    </a:cubicBezTo>
                    <a:cubicBezTo>
                      <a:pt x="432199" y="136368"/>
                      <a:pt x="423946" y="143957"/>
                      <a:pt x="423441" y="144247"/>
                    </a:cubicBezTo>
                    <a:cubicBezTo>
                      <a:pt x="423989" y="143925"/>
                      <a:pt x="424301" y="143753"/>
                      <a:pt x="424763" y="143484"/>
                    </a:cubicBezTo>
                    <a:cubicBezTo>
                      <a:pt x="424258" y="143624"/>
                      <a:pt x="424376" y="143559"/>
                      <a:pt x="424902" y="143409"/>
                    </a:cubicBezTo>
                    <a:cubicBezTo>
                      <a:pt x="433596" y="138421"/>
                      <a:pt x="427610" y="142592"/>
                      <a:pt x="426633" y="142904"/>
                    </a:cubicBezTo>
                    <a:cubicBezTo>
                      <a:pt x="426310" y="143011"/>
                      <a:pt x="426138" y="143065"/>
                      <a:pt x="425891" y="143140"/>
                    </a:cubicBezTo>
                    <a:cubicBezTo>
                      <a:pt x="426719" y="142936"/>
                      <a:pt x="427707" y="142732"/>
                      <a:pt x="428481" y="142721"/>
                    </a:cubicBezTo>
                    <a:cubicBezTo>
                      <a:pt x="437217" y="142613"/>
                      <a:pt x="432199" y="143108"/>
                      <a:pt x="430028" y="142871"/>
                    </a:cubicBezTo>
                    <a:cubicBezTo>
                      <a:pt x="431124" y="142989"/>
                      <a:pt x="431962" y="143151"/>
                      <a:pt x="432639" y="143301"/>
                    </a:cubicBezTo>
                    <a:cubicBezTo>
                      <a:pt x="439516" y="146387"/>
                      <a:pt x="443632" y="149762"/>
                      <a:pt x="447307" y="153008"/>
                    </a:cubicBezTo>
                    <a:cubicBezTo>
                      <a:pt x="470700" y="173681"/>
                      <a:pt x="483315" y="198394"/>
                      <a:pt x="500690" y="225097"/>
                    </a:cubicBezTo>
                    <a:cubicBezTo>
                      <a:pt x="520601" y="255681"/>
                      <a:pt x="540523" y="286275"/>
                      <a:pt x="560435" y="316859"/>
                    </a:cubicBezTo>
                    <a:cubicBezTo>
                      <a:pt x="581130" y="348635"/>
                      <a:pt x="607317" y="385540"/>
                      <a:pt x="651158" y="374166"/>
                    </a:cubicBezTo>
                    <a:cubicBezTo>
                      <a:pt x="691475" y="363707"/>
                      <a:pt x="700877" y="317600"/>
                      <a:pt x="706776" y="282265"/>
                    </a:cubicBezTo>
                    <a:cubicBezTo>
                      <a:pt x="712439" y="248338"/>
                      <a:pt x="713363" y="214090"/>
                      <a:pt x="716673" y="179926"/>
                    </a:cubicBezTo>
                    <a:cubicBezTo>
                      <a:pt x="716931" y="177293"/>
                      <a:pt x="717242" y="174702"/>
                      <a:pt x="717554" y="172100"/>
                    </a:cubicBezTo>
                    <a:cubicBezTo>
                      <a:pt x="739883" y="204887"/>
                      <a:pt x="762266" y="237642"/>
                      <a:pt x="784982" y="270161"/>
                    </a:cubicBezTo>
                    <a:cubicBezTo>
                      <a:pt x="804538" y="298164"/>
                      <a:pt x="829242" y="323147"/>
                      <a:pt x="866464" y="318847"/>
                    </a:cubicBezTo>
                    <a:cubicBezTo>
                      <a:pt x="899431" y="315042"/>
                      <a:pt x="921459" y="289285"/>
                      <a:pt x="935127" y="260981"/>
                    </a:cubicBezTo>
                    <a:cubicBezTo>
                      <a:pt x="949827" y="230537"/>
                      <a:pt x="962464" y="199169"/>
                      <a:pt x="971651" y="166607"/>
                    </a:cubicBezTo>
                    <a:cubicBezTo>
                      <a:pt x="975133" y="154288"/>
                      <a:pt x="977711" y="141732"/>
                      <a:pt x="981268" y="129434"/>
                    </a:cubicBezTo>
                    <a:cubicBezTo>
                      <a:pt x="982858" y="123941"/>
                      <a:pt x="984674" y="118555"/>
                      <a:pt x="986619" y="113180"/>
                    </a:cubicBezTo>
                    <a:cubicBezTo>
                      <a:pt x="986802" y="112685"/>
                      <a:pt x="987780" y="110374"/>
                      <a:pt x="988435" y="108772"/>
                    </a:cubicBezTo>
                    <a:cubicBezTo>
                      <a:pt x="989435" y="107031"/>
                      <a:pt x="991766" y="102591"/>
                      <a:pt x="991702" y="102699"/>
                    </a:cubicBezTo>
                    <a:cubicBezTo>
                      <a:pt x="992078" y="102086"/>
                      <a:pt x="992519" y="101505"/>
                      <a:pt x="992895" y="100893"/>
                    </a:cubicBezTo>
                    <a:cubicBezTo>
                      <a:pt x="993851" y="101882"/>
                      <a:pt x="994593" y="102634"/>
                      <a:pt x="994324" y="102290"/>
                    </a:cubicBezTo>
                    <a:cubicBezTo>
                      <a:pt x="1011033" y="123672"/>
                      <a:pt x="1025432" y="157459"/>
                      <a:pt x="1039648" y="183377"/>
                    </a:cubicBezTo>
                    <a:cubicBezTo>
                      <a:pt x="1055347" y="212004"/>
                      <a:pt x="1070133" y="241405"/>
                      <a:pt x="1086917" y="269409"/>
                    </a:cubicBezTo>
                    <a:cubicBezTo>
                      <a:pt x="1104024" y="297949"/>
                      <a:pt x="1129985" y="326114"/>
                      <a:pt x="1165155" y="329081"/>
                    </a:cubicBezTo>
                    <a:cubicBezTo>
                      <a:pt x="1234054" y="334886"/>
                      <a:pt x="1264345" y="245275"/>
                      <a:pt x="1281699" y="193224"/>
                    </a:cubicBezTo>
                    <a:cubicBezTo>
                      <a:pt x="1288931" y="171541"/>
                      <a:pt x="1295400" y="149601"/>
                      <a:pt x="1303040" y="128058"/>
                    </a:cubicBezTo>
                    <a:cubicBezTo>
                      <a:pt x="1326680" y="173433"/>
                      <a:pt x="1342239" y="223033"/>
                      <a:pt x="1370983" y="265678"/>
                    </a:cubicBezTo>
                    <a:cubicBezTo>
                      <a:pt x="1390626" y="294832"/>
                      <a:pt x="1415770" y="328586"/>
                      <a:pt x="1453132" y="333510"/>
                    </a:cubicBezTo>
                    <a:cubicBezTo>
                      <a:pt x="1494179" y="338917"/>
                      <a:pt x="1522880" y="308764"/>
                      <a:pt x="1536699" y="273192"/>
                    </a:cubicBezTo>
                    <a:cubicBezTo>
                      <a:pt x="1549443" y="240384"/>
                      <a:pt x="1554805" y="203415"/>
                      <a:pt x="1563057" y="169230"/>
                    </a:cubicBezTo>
                    <a:cubicBezTo>
                      <a:pt x="1576564" y="195610"/>
                      <a:pt x="1590061" y="221991"/>
                      <a:pt x="1603568" y="248371"/>
                    </a:cubicBezTo>
                    <a:cubicBezTo>
                      <a:pt x="1618085" y="276729"/>
                      <a:pt x="1632258" y="306420"/>
                      <a:pt x="1658885" y="325534"/>
                    </a:cubicBezTo>
                    <a:cubicBezTo>
                      <a:pt x="1689069" y="347195"/>
                      <a:pt x="1727924" y="344679"/>
                      <a:pt x="1756507" y="321632"/>
                    </a:cubicBezTo>
                    <a:cubicBezTo>
                      <a:pt x="1804969" y="282545"/>
                      <a:pt x="1811867" y="209908"/>
                      <a:pt x="1826331" y="153772"/>
                    </a:cubicBezTo>
                    <a:cubicBezTo>
                      <a:pt x="1827244" y="150213"/>
                      <a:pt x="1828383" y="146655"/>
                      <a:pt x="1829619" y="143108"/>
                    </a:cubicBezTo>
                    <a:cubicBezTo>
                      <a:pt x="1849692" y="165564"/>
                      <a:pt x="1869366" y="189300"/>
                      <a:pt x="1892222" y="208618"/>
                    </a:cubicBezTo>
                    <a:cubicBezTo>
                      <a:pt x="1925887" y="237062"/>
                      <a:pt x="1969223" y="212789"/>
                      <a:pt x="1964431" y="1695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9" name="Google Shape;1579;p29"/>
            <p:cNvGrpSpPr/>
            <p:nvPr/>
          </p:nvGrpSpPr>
          <p:grpSpPr>
            <a:xfrm>
              <a:off x="16188028" y="3143968"/>
              <a:ext cx="1824118" cy="404505"/>
              <a:chOff x="16188028" y="3143968"/>
              <a:chExt cx="1824118" cy="404505"/>
            </a:xfrm>
          </p:grpSpPr>
          <p:sp>
            <p:nvSpPr>
              <p:cNvPr id="1580" name="Google Shape;1580;p29"/>
              <p:cNvSpPr/>
              <p:nvPr/>
            </p:nvSpPr>
            <p:spPr>
              <a:xfrm>
                <a:off x="16188028" y="3143968"/>
                <a:ext cx="1824118" cy="404505"/>
              </a:xfrm>
              <a:custGeom>
                <a:avLst/>
                <a:gdLst/>
                <a:ahLst/>
                <a:cxnLst/>
                <a:rect l="l" t="t" r="r" b="b"/>
                <a:pathLst>
                  <a:path w="1824118" h="404505" extrusionOk="0">
                    <a:moveTo>
                      <a:pt x="1808614" y="129019"/>
                    </a:moveTo>
                    <a:cubicBezTo>
                      <a:pt x="1796482" y="121397"/>
                      <a:pt x="1777237" y="121999"/>
                      <a:pt x="1767136" y="133050"/>
                    </a:cubicBezTo>
                    <a:cubicBezTo>
                      <a:pt x="1753167" y="148326"/>
                      <a:pt x="1739456" y="162279"/>
                      <a:pt x="1727400" y="179210"/>
                    </a:cubicBezTo>
                    <a:cubicBezTo>
                      <a:pt x="1717396" y="193260"/>
                      <a:pt x="1707037" y="207203"/>
                      <a:pt x="1695518" y="220038"/>
                    </a:cubicBezTo>
                    <a:cubicBezTo>
                      <a:pt x="1694175" y="221532"/>
                      <a:pt x="1688791" y="226875"/>
                      <a:pt x="1684977" y="230692"/>
                    </a:cubicBezTo>
                    <a:cubicBezTo>
                      <a:pt x="1682226" y="228294"/>
                      <a:pt x="1679035" y="225682"/>
                      <a:pt x="1675306" y="221575"/>
                    </a:cubicBezTo>
                    <a:cubicBezTo>
                      <a:pt x="1669514" y="215212"/>
                      <a:pt x="1667311" y="212427"/>
                      <a:pt x="1664324" y="208020"/>
                    </a:cubicBezTo>
                    <a:cubicBezTo>
                      <a:pt x="1645982" y="180941"/>
                      <a:pt x="1634011" y="150024"/>
                      <a:pt x="1620590" y="120376"/>
                    </a:cubicBezTo>
                    <a:cubicBezTo>
                      <a:pt x="1606707" y="89706"/>
                      <a:pt x="1590288" y="49899"/>
                      <a:pt x="1560728" y="31367"/>
                    </a:cubicBezTo>
                    <a:cubicBezTo>
                      <a:pt x="1538796" y="17617"/>
                      <a:pt x="1509064" y="18778"/>
                      <a:pt x="1489539" y="36451"/>
                    </a:cubicBezTo>
                    <a:cubicBezTo>
                      <a:pt x="1475119" y="49502"/>
                      <a:pt x="1468489" y="67089"/>
                      <a:pt x="1464524" y="85632"/>
                    </a:cubicBezTo>
                    <a:cubicBezTo>
                      <a:pt x="1455917" y="125783"/>
                      <a:pt x="1446149" y="165654"/>
                      <a:pt x="1434866" y="205139"/>
                    </a:cubicBezTo>
                    <a:cubicBezTo>
                      <a:pt x="1429376" y="224370"/>
                      <a:pt x="1423551" y="243505"/>
                      <a:pt x="1417405" y="262543"/>
                    </a:cubicBezTo>
                    <a:cubicBezTo>
                      <a:pt x="1416986" y="263866"/>
                      <a:pt x="1416578" y="265231"/>
                      <a:pt x="1416169" y="266575"/>
                    </a:cubicBezTo>
                    <a:cubicBezTo>
                      <a:pt x="1415063" y="264812"/>
                      <a:pt x="1413913" y="263070"/>
                      <a:pt x="1412838" y="261286"/>
                    </a:cubicBezTo>
                    <a:cubicBezTo>
                      <a:pt x="1404092" y="246623"/>
                      <a:pt x="1396828" y="231121"/>
                      <a:pt x="1390423" y="215298"/>
                    </a:cubicBezTo>
                    <a:cubicBezTo>
                      <a:pt x="1386211" y="204892"/>
                      <a:pt x="1379603" y="185284"/>
                      <a:pt x="1374520" y="170094"/>
                    </a:cubicBezTo>
                    <a:cubicBezTo>
                      <a:pt x="1369019" y="153658"/>
                      <a:pt x="1363538" y="137210"/>
                      <a:pt x="1357424" y="120989"/>
                    </a:cubicBezTo>
                    <a:cubicBezTo>
                      <a:pt x="1342789" y="82139"/>
                      <a:pt x="1325424" y="46341"/>
                      <a:pt x="1298840" y="14113"/>
                    </a:cubicBezTo>
                    <a:cubicBezTo>
                      <a:pt x="1276769" y="-12633"/>
                      <a:pt x="1234776" y="1751"/>
                      <a:pt x="1224514" y="31270"/>
                    </a:cubicBezTo>
                    <a:cubicBezTo>
                      <a:pt x="1208815" y="76473"/>
                      <a:pt x="1193116" y="121677"/>
                      <a:pt x="1177417" y="166880"/>
                    </a:cubicBezTo>
                    <a:cubicBezTo>
                      <a:pt x="1169809" y="188767"/>
                      <a:pt x="1162567" y="210825"/>
                      <a:pt x="1154572" y="232573"/>
                    </a:cubicBezTo>
                    <a:cubicBezTo>
                      <a:pt x="1153304" y="236024"/>
                      <a:pt x="1151993" y="239453"/>
                      <a:pt x="1150586" y="242850"/>
                    </a:cubicBezTo>
                    <a:cubicBezTo>
                      <a:pt x="1150156" y="243882"/>
                      <a:pt x="1149973" y="244408"/>
                      <a:pt x="1149898" y="244688"/>
                    </a:cubicBezTo>
                    <a:cubicBezTo>
                      <a:pt x="1149543" y="245300"/>
                      <a:pt x="1149275" y="245763"/>
                      <a:pt x="1148770" y="246655"/>
                    </a:cubicBezTo>
                    <a:cubicBezTo>
                      <a:pt x="1146599" y="250514"/>
                      <a:pt x="1144278" y="254234"/>
                      <a:pt x="1142032" y="258029"/>
                    </a:cubicBezTo>
                    <a:cubicBezTo>
                      <a:pt x="1141398" y="259104"/>
                      <a:pt x="1140990" y="259845"/>
                      <a:pt x="1140711" y="260394"/>
                    </a:cubicBezTo>
                    <a:cubicBezTo>
                      <a:pt x="1140249" y="260716"/>
                      <a:pt x="1139593" y="261221"/>
                      <a:pt x="1138443" y="262275"/>
                    </a:cubicBezTo>
                    <a:cubicBezTo>
                      <a:pt x="1138067" y="262619"/>
                      <a:pt x="1137680" y="262952"/>
                      <a:pt x="1137304" y="263296"/>
                    </a:cubicBezTo>
                    <a:cubicBezTo>
                      <a:pt x="1137143" y="263382"/>
                      <a:pt x="1137036" y="263425"/>
                      <a:pt x="1136810" y="263554"/>
                    </a:cubicBezTo>
                    <a:cubicBezTo>
                      <a:pt x="1136853" y="263575"/>
                      <a:pt x="1136896" y="263608"/>
                      <a:pt x="1136939" y="263629"/>
                    </a:cubicBezTo>
                    <a:cubicBezTo>
                      <a:pt x="1136918" y="263651"/>
                      <a:pt x="1136885" y="263672"/>
                      <a:pt x="1136864" y="263694"/>
                    </a:cubicBezTo>
                    <a:cubicBezTo>
                      <a:pt x="1136692" y="263737"/>
                      <a:pt x="1136541" y="263769"/>
                      <a:pt x="1136369" y="263801"/>
                    </a:cubicBezTo>
                    <a:cubicBezTo>
                      <a:pt x="1136348" y="263812"/>
                      <a:pt x="1136316" y="263833"/>
                      <a:pt x="1136294" y="263844"/>
                    </a:cubicBezTo>
                    <a:cubicBezTo>
                      <a:pt x="1136284" y="263833"/>
                      <a:pt x="1136273" y="263833"/>
                      <a:pt x="1136262" y="263823"/>
                    </a:cubicBezTo>
                    <a:cubicBezTo>
                      <a:pt x="1133296" y="264489"/>
                      <a:pt x="1132802" y="264565"/>
                      <a:pt x="1135102" y="263952"/>
                    </a:cubicBezTo>
                    <a:cubicBezTo>
                      <a:pt x="1134973" y="263468"/>
                      <a:pt x="1135069" y="263242"/>
                      <a:pt x="1135263" y="263135"/>
                    </a:cubicBezTo>
                    <a:cubicBezTo>
                      <a:pt x="1134822" y="262823"/>
                      <a:pt x="1134597" y="262683"/>
                      <a:pt x="1134081" y="262307"/>
                    </a:cubicBezTo>
                    <a:cubicBezTo>
                      <a:pt x="1134736" y="262780"/>
                      <a:pt x="1135091" y="263016"/>
                      <a:pt x="1135263" y="263124"/>
                    </a:cubicBezTo>
                    <a:cubicBezTo>
                      <a:pt x="1135284" y="263113"/>
                      <a:pt x="1135295" y="263092"/>
                      <a:pt x="1135316" y="263081"/>
                    </a:cubicBezTo>
                    <a:cubicBezTo>
                      <a:pt x="1134715" y="262479"/>
                      <a:pt x="1131384" y="259835"/>
                      <a:pt x="1131534" y="260135"/>
                    </a:cubicBezTo>
                    <a:cubicBezTo>
                      <a:pt x="1118414" y="247977"/>
                      <a:pt x="1108689" y="234637"/>
                      <a:pt x="1099416" y="219555"/>
                    </a:cubicBezTo>
                    <a:cubicBezTo>
                      <a:pt x="1078076" y="184865"/>
                      <a:pt x="1062463" y="147111"/>
                      <a:pt x="1044657" y="110583"/>
                    </a:cubicBezTo>
                    <a:cubicBezTo>
                      <a:pt x="1025434" y="71130"/>
                      <a:pt x="998807" y="10662"/>
                      <a:pt x="944112" y="25723"/>
                    </a:cubicBezTo>
                    <a:cubicBezTo>
                      <a:pt x="895575" y="39096"/>
                      <a:pt x="884475" y="100026"/>
                      <a:pt x="870291" y="140930"/>
                    </a:cubicBezTo>
                    <a:cubicBezTo>
                      <a:pt x="862780" y="162569"/>
                      <a:pt x="855280" y="184209"/>
                      <a:pt x="847769" y="205859"/>
                    </a:cubicBezTo>
                    <a:cubicBezTo>
                      <a:pt x="841010" y="225349"/>
                      <a:pt x="835745" y="247289"/>
                      <a:pt x="825322" y="264457"/>
                    </a:cubicBezTo>
                    <a:cubicBezTo>
                      <a:pt x="821110" y="271391"/>
                      <a:pt x="824183" y="267295"/>
                      <a:pt x="821056" y="270928"/>
                    </a:cubicBezTo>
                    <a:cubicBezTo>
                      <a:pt x="820272" y="271842"/>
                      <a:pt x="813169" y="278690"/>
                      <a:pt x="817209" y="274852"/>
                    </a:cubicBezTo>
                    <a:cubicBezTo>
                      <a:pt x="814007" y="277894"/>
                      <a:pt x="814781" y="277669"/>
                      <a:pt x="812384" y="277776"/>
                    </a:cubicBezTo>
                    <a:cubicBezTo>
                      <a:pt x="812363" y="277765"/>
                      <a:pt x="812341" y="277744"/>
                      <a:pt x="812320" y="277733"/>
                    </a:cubicBezTo>
                    <a:cubicBezTo>
                      <a:pt x="812180" y="277744"/>
                      <a:pt x="812030" y="277755"/>
                      <a:pt x="811858" y="277765"/>
                    </a:cubicBezTo>
                    <a:cubicBezTo>
                      <a:pt x="811987" y="277755"/>
                      <a:pt x="812202" y="277733"/>
                      <a:pt x="812298" y="277722"/>
                    </a:cubicBezTo>
                    <a:cubicBezTo>
                      <a:pt x="811686" y="277303"/>
                      <a:pt x="810773" y="276712"/>
                      <a:pt x="809247" y="275820"/>
                    </a:cubicBezTo>
                    <a:cubicBezTo>
                      <a:pt x="808366" y="274616"/>
                      <a:pt x="807087" y="272885"/>
                      <a:pt x="806077" y="271509"/>
                    </a:cubicBezTo>
                    <a:cubicBezTo>
                      <a:pt x="805926" y="271272"/>
                      <a:pt x="805142" y="270111"/>
                      <a:pt x="802993" y="266919"/>
                    </a:cubicBezTo>
                    <a:cubicBezTo>
                      <a:pt x="798652" y="260458"/>
                      <a:pt x="794740" y="253653"/>
                      <a:pt x="790883" y="246892"/>
                    </a:cubicBezTo>
                    <a:cubicBezTo>
                      <a:pt x="769585" y="209503"/>
                      <a:pt x="753478" y="169503"/>
                      <a:pt x="734684" y="130857"/>
                    </a:cubicBezTo>
                    <a:cubicBezTo>
                      <a:pt x="716804" y="94082"/>
                      <a:pt x="694883" y="41902"/>
                      <a:pt x="651504" y="30152"/>
                    </a:cubicBezTo>
                    <a:cubicBezTo>
                      <a:pt x="596133" y="15156"/>
                      <a:pt x="566884" y="67347"/>
                      <a:pt x="548789" y="109476"/>
                    </a:cubicBezTo>
                    <a:cubicBezTo>
                      <a:pt x="533927" y="144047"/>
                      <a:pt x="523719" y="180403"/>
                      <a:pt x="509181" y="215104"/>
                    </a:cubicBezTo>
                    <a:cubicBezTo>
                      <a:pt x="504023" y="227423"/>
                      <a:pt x="495695" y="243312"/>
                      <a:pt x="486315" y="256846"/>
                    </a:cubicBezTo>
                    <a:cubicBezTo>
                      <a:pt x="481662" y="263575"/>
                      <a:pt x="479910" y="266177"/>
                      <a:pt x="474119" y="271831"/>
                    </a:cubicBezTo>
                    <a:cubicBezTo>
                      <a:pt x="473785" y="272154"/>
                      <a:pt x="472904" y="273239"/>
                      <a:pt x="471927" y="274336"/>
                    </a:cubicBezTo>
                    <a:cubicBezTo>
                      <a:pt x="471250" y="274100"/>
                      <a:pt x="470540" y="273971"/>
                      <a:pt x="469863" y="273691"/>
                    </a:cubicBezTo>
                    <a:cubicBezTo>
                      <a:pt x="469079" y="273401"/>
                      <a:pt x="468671" y="273272"/>
                      <a:pt x="468273" y="273154"/>
                    </a:cubicBezTo>
                    <a:cubicBezTo>
                      <a:pt x="467585" y="272734"/>
                      <a:pt x="466618" y="272165"/>
                      <a:pt x="465232" y="271391"/>
                    </a:cubicBezTo>
                    <a:cubicBezTo>
                      <a:pt x="461482" y="269284"/>
                      <a:pt x="457839" y="267005"/>
                      <a:pt x="454293" y="264575"/>
                    </a:cubicBezTo>
                    <a:cubicBezTo>
                      <a:pt x="452703" y="263479"/>
                      <a:pt x="451156" y="262307"/>
                      <a:pt x="449598" y="261146"/>
                    </a:cubicBezTo>
                    <a:cubicBezTo>
                      <a:pt x="449415" y="260823"/>
                      <a:pt x="443376" y="255792"/>
                      <a:pt x="443150" y="255588"/>
                    </a:cubicBezTo>
                    <a:cubicBezTo>
                      <a:pt x="431534" y="244623"/>
                      <a:pt x="421477" y="232229"/>
                      <a:pt x="411870" y="219512"/>
                    </a:cubicBezTo>
                    <a:cubicBezTo>
                      <a:pt x="411043" y="218426"/>
                      <a:pt x="410581" y="217813"/>
                      <a:pt x="410108" y="217211"/>
                    </a:cubicBezTo>
                    <a:cubicBezTo>
                      <a:pt x="409668" y="216545"/>
                      <a:pt x="409055" y="215642"/>
                      <a:pt x="408099" y="214255"/>
                    </a:cubicBezTo>
                    <a:cubicBezTo>
                      <a:pt x="405563" y="210578"/>
                      <a:pt x="402995" y="206924"/>
                      <a:pt x="400469" y="203236"/>
                    </a:cubicBezTo>
                    <a:cubicBezTo>
                      <a:pt x="396236" y="197087"/>
                      <a:pt x="392045" y="190906"/>
                      <a:pt x="387790" y="184768"/>
                    </a:cubicBezTo>
                    <a:cubicBezTo>
                      <a:pt x="377206" y="169503"/>
                      <a:pt x="366492" y="154238"/>
                      <a:pt x="354619" y="139941"/>
                    </a:cubicBezTo>
                    <a:cubicBezTo>
                      <a:pt x="329571" y="109776"/>
                      <a:pt x="289706" y="70991"/>
                      <a:pt x="246993" y="79569"/>
                    </a:cubicBezTo>
                    <a:cubicBezTo>
                      <a:pt x="218850" y="85224"/>
                      <a:pt x="202614" y="108121"/>
                      <a:pt x="190149" y="131867"/>
                    </a:cubicBezTo>
                    <a:cubicBezTo>
                      <a:pt x="178641" y="153797"/>
                      <a:pt x="168648" y="176544"/>
                      <a:pt x="158848" y="199280"/>
                    </a:cubicBezTo>
                    <a:cubicBezTo>
                      <a:pt x="143847" y="234045"/>
                      <a:pt x="129954" y="267779"/>
                      <a:pt x="108882" y="299394"/>
                    </a:cubicBezTo>
                    <a:cubicBezTo>
                      <a:pt x="102209" y="280593"/>
                      <a:pt x="97191" y="260856"/>
                      <a:pt x="92624" y="241678"/>
                    </a:cubicBezTo>
                    <a:cubicBezTo>
                      <a:pt x="80847" y="192239"/>
                      <a:pt x="72455" y="142059"/>
                      <a:pt x="62655" y="92233"/>
                    </a:cubicBezTo>
                    <a:cubicBezTo>
                      <a:pt x="57454" y="65799"/>
                      <a:pt x="13903" y="62907"/>
                      <a:pt x="8057" y="90523"/>
                    </a:cubicBezTo>
                    <a:cubicBezTo>
                      <a:pt x="-2441" y="140102"/>
                      <a:pt x="-2043" y="187380"/>
                      <a:pt x="5575" y="237442"/>
                    </a:cubicBezTo>
                    <a:cubicBezTo>
                      <a:pt x="9121" y="260770"/>
                      <a:pt x="14816" y="283817"/>
                      <a:pt x="21414" y="306457"/>
                    </a:cubicBezTo>
                    <a:cubicBezTo>
                      <a:pt x="27539" y="327462"/>
                      <a:pt x="33417" y="350392"/>
                      <a:pt x="45495" y="368849"/>
                    </a:cubicBezTo>
                    <a:cubicBezTo>
                      <a:pt x="60388" y="391596"/>
                      <a:pt x="83716" y="407269"/>
                      <a:pt x="111751" y="404098"/>
                    </a:cubicBezTo>
                    <a:cubicBezTo>
                      <a:pt x="139506" y="400959"/>
                      <a:pt x="156731" y="381663"/>
                      <a:pt x="172774" y="360679"/>
                    </a:cubicBezTo>
                    <a:cubicBezTo>
                      <a:pt x="199315" y="325979"/>
                      <a:pt x="216895" y="285280"/>
                      <a:pt x="234152" y="245451"/>
                    </a:cubicBezTo>
                    <a:cubicBezTo>
                      <a:pt x="241932" y="227488"/>
                      <a:pt x="249206" y="209944"/>
                      <a:pt x="257330" y="193303"/>
                    </a:cubicBezTo>
                    <a:cubicBezTo>
                      <a:pt x="260252" y="187316"/>
                      <a:pt x="263293" y="181360"/>
                      <a:pt x="266453" y="175469"/>
                    </a:cubicBezTo>
                    <a:cubicBezTo>
                      <a:pt x="268505" y="177318"/>
                      <a:pt x="270590" y="179124"/>
                      <a:pt x="272545" y="181027"/>
                    </a:cubicBezTo>
                    <a:cubicBezTo>
                      <a:pt x="278294" y="186628"/>
                      <a:pt x="283688" y="192562"/>
                      <a:pt x="288857" y="198689"/>
                    </a:cubicBezTo>
                    <a:cubicBezTo>
                      <a:pt x="293767" y="204505"/>
                      <a:pt x="298420" y="210546"/>
                      <a:pt x="302944" y="216663"/>
                    </a:cubicBezTo>
                    <a:cubicBezTo>
                      <a:pt x="304223" y="218479"/>
                      <a:pt x="307693" y="223295"/>
                      <a:pt x="307650" y="223231"/>
                    </a:cubicBezTo>
                    <a:cubicBezTo>
                      <a:pt x="310219" y="226907"/>
                      <a:pt x="312755" y="230595"/>
                      <a:pt x="315290" y="234293"/>
                    </a:cubicBezTo>
                    <a:cubicBezTo>
                      <a:pt x="335470" y="263704"/>
                      <a:pt x="355253" y="294869"/>
                      <a:pt x="381934" y="318927"/>
                    </a:cubicBezTo>
                    <a:cubicBezTo>
                      <a:pt x="415416" y="349134"/>
                      <a:pt x="464770" y="378686"/>
                      <a:pt x="509922" y="354520"/>
                    </a:cubicBezTo>
                    <a:cubicBezTo>
                      <a:pt x="549390" y="333407"/>
                      <a:pt x="573170" y="287741"/>
                      <a:pt x="590384" y="248386"/>
                    </a:cubicBezTo>
                    <a:cubicBezTo>
                      <a:pt x="606513" y="211524"/>
                      <a:pt x="616968" y="172481"/>
                      <a:pt x="633054" y="135609"/>
                    </a:cubicBezTo>
                    <a:cubicBezTo>
                      <a:pt x="633591" y="134362"/>
                      <a:pt x="634365" y="132857"/>
                      <a:pt x="634988" y="131502"/>
                    </a:cubicBezTo>
                    <a:cubicBezTo>
                      <a:pt x="639942" y="139984"/>
                      <a:pt x="644756" y="148551"/>
                      <a:pt x="649247" y="157280"/>
                    </a:cubicBezTo>
                    <a:cubicBezTo>
                      <a:pt x="669793" y="197259"/>
                      <a:pt x="686244" y="239238"/>
                      <a:pt x="707616" y="278808"/>
                    </a:cubicBezTo>
                    <a:cubicBezTo>
                      <a:pt x="729870" y="320002"/>
                      <a:pt x="757894" y="364753"/>
                      <a:pt x="810160" y="366054"/>
                    </a:cubicBezTo>
                    <a:cubicBezTo>
                      <a:pt x="864650" y="367409"/>
                      <a:pt x="899068" y="321313"/>
                      <a:pt x="916679" y="275701"/>
                    </a:cubicBezTo>
                    <a:cubicBezTo>
                      <a:pt x="933292" y="232680"/>
                      <a:pt x="947347" y="188477"/>
                      <a:pt x="962326" y="144832"/>
                    </a:cubicBezTo>
                    <a:cubicBezTo>
                      <a:pt x="965700" y="150787"/>
                      <a:pt x="968999" y="156753"/>
                      <a:pt x="971868" y="162773"/>
                    </a:cubicBezTo>
                    <a:cubicBezTo>
                      <a:pt x="993434" y="208042"/>
                      <a:pt x="1013635" y="253277"/>
                      <a:pt x="1043733" y="293708"/>
                    </a:cubicBezTo>
                    <a:cubicBezTo>
                      <a:pt x="1075475" y="336352"/>
                      <a:pt x="1127547" y="369763"/>
                      <a:pt x="1180093" y="340577"/>
                    </a:cubicBezTo>
                    <a:cubicBezTo>
                      <a:pt x="1223988" y="316196"/>
                      <a:pt x="1237871" y="261522"/>
                      <a:pt x="1253108" y="217652"/>
                    </a:cubicBezTo>
                    <a:cubicBezTo>
                      <a:pt x="1260619" y="196034"/>
                      <a:pt x="1268130" y="174416"/>
                      <a:pt x="1275630" y="152787"/>
                    </a:cubicBezTo>
                    <a:cubicBezTo>
                      <a:pt x="1275695" y="152959"/>
                      <a:pt x="1275770" y="153152"/>
                      <a:pt x="1275834" y="153324"/>
                    </a:cubicBezTo>
                    <a:cubicBezTo>
                      <a:pt x="1288310" y="188004"/>
                      <a:pt x="1298948" y="223242"/>
                      <a:pt x="1312799" y="257427"/>
                    </a:cubicBezTo>
                    <a:cubicBezTo>
                      <a:pt x="1326091" y="290235"/>
                      <a:pt x="1344025" y="325946"/>
                      <a:pt x="1370748" y="349833"/>
                    </a:cubicBezTo>
                    <a:cubicBezTo>
                      <a:pt x="1389918" y="366968"/>
                      <a:pt x="1414622" y="376041"/>
                      <a:pt x="1440239" y="369279"/>
                    </a:cubicBezTo>
                    <a:cubicBezTo>
                      <a:pt x="1465373" y="362647"/>
                      <a:pt x="1481254" y="341437"/>
                      <a:pt x="1491022" y="318723"/>
                    </a:cubicBezTo>
                    <a:cubicBezTo>
                      <a:pt x="1507516" y="280388"/>
                      <a:pt x="1517660" y="238044"/>
                      <a:pt x="1528309" y="197764"/>
                    </a:cubicBezTo>
                    <a:cubicBezTo>
                      <a:pt x="1532134" y="183295"/>
                      <a:pt x="1535551" y="168718"/>
                      <a:pt x="1539000" y="154152"/>
                    </a:cubicBezTo>
                    <a:cubicBezTo>
                      <a:pt x="1545168" y="167450"/>
                      <a:pt x="1551035" y="180876"/>
                      <a:pt x="1557074" y="194228"/>
                    </a:cubicBezTo>
                    <a:cubicBezTo>
                      <a:pt x="1571849" y="226897"/>
                      <a:pt x="1589020" y="259523"/>
                      <a:pt x="1614186" y="285516"/>
                    </a:cubicBezTo>
                    <a:cubicBezTo>
                      <a:pt x="1631368" y="303264"/>
                      <a:pt x="1652042" y="319163"/>
                      <a:pt x="1677358" y="321765"/>
                    </a:cubicBezTo>
                    <a:cubicBezTo>
                      <a:pt x="1704942" y="324603"/>
                      <a:pt x="1729420" y="311542"/>
                      <a:pt x="1748493" y="292364"/>
                    </a:cubicBezTo>
                    <a:cubicBezTo>
                      <a:pt x="1765621" y="275142"/>
                      <a:pt x="1781471" y="255395"/>
                      <a:pt x="1794956" y="235206"/>
                    </a:cubicBezTo>
                    <a:cubicBezTo>
                      <a:pt x="1809269" y="213771"/>
                      <a:pt x="1817350" y="193067"/>
                      <a:pt x="1822991" y="168030"/>
                    </a:cubicBezTo>
                    <a:cubicBezTo>
                      <a:pt x="1826429" y="153099"/>
                      <a:pt x="1822110" y="137501"/>
                      <a:pt x="1808614" y="1290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17000338" y="3421606"/>
                <a:ext cx="862" cy="84"/>
              </a:xfrm>
              <a:custGeom>
                <a:avLst/>
                <a:gdLst/>
                <a:ahLst/>
                <a:cxnLst/>
                <a:rect l="l" t="t" r="r" b="b"/>
                <a:pathLst>
                  <a:path w="862" h="84" extrusionOk="0">
                    <a:moveTo>
                      <a:pt x="0" y="74"/>
                    </a:moveTo>
                    <a:cubicBezTo>
                      <a:pt x="11" y="74"/>
                      <a:pt x="11" y="85"/>
                      <a:pt x="21" y="85"/>
                    </a:cubicBezTo>
                    <a:cubicBezTo>
                      <a:pt x="946" y="9"/>
                      <a:pt x="1332" y="-55"/>
                      <a:pt x="0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17323291" y="3407020"/>
                <a:ext cx="1547" cy="76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760" extrusionOk="0">
                    <a:moveTo>
                      <a:pt x="0" y="61"/>
                    </a:moveTo>
                    <a:cubicBezTo>
                      <a:pt x="0" y="72"/>
                      <a:pt x="0" y="72"/>
                      <a:pt x="0" y="61"/>
                    </a:cubicBezTo>
                    <a:cubicBezTo>
                      <a:pt x="365" y="330"/>
                      <a:pt x="677" y="545"/>
                      <a:pt x="999" y="760"/>
                    </a:cubicBezTo>
                    <a:cubicBezTo>
                      <a:pt x="1031" y="749"/>
                      <a:pt x="1075" y="738"/>
                      <a:pt x="1107" y="738"/>
                    </a:cubicBezTo>
                    <a:cubicBezTo>
                      <a:pt x="1236" y="663"/>
                      <a:pt x="1440" y="545"/>
                      <a:pt x="1547" y="491"/>
                    </a:cubicBezTo>
                    <a:cubicBezTo>
                      <a:pt x="935" y="158"/>
                      <a:pt x="376" y="-68"/>
                      <a:pt x="64" y="18"/>
                    </a:cubicBezTo>
                    <a:cubicBezTo>
                      <a:pt x="172" y="147"/>
                      <a:pt x="161" y="158"/>
                      <a:pt x="0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3" name="Google Shape;1583;p29"/>
            <p:cNvGrpSpPr/>
            <p:nvPr/>
          </p:nvGrpSpPr>
          <p:grpSpPr>
            <a:xfrm>
              <a:off x="15228611" y="-304926"/>
              <a:ext cx="3097613" cy="205109"/>
              <a:chOff x="15228611" y="-304926"/>
              <a:chExt cx="3097613" cy="205109"/>
            </a:xfrm>
          </p:grpSpPr>
          <p:sp>
            <p:nvSpPr>
              <p:cNvPr id="1584" name="Google Shape;1584;p29"/>
              <p:cNvSpPr/>
              <p:nvPr/>
            </p:nvSpPr>
            <p:spPr>
              <a:xfrm>
                <a:off x="18209916" y="-216174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17961481" y="-223570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17713038" y="-230966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9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17464594" y="-238362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17216148" y="-245758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16967714" y="-253154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16719269" y="-260550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16470823" y="-267946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16222380" y="-275342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15973934" y="-282738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15725500" y="-290134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8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15477056" y="-297530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15228611" y="-304926"/>
                <a:ext cx="116308" cy="116357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116357" extrusionOk="0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7" name="Google Shape;1597;p29"/>
            <p:cNvGrpSpPr/>
            <p:nvPr/>
          </p:nvGrpSpPr>
          <p:grpSpPr>
            <a:xfrm>
              <a:off x="15087523" y="-650267"/>
              <a:ext cx="3322376" cy="507807"/>
              <a:chOff x="15087523" y="-650267"/>
              <a:chExt cx="3322376" cy="507807"/>
            </a:xfrm>
          </p:grpSpPr>
          <p:sp>
            <p:nvSpPr>
              <p:cNvPr id="1598" name="Google Shape;1598;p29"/>
              <p:cNvSpPr/>
              <p:nvPr/>
            </p:nvSpPr>
            <p:spPr>
              <a:xfrm>
                <a:off x="18069866" y="-565016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7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7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298"/>
                      <a:pt x="322573" y="62163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17821334" y="-572122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7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7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298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17572805" y="-579228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5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309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17324273" y="-586333"/>
                <a:ext cx="340038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8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60" y="122309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17075753" y="-593439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20" y="409116"/>
                      <a:pt x="226520" y="395056"/>
                    </a:cubicBezTo>
                    <a:cubicBezTo>
                      <a:pt x="226520" y="379070"/>
                      <a:pt x="213904" y="368987"/>
                      <a:pt x="199086" y="367611"/>
                    </a:cubicBezTo>
                    <a:cubicBezTo>
                      <a:pt x="110405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4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16827222" y="-600545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16578691" y="-607640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298"/>
                      <a:pt x="322573" y="62163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16330159" y="-614745"/>
                <a:ext cx="340038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8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60" y="122298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16081638" y="-621851"/>
                <a:ext cx="340030" cy="422567"/>
              </a:xfrm>
              <a:custGeom>
                <a:avLst/>
                <a:gdLst/>
                <a:ahLst/>
                <a:cxnLst/>
                <a:rect l="l" t="t" r="r" b="b"/>
                <a:pathLst>
                  <a:path w="340030" h="422567" extrusionOk="0">
                    <a:moveTo>
                      <a:pt x="270686" y="27151"/>
                    </a:moveTo>
                    <a:cubicBezTo>
                      <a:pt x="220914" y="-6443"/>
                      <a:pt x="154346" y="-8679"/>
                      <a:pt x="101801" y="19422"/>
                    </a:cubicBezTo>
                    <a:cubicBezTo>
                      <a:pt x="-5772" y="76966"/>
                      <a:pt x="-29003" y="229475"/>
                      <a:pt x="36458" y="326933"/>
                    </a:cubicBezTo>
                    <a:cubicBezTo>
                      <a:pt x="72928" y="381231"/>
                      <a:pt x="133618" y="417749"/>
                      <a:pt x="199079" y="422511"/>
                    </a:cubicBezTo>
                    <a:cubicBezTo>
                      <a:pt x="213875" y="423586"/>
                      <a:pt x="226512" y="409127"/>
                      <a:pt x="226512" y="395066"/>
                    </a:cubicBezTo>
                    <a:cubicBezTo>
                      <a:pt x="226512" y="379081"/>
                      <a:pt x="213897" y="368998"/>
                      <a:pt x="199079" y="367622"/>
                    </a:cubicBezTo>
                    <a:cubicBezTo>
                      <a:pt x="110397" y="359377"/>
                      <a:pt x="43346" y="276570"/>
                      <a:pt x="56004" y="187453"/>
                    </a:cubicBezTo>
                    <a:cubicBezTo>
                      <a:pt x="67104" y="109302"/>
                      <a:pt x="138582" y="34031"/>
                      <a:pt x="221934" y="66979"/>
                    </a:cubicBezTo>
                    <a:cubicBezTo>
                      <a:pt x="266206" y="84480"/>
                      <a:pt x="291726" y="131898"/>
                      <a:pt x="293209" y="178004"/>
                    </a:cubicBezTo>
                    <a:cubicBezTo>
                      <a:pt x="293982" y="202181"/>
                      <a:pt x="332301" y="209824"/>
                      <a:pt x="337254" y="183970"/>
                    </a:cubicBezTo>
                    <a:cubicBezTo>
                      <a:pt x="349053" y="122309"/>
                      <a:pt x="322576" y="62174"/>
                      <a:pt x="270686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15833109" y="-628955"/>
                <a:ext cx="340034" cy="422565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65" extrusionOk="0">
                    <a:moveTo>
                      <a:pt x="270694" y="27149"/>
                    </a:moveTo>
                    <a:cubicBezTo>
                      <a:pt x="220921" y="-6444"/>
                      <a:pt x="154353" y="-8680"/>
                      <a:pt x="101808" y="19431"/>
                    </a:cubicBezTo>
                    <a:cubicBezTo>
                      <a:pt x="-5775" y="76975"/>
                      <a:pt x="-29007" y="229484"/>
                      <a:pt x="36465" y="326932"/>
                    </a:cubicBezTo>
                    <a:cubicBezTo>
                      <a:pt x="72935" y="381229"/>
                      <a:pt x="133625" y="417747"/>
                      <a:pt x="199086" y="422509"/>
                    </a:cubicBezTo>
                    <a:cubicBezTo>
                      <a:pt x="213883" y="423584"/>
                      <a:pt x="226519" y="409126"/>
                      <a:pt x="226519" y="395065"/>
                    </a:cubicBezTo>
                    <a:cubicBezTo>
                      <a:pt x="226519" y="379079"/>
                      <a:pt x="213904" y="368996"/>
                      <a:pt x="199086" y="367620"/>
                    </a:cubicBezTo>
                    <a:cubicBezTo>
                      <a:pt x="110404" y="359375"/>
                      <a:pt x="43353" y="276568"/>
                      <a:pt x="56011" y="187452"/>
                    </a:cubicBezTo>
                    <a:cubicBezTo>
                      <a:pt x="67111" y="109300"/>
                      <a:pt x="138590" y="34029"/>
                      <a:pt x="221942" y="66977"/>
                    </a:cubicBezTo>
                    <a:cubicBezTo>
                      <a:pt x="266213" y="84478"/>
                      <a:pt x="291733" y="131896"/>
                      <a:pt x="293216" y="178002"/>
                    </a:cubicBezTo>
                    <a:cubicBezTo>
                      <a:pt x="293990" y="202179"/>
                      <a:pt x="332308" y="209822"/>
                      <a:pt x="337262" y="183969"/>
                    </a:cubicBezTo>
                    <a:cubicBezTo>
                      <a:pt x="349050" y="122307"/>
                      <a:pt x="322573" y="62172"/>
                      <a:pt x="270694" y="2714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15584580" y="-636062"/>
                <a:ext cx="340034" cy="422556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56" extrusionOk="0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15336059" y="-643162"/>
                <a:ext cx="340034" cy="422561"/>
              </a:xfrm>
              <a:custGeom>
                <a:avLst/>
                <a:gdLst/>
                <a:ahLst/>
                <a:cxnLst/>
                <a:rect l="l" t="t" r="r" b="b"/>
                <a:pathLst>
                  <a:path w="340034" h="422561" extrusionOk="0">
                    <a:moveTo>
                      <a:pt x="270683" y="27145"/>
                    </a:moveTo>
                    <a:cubicBezTo>
                      <a:pt x="220910" y="-6449"/>
                      <a:pt x="154353" y="-8674"/>
                      <a:pt x="101808" y="19426"/>
                    </a:cubicBezTo>
                    <a:cubicBezTo>
                      <a:pt x="-5775" y="76971"/>
                      <a:pt x="-29007" y="229479"/>
                      <a:pt x="36465" y="326927"/>
                    </a:cubicBezTo>
                    <a:cubicBezTo>
                      <a:pt x="72935" y="381225"/>
                      <a:pt x="133625" y="417743"/>
                      <a:pt x="199086" y="422505"/>
                    </a:cubicBezTo>
                    <a:cubicBezTo>
                      <a:pt x="213883" y="423580"/>
                      <a:pt x="226519" y="409121"/>
                      <a:pt x="226519" y="395060"/>
                    </a:cubicBezTo>
                    <a:cubicBezTo>
                      <a:pt x="226519" y="379075"/>
                      <a:pt x="213904" y="368992"/>
                      <a:pt x="199086" y="367616"/>
                    </a:cubicBezTo>
                    <a:cubicBezTo>
                      <a:pt x="110404" y="359371"/>
                      <a:pt x="43353" y="276564"/>
                      <a:pt x="56011" y="187447"/>
                    </a:cubicBezTo>
                    <a:cubicBezTo>
                      <a:pt x="67111" y="109295"/>
                      <a:pt x="138590" y="34025"/>
                      <a:pt x="221942" y="66973"/>
                    </a:cubicBezTo>
                    <a:cubicBezTo>
                      <a:pt x="266213" y="84474"/>
                      <a:pt x="291733" y="131892"/>
                      <a:pt x="293216" y="177998"/>
                    </a:cubicBezTo>
                    <a:cubicBezTo>
                      <a:pt x="293990" y="202175"/>
                      <a:pt x="332308" y="209818"/>
                      <a:pt x="337262" y="183964"/>
                    </a:cubicBezTo>
                    <a:cubicBezTo>
                      <a:pt x="349050" y="122303"/>
                      <a:pt x="322573" y="62168"/>
                      <a:pt x="270683" y="2714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15087523" y="-650267"/>
                <a:ext cx="340033" cy="422560"/>
              </a:xfrm>
              <a:custGeom>
                <a:avLst/>
                <a:gdLst/>
                <a:ahLst/>
                <a:cxnLst/>
                <a:rect l="l" t="t" r="r" b="b"/>
                <a:pathLst>
                  <a:path w="340033" h="422560" extrusionOk="0">
                    <a:moveTo>
                      <a:pt x="270689" y="27154"/>
                    </a:moveTo>
                    <a:cubicBezTo>
                      <a:pt x="220916" y="-6450"/>
                      <a:pt x="154359" y="-8675"/>
                      <a:pt x="101814" y="19425"/>
                    </a:cubicBezTo>
                    <a:cubicBezTo>
                      <a:pt x="-5780" y="76969"/>
                      <a:pt x="-29001" y="229478"/>
                      <a:pt x="36460" y="326926"/>
                    </a:cubicBezTo>
                    <a:cubicBezTo>
                      <a:pt x="72930" y="381224"/>
                      <a:pt x="133620" y="417742"/>
                      <a:pt x="199081" y="422504"/>
                    </a:cubicBezTo>
                    <a:cubicBezTo>
                      <a:pt x="213878" y="423579"/>
                      <a:pt x="226514" y="409120"/>
                      <a:pt x="226514" y="395059"/>
                    </a:cubicBezTo>
                    <a:cubicBezTo>
                      <a:pt x="226514" y="379074"/>
                      <a:pt x="213899" y="368991"/>
                      <a:pt x="199081" y="367615"/>
                    </a:cubicBezTo>
                    <a:cubicBezTo>
                      <a:pt x="110399" y="359370"/>
                      <a:pt x="43348" y="276563"/>
                      <a:pt x="56006" y="187446"/>
                    </a:cubicBezTo>
                    <a:cubicBezTo>
                      <a:pt x="67106" y="109294"/>
                      <a:pt x="138584" y="34024"/>
                      <a:pt x="221937" y="66972"/>
                    </a:cubicBezTo>
                    <a:cubicBezTo>
                      <a:pt x="266208" y="84473"/>
                      <a:pt x="291728" y="131891"/>
                      <a:pt x="293211" y="177997"/>
                    </a:cubicBezTo>
                    <a:cubicBezTo>
                      <a:pt x="293985" y="202174"/>
                      <a:pt x="332303" y="209817"/>
                      <a:pt x="337256" y="183963"/>
                    </a:cubicBezTo>
                    <a:cubicBezTo>
                      <a:pt x="349055" y="122302"/>
                      <a:pt x="322578" y="62167"/>
                      <a:pt x="270689" y="271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6310B194-A6C9-D568-A04A-417A4654DB04}"/>
              </a:ext>
            </a:extLst>
          </p:cNvPr>
          <p:cNvSpPr/>
          <p:nvPr/>
        </p:nvSpPr>
        <p:spPr>
          <a:xfrm>
            <a:off x="194749" y="20214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574C5B9-2097-C475-A70F-B855F8275D30}"/>
                  </a:ext>
                </a:extLst>
              </p:cNvPr>
              <p:cNvSpPr txBox="1"/>
              <p:nvPr/>
            </p:nvSpPr>
            <p:spPr>
              <a:xfrm>
                <a:off x="2113770" y="474796"/>
                <a:ext cx="4511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574C5B9-2097-C475-A70F-B855F827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70" y="474796"/>
                <a:ext cx="4511040" cy="461665"/>
              </a:xfrm>
              <a:prstGeom prst="rect">
                <a:avLst/>
              </a:prstGeom>
              <a:blipFill>
                <a:blip r:embed="rId3"/>
                <a:stretch>
                  <a:fillRect l="-21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AA6A9C8D-C352-6F0D-5A44-FBE29BCE3105}"/>
              </a:ext>
            </a:extLst>
          </p:cNvPr>
          <p:cNvSpPr txBox="1"/>
          <p:nvPr/>
        </p:nvSpPr>
        <p:spPr>
          <a:xfrm>
            <a:off x="315444" y="150339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9700049E-A9D6-6ABD-97A2-D458BBCC7A74}"/>
              </a:ext>
            </a:extLst>
          </p:cNvPr>
          <p:cNvSpPr txBox="1"/>
          <p:nvPr/>
        </p:nvSpPr>
        <p:spPr>
          <a:xfrm>
            <a:off x="315444" y="333986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31880C5-47FF-8D77-B642-0DE0232CECFA}"/>
                  </a:ext>
                </a:extLst>
              </p:cNvPr>
              <p:cNvSpPr txBox="1"/>
              <p:nvPr/>
            </p:nvSpPr>
            <p:spPr>
              <a:xfrm>
                <a:off x="684454" y="1542883"/>
                <a:ext cx="2365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Luỹ </a:t>
                </a:r>
                <a:r>
                  <a:rPr lang="en-US" sz="2400" dirty="0" err="1"/>
                  <a:t>thừa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D31880C5-47FF-8D77-B642-0DE0232CE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54" y="1542883"/>
                <a:ext cx="2365216" cy="461665"/>
              </a:xfrm>
              <a:prstGeom prst="rect">
                <a:avLst/>
              </a:prstGeom>
              <a:blipFill>
                <a:blip r:embed="rId4"/>
                <a:stretch>
                  <a:fillRect l="-38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975B1E5-E798-B58D-0BB2-99C00C2704F1}"/>
                  </a:ext>
                </a:extLst>
              </p:cNvPr>
              <p:cNvSpPr txBox="1"/>
              <p:nvPr/>
            </p:nvSpPr>
            <p:spPr>
              <a:xfrm>
                <a:off x="585014" y="2271779"/>
                <a:ext cx="25076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975B1E5-E798-B58D-0BB2-99C00C27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4" y="2271779"/>
                <a:ext cx="2507674" cy="369332"/>
              </a:xfrm>
              <a:prstGeom prst="rect">
                <a:avLst/>
              </a:prstGeom>
              <a:blipFill>
                <a:blip r:embed="rId5"/>
                <a:stretch>
                  <a:fillRect l="-2190" r="-4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CAC3548C-0F65-D00C-58ED-34081F4839D7}"/>
                  </a:ext>
                </a:extLst>
              </p:cNvPr>
              <p:cNvSpPr txBox="1"/>
              <p:nvPr/>
            </p:nvSpPr>
            <p:spPr>
              <a:xfrm>
                <a:off x="774224" y="3339865"/>
                <a:ext cx="2365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Luỹ </a:t>
                </a:r>
                <a:r>
                  <a:rPr lang="en-US" sz="2400" dirty="0" err="1"/>
                  <a:t>thừa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CAC3548C-0F65-D00C-58ED-34081F483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4" y="3339865"/>
                <a:ext cx="2365216" cy="461665"/>
              </a:xfrm>
              <a:prstGeom prst="rect">
                <a:avLst/>
              </a:prstGeom>
              <a:blipFill>
                <a:blip r:embed="rId6"/>
                <a:stretch>
                  <a:fillRect l="-38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BFA2ABF0-9B27-ECA1-1EF7-F34529E69DBD}"/>
                  </a:ext>
                </a:extLst>
              </p:cNvPr>
              <p:cNvSpPr txBox="1"/>
              <p:nvPr/>
            </p:nvSpPr>
            <p:spPr>
              <a:xfrm>
                <a:off x="544834" y="4038620"/>
                <a:ext cx="3233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BFA2ABF0-9B27-ECA1-1EF7-F34529E69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4" y="4038620"/>
                <a:ext cx="3233193" cy="369332"/>
              </a:xfrm>
              <a:prstGeom prst="rect">
                <a:avLst/>
              </a:prstGeom>
              <a:blipFill>
                <a:blip r:embed="rId7"/>
                <a:stretch>
                  <a:fillRect l="-150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4">
            <a:extLst>
              <a:ext uri="{FF2B5EF4-FFF2-40B4-BE49-F238E27FC236}">
                <a16:creationId xmlns:a16="http://schemas.microsoft.com/office/drawing/2014/main" id="{D451E998-AD8E-F8D3-1D2F-97DCAB4476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4283041" y="1030446"/>
            <a:ext cx="2205988" cy="38365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68" grpId="0"/>
      <p:bldP spid="69" grpId="0"/>
      <p:bldP spid="3" grpId="0"/>
      <p:bldP spid="4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Hình ngũ giác 370">
            <a:extLst>
              <a:ext uri="{FF2B5EF4-FFF2-40B4-BE49-F238E27FC236}">
                <a16:creationId xmlns:a16="http://schemas.microsoft.com/office/drawing/2014/main" id="{FC19E344-1234-2C01-5575-778D81DD5849}"/>
              </a:ext>
            </a:extLst>
          </p:cNvPr>
          <p:cNvSpPr/>
          <p:nvPr/>
        </p:nvSpPr>
        <p:spPr>
          <a:xfrm>
            <a:off x="0" y="93837"/>
            <a:ext cx="3228975" cy="7858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372" name="Hộp Văn bản 371">
            <a:extLst>
              <a:ext uri="{FF2B5EF4-FFF2-40B4-BE49-F238E27FC236}">
                <a16:creationId xmlns:a16="http://schemas.microsoft.com/office/drawing/2014/main" id="{4E9786C6-B17A-EF20-CCB7-69D55761AD40}"/>
              </a:ext>
            </a:extLst>
          </p:cNvPr>
          <p:cNvSpPr txBox="1"/>
          <p:nvPr/>
        </p:nvSpPr>
        <p:spPr>
          <a:xfrm>
            <a:off x="3391153" y="0"/>
            <a:ext cx="596620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0258B062-7A12-0BD6-E1D7-FAFB482EDC63}"/>
                  </a:ext>
                </a:extLst>
              </p:cNvPr>
              <p:cNvSpPr txBox="1"/>
              <p:nvPr/>
            </p:nvSpPr>
            <p:spPr>
              <a:xfrm>
                <a:off x="3228975" y="1616467"/>
                <a:ext cx="1386597" cy="11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0258B062-7A12-0BD6-E1D7-FAFB482E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75" y="1616467"/>
                <a:ext cx="1386597" cy="1164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" name="Hộp Văn bản 373">
            <a:extLst>
              <a:ext uri="{FF2B5EF4-FFF2-40B4-BE49-F238E27FC236}">
                <a16:creationId xmlns:a16="http://schemas.microsoft.com/office/drawing/2014/main" id="{FA17EF23-9F88-A3F9-E87F-DC98C5F4762A}"/>
              </a:ext>
            </a:extLst>
          </p:cNvPr>
          <p:cNvSpPr txBox="1"/>
          <p:nvPr/>
        </p:nvSpPr>
        <p:spPr>
          <a:xfrm>
            <a:off x="312663" y="196427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39A84BB6-7564-8660-53C1-49DA93C531E2}"/>
                  </a:ext>
                </a:extLst>
              </p:cNvPr>
              <p:cNvSpPr txBox="1"/>
              <p:nvPr/>
            </p:nvSpPr>
            <p:spPr>
              <a:xfrm>
                <a:off x="3604747" y="3783252"/>
                <a:ext cx="1444698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39A84BB6-7564-8660-53C1-49DA93C5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47" y="3783252"/>
                <a:ext cx="1444698" cy="465833"/>
              </a:xfrm>
              <a:prstGeom prst="rect">
                <a:avLst/>
              </a:prstGeom>
              <a:blipFill>
                <a:blip r:embed="rId4"/>
                <a:stretch>
                  <a:fillRect r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727D39FD-BC66-7D55-A040-E800C79DD05F}"/>
                  </a:ext>
                </a:extLst>
              </p:cNvPr>
              <p:cNvSpPr txBox="1"/>
              <p:nvPr/>
            </p:nvSpPr>
            <p:spPr>
              <a:xfrm>
                <a:off x="5488305" y="2006623"/>
                <a:ext cx="21850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p>
                      </m:sSup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𝑎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727D39FD-BC66-7D55-A040-E800C79D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05" y="2006623"/>
                <a:ext cx="218503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Hộp Văn bản 379">
                <a:extLst>
                  <a:ext uri="{FF2B5EF4-FFF2-40B4-BE49-F238E27FC236}">
                    <a16:creationId xmlns:a16="http://schemas.microsoft.com/office/drawing/2014/main" id="{593A2442-1C4E-D270-4C57-4513077CFF95}"/>
                  </a:ext>
                </a:extLst>
              </p:cNvPr>
              <p:cNvSpPr txBox="1"/>
              <p:nvPr/>
            </p:nvSpPr>
            <p:spPr>
              <a:xfrm>
                <a:off x="4475088" y="1993333"/>
                <a:ext cx="11487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0" name="Hộp Văn bản 379">
                <a:extLst>
                  <a:ext uri="{FF2B5EF4-FFF2-40B4-BE49-F238E27FC236}">
                    <a16:creationId xmlns:a16="http://schemas.microsoft.com/office/drawing/2014/main" id="{593A2442-1C4E-D270-4C57-4513077C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88" y="1993333"/>
                <a:ext cx="1148715" cy="461665"/>
              </a:xfrm>
              <a:prstGeom prst="rect">
                <a:avLst/>
              </a:prstGeom>
              <a:blipFill>
                <a:blip r:embed="rId6"/>
                <a:stretch>
                  <a:fillRect r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89FBDF4-609F-1915-F487-7508528D65B3}"/>
                  </a:ext>
                </a:extLst>
              </p:cNvPr>
              <p:cNvSpPr txBox="1"/>
              <p:nvPr/>
            </p:nvSpPr>
            <p:spPr>
              <a:xfrm>
                <a:off x="773944" y="1916069"/>
                <a:ext cx="2455031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89FBDF4-609F-1915-F487-7508528D6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4" y="1916069"/>
                <a:ext cx="2455031" cy="616194"/>
              </a:xfrm>
              <a:prstGeom prst="rect">
                <a:avLst/>
              </a:prstGeom>
              <a:blipFill>
                <a:blip r:embed="rId7"/>
                <a:stretch>
                  <a:fillRect l="-3970" r="-273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53CD3FB0-A6FD-1B67-9DE9-CFAA7A44DF6B}"/>
              </a:ext>
            </a:extLst>
          </p:cNvPr>
          <p:cNvSpPr txBox="1"/>
          <p:nvPr/>
        </p:nvSpPr>
        <p:spPr>
          <a:xfrm>
            <a:off x="312663" y="377413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Hộp Văn bản 382">
                <a:extLst>
                  <a:ext uri="{FF2B5EF4-FFF2-40B4-BE49-F238E27FC236}">
                    <a16:creationId xmlns:a16="http://schemas.microsoft.com/office/drawing/2014/main" id="{21CEC6A2-1BC5-75CF-97E4-E0016D833A6A}"/>
                  </a:ext>
                </a:extLst>
              </p:cNvPr>
              <p:cNvSpPr txBox="1"/>
              <p:nvPr/>
            </p:nvSpPr>
            <p:spPr>
              <a:xfrm>
                <a:off x="771443" y="3787420"/>
                <a:ext cx="2793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Với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83" name="Hộp Văn bản 382">
                <a:extLst>
                  <a:ext uri="{FF2B5EF4-FFF2-40B4-BE49-F238E27FC236}">
                    <a16:creationId xmlns:a16="http://schemas.microsoft.com/office/drawing/2014/main" id="{21CEC6A2-1BC5-75CF-97E4-E0016D833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3" y="3787420"/>
                <a:ext cx="2793265" cy="461665"/>
              </a:xfrm>
              <a:prstGeom prst="rect">
                <a:avLst/>
              </a:prstGeom>
              <a:blipFill>
                <a:blip r:embed="rId8"/>
                <a:stretch>
                  <a:fillRect l="-3493" t="-9211" r="-240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Hộp Văn bản 383">
                <a:extLst>
                  <a:ext uri="{FF2B5EF4-FFF2-40B4-BE49-F238E27FC236}">
                    <a16:creationId xmlns:a16="http://schemas.microsoft.com/office/drawing/2014/main" id="{D9306C1B-7617-46E5-74E8-FEC8175BFD9C}"/>
                  </a:ext>
                </a:extLst>
              </p:cNvPr>
              <p:cNvSpPr txBox="1"/>
              <p:nvPr/>
            </p:nvSpPr>
            <p:spPr>
              <a:xfrm>
                <a:off x="5998845" y="3787420"/>
                <a:ext cx="21850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p>
                      </m:sSup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𝑎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4" name="Hộp Văn bản 383">
                <a:extLst>
                  <a:ext uri="{FF2B5EF4-FFF2-40B4-BE49-F238E27FC236}">
                    <a16:creationId xmlns:a16="http://schemas.microsoft.com/office/drawing/2014/main" id="{D9306C1B-7617-46E5-74E8-FEC8175B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45" y="3787420"/>
                <a:ext cx="218503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2BFE3120-1C53-BC45-BC30-50925A9CB281}"/>
                  </a:ext>
                </a:extLst>
              </p:cNvPr>
              <p:cNvSpPr txBox="1"/>
              <p:nvPr/>
            </p:nvSpPr>
            <p:spPr>
              <a:xfrm>
                <a:off x="4985628" y="3774130"/>
                <a:ext cx="1148715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2BFE3120-1C53-BC45-BC30-50925A9CB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628" y="3774130"/>
                <a:ext cx="1148715" cy="465833"/>
              </a:xfrm>
              <a:prstGeom prst="rect">
                <a:avLst/>
              </a:prstGeom>
              <a:blipFill>
                <a:blip r:embed="rId10"/>
                <a:stretch>
                  <a:fillRect r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6" name="Picture 3">
            <a:extLst>
              <a:ext uri="{FF2B5EF4-FFF2-40B4-BE49-F238E27FC236}">
                <a16:creationId xmlns:a16="http://schemas.microsoft.com/office/drawing/2014/main" id="{266E88EC-1E77-1B25-08A5-B206C39192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7063715" y="2540609"/>
            <a:ext cx="2069565" cy="24852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372" grpId="0"/>
      <p:bldP spid="373" grpId="0"/>
      <p:bldP spid="374" grpId="0"/>
      <p:bldP spid="375" grpId="0"/>
      <p:bldP spid="377" grpId="0"/>
      <p:bldP spid="380" grpId="0"/>
      <p:bldP spid="4" grpId="0"/>
      <p:bldP spid="382" grpId="0"/>
      <p:bldP spid="383" grpId="0"/>
      <p:bldP spid="384" grpId="0"/>
      <p:bldP spid="3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4076;p35">
            <a:extLst>
              <a:ext uri="{FF2B5EF4-FFF2-40B4-BE49-F238E27FC236}">
                <a16:creationId xmlns:a16="http://schemas.microsoft.com/office/drawing/2014/main" id="{16372CA0-C476-C173-FEEE-72C620AD686A}"/>
              </a:ext>
            </a:extLst>
          </p:cNvPr>
          <p:cNvGrpSpPr/>
          <p:nvPr/>
        </p:nvGrpSpPr>
        <p:grpSpPr>
          <a:xfrm>
            <a:off x="3828252" y="1358253"/>
            <a:ext cx="1378857" cy="1327992"/>
            <a:chOff x="10207497" y="7008085"/>
            <a:chExt cx="1912202" cy="1938570"/>
          </a:xfrm>
        </p:grpSpPr>
        <p:sp>
          <p:nvSpPr>
            <p:cNvPr id="162" name="Google Shape;4077;p35">
              <a:extLst>
                <a:ext uri="{FF2B5EF4-FFF2-40B4-BE49-F238E27FC236}">
                  <a16:creationId xmlns:a16="http://schemas.microsoft.com/office/drawing/2014/main" id="{6137F074-C0F3-AB4E-8259-43A704E329C9}"/>
                </a:ext>
              </a:extLst>
            </p:cNvPr>
            <p:cNvSpPr/>
            <p:nvPr/>
          </p:nvSpPr>
          <p:spPr>
            <a:xfrm>
              <a:off x="10207497" y="7008085"/>
              <a:ext cx="1912202" cy="1938570"/>
            </a:xfrm>
            <a:custGeom>
              <a:avLst/>
              <a:gdLst/>
              <a:ahLst/>
              <a:cxnLst/>
              <a:rect l="l" t="t" r="r" b="b"/>
              <a:pathLst>
                <a:path w="1912202" h="1938570" extrusionOk="0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4078;p35">
              <a:extLst>
                <a:ext uri="{FF2B5EF4-FFF2-40B4-BE49-F238E27FC236}">
                  <a16:creationId xmlns:a16="http://schemas.microsoft.com/office/drawing/2014/main" id="{6C2495C2-C547-3B97-375E-CFA12C47477D}"/>
                </a:ext>
              </a:extLst>
            </p:cNvPr>
            <p:cNvSpPr/>
            <p:nvPr/>
          </p:nvSpPr>
          <p:spPr>
            <a:xfrm>
              <a:off x="10339682" y="7164001"/>
              <a:ext cx="1656266" cy="1667367"/>
            </a:xfrm>
            <a:custGeom>
              <a:avLst/>
              <a:gdLst/>
              <a:ahLst/>
              <a:cxnLst/>
              <a:rect l="l" t="t" r="r" b="b"/>
              <a:pathLst>
                <a:path w="1656266" h="1667367" extrusionOk="0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26">
            <a:extLst>
              <a:ext uri="{FF2B5EF4-FFF2-40B4-BE49-F238E27FC236}">
                <a16:creationId xmlns:a16="http://schemas.microsoft.com/office/drawing/2014/main" id="{D8AC10F5-4F35-82EC-B94D-A43982F0CFFA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3D152134-5EB1-96BC-CB9E-96512DDA638F}"/>
              </a:ext>
            </a:extLst>
          </p:cNvPr>
          <p:cNvSpPr txBox="1"/>
          <p:nvPr/>
        </p:nvSpPr>
        <p:spPr>
          <a:xfrm>
            <a:off x="3438219" y="2983556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oogle Shape;3896;p34">
            <a:extLst>
              <a:ext uri="{FF2B5EF4-FFF2-40B4-BE49-F238E27FC236}">
                <a16:creationId xmlns:a16="http://schemas.microsoft.com/office/drawing/2014/main" id="{E6E3BA4E-74A8-4868-BBBD-F1C9D7C66B13}"/>
              </a:ext>
            </a:extLst>
          </p:cNvPr>
          <p:cNvGrpSpPr/>
          <p:nvPr/>
        </p:nvGrpSpPr>
        <p:grpSpPr>
          <a:xfrm>
            <a:off x="3940258" y="1584926"/>
            <a:ext cx="1181791" cy="1003223"/>
            <a:chOff x="9351877" y="7502957"/>
            <a:chExt cx="794898" cy="886590"/>
          </a:xfrm>
        </p:grpSpPr>
        <p:sp>
          <p:nvSpPr>
            <p:cNvPr id="98" name="Google Shape;3897;p34">
              <a:extLst>
                <a:ext uri="{FF2B5EF4-FFF2-40B4-BE49-F238E27FC236}">
                  <a16:creationId xmlns:a16="http://schemas.microsoft.com/office/drawing/2014/main" id="{BABBB879-B05C-BD35-3B73-6234F5991E6C}"/>
                </a:ext>
              </a:extLst>
            </p:cNvPr>
            <p:cNvSpPr/>
            <p:nvPr/>
          </p:nvSpPr>
          <p:spPr>
            <a:xfrm>
              <a:off x="9351877" y="7502957"/>
              <a:ext cx="794898" cy="882484"/>
            </a:xfrm>
            <a:custGeom>
              <a:avLst/>
              <a:gdLst/>
              <a:ahLst/>
              <a:cxnLst/>
              <a:rect l="l" t="t" r="r" b="b"/>
              <a:pathLst>
                <a:path w="794898" h="882484" extrusionOk="0">
                  <a:moveTo>
                    <a:pt x="233993" y="869351"/>
                  </a:moveTo>
                  <a:cubicBezTo>
                    <a:pt x="276492" y="878951"/>
                    <a:pt x="319915" y="882571"/>
                    <a:pt x="357466" y="882483"/>
                  </a:cubicBezTo>
                  <a:cubicBezTo>
                    <a:pt x="378796" y="882433"/>
                    <a:pt x="400117" y="881417"/>
                    <a:pt x="421376" y="879714"/>
                  </a:cubicBezTo>
                  <a:cubicBezTo>
                    <a:pt x="469420" y="875869"/>
                    <a:pt x="517683" y="868629"/>
                    <a:pt x="562564" y="851052"/>
                  </a:cubicBezTo>
                  <a:cubicBezTo>
                    <a:pt x="613299" y="831182"/>
                    <a:pt x="660031" y="792965"/>
                    <a:pt x="690355" y="747827"/>
                  </a:cubicBezTo>
                  <a:cubicBezTo>
                    <a:pt x="724044" y="697680"/>
                    <a:pt x="731984" y="631478"/>
                    <a:pt x="738370" y="572952"/>
                  </a:cubicBezTo>
                  <a:cubicBezTo>
                    <a:pt x="745529" y="507343"/>
                    <a:pt x="742011" y="445385"/>
                    <a:pt x="728161" y="381232"/>
                  </a:cubicBezTo>
                  <a:cubicBezTo>
                    <a:pt x="726719" y="374552"/>
                    <a:pt x="725189" y="367891"/>
                    <a:pt x="723578" y="361248"/>
                  </a:cubicBezTo>
                  <a:cubicBezTo>
                    <a:pt x="722473" y="356698"/>
                    <a:pt x="717320" y="345664"/>
                    <a:pt x="718485" y="341316"/>
                  </a:cubicBezTo>
                  <a:cubicBezTo>
                    <a:pt x="728544" y="303723"/>
                    <a:pt x="738703" y="265115"/>
                    <a:pt x="738483" y="226465"/>
                  </a:cubicBezTo>
                  <a:cubicBezTo>
                    <a:pt x="745751" y="228206"/>
                    <a:pt x="753514" y="228884"/>
                    <a:pt x="761792" y="228269"/>
                  </a:cubicBezTo>
                  <a:cubicBezTo>
                    <a:pt x="787130" y="224918"/>
                    <a:pt x="796561" y="195036"/>
                    <a:pt x="794662" y="172745"/>
                  </a:cubicBezTo>
                  <a:cubicBezTo>
                    <a:pt x="791125" y="141652"/>
                    <a:pt x="782817" y="110821"/>
                    <a:pt x="770641" y="82014"/>
                  </a:cubicBezTo>
                  <a:cubicBezTo>
                    <a:pt x="755861" y="45532"/>
                    <a:pt x="719346" y="27004"/>
                    <a:pt x="685426" y="11728"/>
                  </a:cubicBezTo>
                  <a:cubicBezTo>
                    <a:pt x="651446" y="-5248"/>
                    <a:pt x="610871" y="-2469"/>
                    <a:pt x="576387" y="11594"/>
                  </a:cubicBezTo>
                  <a:cubicBezTo>
                    <a:pt x="548217" y="22491"/>
                    <a:pt x="527945" y="46653"/>
                    <a:pt x="511396" y="71006"/>
                  </a:cubicBezTo>
                  <a:cubicBezTo>
                    <a:pt x="494668" y="97166"/>
                    <a:pt x="480739" y="125663"/>
                    <a:pt x="470738" y="155254"/>
                  </a:cubicBezTo>
                  <a:cubicBezTo>
                    <a:pt x="464907" y="144079"/>
                    <a:pt x="458393" y="133201"/>
                    <a:pt x="450828" y="123110"/>
                  </a:cubicBezTo>
                  <a:cubicBezTo>
                    <a:pt x="427587" y="91607"/>
                    <a:pt x="387340" y="59760"/>
                    <a:pt x="346058" y="71097"/>
                  </a:cubicBezTo>
                  <a:cubicBezTo>
                    <a:pt x="320449" y="82190"/>
                    <a:pt x="333247" y="112667"/>
                    <a:pt x="349948" y="125931"/>
                  </a:cubicBezTo>
                  <a:cubicBezTo>
                    <a:pt x="322443" y="119896"/>
                    <a:pt x="298091" y="127427"/>
                    <a:pt x="291025" y="148141"/>
                  </a:cubicBezTo>
                  <a:cubicBezTo>
                    <a:pt x="284754" y="138652"/>
                    <a:pt x="277404" y="129857"/>
                    <a:pt x="270708" y="120673"/>
                  </a:cubicBezTo>
                  <a:cubicBezTo>
                    <a:pt x="257412" y="103940"/>
                    <a:pt x="244043" y="86888"/>
                    <a:pt x="227459" y="73275"/>
                  </a:cubicBezTo>
                  <a:cubicBezTo>
                    <a:pt x="211301" y="60239"/>
                    <a:pt x="191916" y="51127"/>
                    <a:pt x="171735" y="46449"/>
                  </a:cubicBezTo>
                  <a:cubicBezTo>
                    <a:pt x="159605" y="44065"/>
                    <a:pt x="147145" y="44500"/>
                    <a:pt x="134849" y="43973"/>
                  </a:cubicBezTo>
                  <a:cubicBezTo>
                    <a:pt x="121461" y="43707"/>
                    <a:pt x="108049" y="45767"/>
                    <a:pt x="95560" y="50665"/>
                  </a:cubicBezTo>
                  <a:cubicBezTo>
                    <a:pt x="79821" y="56396"/>
                    <a:pt x="64442" y="63561"/>
                    <a:pt x="51105" y="73814"/>
                  </a:cubicBezTo>
                  <a:cubicBezTo>
                    <a:pt x="25113" y="95184"/>
                    <a:pt x="6128" y="126648"/>
                    <a:pt x="1630" y="160164"/>
                  </a:cubicBezTo>
                  <a:cubicBezTo>
                    <a:pt x="-1099" y="181536"/>
                    <a:pt x="-239" y="203244"/>
                    <a:pt x="2999" y="224514"/>
                  </a:cubicBezTo>
                  <a:cubicBezTo>
                    <a:pt x="5839" y="246167"/>
                    <a:pt x="14839" y="276136"/>
                    <a:pt x="41783" y="274478"/>
                  </a:cubicBezTo>
                  <a:cubicBezTo>
                    <a:pt x="49386" y="274023"/>
                    <a:pt x="56240" y="271889"/>
                    <a:pt x="62499" y="268518"/>
                  </a:cubicBezTo>
                  <a:cubicBezTo>
                    <a:pt x="64849" y="276761"/>
                    <a:pt x="67252" y="284990"/>
                    <a:pt x="69500" y="293251"/>
                  </a:cubicBezTo>
                  <a:cubicBezTo>
                    <a:pt x="76714" y="323334"/>
                    <a:pt x="86693" y="351768"/>
                    <a:pt x="97638" y="380428"/>
                  </a:cubicBezTo>
                  <a:cubicBezTo>
                    <a:pt x="85955" y="415206"/>
                    <a:pt x="92884" y="452940"/>
                    <a:pt x="86070" y="488679"/>
                  </a:cubicBezTo>
                  <a:cubicBezTo>
                    <a:pt x="73055" y="567403"/>
                    <a:pt x="21346" y="643983"/>
                    <a:pt x="45586" y="725607"/>
                  </a:cubicBezTo>
                  <a:cubicBezTo>
                    <a:pt x="70150" y="808324"/>
                    <a:pt x="150277" y="850442"/>
                    <a:pt x="233993" y="869351"/>
                  </a:cubicBezTo>
                  <a:close/>
                  <a:moveTo>
                    <a:pt x="262455" y="569907"/>
                  </a:moveTo>
                  <a:cubicBezTo>
                    <a:pt x="287051" y="572010"/>
                    <a:pt x="309918" y="582315"/>
                    <a:pt x="333725" y="588184"/>
                  </a:cubicBezTo>
                  <a:cubicBezTo>
                    <a:pt x="362446" y="592537"/>
                    <a:pt x="392020" y="595342"/>
                    <a:pt x="420803" y="589990"/>
                  </a:cubicBezTo>
                  <a:cubicBezTo>
                    <a:pt x="449280" y="585553"/>
                    <a:pt x="476493" y="573329"/>
                    <a:pt x="505467" y="572459"/>
                  </a:cubicBezTo>
                  <a:cubicBezTo>
                    <a:pt x="545987" y="573696"/>
                    <a:pt x="569845" y="598457"/>
                    <a:pt x="555574" y="639020"/>
                  </a:cubicBezTo>
                  <a:cubicBezTo>
                    <a:pt x="543993" y="669203"/>
                    <a:pt x="521390" y="694607"/>
                    <a:pt x="496028" y="714130"/>
                  </a:cubicBezTo>
                  <a:cubicBezTo>
                    <a:pt x="467571" y="734877"/>
                    <a:pt x="433071" y="746563"/>
                    <a:pt x="397974" y="748218"/>
                  </a:cubicBezTo>
                  <a:cubicBezTo>
                    <a:pt x="333057" y="751074"/>
                    <a:pt x="263147" y="718711"/>
                    <a:pt x="232057" y="660019"/>
                  </a:cubicBezTo>
                  <a:cubicBezTo>
                    <a:pt x="212630" y="625048"/>
                    <a:pt x="204773" y="563640"/>
                    <a:pt x="262455" y="56990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898;p34">
              <a:extLst>
                <a:ext uri="{FF2B5EF4-FFF2-40B4-BE49-F238E27FC236}">
                  <a16:creationId xmlns:a16="http://schemas.microsoft.com/office/drawing/2014/main" id="{50CE665D-9D05-8CC4-0201-AA5615B3892D}"/>
                </a:ext>
              </a:extLst>
            </p:cNvPr>
            <p:cNvSpPr/>
            <p:nvPr/>
          </p:nvSpPr>
          <p:spPr>
            <a:xfrm>
              <a:off x="9569576" y="8072419"/>
              <a:ext cx="342035" cy="139360"/>
            </a:xfrm>
            <a:custGeom>
              <a:avLst/>
              <a:gdLst/>
              <a:ahLst/>
              <a:cxnLst/>
              <a:rect l="l" t="t" r="r" b="b"/>
              <a:pathLst>
                <a:path w="342035" h="139360" extrusionOk="0">
                  <a:moveTo>
                    <a:pt x="44756" y="445"/>
                  </a:moveTo>
                  <a:cubicBezTo>
                    <a:pt x="-12926" y="-5823"/>
                    <a:pt x="-5070" y="55585"/>
                    <a:pt x="14357" y="90556"/>
                  </a:cubicBezTo>
                  <a:cubicBezTo>
                    <a:pt x="24527" y="109742"/>
                    <a:pt x="38837" y="126116"/>
                    <a:pt x="55768" y="139360"/>
                  </a:cubicBezTo>
                  <a:cubicBezTo>
                    <a:pt x="56610" y="138851"/>
                    <a:pt x="57362" y="138358"/>
                    <a:pt x="58040" y="137878"/>
                  </a:cubicBezTo>
                  <a:cubicBezTo>
                    <a:pt x="71097" y="130394"/>
                    <a:pt x="84649" y="123728"/>
                    <a:pt x="98395" y="117593"/>
                  </a:cubicBezTo>
                  <a:cubicBezTo>
                    <a:pt x="164960" y="86236"/>
                    <a:pt x="242860" y="78274"/>
                    <a:pt x="308121" y="117135"/>
                  </a:cubicBezTo>
                  <a:cubicBezTo>
                    <a:pt x="320687" y="103043"/>
                    <a:pt x="331145" y="87105"/>
                    <a:pt x="337877" y="69557"/>
                  </a:cubicBezTo>
                  <a:cubicBezTo>
                    <a:pt x="352147" y="28995"/>
                    <a:pt x="328288" y="4234"/>
                    <a:pt x="287769" y="2997"/>
                  </a:cubicBezTo>
                  <a:cubicBezTo>
                    <a:pt x="258796" y="3867"/>
                    <a:pt x="231584" y="16091"/>
                    <a:pt x="203108" y="20528"/>
                  </a:cubicBezTo>
                  <a:cubicBezTo>
                    <a:pt x="174323" y="25881"/>
                    <a:pt x="144751" y="23074"/>
                    <a:pt x="116029" y="18722"/>
                  </a:cubicBezTo>
                  <a:cubicBezTo>
                    <a:pt x="92221" y="12852"/>
                    <a:pt x="69352" y="2547"/>
                    <a:pt x="44756" y="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899;p34">
              <a:extLst>
                <a:ext uri="{FF2B5EF4-FFF2-40B4-BE49-F238E27FC236}">
                  <a16:creationId xmlns:a16="http://schemas.microsoft.com/office/drawing/2014/main" id="{B2F97B7D-1778-DEA9-7973-C5D94A64C841}"/>
                </a:ext>
              </a:extLst>
            </p:cNvPr>
            <p:cNvSpPr/>
            <p:nvPr/>
          </p:nvSpPr>
          <p:spPr>
            <a:xfrm>
              <a:off x="9625342" y="8163357"/>
              <a:ext cx="252351" cy="87991"/>
            </a:xfrm>
            <a:custGeom>
              <a:avLst/>
              <a:gdLst/>
              <a:ahLst/>
              <a:cxnLst/>
              <a:rect l="l" t="t" r="r" b="b"/>
              <a:pathLst>
                <a:path w="252351" h="87991" extrusionOk="0">
                  <a:moveTo>
                    <a:pt x="2272" y="46941"/>
                  </a:moveTo>
                  <a:cubicBezTo>
                    <a:pt x="1596" y="47420"/>
                    <a:pt x="842" y="47914"/>
                    <a:pt x="0" y="48423"/>
                  </a:cubicBezTo>
                  <a:cubicBezTo>
                    <a:pt x="3005" y="50781"/>
                    <a:pt x="6083" y="53022"/>
                    <a:pt x="9236" y="55170"/>
                  </a:cubicBezTo>
                  <a:cubicBezTo>
                    <a:pt x="10069" y="55748"/>
                    <a:pt x="10917" y="56312"/>
                    <a:pt x="11762" y="56864"/>
                  </a:cubicBezTo>
                  <a:cubicBezTo>
                    <a:pt x="13311" y="57882"/>
                    <a:pt x="14873" y="58874"/>
                    <a:pt x="16445" y="59827"/>
                  </a:cubicBezTo>
                  <a:cubicBezTo>
                    <a:pt x="48636" y="79563"/>
                    <a:pt x="87390" y="89452"/>
                    <a:pt x="124508" y="87817"/>
                  </a:cubicBezTo>
                  <a:cubicBezTo>
                    <a:pt x="159606" y="86162"/>
                    <a:pt x="194104" y="74476"/>
                    <a:pt x="222563" y="53729"/>
                  </a:cubicBezTo>
                  <a:cubicBezTo>
                    <a:pt x="229519" y="48370"/>
                    <a:pt x="236259" y="42583"/>
                    <a:pt x="242629" y="36374"/>
                  </a:cubicBezTo>
                  <a:cubicBezTo>
                    <a:pt x="245989" y="33098"/>
                    <a:pt x="249242" y="29708"/>
                    <a:pt x="252352" y="26196"/>
                  </a:cubicBezTo>
                  <a:cubicBezTo>
                    <a:pt x="187091" y="-12663"/>
                    <a:pt x="109190" y="-4703"/>
                    <a:pt x="42626" y="26654"/>
                  </a:cubicBezTo>
                  <a:cubicBezTo>
                    <a:pt x="28882" y="32791"/>
                    <a:pt x="15330" y="39457"/>
                    <a:pt x="2272" y="4694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3900;p34">
              <a:extLst>
                <a:ext uri="{FF2B5EF4-FFF2-40B4-BE49-F238E27FC236}">
                  <a16:creationId xmlns:a16="http://schemas.microsoft.com/office/drawing/2014/main" id="{D0D9FF26-CB15-F4F7-9E84-0CF056FB0D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94514">
              <a:off x="9628167" y="8071409"/>
              <a:ext cx="224473" cy="70906"/>
            </a:xfrm>
            <a:custGeom>
              <a:avLst/>
              <a:gdLst/>
              <a:ahLst/>
              <a:cxnLst/>
              <a:rect l="l" t="t" r="r" b="b"/>
              <a:pathLst>
                <a:path w="224388" h="70879" extrusionOk="0">
                  <a:moveTo>
                    <a:pt x="50" y="289"/>
                  </a:moveTo>
                  <a:lnTo>
                    <a:pt x="224438" y="289"/>
                  </a:lnTo>
                  <a:lnTo>
                    <a:pt x="224438" y="71168"/>
                  </a:lnTo>
                  <a:lnTo>
                    <a:pt x="50" y="71168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02" name="Google Shape;3901;p34">
              <a:extLst>
                <a:ext uri="{FF2B5EF4-FFF2-40B4-BE49-F238E27FC236}">
                  <a16:creationId xmlns:a16="http://schemas.microsoft.com/office/drawing/2014/main" id="{83C40322-C807-4C82-355F-10E7D4116386}"/>
                </a:ext>
              </a:extLst>
            </p:cNvPr>
            <p:cNvGrpSpPr/>
            <p:nvPr/>
          </p:nvGrpSpPr>
          <p:grpSpPr>
            <a:xfrm>
              <a:off x="9649600" y="7668202"/>
              <a:ext cx="155571" cy="647054"/>
              <a:chOff x="9649600" y="7668202"/>
              <a:chExt cx="155571" cy="647054"/>
            </a:xfrm>
          </p:grpSpPr>
          <p:sp>
            <p:nvSpPr>
              <p:cNvPr id="123" name="Google Shape;3902;p34">
                <a:extLst>
                  <a:ext uri="{FF2B5EF4-FFF2-40B4-BE49-F238E27FC236}">
                    <a16:creationId xmlns:a16="http://schemas.microsoft.com/office/drawing/2014/main" id="{DD748BF3-637F-B2AA-2D30-F4E85CD4E8CA}"/>
                  </a:ext>
                </a:extLst>
              </p:cNvPr>
              <p:cNvSpPr/>
              <p:nvPr/>
            </p:nvSpPr>
            <p:spPr>
              <a:xfrm>
                <a:off x="9664384" y="8277490"/>
                <a:ext cx="140787" cy="37766"/>
              </a:xfrm>
              <a:custGeom>
                <a:avLst/>
                <a:gdLst/>
                <a:ahLst/>
                <a:cxnLst/>
                <a:rect l="l" t="t" r="r" b="b"/>
                <a:pathLst>
                  <a:path w="140787" h="37766" extrusionOk="0">
                    <a:moveTo>
                      <a:pt x="126592" y="24910"/>
                    </a:moveTo>
                    <a:cubicBezTo>
                      <a:pt x="92302" y="47634"/>
                      <a:pt x="36915" y="37636"/>
                      <a:pt x="6075" y="15126"/>
                    </a:cubicBezTo>
                    <a:cubicBezTo>
                      <a:pt x="-1160" y="9845"/>
                      <a:pt x="-3817" y="-2581"/>
                      <a:pt x="8858" y="478"/>
                    </a:cubicBezTo>
                    <a:cubicBezTo>
                      <a:pt x="46629" y="9597"/>
                      <a:pt x="86563" y="10000"/>
                      <a:pt x="124797" y="3609"/>
                    </a:cubicBezTo>
                    <a:cubicBezTo>
                      <a:pt x="129525" y="2820"/>
                      <a:pt x="141707" y="1378"/>
                      <a:pt x="140733" y="9747"/>
                    </a:cubicBezTo>
                    <a:cubicBezTo>
                      <a:pt x="140424" y="12395"/>
                      <a:pt x="138633" y="14614"/>
                      <a:pt x="136767" y="16518"/>
                    </a:cubicBezTo>
                    <a:cubicBezTo>
                      <a:pt x="133651" y="19703"/>
                      <a:pt x="130240" y="22492"/>
                      <a:pt x="126592" y="2491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903;p34">
                <a:extLst>
                  <a:ext uri="{FF2B5EF4-FFF2-40B4-BE49-F238E27FC236}">
                    <a16:creationId xmlns:a16="http://schemas.microsoft.com/office/drawing/2014/main" id="{3716AE78-384A-7AE2-3A4B-2BDEB4808C3A}"/>
                  </a:ext>
                </a:extLst>
              </p:cNvPr>
              <p:cNvSpPr/>
              <p:nvPr/>
            </p:nvSpPr>
            <p:spPr>
              <a:xfrm>
                <a:off x="9649600" y="7668202"/>
                <a:ext cx="90664" cy="45623"/>
              </a:xfrm>
              <a:custGeom>
                <a:avLst/>
                <a:gdLst/>
                <a:ahLst/>
                <a:cxnLst/>
                <a:rect l="l" t="t" r="r" b="b"/>
                <a:pathLst>
                  <a:path w="90664" h="45623" extrusionOk="0">
                    <a:moveTo>
                      <a:pt x="86669" y="45580"/>
                    </a:moveTo>
                    <a:cubicBezTo>
                      <a:pt x="79644" y="44385"/>
                      <a:pt x="72627" y="43182"/>
                      <a:pt x="65701" y="41536"/>
                    </a:cubicBezTo>
                    <a:cubicBezTo>
                      <a:pt x="52032" y="37834"/>
                      <a:pt x="38124" y="33645"/>
                      <a:pt x="26098" y="25945"/>
                    </a:cubicBezTo>
                    <a:cubicBezTo>
                      <a:pt x="16814" y="19425"/>
                      <a:pt x="7148" y="12326"/>
                      <a:pt x="119" y="3451"/>
                    </a:cubicBezTo>
                    <a:cubicBezTo>
                      <a:pt x="-647" y="1037"/>
                      <a:pt x="2453" y="-1045"/>
                      <a:pt x="4458" y="572"/>
                    </a:cubicBezTo>
                    <a:cubicBezTo>
                      <a:pt x="20609" y="17229"/>
                      <a:pt x="40446" y="28768"/>
                      <a:pt x="63315" y="33894"/>
                    </a:cubicBezTo>
                    <a:cubicBezTo>
                      <a:pt x="71220" y="36003"/>
                      <a:pt x="79373" y="37161"/>
                      <a:pt x="87441" y="38412"/>
                    </a:cubicBezTo>
                    <a:cubicBezTo>
                      <a:pt x="89391" y="38703"/>
                      <a:pt x="90857" y="40375"/>
                      <a:pt x="90643" y="42387"/>
                    </a:cubicBezTo>
                    <a:cubicBezTo>
                      <a:pt x="90448" y="44255"/>
                      <a:pt x="88581" y="45913"/>
                      <a:pt x="86669" y="45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904;p34">
                <a:extLst>
                  <a:ext uri="{FF2B5EF4-FFF2-40B4-BE49-F238E27FC236}">
                    <a16:creationId xmlns:a16="http://schemas.microsoft.com/office/drawing/2014/main" id="{A22BA64C-5D62-4226-6827-77E0749045AD}"/>
                  </a:ext>
                </a:extLst>
              </p:cNvPr>
              <p:cNvSpPr/>
              <p:nvPr/>
            </p:nvSpPr>
            <p:spPr>
              <a:xfrm>
                <a:off x="9730894" y="8041673"/>
                <a:ext cx="12061" cy="4571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45715" extrusionOk="0">
                    <a:moveTo>
                      <a:pt x="7558" y="43141"/>
                    </a:moveTo>
                    <a:cubicBezTo>
                      <a:pt x="5900" y="47934"/>
                      <a:pt x="-1337" y="45421"/>
                      <a:pt x="217" y="40623"/>
                    </a:cubicBezTo>
                    <a:cubicBezTo>
                      <a:pt x="2262" y="32940"/>
                      <a:pt x="4350" y="24559"/>
                      <a:pt x="4323" y="16425"/>
                    </a:cubicBezTo>
                    <a:cubicBezTo>
                      <a:pt x="4316" y="12480"/>
                      <a:pt x="4015" y="8464"/>
                      <a:pt x="3603" y="4475"/>
                    </a:cubicBezTo>
                    <a:cubicBezTo>
                      <a:pt x="3351" y="3349"/>
                      <a:pt x="3707" y="2279"/>
                      <a:pt x="4394" y="1467"/>
                    </a:cubicBezTo>
                    <a:cubicBezTo>
                      <a:pt x="6073" y="-821"/>
                      <a:pt x="9788" y="-318"/>
                      <a:pt x="10942" y="2180"/>
                    </a:cubicBezTo>
                    <a:cubicBezTo>
                      <a:pt x="10933" y="2184"/>
                      <a:pt x="10924" y="2186"/>
                      <a:pt x="10915" y="2189"/>
                    </a:cubicBezTo>
                    <a:cubicBezTo>
                      <a:pt x="13530" y="15823"/>
                      <a:pt x="11356" y="29905"/>
                      <a:pt x="7558" y="4314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3" name="Google Shape;3905;p34">
              <a:extLst>
                <a:ext uri="{FF2B5EF4-FFF2-40B4-BE49-F238E27FC236}">
                  <a16:creationId xmlns:a16="http://schemas.microsoft.com/office/drawing/2014/main" id="{7F3EFE8E-E054-8EBF-5428-BB82CD6D4BD1}"/>
                </a:ext>
              </a:extLst>
            </p:cNvPr>
            <p:cNvSpPr/>
            <p:nvPr/>
          </p:nvSpPr>
          <p:spPr>
            <a:xfrm>
              <a:off x="9410377" y="8261227"/>
              <a:ext cx="544612" cy="128320"/>
            </a:xfrm>
            <a:custGeom>
              <a:avLst/>
              <a:gdLst/>
              <a:ahLst/>
              <a:cxnLst/>
              <a:rect l="l" t="t" r="r" b="b"/>
              <a:pathLst>
                <a:path w="544612" h="128320" extrusionOk="0">
                  <a:moveTo>
                    <a:pt x="2010" y="410"/>
                  </a:moveTo>
                  <a:cubicBezTo>
                    <a:pt x="-3178" y="3648"/>
                    <a:pt x="3097" y="9162"/>
                    <a:pt x="4970" y="12637"/>
                  </a:cubicBezTo>
                  <a:cubicBezTo>
                    <a:pt x="40160" y="58404"/>
                    <a:pt x="91513" y="90237"/>
                    <a:pt x="145714" y="108720"/>
                  </a:cubicBezTo>
                  <a:cubicBezTo>
                    <a:pt x="194761" y="124739"/>
                    <a:pt x="246986" y="129612"/>
                    <a:pt x="298342" y="128042"/>
                  </a:cubicBezTo>
                  <a:cubicBezTo>
                    <a:pt x="330203" y="127640"/>
                    <a:pt x="361852" y="122835"/>
                    <a:pt x="393300" y="118635"/>
                  </a:cubicBezTo>
                  <a:cubicBezTo>
                    <a:pt x="443469" y="112995"/>
                    <a:pt x="492807" y="101342"/>
                    <a:pt x="540850" y="85931"/>
                  </a:cubicBezTo>
                  <a:cubicBezTo>
                    <a:pt x="543251" y="85416"/>
                    <a:pt x="545296" y="83160"/>
                    <a:pt x="544396" y="80616"/>
                  </a:cubicBezTo>
                  <a:cubicBezTo>
                    <a:pt x="541991" y="75058"/>
                    <a:pt x="535628" y="80119"/>
                    <a:pt x="531556" y="80731"/>
                  </a:cubicBezTo>
                  <a:cubicBezTo>
                    <a:pt x="485903" y="94836"/>
                    <a:pt x="439495" y="105679"/>
                    <a:pt x="392090" y="110935"/>
                  </a:cubicBezTo>
                  <a:cubicBezTo>
                    <a:pt x="304830" y="124230"/>
                    <a:pt x="212127" y="127848"/>
                    <a:pt x="128928" y="94193"/>
                  </a:cubicBezTo>
                  <a:cubicBezTo>
                    <a:pt x="128940" y="94193"/>
                    <a:pt x="128954" y="94205"/>
                    <a:pt x="128966" y="94218"/>
                  </a:cubicBezTo>
                  <a:cubicBezTo>
                    <a:pt x="96954" y="81865"/>
                    <a:pt x="67644" y="63686"/>
                    <a:pt x="41766" y="41231"/>
                  </a:cubicBezTo>
                  <a:cubicBezTo>
                    <a:pt x="29188" y="30549"/>
                    <a:pt x="16926" y="19271"/>
                    <a:pt x="8391" y="5127"/>
                  </a:cubicBezTo>
                  <a:cubicBezTo>
                    <a:pt x="7306" y="2424"/>
                    <a:pt x="5505" y="-1234"/>
                    <a:pt x="2010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906;p34">
              <a:extLst>
                <a:ext uri="{FF2B5EF4-FFF2-40B4-BE49-F238E27FC236}">
                  <a16:creationId xmlns:a16="http://schemas.microsoft.com/office/drawing/2014/main" id="{56CC9C0B-4B38-61DF-C215-7AF2632DAE2E}"/>
                </a:ext>
              </a:extLst>
            </p:cNvPr>
            <p:cNvSpPr/>
            <p:nvPr/>
          </p:nvSpPr>
          <p:spPr>
            <a:xfrm>
              <a:off x="9683708" y="7995406"/>
              <a:ext cx="105185" cy="42071"/>
            </a:xfrm>
            <a:custGeom>
              <a:avLst/>
              <a:gdLst/>
              <a:ahLst/>
              <a:cxnLst/>
              <a:rect l="l" t="t" r="r" b="b"/>
              <a:pathLst>
                <a:path w="105185" h="42071" extrusionOk="0">
                  <a:moveTo>
                    <a:pt x="62552" y="41251"/>
                  </a:moveTo>
                  <a:cubicBezTo>
                    <a:pt x="76290" y="39106"/>
                    <a:pt x="94083" y="40015"/>
                    <a:pt x="103315" y="27894"/>
                  </a:cubicBezTo>
                  <a:cubicBezTo>
                    <a:pt x="107970" y="20664"/>
                    <a:pt x="103201" y="13786"/>
                    <a:pt x="97056" y="9621"/>
                  </a:cubicBezTo>
                  <a:cubicBezTo>
                    <a:pt x="77982" y="-1241"/>
                    <a:pt x="54085" y="-600"/>
                    <a:pt x="32731" y="701"/>
                  </a:cubicBezTo>
                  <a:cubicBezTo>
                    <a:pt x="22607" y="1737"/>
                    <a:pt x="11172" y="3583"/>
                    <a:pt x="3997" y="11497"/>
                  </a:cubicBezTo>
                  <a:cubicBezTo>
                    <a:pt x="-7328" y="26193"/>
                    <a:pt x="7527" y="38449"/>
                    <a:pt x="22225" y="40110"/>
                  </a:cubicBezTo>
                  <a:cubicBezTo>
                    <a:pt x="35546" y="42884"/>
                    <a:pt x="49102" y="42174"/>
                    <a:pt x="62552" y="4125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907;p34">
              <a:extLst>
                <a:ext uri="{FF2B5EF4-FFF2-40B4-BE49-F238E27FC236}">
                  <a16:creationId xmlns:a16="http://schemas.microsoft.com/office/drawing/2014/main" id="{0FC855B6-5E55-53E4-66F2-C83C6F17AC45}"/>
                </a:ext>
              </a:extLst>
            </p:cNvPr>
            <p:cNvSpPr/>
            <p:nvPr/>
          </p:nvSpPr>
          <p:spPr>
            <a:xfrm>
              <a:off x="9437813" y="7621045"/>
              <a:ext cx="164105" cy="209892"/>
            </a:xfrm>
            <a:custGeom>
              <a:avLst/>
              <a:gdLst/>
              <a:ahLst/>
              <a:cxnLst/>
              <a:rect l="l" t="t" r="r" b="b"/>
              <a:pathLst>
                <a:path w="164105" h="209892" extrusionOk="0">
                  <a:moveTo>
                    <a:pt x="40773" y="208082"/>
                  </a:moveTo>
                  <a:cubicBezTo>
                    <a:pt x="42901" y="206513"/>
                    <a:pt x="43773" y="204291"/>
                    <a:pt x="44717" y="201964"/>
                  </a:cubicBezTo>
                  <a:cubicBezTo>
                    <a:pt x="46635" y="197093"/>
                    <a:pt x="49457" y="191870"/>
                    <a:pt x="52322" y="187394"/>
                  </a:cubicBezTo>
                  <a:cubicBezTo>
                    <a:pt x="52683" y="185749"/>
                    <a:pt x="53100" y="184117"/>
                    <a:pt x="53581" y="182503"/>
                  </a:cubicBezTo>
                  <a:cubicBezTo>
                    <a:pt x="56817" y="171585"/>
                    <a:pt x="61695" y="161338"/>
                    <a:pt x="68104" y="151918"/>
                  </a:cubicBezTo>
                  <a:cubicBezTo>
                    <a:pt x="71541" y="146862"/>
                    <a:pt x="75339" y="141898"/>
                    <a:pt x="79653" y="137572"/>
                  </a:cubicBezTo>
                  <a:cubicBezTo>
                    <a:pt x="83768" y="133444"/>
                    <a:pt x="88268" y="129803"/>
                    <a:pt x="93084" y="126524"/>
                  </a:cubicBezTo>
                  <a:cubicBezTo>
                    <a:pt x="93441" y="126281"/>
                    <a:pt x="93803" y="126041"/>
                    <a:pt x="94167" y="125805"/>
                  </a:cubicBezTo>
                  <a:cubicBezTo>
                    <a:pt x="92034" y="124850"/>
                    <a:pt x="90029" y="123778"/>
                    <a:pt x="88127" y="122393"/>
                  </a:cubicBezTo>
                  <a:cubicBezTo>
                    <a:pt x="85831" y="120744"/>
                    <a:pt x="84258" y="118397"/>
                    <a:pt x="83025" y="115902"/>
                  </a:cubicBezTo>
                  <a:cubicBezTo>
                    <a:pt x="80601" y="110996"/>
                    <a:pt x="81667" y="104742"/>
                    <a:pt x="84390" y="100205"/>
                  </a:cubicBezTo>
                  <a:cubicBezTo>
                    <a:pt x="86906" y="96006"/>
                    <a:pt x="90574" y="92298"/>
                    <a:pt x="95090" y="90256"/>
                  </a:cubicBezTo>
                  <a:cubicBezTo>
                    <a:pt x="100264" y="87912"/>
                    <a:pt x="105674" y="86228"/>
                    <a:pt x="111184" y="84887"/>
                  </a:cubicBezTo>
                  <a:cubicBezTo>
                    <a:pt x="115729" y="83776"/>
                    <a:pt x="120318" y="82957"/>
                    <a:pt x="124909" y="82115"/>
                  </a:cubicBezTo>
                  <a:cubicBezTo>
                    <a:pt x="126995" y="81724"/>
                    <a:pt x="129137" y="81576"/>
                    <a:pt x="131239" y="81313"/>
                  </a:cubicBezTo>
                  <a:cubicBezTo>
                    <a:pt x="135086" y="80848"/>
                    <a:pt x="138921" y="80460"/>
                    <a:pt x="142790" y="80353"/>
                  </a:cubicBezTo>
                  <a:cubicBezTo>
                    <a:pt x="149864" y="80168"/>
                    <a:pt x="157238" y="80640"/>
                    <a:pt x="164105" y="82598"/>
                  </a:cubicBezTo>
                  <a:cubicBezTo>
                    <a:pt x="163901" y="79817"/>
                    <a:pt x="162595" y="77028"/>
                    <a:pt x="160437" y="74800"/>
                  </a:cubicBezTo>
                  <a:cubicBezTo>
                    <a:pt x="154966" y="67385"/>
                    <a:pt x="148857" y="60499"/>
                    <a:pt x="143274" y="53175"/>
                  </a:cubicBezTo>
                  <a:cubicBezTo>
                    <a:pt x="127749" y="29819"/>
                    <a:pt x="106493" y="10430"/>
                    <a:pt x="78924" y="2953"/>
                  </a:cubicBezTo>
                  <a:cubicBezTo>
                    <a:pt x="74536" y="1427"/>
                    <a:pt x="70241" y="460"/>
                    <a:pt x="66075" y="0"/>
                  </a:cubicBezTo>
                  <a:cubicBezTo>
                    <a:pt x="64898" y="3189"/>
                    <a:pt x="63709" y="6381"/>
                    <a:pt x="62546" y="9584"/>
                  </a:cubicBezTo>
                  <a:cubicBezTo>
                    <a:pt x="59007" y="19232"/>
                    <a:pt x="55362" y="28832"/>
                    <a:pt x="51099" y="38205"/>
                  </a:cubicBezTo>
                  <a:cubicBezTo>
                    <a:pt x="43308" y="55359"/>
                    <a:pt x="34038" y="71711"/>
                    <a:pt x="23729" y="87454"/>
                  </a:cubicBezTo>
                  <a:cubicBezTo>
                    <a:pt x="23766" y="87401"/>
                    <a:pt x="23803" y="87350"/>
                    <a:pt x="23840" y="87309"/>
                  </a:cubicBezTo>
                  <a:cubicBezTo>
                    <a:pt x="23667" y="87558"/>
                    <a:pt x="23509" y="87805"/>
                    <a:pt x="23350" y="88051"/>
                  </a:cubicBezTo>
                  <a:cubicBezTo>
                    <a:pt x="23276" y="88143"/>
                    <a:pt x="23215" y="88247"/>
                    <a:pt x="23155" y="88351"/>
                  </a:cubicBezTo>
                  <a:cubicBezTo>
                    <a:pt x="23155" y="88339"/>
                    <a:pt x="23167" y="88324"/>
                    <a:pt x="23167" y="88312"/>
                  </a:cubicBezTo>
                  <a:cubicBezTo>
                    <a:pt x="17539" y="96828"/>
                    <a:pt x="11597" y="105100"/>
                    <a:pt x="5408" y="113248"/>
                  </a:cubicBezTo>
                  <a:cubicBezTo>
                    <a:pt x="4545" y="114384"/>
                    <a:pt x="3566" y="115447"/>
                    <a:pt x="2649" y="116532"/>
                  </a:cubicBezTo>
                  <a:cubicBezTo>
                    <a:pt x="1820" y="117502"/>
                    <a:pt x="1045" y="118571"/>
                    <a:pt x="150" y="119479"/>
                  </a:cubicBezTo>
                  <a:cubicBezTo>
                    <a:pt x="100" y="119532"/>
                    <a:pt x="51" y="119584"/>
                    <a:pt x="0" y="119623"/>
                  </a:cubicBezTo>
                  <a:cubicBezTo>
                    <a:pt x="1371" y="129812"/>
                    <a:pt x="3275" y="139921"/>
                    <a:pt x="5378" y="149833"/>
                  </a:cubicBezTo>
                  <a:cubicBezTo>
                    <a:pt x="8738" y="164901"/>
                    <a:pt x="13998" y="179467"/>
                    <a:pt x="20775" y="193340"/>
                  </a:cubicBezTo>
                  <a:cubicBezTo>
                    <a:pt x="22866" y="197782"/>
                    <a:pt x="24920" y="202249"/>
                    <a:pt x="27402" y="206475"/>
                  </a:cubicBezTo>
                  <a:cubicBezTo>
                    <a:pt x="29116" y="208843"/>
                    <a:pt x="32164" y="209972"/>
                    <a:pt x="35178" y="209888"/>
                  </a:cubicBezTo>
                  <a:cubicBezTo>
                    <a:pt x="37205" y="209830"/>
                    <a:pt x="39208" y="209225"/>
                    <a:pt x="40773" y="20808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908;p34">
              <a:extLst>
                <a:ext uri="{FF2B5EF4-FFF2-40B4-BE49-F238E27FC236}">
                  <a16:creationId xmlns:a16="http://schemas.microsoft.com/office/drawing/2014/main" id="{7B237EA6-9985-5F6A-EF06-BC6EF47FC403}"/>
                </a:ext>
              </a:extLst>
            </p:cNvPr>
            <p:cNvSpPr/>
            <p:nvPr/>
          </p:nvSpPr>
          <p:spPr>
            <a:xfrm>
              <a:off x="9562338" y="7702626"/>
              <a:ext cx="3917" cy="610"/>
            </a:xfrm>
            <a:custGeom>
              <a:avLst/>
              <a:gdLst/>
              <a:ahLst/>
              <a:cxnLst/>
              <a:rect l="l" t="t" r="r" b="b"/>
              <a:pathLst>
                <a:path w="3917" h="610" extrusionOk="0">
                  <a:moveTo>
                    <a:pt x="391" y="539"/>
                  </a:moveTo>
                  <a:cubicBezTo>
                    <a:pt x="1554" y="320"/>
                    <a:pt x="2736" y="177"/>
                    <a:pt x="3918" y="49"/>
                  </a:cubicBezTo>
                  <a:cubicBezTo>
                    <a:pt x="2678" y="-92"/>
                    <a:pt x="1353" y="66"/>
                    <a:pt x="0" y="611"/>
                  </a:cubicBezTo>
                  <a:cubicBezTo>
                    <a:pt x="129" y="588"/>
                    <a:pt x="261" y="563"/>
                    <a:pt x="391" y="539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909;p34">
              <a:extLst>
                <a:ext uri="{FF2B5EF4-FFF2-40B4-BE49-F238E27FC236}">
                  <a16:creationId xmlns:a16="http://schemas.microsoft.com/office/drawing/2014/main" id="{A15FA368-339D-1A7A-03E5-E7A100C66668}"/>
                </a:ext>
              </a:extLst>
            </p:cNvPr>
            <p:cNvSpPr/>
            <p:nvPr/>
          </p:nvSpPr>
          <p:spPr>
            <a:xfrm>
              <a:off x="9871611" y="7557794"/>
              <a:ext cx="189002" cy="253570"/>
            </a:xfrm>
            <a:custGeom>
              <a:avLst/>
              <a:gdLst/>
              <a:ahLst/>
              <a:cxnLst/>
              <a:rect l="l" t="t" r="r" b="b"/>
              <a:pathLst>
                <a:path w="189002" h="253570" extrusionOk="0">
                  <a:moveTo>
                    <a:pt x="174004" y="253426"/>
                  </a:moveTo>
                  <a:cubicBezTo>
                    <a:pt x="176665" y="253084"/>
                    <a:pt x="178809" y="251580"/>
                    <a:pt x="180233" y="249507"/>
                  </a:cubicBezTo>
                  <a:cubicBezTo>
                    <a:pt x="180825" y="246896"/>
                    <a:pt x="181404" y="244284"/>
                    <a:pt x="181970" y="241661"/>
                  </a:cubicBezTo>
                  <a:cubicBezTo>
                    <a:pt x="182942" y="237121"/>
                    <a:pt x="183839" y="232596"/>
                    <a:pt x="184670" y="228022"/>
                  </a:cubicBezTo>
                  <a:cubicBezTo>
                    <a:pt x="185334" y="224309"/>
                    <a:pt x="185766" y="220552"/>
                    <a:pt x="186263" y="216804"/>
                  </a:cubicBezTo>
                  <a:cubicBezTo>
                    <a:pt x="186691" y="212459"/>
                    <a:pt x="187107" y="208101"/>
                    <a:pt x="187522" y="203756"/>
                  </a:cubicBezTo>
                  <a:cubicBezTo>
                    <a:pt x="187878" y="200039"/>
                    <a:pt x="187966" y="196291"/>
                    <a:pt x="188169" y="192552"/>
                  </a:cubicBezTo>
                  <a:cubicBezTo>
                    <a:pt x="188560" y="185498"/>
                    <a:pt x="188708" y="178425"/>
                    <a:pt x="188780" y="171354"/>
                  </a:cubicBezTo>
                  <a:cubicBezTo>
                    <a:pt x="188859" y="164078"/>
                    <a:pt x="188873" y="156792"/>
                    <a:pt x="189002" y="149502"/>
                  </a:cubicBezTo>
                  <a:cubicBezTo>
                    <a:pt x="186791" y="147237"/>
                    <a:pt x="184668" y="144867"/>
                    <a:pt x="182695" y="142377"/>
                  </a:cubicBezTo>
                  <a:cubicBezTo>
                    <a:pt x="177914" y="136337"/>
                    <a:pt x="174074" y="129669"/>
                    <a:pt x="170812" y="122703"/>
                  </a:cubicBezTo>
                  <a:cubicBezTo>
                    <a:pt x="166587" y="113706"/>
                    <a:pt x="162551" y="104640"/>
                    <a:pt x="159199" y="95287"/>
                  </a:cubicBezTo>
                  <a:cubicBezTo>
                    <a:pt x="157607" y="90869"/>
                    <a:pt x="156217" y="86383"/>
                    <a:pt x="154763" y="81924"/>
                  </a:cubicBezTo>
                  <a:cubicBezTo>
                    <a:pt x="153424" y="77872"/>
                    <a:pt x="151969" y="73847"/>
                    <a:pt x="150516" y="69822"/>
                  </a:cubicBezTo>
                  <a:cubicBezTo>
                    <a:pt x="147995" y="63258"/>
                    <a:pt x="145448" y="56694"/>
                    <a:pt x="142548" y="50294"/>
                  </a:cubicBezTo>
                  <a:cubicBezTo>
                    <a:pt x="140931" y="46825"/>
                    <a:pt x="139150" y="43434"/>
                    <a:pt x="137267" y="40086"/>
                  </a:cubicBezTo>
                  <a:cubicBezTo>
                    <a:pt x="134670" y="35864"/>
                    <a:pt x="132047" y="31628"/>
                    <a:pt x="129174" y="27579"/>
                  </a:cubicBezTo>
                  <a:cubicBezTo>
                    <a:pt x="124879" y="21600"/>
                    <a:pt x="120473" y="15741"/>
                    <a:pt x="115130" y="10648"/>
                  </a:cubicBezTo>
                  <a:cubicBezTo>
                    <a:pt x="113545" y="9262"/>
                    <a:pt x="111937" y="7912"/>
                    <a:pt x="110277" y="6641"/>
                  </a:cubicBezTo>
                  <a:cubicBezTo>
                    <a:pt x="109352" y="6016"/>
                    <a:pt x="108427" y="5415"/>
                    <a:pt x="107467" y="4841"/>
                  </a:cubicBezTo>
                  <a:cubicBezTo>
                    <a:pt x="104392" y="3175"/>
                    <a:pt x="101293" y="1561"/>
                    <a:pt x="98157" y="0"/>
                  </a:cubicBezTo>
                  <a:cubicBezTo>
                    <a:pt x="93811" y="441"/>
                    <a:pt x="89504" y="1327"/>
                    <a:pt x="85287" y="2737"/>
                  </a:cubicBezTo>
                  <a:cubicBezTo>
                    <a:pt x="75358" y="6937"/>
                    <a:pt x="66198" y="12971"/>
                    <a:pt x="57800" y="20249"/>
                  </a:cubicBezTo>
                  <a:cubicBezTo>
                    <a:pt x="55470" y="23292"/>
                    <a:pt x="53139" y="26335"/>
                    <a:pt x="50809" y="29366"/>
                  </a:cubicBezTo>
                  <a:cubicBezTo>
                    <a:pt x="48688" y="32134"/>
                    <a:pt x="46789" y="35050"/>
                    <a:pt x="44837" y="37944"/>
                  </a:cubicBezTo>
                  <a:cubicBezTo>
                    <a:pt x="42148" y="41917"/>
                    <a:pt x="39487" y="45891"/>
                    <a:pt x="36784" y="49852"/>
                  </a:cubicBezTo>
                  <a:cubicBezTo>
                    <a:pt x="36210" y="50827"/>
                    <a:pt x="35650" y="51789"/>
                    <a:pt x="35076" y="52763"/>
                  </a:cubicBezTo>
                  <a:cubicBezTo>
                    <a:pt x="35076" y="52751"/>
                    <a:pt x="35088" y="52737"/>
                    <a:pt x="35088" y="52724"/>
                  </a:cubicBezTo>
                  <a:cubicBezTo>
                    <a:pt x="31720" y="58442"/>
                    <a:pt x="28339" y="64148"/>
                    <a:pt x="24997" y="69893"/>
                  </a:cubicBezTo>
                  <a:cubicBezTo>
                    <a:pt x="21872" y="76051"/>
                    <a:pt x="18759" y="82224"/>
                    <a:pt x="15647" y="88395"/>
                  </a:cubicBezTo>
                  <a:cubicBezTo>
                    <a:pt x="12884" y="93854"/>
                    <a:pt x="10616" y="99567"/>
                    <a:pt x="8165" y="105170"/>
                  </a:cubicBezTo>
                  <a:cubicBezTo>
                    <a:pt x="5184" y="111951"/>
                    <a:pt x="2489" y="118878"/>
                    <a:pt x="0" y="125877"/>
                  </a:cubicBezTo>
                  <a:cubicBezTo>
                    <a:pt x="77" y="125939"/>
                    <a:pt x="144" y="126000"/>
                    <a:pt x="222" y="126050"/>
                  </a:cubicBezTo>
                  <a:cubicBezTo>
                    <a:pt x="2445" y="126039"/>
                    <a:pt x="4656" y="126002"/>
                    <a:pt x="6877" y="125979"/>
                  </a:cubicBezTo>
                  <a:cubicBezTo>
                    <a:pt x="19246" y="125444"/>
                    <a:pt x="31662" y="124279"/>
                    <a:pt x="44003" y="125546"/>
                  </a:cubicBezTo>
                  <a:cubicBezTo>
                    <a:pt x="47322" y="125875"/>
                    <a:pt x="50689" y="126076"/>
                    <a:pt x="53976" y="126636"/>
                  </a:cubicBezTo>
                  <a:cubicBezTo>
                    <a:pt x="57302" y="127209"/>
                    <a:pt x="60640" y="127780"/>
                    <a:pt x="63978" y="128353"/>
                  </a:cubicBezTo>
                  <a:cubicBezTo>
                    <a:pt x="67484" y="128959"/>
                    <a:pt x="70963" y="129999"/>
                    <a:pt x="74425" y="130823"/>
                  </a:cubicBezTo>
                  <a:cubicBezTo>
                    <a:pt x="77860" y="131648"/>
                    <a:pt x="81214" y="132795"/>
                    <a:pt x="84579" y="133826"/>
                  </a:cubicBezTo>
                  <a:cubicBezTo>
                    <a:pt x="84179" y="133710"/>
                    <a:pt x="83767" y="133579"/>
                    <a:pt x="83354" y="133463"/>
                  </a:cubicBezTo>
                  <a:cubicBezTo>
                    <a:pt x="87182" y="134608"/>
                    <a:pt x="90875" y="135990"/>
                    <a:pt x="94608" y="137380"/>
                  </a:cubicBezTo>
                  <a:cubicBezTo>
                    <a:pt x="98016" y="138652"/>
                    <a:pt x="101432" y="140168"/>
                    <a:pt x="104527" y="142076"/>
                  </a:cubicBezTo>
                  <a:cubicBezTo>
                    <a:pt x="108193" y="144314"/>
                    <a:pt x="111810" y="146615"/>
                    <a:pt x="113561" y="150735"/>
                  </a:cubicBezTo>
                  <a:cubicBezTo>
                    <a:pt x="115243" y="154702"/>
                    <a:pt x="114003" y="159301"/>
                    <a:pt x="111540" y="162642"/>
                  </a:cubicBezTo>
                  <a:cubicBezTo>
                    <a:pt x="109238" y="165773"/>
                    <a:pt x="105817" y="168208"/>
                    <a:pt x="102376" y="169953"/>
                  </a:cubicBezTo>
                  <a:cubicBezTo>
                    <a:pt x="99826" y="171236"/>
                    <a:pt x="97174" y="172279"/>
                    <a:pt x="94463" y="173155"/>
                  </a:cubicBezTo>
                  <a:cubicBezTo>
                    <a:pt x="99050" y="176043"/>
                    <a:pt x="103491" y="179151"/>
                    <a:pt x="107749" y="182534"/>
                  </a:cubicBezTo>
                  <a:cubicBezTo>
                    <a:pt x="112610" y="186392"/>
                    <a:pt x="117202" y="190496"/>
                    <a:pt x="121655" y="194802"/>
                  </a:cubicBezTo>
                  <a:cubicBezTo>
                    <a:pt x="121622" y="194769"/>
                    <a:pt x="121590" y="194735"/>
                    <a:pt x="121557" y="194704"/>
                  </a:cubicBezTo>
                  <a:cubicBezTo>
                    <a:pt x="121617" y="194760"/>
                    <a:pt x="121675" y="194820"/>
                    <a:pt x="121733" y="194880"/>
                  </a:cubicBezTo>
                  <a:cubicBezTo>
                    <a:pt x="121958" y="195098"/>
                    <a:pt x="122184" y="195317"/>
                    <a:pt x="122409" y="195537"/>
                  </a:cubicBezTo>
                  <a:cubicBezTo>
                    <a:pt x="122397" y="195525"/>
                    <a:pt x="122383" y="195512"/>
                    <a:pt x="122371" y="195500"/>
                  </a:cubicBezTo>
                  <a:cubicBezTo>
                    <a:pt x="125445" y="198508"/>
                    <a:pt x="128531" y="201516"/>
                    <a:pt x="131619" y="204510"/>
                  </a:cubicBezTo>
                  <a:cubicBezTo>
                    <a:pt x="132486" y="205368"/>
                    <a:pt x="133266" y="206318"/>
                    <a:pt x="134084" y="207215"/>
                  </a:cubicBezTo>
                  <a:cubicBezTo>
                    <a:pt x="135877" y="209215"/>
                    <a:pt x="137670" y="211192"/>
                    <a:pt x="139487" y="213179"/>
                  </a:cubicBezTo>
                  <a:cubicBezTo>
                    <a:pt x="139478" y="213169"/>
                    <a:pt x="139471" y="213160"/>
                    <a:pt x="139464" y="213151"/>
                  </a:cubicBezTo>
                  <a:cubicBezTo>
                    <a:pt x="139476" y="213167"/>
                    <a:pt x="139488" y="213181"/>
                    <a:pt x="139501" y="213195"/>
                  </a:cubicBezTo>
                  <a:cubicBezTo>
                    <a:pt x="139536" y="213234"/>
                    <a:pt x="139571" y="213273"/>
                    <a:pt x="139608" y="213313"/>
                  </a:cubicBezTo>
                  <a:cubicBezTo>
                    <a:pt x="139587" y="213294"/>
                    <a:pt x="139566" y="213271"/>
                    <a:pt x="139545" y="213248"/>
                  </a:cubicBezTo>
                  <a:cubicBezTo>
                    <a:pt x="139612" y="213326"/>
                    <a:pt x="139682" y="213401"/>
                    <a:pt x="139753" y="213475"/>
                  </a:cubicBezTo>
                  <a:lnTo>
                    <a:pt x="139753" y="213475"/>
                  </a:lnTo>
                  <a:cubicBezTo>
                    <a:pt x="139753" y="213477"/>
                    <a:pt x="139754" y="213477"/>
                    <a:pt x="139754" y="213479"/>
                  </a:cubicBezTo>
                  <a:cubicBezTo>
                    <a:pt x="139797" y="213525"/>
                    <a:pt x="139841" y="213569"/>
                    <a:pt x="139883" y="213613"/>
                  </a:cubicBezTo>
                  <a:cubicBezTo>
                    <a:pt x="139872" y="213606"/>
                    <a:pt x="139864" y="213599"/>
                    <a:pt x="139855" y="213590"/>
                  </a:cubicBezTo>
                  <a:cubicBezTo>
                    <a:pt x="139908" y="213648"/>
                    <a:pt x="139960" y="213705"/>
                    <a:pt x="140011" y="213763"/>
                  </a:cubicBezTo>
                  <a:cubicBezTo>
                    <a:pt x="139967" y="213713"/>
                    <a:pt x="139923" y="213662"/>
                    <a:pt x="139883" y="213613"/>
                  </a:cubicBezTo>
                  <a:cubicBezTo>
                    <a:pt x="140015" y="213763"/>
                    <a:pt x="140133" y="213900"/>
                    <a:pt x="140265" y="214038"/>
                  </a:cubicBezTo>
                  <a:cubicBezTo>
                    <a:pt x="140239" y="214013"/>
                    <a:pt x="140212" y="213976"/>
                    <a:pt x="140174" y="213951"/>
                  </a:cubicBezTo>
                  <a:cubicBezTo>
                    <a:pt x="143325" y="217417"/>
                    <a:pt x="146350" y="220950"/>
                    <a:pt x="149376" y="224549"/>
                  </a:cubicBezTo>
                  <a:cubicBezTo>
                    <a:pt x="152535" y="228321"/>
                    <a:pt x="155494" y="232240"/>
                    <a:pt x="158478" y="236145"/>
                  </a:cubicBezTo>
                  <a:cubicBezTo>
                    <a:pt x="161422" y="240001"/>
                    <a:pt x="164005" y="244159"/>
                    <a:pt x="166725" y="248175"/>
                  </a:cubicBezTo>
                  <a:cubicBezTo>
                    <a:pt x="167812" y="249784"/>
                    <a:pt x="168869" y="251426"/>
                    <a:pt x="169896" y="253093"/>
                  </a:cubicBezTo>
                  <a:cubicBezTo>
                    <a:pt x="170778" y="253423"/>
                    <a:pt x="171728" y="253597"/>
                    <a:pt x="172753" y="253567"/>
                  </a:cubicBezTo>
                  <a:cubicBezTo>
                    <a:pt x="173165" y="253551"/>
                    <a:pt x="173584" y="253502"/>
                    <a:pt x="174004" y="25342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910;p34">
              <a:extLst>
                <a:ext uri="{FF2B5EF4-FFF2-40B4-BE49-F238E27FC236}">
                  <a16:creationId xmlns:a16="http://schemas.microsoft.com/office/drawing/2014/main" id="{EDA8E29D-3DDE-4E51-215A-385B1C912B23}"/>
                </a:ext>
              </a:extLst>
            </p:cNvPr>
            <p:cNvSpPr/>
            <p:nvPr/>
          </p:nvSpPr>
          <p:spPr>
            <a:xfrm>
              <a:off x="9993405" y="7752733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223" h="223" extrusionOk="0">
                  <a:moveTo>
                    <a:pt x="0" y="0"/>
                  </a:moveTo>
                  <a:cubicBezTo>
                    <a:pt x="74" y="76"/>
                    <a:pt x="146" y="152"/>
                    <a:pt x="224" y="224"/>
                  </a:cubicBezTo>
                  <a:cubicBezTo>
                    <a:pt x="148" y="146"/>
                    <a:pt x="74" y="72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911;p34">
              <a:extLst>
                <a:ext uri="{FF2B5EF4-FFF2-40B4-BE49-F238E27FC236}">
                  <a16:creationId xmlns:a16="http://schemas.microsoft.com/office/drawing/2014/main" id="{B81AFCE5-A465-7C65-020E-B65FD593CD68}"/>
                </a:ext>
              </a:extLst>
            </p:cNvPr>
            <p:cNvSpPr/>
            <p:nvPr/>
          </p:nvSpPr>
          <p:spPr>
            <a:xfrm>
              <a:off x="9968404" y="7708420"/>
              <a:ext cx="239" cy="237"/>
            </a:xfrm>
            <a:custGeom>
              <a:avLst/>
              <a:gdLst/>
              <a:ahLst/>
              <a:cxnLst/>
              <a:rect l="l" t="t" r="r" b="b"/>
              <a:pathLst>
                <a:path w="239" h="237" extrusionOk="0">
                  <a:moveTo>
                    <a:pt x="240" y="0"/>
                  </a:moveTo>
                  <a:cubicBezTo>
                    <a:pt x="160" y="76"/>
                    <a:pt x="79" y="152"/>
                    <a:pt x="0" y="224"/>
                  </a:cubicBezTo>
                  <a:cubicBezTo>
                    <a:pt x="0" y="229"/>
                    <a:pt x="0" y="233"/>
                    <a:pt x="2" y="238"/>
                  </a:cubicBezTo>
                  <a:cubicBezTo>
                    <a:pt x="83" y="162"/>
                    <a:pt x="162" y="83"/>
                    <a:pt x="24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912;p34">
              <a:extLst>
                <a:ext uri="{FF2B5EF4-FFF2-40B4-BE49-F238E27FC236}">
                  <a16:creationId xmlns:a16="http://schemas.microsoft.com/office/drawing/2014/main" id="{0FD3B7EB-8F4C-C51C-EF26-607B2298007B}"/>
                </a:ext>
              </a:extLst>
            </p:cNvPr>
            <p:cNvSpPr/>
            <p:nvPr/>
          </p:nvSpPr>
          <p:spPr>
            <a:xfrm>
              <a:off x="9878617" y="7683754"/>
              <a:ext cx="907" cy="13"/>
            </a:xfrm>
            <a:custGeom>
              <a:avLst/>
              <a:gdLst/>
              <a:ahLst/>
              <a:cxnLst/>
              <a:rect l="l" t="t" r="r" b="b"/>
              <a:pathLst>
                <a:path w="907" h="13" extrusionOk="0">
                  <a:moveTo>
                    <a:pt x="0" y="13"/>
                  </a:moveTo>
                  <a:cubicBezTo>
                    <a:pt x="307" y="4"/>
                    <a:pt x="613" y="10"/>
                    <a:pt x="907" y="1"/>
                  </a:cubicBezTo>
                  <a:cubicBezTo>
                    <a:pt x="601" y="-3"/>
                    <a:pt x="294" y="4"/>
                    <a:pt x="0" y="13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913;p34">
              <a:extLst>
                <a:ext uri="{FF2B5EF4-FFF2-40B4-BE49-F238E27FC236}">
                  <a16:creationId xmlns:a16="http://schemas.microsoft.com/office/drawing/2014/main" id="{4A80B006-46D3-A74E-0457-DCB55EC96424}"/>
                </a:ext>
              </a:extLst>
            </p:cNvPr>
            <p:cNvSpPr/>
            <p:nvPr/>
          </p:nvSpPr>
          <p:spPr>
            <a:xfrm>
              <a:off x="9828083" y="7893898"/>
              <a:ext cx="116751" cy="104066"/>
            </a:xfrm>
            <a:custGeom>
              <a:avLst/>
              <a:gdLst/>
              <a:ahLst/>
              <a:cxnLst/>
              <a:rect l="l" t="t" r="r" b="b"/>
              <a:pathLst>
                <a:path w="116751" h="104066" extrusionOk="0">
                  <a:moveTo>
                    <a:pt x="112960" y="60302"/>
                  </a:moveTo>
                  <a:cubicBezTo>
                    <a:pt x="96158" y="60302"/>
                    <a:pt x="95064" y="35980"/>
                    <a:pt x="109596" y="32720"/>
                  </a:cubicBezTo>
                  <a:cubicBezTo>
                    <a:pt x="108477" y="30568"/>
                    <a:pt x="107272" y="28494"/>
                    <a:pt x="105990" y="26542"/>
                  </a:cubicBezTo>
                  <a:cubicBezTo>
                    <a:pt x="96206" y="11647"/>
                    <a:pt x="79840" y="258"/>
                    <a:pt x="62025" y="4"/>
                  </a:cubicBezTo>
                  <a:cubicBezTo>
                    <a:pt x="46771" y="-214"/>
                    <a:pt x="32150" y="7731"/>
                    <a:pt x="21925" y="19056"/>
                  </a:cubicBezTo>
                  <a:cubicBezTo>
                    <a:pt x="6969" y="35624"/>
                    <a:pt x="-7633" y="67532"/>
                    <a:pt x="4514" y="89208"/>
                  </a:cubicBezTo>
                  <a:cubicBezTo>
                    <a:pt x="13105" y="104542"/>
                    <a:pt x="36108" y="105360"/>
                    <a:pt x="55819" y="103164"/>
                  </a:cubicBezTo>
                  <a:cubicBezTo>
                    <a:pt x="64146" y="102236"/>
                    <a:pt x="71887" y="100771"/>
                    <a:pt x="77703" y="99635"/>
                  </a:cubicBezTo>
                  <a:cubicBezTo>
                    <a:pt x="92098" y="96824"/>
                    <a:pt x="106643" y="89399"/>
                    <a:pt x="113110" y="76230"/>
                  </a:cubicBezTo>
                  <a:cubicBezTo>
                    <a:pt x="115645" y="71069"/>
                    <a:pt x="116730" y="65487"/>
                    <a:pt x="116751" y="59823"/>
                  </a:cubicBezTo>
                  <a:cubicBezTo>
                    <a:pt x="115589" y="60123"/>
                    <a:pt x="114333" y="60302"/>
                    <a:pt x="112960" y="60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914;p34">
              <a:extLst>
                <a:ext uri="{FF2B5EF4-FFF2-40B4-BE49-F238E27FC236}">
                  <a16:creationId xmlns:a16="http://schemas.microsoft.com/office/drawing/2014/main" id="{C0DC8108-DD22-A641-28EB-5F77355E4672}"/>
                </a:ext>
              </a:extLst>
            </p:cNvPr>
            <p:cNvSpPr/>
            <p:nvPr/>
          </p:nvSpPr>
          <p:spPr>
            <a:xfrm>
              <a:off x="9538474" y="7902156"/>
              <a:ext cx="117336" cy="103001"/>
            </a:xfrm>
            <a:custGeom>
              <a:avLst/>
              <a:gdLst/>
              <a:ahLst/>
              <a:cxnLst/>
              <a:rect l="l" t="t" r="r" b="b"/>
              <a:pathLst>
                <a:path w="117336" h="103001" extrusionOk="0">
                  <a:moveTo>
                    <a:pt x="111117" y="67341"/>
                  </a:moveTo>
                  <a:cubicBezTo>
                    <a:pt x="93858" y="67341"/>
                    <a:pt x="93178" y="41690"/>
                    <a:pt x="108973" y="39549"/>
                  </a:cubicBezTo>
                  <a:cubicBezTo>
                    <a:pt x="104368" y="30703"/>
                    <a:pt x="98405" y="22738"/>
                    <a:pt x="92510" y="16897"/>
                  </a:cubicBezTo>
                  <a:cubicBezTo>
                    <a:pt x="81673" y="6158"/>
                    <a:pt x="66631" y="-961"/>
                    <a:pt x="51414" y="105"/>
                  </a:cubicBezTo>
                  <a:cubicBezTo>
                    <a:pt x="33641" y="1351"/>
                    <a:pt x="17934" y="13633"/>
                    <a:pt x="8992" y="29050"/>
                  </a:cubicBezTo>
                  <a:cubicBezTo>
                    <a:pt x="582" y="43550"/>
                    <a:pt x="-4010" y="63656"/>
                    <a:pt x="4648" y="79055"/>
                  </a:cubicBezTo>
                  <a:cubicBezTo>
                    <a:pt x="11837" y="91843"/>
                    <a:pt x="26772" y="98448"/>
                    <a:pt x="41302" y="100453"/>
                  </a:cubicBezTo>
                  <a:cubicBezTo>
                    <a:pt x="47173" y="101263"/>
                    <a:pt x="54983" y="102296"/>
                    <a:pt x="63350" y="102758"/>
                  </a:cubicBezTo>
                  <a:cubicBezTo>
                    <a:pt x="83153" y="103854"/>
                    <a:pt x="106073" y="101757"/>
                    <a:pt x="113800" y="85968"/>
                  </a:cubicBezTo>
                  <a:cubicBezTo>
                    <a:pt x="116807" y="79824"/>
                    <a:pt x="117737" y="73015"/>
                    <a:pt x="117187" y="66049"/>
                  </a:cubicBezTo>
                  <a:cubicBezTo>
                    <a:pt x="115461" y="66865"/>
                    <a:pt x="113442" y="67341"/>
                    <a:pt x="111117" y="67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915;p34">
              <a:extLst>
                <a:ext uri="{FF2B5EF4-FFF2-40B4-BE49-F238E27FC236}">
                  <a16:creationId xmlns:a16="http://schemas.microsoft.com/office/drawing/2014/main" id="{11EB5AFB-C195-7672-FA49-15C628C3668C}"/>
                </a:ext>
              </a:extLst>
            </p:cNvPr>
            <p:cNvSpPr/>
            <p:nvPr/>
          </p:nvSpPr>
          <p:spPr>
            <a:xfrm>
              <a:off x="9701329" y="8013264"/>
              <a:ext cx="26776" cy="11119"/>
            </a:xfrm>
            <a:custGeom>
              <a:avLst/>
              <a:gdLst/>
              <a:ahLst/>
              <a:cxnLst/>
              <a:rect l="l" t="t" r="r" b="b"/>
              <a:pathLst>
                <a:path w="26776" h="11119" extrusionOk="0">
                  <a:moveTo>
                    <a:pt x="26463" y="9426"/>
                  </a:moveTo>
                  <a:cubicBezTo>
                    <a:pt x="27286" y="7754"/>
                    <a:pt x="26414" y="5823"/>
                    <a:pt x="24722" y="5180"/>
                  </a:cubicBezTo>
                  <a:cubicBezTo>
                    <a:pt x="17377" y="2388"/>
                    <a:pt x="9530" y="-396"/>
                    <a:pt x="1577" y="47"/>
                  </a:cubicBezTo>
                  <a:cubicBezTo>
                    <a:pt x="-641" y="462"/>
                    <a:pt x="-472" y="3810"/>
                    <a:pt x="1788" y="3978"/>
                  </a:cubicBezTo>
                  <a:cubicBezTo>
                    <a:pt x="2572" y="4069"/>
                    <a:pt x="3356" y="4112"/>
                    <a:pt x="4152" y="4214"/>
                  </a:cubicBezTo>
                  <a:cubicBezTo>
                    <a:pt x="10578" y="5213"/>
                    <a:pt x="16626" y="7777"/>
                    <a:pt x="22387" y="10806"/>
                  </a:cubicBezTo>
                  <a:cubicBezTo>
                    <a:pt x="23845" y="11553"/>
                    <a:pt x="25735" y="10914"/>
                    <a:pt x="26463" y="9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916;p34">
              <a:extLst>
                <a:ext uri="{FF2B5EF4-FFF2-40B4-BE49-F238E27FC236}">
                  <a16:creationId xmlns:a16="http://schemas.microsoft.com/office/drawing/2014/main" id="{9F915D94-4488-00E6-731A-8F3BCDB73516}"/>
                </a:ext>
              </a:extLst>
            </p:cNvPr>
            <p:cNvSpPr/>
            <p:nvPr/>
          </p:nvSpPr>
          <p:spPr>
            <a:xfrm>
              <a:off x="9743666" y="8011486"/>
              <a:ext cx="26404" cy="12291"/>
            </a:xfrm>
            <a:custGeom>
              <a:avLst/>
              <a:gdLst/>
              <a:ahLst/>
              <a:cxnLst/>
              <a:rect l="l" t="t" r="r" b="b"/>
              <a:pathLst>
                <a:path w="26404" h="12291" extrusionOk="0">
                  <a:moveTo>
                    <a:pt x="391" y="10751"/>
                  </a:moveTo>
                  <a:cubicBezTo>
                    <a:pt x="-523" y="9128"/>
                    <a:pt x="240" y="7151"/>
                    <a:pt x="1894" y="6414"/>
                  </a:cubicBezTo>
                  <a:cubicBezTo>
                    <a:pt x="9073" y="3219"/>
                    <a:pt x="16752" y="2"/>
                    <a:pt x="24719" y="0"/>
                  </a:cubicBezTo>
                  <a:cubicBezTo>
                    <a:pt x="26957" y="293"/>
                    <a:pt x="26974" y="3644"/>
                    <a:pt x="24726" y="3937"/>
                  </a:cubicBezTo>
                  <a:cubicBezTo>
                    <a:pt x="23948" y="4072"/>
                    <a:pt x="23169" y="4157"/>
                    <a:pt x="22378" y="4303"/>
                  </a:cubicBezTo>
                  <a:cubicBezTo>
                    <a:pt x="16017" y="5658"/>
                    <a:pt x="10121" y="8555"/>
                    <a:pt x="4538" y="11900"/>
                  </a:cubicBezTo>
                  <a:cubicBezTo>
                    <a:pt x="3124" y="12728"/>
                    <a:pt x="1200" y="12196"/>
                    <a:pt x="391" y="10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917;p34">
              <a:extLst>
                <a:ext uri="{FF2B5EF4-FFF2-40B4-BE49-F238E27FC236}">
                  <a16:creationId xmlns:a16="http://schemas.microsoft.com/office/drawing/2014/main" id="{A3037A23-0B74-76AB-5D5E-5AF5D460778D}"/>
                </a:ext>
              </a:extLst>
            </p:cNvPr>
            <p:cNvSpPr/>
            <p:nvPr/>
          </p:nvSpPr>
          <p:spPr>
            <a:xfrm>
              <a:off x="9424858" y="7603098"/>
              <a:ext cx="177401" cy="154239"/>
            </a:xfrm>
            <a:custGeom>
              <a:avLst/>
              <a:gdLst/>
              <a:ahLst/>
              <a:cxnLst/>
              <a:rect l="l" t="t" r="r" b="b"/>
              <a:pathLst>
                <a:path w="177401" h="154239" extrusionOk="0">
                  <a:moveTo>
                    <a:pt x="703" y="148699"/>
                  </a:moveTo>
                  <a:cubicBezTo>
                    <a:pt x="-458" y="150176"/>
                    <a:pt x="-139" y="152417"/>
                    <a:pt x="1350" y="153538"/>
                  </a:cubicBezTo>
                  <a:cubicBezTo>
                    <a:pt x="2877" y="154710"/>
                    <a:pt x="4977" y="154357"/>
                    <a:pt x="6187" y="152891"/>
                  </a:cubicBezTo>
                  <a:cubicBezTo>
                    <a:pt x="24774" y="130157"/>
                    <a:pt x="42998" y="106690"/>
                    <a:pt x="56907" y="80750"/>
                  </a:cubicBezTo>
                  <a:cubicBezTo>
                    <a:pt x="66018" y="62331"/>
                    <a:pt x="73963" y="42923"/>
                    <a:pt x="78848" y="22858"/>
                  </a:cubicBezTo>
                  <a:cubicBezTo>
                    <a:pt x="79155" y="22849"/>
                    <a:pt x="79460" y="22803"/>
                    <a:pt x="79777" y="22704"/>
                  </a:cubicBezTo>
                  <a:cubicBezTo>
                    <a:pt x="111142" y="25154"/>
                    <a:pt x="136237" y="48424"/>
                    <a:pt x="154307" y="72299"/>
                  </a:cubicBezTo>
                  <a:cubicBezTo>
                    <a:pt x="158569" y="78495"/>
                    <a:pt x="162516" y="84854"/>
                    <a:pt x="166107" y="91259"/>
                  </a:cubicBezTo>
                  <a:cubicBezTo>
                    <a:pt x="168664" y="94512"/>
                    <a:pt x="169794" y="102495"/>
                    <a:pt x="175309" y="100463"/>
                  </a:cubicBezTo>
                  <a:cubicBezTo>
                    <a:pt x="179595" y="98363"/>
                    <a:pt x="176222" y="93279"/>
                    <a:pt x="174656" y="90740"/>
                  </a:cubicBezTo>
                  <a:cubicBezTo>
                    <a:pt x="172529" y="86888"/>
                    <a:pt x="170352" y="83074"/>
                    <a:pt x="168062" y="79304"/>
                  </a:cubicBezTo>
                  <a:cubicBezTo>
                    <a:pt x="151533" y="52484"/>
                    <a:pt x="127617" y="28454"/>
                    <a:pt x="97190" y="18345"/>
                  </a:cubicBezTo>
                  <a:cubicBezTo>
                    <a:pt x="91766" y="16745"/>
                    <a:pt x="86196" y="15467"/>
                    <a:pt x="80554" y="15191"/>
                  </a:cubicBezTo>
                  <a:cubicBezTo>
                    <a:pt x="81375" y="11154"/>
                    <a:pt x="82053" y="7095"/>
                    <a:pt x="82592" y="3016"/>
                  </a:cubicBezTo>
                  <a:cubicBezTo>
                    <a:pt x="83698" y="-415"/>
                    <a:pt x="78216" y="-1324"/>
                    <a:pt x="78332" y="2431"/>
                  </a:cubicBezTo>
                  <a:cubicBezTo>
                    <a:pt x="69714" y="50940"/>
                    <a:pt x="44226" y="94308"/>
                    <a:pt x="13651" y="132206"/>
                  </a:cubicBezTo>
                  <a:cubicBezTo>
                    <a:pt x="9354" y="137721"/>
                    <a:pt x="5008" y="143198"/>
                    <a:pt x="703" y="148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918;p34">
              <a:extLst>
                <a:ext uri="{FF2B5EF4-FFF2-40B4-BE49-F238E27FC236}">
                  <a16:creationId xmlns:a16="http://schemas.microsoft.com/office/drawing/2014/main" id="{57B3E405-6FD4-481B-D378-13D951629B81}"/>
                </a:ext>
              </a:extLst>
            </p:cNvPr>
            <p:cNvSpPr/>
            <p:nvPr/>
          </p:nvSpPr>
          <p:spPr>
            <a:xfrm>
              <a:off x="9941337" y="7544897"/>
              <a:ext cx="167863" cy="273543"/>
            </a:xfrm>
            <a:custGeom>
              <a:avLst/>
              <a:gdLst/>
              <a:ahLst/>
              <a:cxnLst/>
              <a:rect l="l" t="t" r="r" b="b"/>
              <a:pathLst>
                <a:path w="167863" h="273543" extrusionOk="0">
                  <a:moveTo>
                    <a:pt x="46" y="3101"/>
                  </a:moveTo>
                  <a:cubicBezTo>
                    <a:pt x="-840" y="9403"/>
                    <a:pt x="11289" y="8030"/>
                    <a:pt x="15404" y="9845"/>
                  </a:cubicBezTo>
                  <a:cubicBezTo>
                    <a:pt x="40167" y="18462"/>
                    <a:pt x="52912" y="44312"/>
                    <a:pt x="64495" y="66041"/>
                  </a:cubicBezTo>
                  <a:cubicBezTo>
                    <a:pt x="83076" y="98631"/>
                    <a:pt x="92668" y="138414"/>
                    <a:pt x="117562" y="166802"/>
                  </a:cubicBezTo>
                  <a:cubicBezTo>
                    <a:pt x="114009" y="167706"/>
                    <a:pt x="115659" y="173757"/>
                    <a:pt x="115386" y="176795"/>
                  </a:cubicBezTo>
                  <a:cubicBezTo>
                    <a:pt x="115000" y="191391"/>
                    <a:pt x="113168" y="205900"/>
                    <a:pt x="111371" y="220371"/>
                  </a:cubicBezTo>
                  <a:cubicBezTo>
                    <a:pt x="111359" y="220383"/>
                    <a:pt x="111359" y="220397"/>
                    <a:pt x="111359" y="220409"/>
                  </a:cubicBezTo>
                  <a:cubicBezTo>
                    <a:pt x="109661" y="232371"/>
                    <a:pt x="107788" y="244529"/>
                    <a:pt x="104365" y="256078"/>
                  </a:cubicBezTo>
                  <a:cubicBezTo>
                    <a:pt x="103039" y="260307"/>
                    <a:pt x="101390" y="264394"/>
                    <a:pt x="99463" y="268205"/>
                  </a:cubicBezTo>
                  <a:cubicBezTo>
                    <a:pt x="98566" y="269994"/>
                    <a:pt x="99267" y="272225"/>
                    <a:pt x="101057" y="273146"/>
                  </a:cubicBezTo>
                  <a:cubicBezTo>
                    <a:pt x="102808" y="274055"/>
                    <a:pt x="105102" y="273352"/>
                    <a:pt x="105997" y="271551"/>
                  </a:cubicBezTo>
                  <a:cubicBezTo>
                    <a:pt x="116348" y="249021"/>
                    <a:pt x="117593" y="223534"/>
                    <a:pt x="120417" y="199206"/>
                  </a:cubicBezTo>
                  <a:cubicBezTo>
                    <a:pt x="121372" y="189874"/>
                    <a:pt x="121953" y="180499"/>
                    <a:pt x="121552" y="171116"/>
                  </a:cubicBezTo>
                  <a:cubicBezTo>
                    <a:pt x="124656" y="174302"/>
                    <a:pt x="127987" y="177315"/>
                    <a:pt x="131591" y="180129"/>
                  </a:cubicBezTo>
                  <a:cubicBezTo>
                    <a:pt x="141136" y="186957"/>
                    <a:pt x="152343" y="191990"/>
                    <a:pt x="164211" y="192311"/>
                  </a:cubicBezTo>
                  <a:cubicBezTo>
                    <a:pt x="166103" y="192360"/>
                    <a:pt x="167787" y="190882"/>
                    <a:pt x="167861" y="188949"/>
                  </a:cubicBezTo>
                  <a:cubicBezTo>
                    <a:pt x="167937" y="187105"/>
                    <a:pt x="166404" y="185294"/>
                    <a:pt x="164500" y="185297"/>
                  </a:cubicBezTo>
                  <a:cubicBezTo>
                    <a:pt x="150869" y="185447"/>
                    <a:pt x="138539" y="177750"/>
                    <a:pt x="128861" y="168866"/>
                  </a:cubicBezTo>
                  <a:cubicBezTo>
                    <a:pt x="102778" y="142709"/>
                    <a:pt x="94065" y="105613"/>
                    <a:pt x="76914" y="73914"/>
                  </a:cubicBezTo>
                  <a:cubicBezTo>
                    <a:pt x="64412" y="48990"/>
                    <a:pt x="51936" y="20895"/>
                    <a:pt x="26853" y="6305"/>
                  </a:cubicBezTo>
                  <a:cubicBezTo>
                    <a:pt x="20092" y="2134"/>
                    <a:pt x="12115" y="1154"/>
                    <a:pt x="4390" y="41"/>
                  </a:cubicBezTo>
                  <a:cubicBezTo>
                    <a:pt x="2368" y="-248"/>
                    <a:pt x="411" y="1033"/>
                    <a:pt x="46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919;p34">
              <a:extLst>
                <a:ext uri="{FF2B5EF4-FFF2-40B4-BE49-F238E27FC236}">
                  <a16:creationId xmlns:a16="http://schemas.microsoft.com/office/drawing/2014/main" id="{9238A4EA-DC70-8967-39F3-379FC3B37549}"/>
                </a:ext>
              </a:extLst>
            </p:cNvPr>
            <p:cNvSpPr/>
            <p:nvPr/>
          </p:nvSpPr>
          <p:spPr>
            <a:xfrm>
              <a:off x="9551615" y="8035741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1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920;p34">
              <a:extLst>
                <a:ext uri="{FF2B5EF4-FFF2-40B4-BE49-F238E27FC236}">
                  <a16:creationId xmlns:a16="http://schemas.microsoft.com/office/drawing/2014/main" id="{6C2EC0E3-8AA2-997D-49E7-A93C72D0AC63}"/>
                </a:ext>
              </a:extLst>
            </p:cNvPr>
            <p:cNvSpPr/>
            <p:nvPr/>
          </p:nvSpPr>
          <p:spPr>
            <a:xfrm>
              <a:off x="9517269" y="801748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2"/>
                    <a:pt x="-104" y="2024"/>
                    <a:pt x="5" y="4106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9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921;p34">
              <a:extLst>
                <a:ext uri="{FF2B5EF4-FFF2-40B4-BE49-F238E27FC236}">
                  <a16:creationId xmlns:a16="http://schemas.microsoft.com/office/drawing/2014/main" id="{F3134C8D-7F9A-3258-C328-9C1DC4857249}"/>
                </a:ext>
              </a:extLst>
            </p:cNvPr>
            <p:cNvSpPr/>
            <p:nvPr/>
          </p:nvSpPr>
          <p:spPr>
            <a:xfrm>
              <a:off x="9528149" y="8056310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922;p34">
              <a:extLst>
                <a:ext uri="{FF2B5EF4-FFF2-40B4-BE49-F238E27FC236}">
                  <a16:creationId xmlns:a16="http://schemas.microsoft.com/office/drawing/2014/main" id="{A9ADA021-0314-F3CF-2D13-4D185F1DFC19}"/>
                </a:ext>
              </a:extLst>
            </p:cNvPr>
            <p:cNvSpPr/>
            <p:nvPr/>
          </p:nvSpPr>
          <p:spPr>
            <a:xfrm>
              <a:off x="9922582" y="8018299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923;p34">
              <a:extLst>
                <a:ext uri="{FF2B5EF4-FFF2-40B4-BE49-F238E27FC236}">
                  <a16:creationId xmlns:a16="http://schemas.microsoft.com/office/drawing/2014/main" id="{314DB22D-805B-8D53-59DE-FB4CEEFE9FDD}"/>
                </a:ext>
              </a:extLst>
            </p:cNvPr>
            <p:cNvSpPr/>
            <p:nvPr/>
          </p:nvSpPr>
          <p:spPr>
            <a:xfrm>
              <a:off x="9963314" y="7994223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30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924;p34">
              <a:extLst>
                <a:ext uri="{FF2B5EF4-FFF2-40B4-BE49-F238E27FC236}">
                  <a16:creationId xmlns:a16="http://schemas.microsoft.com/office/drawing/2014/main" id="{FCD0316B-D682-73FA-9EB0-BD015FA97BEE}"/>
                </a:ext>
              </a:extLst>
            </p:cNvPr>
            <p:cNvSpPr/>
            <p:nvPr/>
          </p:nvSpPr>
          <p:spPr>
            <a:xfrm>
              <a:off x="9950741" y="8025515"/>
              <a:ext cx="7794" cy="7789"/>
            </a:xfrm>
            <a:custGeom>
              <a:avLst/>
              <a:gdLst/>
              <a:ahLst/>
              <a:cxnLst/>
              <a:rect l="l" t="t" r="r" b="b"/>
              <a:pathLst>
                <a:path w="7794" h="7789" extrusionOk="0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98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6B851B4E-464C-BC10-11F4-DBB20166ACEF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494456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413;p35">
            <a:extLst>
              <a:ext uri="{FF2B5EF4-FFF2-40B4-BE49-F238E27FC236}">
                <a16:creationId xmlns:a16="http://schemas.microsoft.com/office/drawing/2014/main" id="{22A61E16-C93E-F9E2-42BE-AAF0465E3960}"/>
              </a:ext>
            </a:extLst>
          </p:cNvPr>
          <p:cNvSpPr/>
          <p:nvPr/>
        </p:nvSpPr>
        <p:spPr>
          <a:xfrm>
            <a:off x="1171123" y="-113552"/>
            <a:ext cx="7028076" cy="3710266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2"/>
          <p:cNvGrpSpPr>
            <a:grpSpLocks noGrp="1" noUngrp="1" noRot="1" noMove="1" noResize="1"/>
          </p:cNvGrpSpPr>
          <p:nvPr/>
        </p:nvGrpSpPr>
        <p:grpSpPr>
          <a:xfrm>
            <a:off x="583616" y="-113552"/>
            <a:ext cx="7819891" cy="5370604"/>
            <a:chOff x="1324397" y="-293779"/>
            <a:chExt cx="15639781" cy="10741207"/>
          </a:xfrm>
        </p:grpSpPr>
        <p:sp>
          <p:nvSpPr>
            <p:cNvPr id="302" name="Google Shape;302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24397" y="-293779"/>
              <a:ext cx="15639781" cy="10741207"/>
            </a:xfrm>
            <a:custGeom>
              <a:avLst/>
              <a:gdLst/>
              <a:ahLst/>
              <a:cxnLst/>
              <a:rect l="l" t="t" r="r" b="b"/>
              <a:pathLst>
                <a:path w="15639781" h="10741207" extrusionOk="0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26508" y="27614"/>
              <a:ext cx="15021385" cy="10084043"/>
            </a:xfrm>
            <a:custGeom>
              <a:avLst/>
              <a:gdLst/>
              <a:ahLst/>
              <a:cxnLst/>
              <a:rect l="l" t="t" r="r" b="b"/>
              <a:pathLst>
                <a:path w="15021385" h="10084043" extrusionOk="0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77780D2-E6A6-32EA-3409-2F39EF52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54" y="47145"/>
            <a:ext cx="5796891" cy="325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/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Khối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Trái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Đất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5,9724.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kg</a:t>
                </a:r>
                <a:r>
                  <a:rPr lang="vi-VN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 err="1"/>
                  <a:t>Khối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lượng</a:t>
                </a:r>
                <a:r>
                  <a:rPr lang="vi-VN" sz="2400" dirty="0"/>
                  <a:t> Sao </a:t>
                </a:r>
                <a:r>
                  <a:rPr lang="vi-VN" sz="2400" dirty="0" err="1"/>
                  <a:t>Hỏa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khoảng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6,417.</m:t>
                    </m:r>
                    <m:sSup>
                      <m:sSupPr>
                        <m:ctrlPr>
                          <a:rPr lang="vi-V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vi-VN" sz="2400" dirty="0"/>
                  <a:t>kg.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7F23C12-CED1-99B8-E343-E52B073D5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54" y="3710266"/>
                <a:ext cx="6525645" cy="1131720"/>
              </a:xfrm>
              <a:prstGeom prst="rect">
                <a:avLst/>
              </a:prstGeom>
              <a:blipFill>
                <a:blip r:embed="rId4"/>
                <a:stretch>
                  <a:fillRect l="-149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>
            <a:grpSpLocks noGrp="1" noUngrp="1" noRot="1" noMove="1" noResize="1"/>
          </p:cNvGrpSpPr>
          <p:nvPr/>
        </p:nvGrpSpPr>
        <p:grpSpPr>
          <a:xfrm flipH="1">
            <a:off x="4658478" y="-546077"/>
            <a:ext cx="3848239" cy="5557269"/>
            <a:chOff x="9316956" y="-1092155"/>
            <a:chExt cx="7696478" cy="11114537"/>
          </a:xfrm>
        </p:grpSpPr>
        <p:sp>
          <p:nvSpPr>
            <p:cNvPr id="320" name="Google Shape;320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6956" y="-1092155"/>
              <a:ext cx="7696478" cy="11114537"/>
            </a:xfrm>
            <a:custGeom>
              <a:avLst/>
              <a:gdLst/>
              <a:ahLst/>
              <a:cxnLst/>
              <a:rect l="l" t="t" r="r" b="b"/>
              <a:pathLst>
                <a:path w="7696478" h="11114537" extrusionOk="0">
                  <a:moveTo>
                    <a:pt x="2259114" y="11062852"/>
                  </a:moveTo>
                  <a:cubicBezTo>
                    <a:pt x="2204062" y="11062852"/>
                    <a:pt x="2152125" y="11056294"/>
                    <a:pt x="2093311" y="11038622"/>
                  </a:cubicBezTo>
                  <a:cubicBezTo>
                    <a:pt x="1991484" y="11005635"/>
                    <a:pt x="1764932" y="10643656"/>
                    <a:pt x="1673831" y="10370305"/>
                  </a:cubicBezTo>
                  <a:cubicBezTo>
                    <a:pt x="1547771" y="9988744"/>
                    <a:pt x="1617577" y="9866528"/>
                    <a:pt x="1541629" y="9850901"/>
                  </a:cubicBezTo>
                  <a:cubicBezTo>
                    <a:pt x="886807" y="9717016"/>
                    <a:pt x="329028" y="9239002"/>
                    <a:pt x="21077" y="8660602"/>
                  </a:cubicBezTo>
                  <a:cubicBezTo>
                    <a:pt x="-7340" y="8660602"/>
                    <a:pt x="1205" y="8529895"/>
                    <a:pt x="1205" y="181282"/>
                  </a:cubicBezTo>
                  <a:cubicBezTo>
                    <a:pt x="409226" y="130199"/>
                    <a:pt x="816512" y="90631"/>
                    <a:pt x="1226824" y="90542"/>
                  </a:cubicBezTo>
                  <a:cubicBezTo>
                    <a:pt x="4294744" y="89831"/>
                    <a:pt x="5859935" y="-40653"/>
                    <a:pt x="7482315" y="12896"/>
                  </a:cubicBezTo>
                  <a:cubicBezTo>
                    <a:pt x="7563158" y="16053"/>
                    <a:pt x="7704817" y="7804672"/>
                    <a:pt x="7696094" y="11054916"/>
                  </a:cubicBezTo>
                  <a:cubicBezTo>
                    <a:pt x="7696094" y="11184267"/>
                    <a:pt x="6405297" y="11062852"/>
                    <a:pt x="2259114" y="11062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3"/>
            <p:cNvGrpSpPr>
              <a:grpSpLocks noGrp="1" noUngrp="1" noRot="1" noMove="1" noResize="1"/>
            </p:cNvGrpSpPr>
            <p:nvPr/>
          </p:nvGrpSpPr>
          <p:grpSpPr>
            <a:xfrm>
              <a:off x="9882913" y="-305328"/>
              <a:ext cx="6341057" cy="9392565"/>
              <a:chOff x="9882913" y="-305328"/>
              <a:chExt cx="6341057" cy="9392565"/>
            </a:xfrm>
          </p:grpSpPr>
          <p:grpSp>
            <p:nvGrpSpPr>
              <p:cNvPr id="322" name="Google Shape;32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88" y="-305328"/>
                <a:ext cx="6340977" cy="127671"/>
                <a:chOff x="9882988" y="-305328"/>
                <a:chExt cx="6340977" cy="127671"/>
              </a:xfrm>
            </p:grpSpPr>
            <p:grpSp>
              <p:nvGrpSpPr>
                <p:cNvPr id="323" name="Google Shape;32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88" y="-305328"/>
                  <a:ext cx="113592" cy="127614"/>
                  <a:chOff x="9882988" y="-305328"/>
                  <a:chExt cx="113592" cy="127614"/>
                </a:xfrm>
              </p:grpSpPr>
              <p:sp>
                <p:nvSpPr>
                  <p:cNvPr id="324" name="Google Shape;3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88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7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" name="Google Shape;32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-305290"/>
                  <a:ext cx="113557" cy="127633"/>
                  <a:chOff x="10661466" y="-305290"/>
                  <a:chExt cx="113557" cy="127633"/>
                </a:xfrm>
              </p:grpSpPr>
              <p:sp>
                <p:nvSpPr>
                  <p:cNvPr id="327" name="Google Shape;3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" name="Google Shape;32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-305290"/>
                  <a:ext cx="113557" cy="127633"/>
                  <a:chOff x="11439900" y="-305290"/>
                  <a:chExt cx="113557" cy="127633"/>
                </a:xfrm>
              </p:grpSpPr>
              <p:sp>
                <p:nvSpPr>
                  <p:cNvPr id="330" name="Google Shape;3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-302287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-305290"/>
                  <a:ext cx="113557" cy="127633"/>
                  <a:chOff x="12218312" y="-305290"/>
                  <a:chExt cx="113557" cy="127633"/>
                </a:xfrm>
              </p:grpSpPr>
              <p:sp>
                <p:nvSpPr>
                  <p:cNvPr id="333" name="Google Shape;3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" name="Google Shape;3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-305290"/>
                  <a:ext cx="113557" cy="127633"/>
                  <a:chOff x="12996746" y="-305290"/>
                  <a:chExt cx="113557" cy="127633"/>
                </a:xfrm>
              </p:grpSpPr>
              <p:sp>
                <p:nvSpPr>
                  <p:cNvPr id="336" name="Google Shape;3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3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-305290"/>
                  <a:ext cx="113557" cy="127633"/>
                  <a:chOff x="13775158" y="-305290"/>
                  <a:chExt cx="113557" cy="127633"/>
                </a:xfrm>
              </p:grpSpPr>
              <p:sp>
                <p:nvSpPr>
                  <p:cNvPr id="339" name="Google Shape;3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" name="Google Shape;3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-305290"/>
                  <a:ext cx="113557" cy="127633"/>
                  <a:chOff x="14553594" y="-305290"/>
                  <a:chExt cx="113557" cy="127633"/>
                </a:xfrm>
              </p:grpSpPr>
              <p:sp>
                <p:nvSpPr>
                  <p:cNvPr id="342" name="Google Shape;3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" name="Google Shape;3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-305290"/>
                  <a:ext cx="113557" cy="127633"/>
                  <a:chOff x="15332005" y="-305290"/>
                  <a:chExt cx="113557" cy="127633"/>
                </a:xfrm>
              </p:grpSpPr>
              <p:sp>
                <p:nvSpPr>
                  <p:cNvPr id="345" name="Google Shape;3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-302287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-305290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" name="Google Shape;3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-305328"/>
                  <a:ext cx="113592" cy="127614"/>
                  <a:chOff x="16110373" y="-305328"/>
                  <a:chExt cx="113592" cy="127614"/>
                </a:xfrm>
              </p:grpSpPr>
              <p:sp>
                <p:nvSpPr>
                  <p:cNvPr id="348" name="Google Shape;3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-302287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-305328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0" name="Google Shape;35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36908"/>
                <a:ext cx="6341057" cy="127693"/>
                <a:chOff x="9882913" y="536908"/>
                <a:chExt cx="6341057" cy="127693"/>
              </a:xfrm>
            </p:grpSpPr>
            <p:grpSp>
              <p:nvGrpSpPr>
                <p:cNvPr id="351" name="Google Shape;35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36908"/>
                  <a:ext cx="113675" cy="127662"/>
                  <a:chOff x="9882913" y="536908"/>
                  <a:chExt cx="113675" cy="127662"/>
                </a:xfrm>
              </p:grpSpPr>
              <p:sp>
                <p:nvSpPr>
                  <p:cNvPr id="352" name="Google Shape;3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369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" name="Google Shape;35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36968"/>
                  <a:ext cx="113557" cy="127633"/>
                  <a:chOff x="10661466" y="536968"/>
                  <a:chExt cx="113557" cy="127633"/>
                </a:xfrm>
              </p:grpSpPr>
              <p:sp>
                <p:nvSpPr>
                  <p:cNvPr id="355" name="Google Shape;3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" name="Google Shape;35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36968"/>
                  <a:ext cx="113557" cy="127633"/>
                  <a:chOff x="11439900" y="536968"/>
                  <a:chExt cx="113557" cy="127633"/>
                </a:xfrm>
              </p:grpSpPr>
              <p:sp>
                <p:nvSpPr>
                  <p:cNvPr id="358" name="Google Shape;3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39987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36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36968"/>
                  <a:ext cx="113557" cy="127633"/>
                  <a:chOff x="12218312" y="536968"/>
                  <a:chExt cx="113557" cy="127633"/>
                </a:xfrm>
              </p:grpSpPr>
              <p:sp>
                <p:nvSpPr>
                  <p:cNvPr id="361" name="Google Shape;3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36968"/>
                  <a:ext cx="113557" cy="127633"/>
                  <a:chOff x="12996746" y="536968"/>
                  <a:chExt cx="113557" cy="127633"/>
                </a:xfrm>
              </p:grpSpPr>
              <p:sp>
                <p:nvSpPr>
                  <p:cNvPr id="364" name="Google Shape;3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" name="Google Shape;3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36968"/>
                  <a:ext cx="113557" cy="127633"/>
                  <a:chOff x="13775158" y="536968"/>
                  <a:chExt cx="113557" cy="127633"/>
                </a:xfrm>
              </p:grpSpPr>
              <p:sp>
                <p:nvSpPr>
                  <p:cNvPr id="367" name="Google Shape;3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36968"/>
                  <a:ext cx="113557" cy="127633"/>
                  <a:chOff x="14553594" y="536968"/>
                  <a:chExt cx="113557" cy="127633"/>
                </a:xfrm>
              </p:grpSpPr>
              <p:sp>
                <p:nvSpPr>
                  <p:cNvPr id="370" name="Google Shape;3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36968"/>
                  <a:ext cx="113557" cy="127633"/>
                  <a:chOff x="15332005" y="536968"/>
                  <a:chExt cx="113557" cy="127633"/>
                </a:xfrm>
              </p:grpSpPr>
              <p:sp>
                <p:nvSpPr>
                  <p:cNvPr id="373" name="Google Shape;3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39987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36968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36908"/>
                  <a:ext cx="113672" cy="127662"/>
                  <a:chOff x="16110298" y="536908"/>
                  <a:chExt cx="113672" cy="127662"/>
                </a:xfrm>
              </p:grpSpPr>
              <p:sp>
                <p:nvSpPr>
                  <p:cNvPr id="376" name="Google Shape;3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39987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369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8" name="Google Shape;37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1379167"/>
                <a:ext cx="6341057" cy="127693"/>
                <a:chOff x="9882913" y="1379167"/>
                <a:chExt cx="6341057" cy="127693"/>
              </a:xfrm>
            </p:grpSpPr>
            <p:grpSp>
              <p:nvGrpSpPr>
                <p:cNvPr id="379" name="Google Shape;37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1379167"/>
                  <a:ext cx="113675" cy="127662"/>
                  <a:chOff x="9882913" y="1379167"/>
                  <a:chExt cx="113675" cy="127662"/>
                </a:xfrm>
              </p:grpSpPr>
              <p:sp>
                <p:nvSpPr>
                  <p:cNvPr id="380" name="Google Shape;3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13791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" name="Google Shape;38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1379227"/>
                  <a:ext cx="113557" cy="127633"/>
                  <a:chOff x="10661466" y="1379227"/>
                  <a:chExt cx="113557" cy="127633"/>
                </a:xfrm>
              </p:grpSpPr>
              <p:sp>
                <p:nvSpPr>
                  <p:cNvPr id="383" name="Google Shape;3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" name="Google Shape;38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1379227"/>
                  <a:ext cx="113557" cy="127633"/>
                  <a:chOff x="11439900" y="1379227"/>
                  <a:chExt cx="113557" cy="127633"/>
                </a:xfrm>
              </p:grpSpPr>
              <p:sp>
                <p:nvSpPr>
                  <p:cNvPr id="386" name="Google Shape;3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1382246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" name="Google Shape;38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1379227"/>
                  <a:ext cx="113557" cy="127633"/>
                  <a:chOff x="12218312" y="1379227"/>
                  <a:chExt cx="113557" cy="127633"/>
                </a:xfrm>
              </p:grpSpPr>
              <p:sp>
                <p:nvSpPr>
                  <p:cNvPr id="389" name="Google Shape;3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" name="Google Shape;3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1379227"/>
                  <a:ext cx="113557" cy="127633"/>
                  <a:chOff x="12996746" y="1379227"/>
                  <a:chExt cx="113557" cy="127633"/>
                </a:xfrm>
              </p:grpSpPr>
              <p:sp>
                <p:nvSpPr>
                  <p:cNvPr id="392" name="Google Shape;3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3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1379227"/>
                  <a:ext cx="113557" cy="127633"/>
                  <a:chOff x="13775158" y="1379227"/>
                  <a:chExt cx="113557" cy="127633"/>
                </a:xfrm>
              </p:grpSpPr>
              <p:sp>
                <p:nvSpPr>
                  <p:cNvPr id="395" name="Google Shape;3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3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1379227"/>
                  <a:ext cx="113557" cy="127633"/>
                  <a:chOff x="14553594" y="1379227"/>
                  <a:chExt cx="113557" cy="127633"/>
                </a:xfrm>
              </p:grpSpPr>
              <p:sp>
                <p:nvSpPr>
                  <p:cNvPr id="398" name="Google Shape;3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" name="Google Shape;4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1379227"/>
                  <a:ext cx="113557" cy="127633"/>
                  <a:chOff x="15332005" y="1379227"/>
                  <a:chExt cx="113557" cy="127633"/>
                </a:xfrm>
              </p:grpSpPr>
              <p:sp>
                <p:nvSpPr>
                  <p:cNvPr id="401" name="Google Shape;4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1382246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13792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oogle Shape;4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1379167"/>
                  <a:ext cx="113672" cy="127662"/>
                  <a:chOff x="16110298" y="1379167"/>
                  <a:chExt cx="113672" cy="127662"/>
                </a:xfrm>
              </p:grpSpPr>
              <p:sp>
                <p:nvSpPr>
                  <p:cNvPr id="404" name="Google Shape;4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1382246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13791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6" name="Google Shape;40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2221449"/>
                <a:ext cx="6341057" cy="127692"/>
                <a:chOff x="9882913" y="2221449"/>
                <a:chExt cx="6341057" cy="127692"/>
              </a:xfrm>
            </p:grpSpPr>
            <p:grpSp>
              <p:nvGrpSpPr>
                <p:cNvPr id="407" name="Google Shape;40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2221449"/>
                  <a:ext cx="113675" cy="127662"/>
                  <a:chOff x="9882913" y="2221449"/>
                  <a:chExt cx="113675" cy="127662"/>
                </a:xfrm>
              </p:grpSpPr>
              <p:sp>
                <p:nvSpPr>
                  <p:cNvPr id="408" name="Google Shape;4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2221449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" name="Google Shape;41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2221509"/>
                  <a:ext cx="113557" cy="127632"/>
                  <a:chOff x="10661466" y="2221509"/>
                  <a:chExt cx="113557" cy="127632"/>
                </a:xfrm>
              </p:grpSpPr>
              <p:sp>
                <p:nvSpPr>
                  <p:cNvPr id="411" name="Google Shape;4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2221509"/>
                  <a:ext cx="113557" cy="127632"/>
                  <a:chOff x="11439900" y="2221509"/>
                  <a:chExt cx="113557" cy="127632"/>
                </a:xfrm>
              </p:grpSpPr>
              <p:sp>
                <p:nvSpPr>
                  <p:cNvPr id="414" name="Google Shape;4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222451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2221509"/>
                  <a:ext cx="113557" cy="127632"/>
                  <a:chOff x="12218312" y="2221509"/>
                  <a:chExt cx="113557" cy="127632"/>
                </a:xfrm>
              </p:grpSpPr>
              <p:sp>
                <p:nvSpPr>
                  <p:cNvPr id="417" name="Google Shape;4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2221509"/>
                  <a:ext cx="113557" cy="127632"/>
                  <a:chOff x="12996746" y="2221509"/>
                  <a:chExt cx="113557" cy="127632"/>
                </a:xfrm>
              </p:grpSpPr>
              <p:sp>
                <p:nvSpPr>
                  <p:cNvPr id="420" name="Google Shape;4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2221509"/>
                  <a:ext cx="113557" cy="127632"/>
                  <a:chOff x="13775158" y="2221509"/>
                  <a:chExt cx="113557" cy="127632"/>
                </a:xfrm>
              </p:grpSpPr>
              <p:sp>
                <p:nvSpPr>
                  <p:cNvPr id="423" name="Google Shape;4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2221509"/>
                  <a:ext cx="113557" cy="127632"/>
                  <a:chOff x="14553594" y="2221509"/>
                  <a:chExt cx="113557" cy="127632"/>
                </a:xfrm>
              </p:grpSpPr>
              <p:sp>
                <p:nvSpPr>
                  <p:cNvPr id="426" name="Google Shape;4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" name="Google Shape;4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2221509"/>
                  <a:ext cx="113557" cy="127632"/>
                  <a:chOff x="15332005" y="2221509"/>
                  <a:chExt cx="113557" cy="127632"/>
                </a:xfrm>
              </p:grpSpPr>
              <p:sp>
                <p:nvSpPr>
                  <p:cNvPr id="429" name="Google Shape;4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222451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2221509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" name="Google Shape;4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2221449"/>
                  <a:ext cx="113672" cy="127662"/>
                  <a:chOff x="16110298" y="2221449"/>
                  <a:chExt cx="113672" cy="127662"/>
                </a:xfrm>
              </p:grpSpPr>
              <p:sp>
                <p:nvSpPr>
                  <p:cNvPr id="432" name="Google Shape;4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222451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2221449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4" name="Google Shape;43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063708"/>
                <a:ext cx="6341057" cy="127692"/>
                <a:chOff x="9882913" y="3063708"/>
                <a:chExt cx="6341057" cy="127692"/>
              </a:xfrm>
            </p:grpSpPr>
            <p:grpSp>
              <p:nvGrpSpPr>
                <p:cNvPr id="435" name="Google Shape;43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063708"/>
                  <a:ext cx="113675" cy="127662"/>
                  <a:chOff x="9882913" y="3063708"/>
                  <a:chExt cx="113675" cy="127662"/>
                </a:xfrm>
              </p:grpSpPr>
              <p:sp>
                <p:nvSpPr>
                  <p:cNvPr id="436" name="Google Shape;4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063708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" name="Google Shape;43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063768"/>
                  <a:ext cx="113557" cy="127632"/>
                  <a:chOff x="10661466" y="3063768"/>
                  <a:chExt cx="113557" cy="127632"/>
                </a:xfrm>
              </p:grpSpPr>
              <p:sp>
                <p:nvSpPr>
                  <p:cNvPr id="439" name="Google Shape;4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" name="Google Shape;44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063768"/>
                  <a:ext cx="113557" cy="127632"/>
                  <a:chOff x="11439900" y="3063768"/>
                  <a:chExt cx="113557" cy="127632"/>
                </a:xfrm>
              </p:grpSpPr>
              <p:sp>
                <p:nvSpPr>
                  <p:cNvPr id="442" name="Google Shape;4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066771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" name="Google Shape;44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063768"/>
                  <a:ext cx="113557" cy="127632"/>
                  <a:chOff x="12218312" y="3063768"/>
                  <a:chExt cx="113557" cy="127632"/>
                </a:xfrm>
              </p:grpSpPr>
              <p:sp>
                <p:nvSpPr>
                  <p:cNvPr id="445" name="Google Shape;4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" name="Google Shape;4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063768"/>
                  <a:ext cx="113557" cy="127632"/>
                  <a:chOff x="12996746" y="3063768"/>
                  <a:chExt cx="113557" cy="127632"/>
                </a:xfrm>
              </p:grpSpPr>
              <p:sp>
                <p:nvSpPr>
                  <p:cNvPr id="448" name="Google Shape;4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" name="Google Shape;4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063768"/>
                  <a:ext cx="113557" cy="127632"/>
                  <a:chOff x="13775158" y="3063768"/>
                  <a:chExt cx="113557" cy="127632"/>
                </a:xfrm>
              </p:grpSpPr>
              <p:sp>
                <p:nvSpPr>
                  <p:cNvPr id="451" name="Google Shape;4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4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063768"/>
                  <a:ext cx="113557" cy="127632"/>
                  <a:chOff x="14553594" y="3063768"/>
                  <a:chExt cx="113557" cy="127632"/>
                </a:xfrm>
              </p:grpSpPr>
              <p:sp>
                <p:nvSpPr>
                  <p:cNvPr id="454" name="Google Shape;4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" name="Google Shape;4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063768"/>
                  <a:ext cx="113557" cy="127632"/>
                  <a:chOff x="15332005" y="3063768"/>
                  <a:chExt cx="113557" cy="127632"/>
                </a:xfrm>
              </p:grpSpPr>
              <p:sp>
                <p:nvSpPr>
                  <p:cNvPr id="457" name="Google Shape;4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066771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063768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063708"/>
                  <a:ext cx="113672" cy="127662"/>
                  <a:chOff x="16110298" y="3063708"/>
                  <a:chExt cx="113672" cy="127662"/>
                </a:xfrm>
              </p:grpSpPr>
              <p:sp>
                <p:nvSpPr>
                  <p:cNvPr id="460" name="Google Shape;4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066771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063708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2" name="Google Shape;46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3905967"/>
                <a:ext cx="6341057" cy="127692"/>
                <a:chOff x="9882913" y="3905967"/>
                <a:chExt cx="6341057" cy="127692"/>
              </a:xfrm>
            </p:grpSpPr>
            <p:grpSp>
              <p:nvGrpSpPr>
                <p:cNvPr id="463" name="Google Shape;46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3905967"/>
                  <a:ext cx="113675" cy="127662"/>
                  <a:chOff x="9882913" y="3905967"/>
                  <a:chExt cx="113675" cy="127662"/>
                </a:xfrm>
              </p:grpSpPr>
              <p:sp>
                <p:nvSpPr>
                  <p:cNvPr id="464" name="Google Shape;4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39059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" name="Google Shape;46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3906027"/>
                  <a:ext cx="113557" cy="127632"/>
                  <a:chOff x="10661466" y="3906027"/>
                  <a:chExt cx="113557" cy="127632"/>
                </a:xfrm>
              </p:grpSpPr>
              <p:sp>
                <p:nvSpPr>
                  <p:cNvPr id="467" name="Google Shape;4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" name="Google Shape;46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3906027"/>
                  <a:ext cx="113557" cy="127632"/>
                  <a:chOff x="11439900" y="3906027"/>
                  <a:chExt cx="113557" cy="127632"/>
                </a:xfrm>
              </p:grpSpPr>
              <p:sp>
                <p:nvSpPr>
                  <p:cNvPr id="470" name="Google Shape;4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39090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2" name="Google Shape;47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3906027"/>
                  <a:ext cx="113557" cy="127632"/>
                  <a:chOff x="12218312" y="3906027"/>
                  <a:chExt cx="113557" cy="127632"/>
                </a:xfrm>
              </p:grpSpPr>
              <p:sp>
                <p:nvSpPr>
                  <p:cNvPr id="473" name="Google Shape;4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5" name="Google Shape;4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3906027"/>
                  <a:ext cx="113557" cy="127632"/>
                  <a:chOff x="12996746" y="3906027"/>
                  <a:chExt cx="113557" cy="127632"/>
                </a:xfrm>
              </p:grpSpPr>
              <p:sp>
                <p:nvSpPr>
                  <p:cNvPr id="476" name="Google Shape;4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8" name="Google Shape;4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3906027"/>
                  <a:ext cx="113557" cy="127632"/>
                  <a:chOff x="13775158" y="3906027"/>
                  <a:chExt cx="113557" cy="127632"/>
                </a:xfrm>
              </p:grpSpPr>
              <p:sp>
                <p:nvSpPr>
                  <p:cNvPr id="479" name="Google Shape;4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4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3906027"/>
                  <a:ext cx="113557" cy="127632"/>
                  <a:chOff x="14553594" y="3906027"/>
                  <a:chExt cx="113557" cy="127632"/>
                </a:xfrm>
              </p:grpSpPr>
              <p:sp>
                <p:nvSpPr>
                  <p:cNvPr id="482" name="Google Shape;4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" name="Google Shape;4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3906027"/>
                  <a:ext cx="113557" cy="127632"/>
                  <a:chOff x="15332005" y="3906027"/>
                  <a:chExt cx="113557" cy="127632"/>
                </a:xfrm>
              </p:grpSpPr>
              <p:sp>
                <p:nvSpPr>
                  <p:cNvPr id="485" name="Google Shape;4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39090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3906027"/>
                    <a:ext cx="113557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2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" name="Google Shape;4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3905967"/>
                  <a:ext cx="113672" cy="127662"/>
                  <a:chOff x="16110298" y="3905967"/>
                  <a:chExt cx="113672" cy="127662"/>
                </a:xfrm>
              </p:grpSpPr>
              <p:sp>
                <p:nvSpPr>
                  <p:cNvPr id="488" name="Google Shape;4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39090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39059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0" name="Google Shape;490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4748226"/>
                <a:ext cx="6341057" cy="127693"/>
                <a:chOff x="9882913" y="4748226"/>
                <a:chExt cx="6341057" cy="127693"/>
              </a:xfrm>
            </p:grpSpPr>
            <p:grpSp>
              <p:nvGrpSpPr>
                <p:cNvPr id="491" name="Google Shape;49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4748226"/>
                  <a:ext cx="113675" cy="127662"/>
                  <a:chOff x="9882913" y="4748226"/>
                  <a:chExt cx="113675" cy="127662"/>
                </a:xfrm>
              </p:grpSpPr>
              <p:sp>
                <p:nvSpPr>
                  <p:cNvPr id="492" name="Google Shape;4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47482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5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" name="Google Shape;49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4748286"/>
                  <a:ext cx="113557" cy="127633"/>
                  <a:chOff x="10661466" y="4748286"/>
                  <a:chExt cx="113557" cy="127633"/>
                </a:xfrm>
              </p:grpSpPr>
              <p:sp>
                <p:nvSpPr>
                  <p:cNvPr id="495" name="Google Shape;4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6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" name="Google Shape;49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4748286"/>
                  <a:ext cx="113557" cy="127633"/>
                  <a:chOff x="11439900" y="4748286"/>
                  <a:chExt cx="113557" cy="127633"/>
                </a:xfrm>
              </p:grpSpPr>
              <p:sp>
                <p:nvSpPr>
                  <p:cNvPr id="498" name="Google Shape;4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475130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" name="Google Shape;50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4748286"/>
                  <a:ext cx="113557" cy="127633"/>
                  <a:chOff x="12218312" y="4748286"/>
                  <a:chExt cx="113557" cy="127633"/>
                </a:xfrm>
              </p:grpSpPr>
              <p:sp>
                <p:nvSpPr>
                  <p:cNvPr id="501" name="Google Shape;5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" name="Google Shape;5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4748286"/>
                  <a:ext cx="113557" cy="127633"/>
                  <a:chOff x="12996746" y="4748286"/>
                  <a:chExt cx="113557" cy="127633"/>
                </a:xfrm>
              </p:grpSpPr>
              <p:sp>
                <p:nvSpPr>
                  <p:cNvPr id="504" name="Google Shape;5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" name="Google Shape;5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4748286"/>
                  <a:ext cx="113557" cy="127633"/>
                  <a:chOff x="13775158" y="4748286"/>
                  <a:chExt cx="113557" cy="127633"/>
                </a:xfrm>
              </p:grpSpPr>
              <p:sp>
                <p:nvSpPr>
                  <p:cNvPr id="507" name="Google Shape;5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" name="Google Shape;5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4748286"/>
                  <a:ext cx="113557" cy="127633"/>
                  <a:chOff x="14553594" y="4748286"/>
                  <a:chExt cx="113557" cy="127633"/>
                </a:xfrm>
              </p:grpSpPr>
              <p:sp>
                <p:nvSpPr>
                  <p:cNvPr id="510" name="Google Shape;5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2" name="Google Shape;5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4748286"/>
                  <a:ext cx="113557" cy="127633"/>
                  <a:chOff x="15332005" y="4748286"/>
                  <a:chExt cx="113557" cy="127633"/>
                </a:xfrm>
              </p:grpSpPr>
              <p:sp>
                <p:nvSpPr>
                  <p:cNvPr id="513" name="Google Shape;5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475130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47482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5" name="Google Shape;5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4748226"/>
                  <a:ext cx="113672" cy="127662"/>
                  <a:chOff x="16110298" y="4748226"/>
                  <a:chExt cx="113672" cy="127662"/>
                </a:xfrm>
              </p:grpSpPr>
              <p:sp>
                <p:nvSpPr>
                  <p:cNvPr id="516" name="Google Shape;5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475130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2"/>
                        </a:moveTo>
                        <a:cubicBezTo>
                          <a:pt x="49" y="7"/>
                          <a:pt x="-61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47482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8" name="Google Shape;518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5590485"/>
                <a:ext cx="6341057" cy="127694"/>
                <a:chOff x="9882913" y="5590485"/>
                <a:chExt cx="6341057" cy="127694"/>
              </a:xfrm>
            </p:grpSpPr>
            <p:grpSp>
              <p:nvGrpSpPr>
                <p:cNvPr id="519" name="Google Shape;51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5590485"/>
                  <a:ext cx="113675" cy="127662"/>
                  <a:chOff x="9882913" y="5590485"/>
                  <a:chExt cx="113675" cy="127662"/>
                </a:xfrm>
              </p:grpSpPr>
              <p:sp>
                <p:nvSpPr>
                  <p:cNvPr id="520" name="Google Shape;5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5590485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2" name="Google Shape;52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5590546"/>
                  <a:ext cx="113557" cy="127633"/>
                  <a:chOff x="10661466" y="5590546"/>
                  <a:chExt cx="113557" cy="127633"/>
                </a:xfrm>
              </p:grpSpPr>
              <p:sp>
                <p:nvSpPr>
                  <p:cNvPr id="523" name="Google Shape;5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5" name="Google Shape;52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5590546"/>
                  <a:ext cx="113557" cy="127633"/>
                  <a:chOff x="11439900" y="5590546"/>
                  <a:chExt cx="113557" cy="127633"/>
                </a:xfrm>
              </p:grpSpPr>
              <p:sp>
                <p:nvSpPr>
                  <p:cNvPr id="526" name="Google Shape;5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5593565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52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8" name="Google Shape;5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5590546"/>
                  <a:ext cx="113557" cy="127633"/>
                  <a:chOff x="12218312" y="5590546"/>
                  <a:chExt cx="113557" cy="127633"/>
                </a:xfrm>
              </p:grpSpPr>
              <p:sp>
                <p:nvSpPr>
                  <p:cNvPr id="529" name="Google Shape;5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1" name="Google Shape;5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5590546"/>
                  <a:ext cx="113557" cy="127633"/>
                  <a:chOff x="12996746" y="5590546"/>
                  <a:chExt cx="113557" cy="127633"/>
                </a:xfrm>
              </p:grpSpPr>
              <p:sp>
                <p:nvSpPr>
                  <p:cNvPr id="532" name="Google Shape;5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4" name="Google Shape;5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5590546"/>
                  <a:ext cx="113557" cy="127633"/>
                  <a:chOff x="13775158" y="5590546"/>
                  <a:chExt cx="113557" cy="127633"/>
                </a:xfrm>
              </p:grpSpPr>
              <p:sp>
                <p:nvSpPr>
                  <p:cNvPr id="535" name="Google Shape;5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7" name="Google Shape;5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5590546"/>
                  <a:ext cx="113557" cy="127633"/>
                  <a:chOff x="14553594" y="5590546"/>
                  <a:chExt cx="113557" cy="127633"/>
                </a:xfrm>
              </p:grpSpPr>
              <p:sp>
                <p:nvSpPr>
                  <p:cNvPr id="538" name="Google Shape;5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0" name="Google Shape;5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5590546"/>
                  <a:ext cx="113557" cy="127633"/>
                  <a:chOff x="15332005" y="5590546"/>
                  <a:chExt cx="113557" cy="127633"/>
                </a:xfrm>
              </p:grpSpPr>
              <p:sp>
                <p:nvSpPr>
                  <p:cNvPr id="541" name="Google Shape;5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5593565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559054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3" name="Google Shape;5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5590485"/>
                  <a:ext cx="113672" cy="127662"/>
                  <a:chOff x="16110298" y="5590485"/>
                  <a:chExt cx="113672" cy="127662"/>
                </a:xfrm>
              </p:grpSpPr>
              <p:sp>
                <p:nvSpPr>
                  <p:cNvPr id="544" name="Google Shape;5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5593565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55904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6" name="Google Shape;546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6432767"/>
                <a:ext cx="6341057" cy="127693"/>
                <a:chOff x="9882913" y="6432767"/>
                <a:chExt cx="6341057" cy="127693"/>
              </a:xfrm>
            </p:grpSpPr>
            <p:grpSp>
              <p:nvGrpSpPr>
                <p:cNvPr id="547" name="Google Shape;54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6432767"/>
                  <a:ext cx="113675" cy="127662"/>
                  <a:chOff x="9882913" y="6432767"/>
                  <a:chExt cx="113675" cy="127662"/>
                </a:xfrm>
              </p:grpSpPr>
              <p:sp>
                <p:nvSpPr>
                  <p:cNvPr id="548" name="Google Shape;5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6432767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7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0" name="Google Shape;55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6432827"/>
                  <a:ext cx="113557" cy="127633"/>
                  <a:chOff x="10661466" y="6432827"/>
                  <a:chExt cx="113557" cy="127633"/>
                </a:xfrm>
              </p:grpSpPr>
              <p:sp>
                <p:nvSpPr>
                  <p:cNvPr id="551" name="Google Shape;55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6432827"/>
                  <a:ext cx="113557" cy="127633"/>
                  <a:chOff x="11439900" y="6432827"/>
                  <a:chExt cx="113557" cy="127633"/>
                </a:xfrm>
              </p:grpSpPr>
              <p:sp>
                <p:nvSpPr>
                  <p:cNvPr id="554" name="Google Shape;55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6435830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6" name="Google Shape;55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6432827"/>
                  <a:ext cx="113557" cy="127633"/>
                  <a:chOff x="12218312" y="6432827"/>
                  <a:chExt cx="113557" cy="127633"/>
                </a:xfrm>
              </p:grpSpPr>
              <p:sp>
                <p:nvSpPr>
                  <p:cNvPr id="557" name="Google Shape;55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9" name="Google Shape;55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6432827"/>
                  <a:ext cx="113557" cy="127633"/>
                  <a:chOff x="12996746" y="6432827"/>
                  <a:chExt cx="113557" cy="127633"/>
                </a:xfrm>
              </p:grpSpPr>
              <p:sp>
                <p:nvSpPr>
                  <p:cNvPr id="560" name="Google Shape;56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2" name="Google Shape;56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6432827"/>
                  <a:ext cx="113557" cy="127633"/>
                  <a:chOff x="13775158" y="6432827"/>
                  <a:chExt cx="113557" cy="127633"/>
                </a:xfrm>
              </p:grpSpPr>
              <p:sp>
                <p:nvSpPr>
                  <p:cNvPr id="563" name="Google Shape;56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5" name="Google Shape;56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6432827"/>
                  <a:ext cx="113557" cy="127633"/>
                  <a:chOff x="14553594" y="6432827"/>
                  <a:chExt cx="113557" cy="127633"/>
                </a:xfrm>
              </p:grpSpPr>
              <p:sp>
                <p:nvSpPr>
                  <p:cNvPr id="566" name="Google Shape;56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8" name="Google Shape;56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6432827"/>
                  <a:ext cx="113557" cy="127633"/>
                  <a:chOff x="15332005" y="6432827"/>
                  <a:chExt cx="113557" cy="127633"/>
                </a:xfrm>
              </p:grpSpPr>
              <p:sp>
                <p:nvSpPr>
                  <p:cNvPr id="569" name="Google Shape;56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6435830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6432827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1" name="Google Shape;57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6432767"/>
                  <a:ext cx="113672" cy="127662"/>
                  <a:chOff x="16110298" y="6432767"/>
                  <a:chExt cx="113672" cy="127662"/>
                </a:xfrm>
              </p:grpSpPr>
              <p:sp>
                <p:nvSpPr>
                  <p:cNvPr id="572" name="Google Shape;57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6435830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6432767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4" name="Google Shape;574;p13"/>
              <p:cNvGrpSpPr>
                <a:grpSpLocks noGrp="1" noUngrp="1" noRot="1" noMove="1" noResize="1"/>
              </p:cNvGrpSpPr>
              <p:nvPr/>
            </p:nvGrpSpPr>
            <p:grpSpPr>
              <a:xfrm>
                <a:off x="9882913" y="7275026"/>
                <a:ext cx="6341057" cy="127693"/>
                <a:chOff x="9882913" y="7275026"/>
                <a:chExt cx="6341057" cy="127693"/>
              </a:xfrm>
            </p:grpSpPr>
            <p:grpSp>
              <p:nvGrpSpPr>
                <p:cNvPr id="575" name="Google Shape;57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882913" y="7275026"/>
                  <a:ext cx="113675" cy="127662"/>
                  <a:chOff x="9882913" y="7275026"/>
                  <a:chExt cx="113675" cy="127662"/>
                </a:xfrm>
              </p:grpSpPr>
              <p:sp>
                <p:nvSpPr>
                  <p:cNvPr id="576" name="Google Shape;57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956385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882913" y="7275026"/>
                    <a:ext cx="113675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5" h="127662" extrusionOk="0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8" name="Google Shape;57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7275086"/>
                  <a:ext cx="113557" cy="127633"/>
                  <a:chOff x="10661466" y="7275086"/>
                  <a:chExt cx="113557" cy="127633"/>
                </a:xfrm>
              </p:grpSpPr>
              <p:sp>
                <p:nvSpPr>
                  <p:cNvPr id="579" name="Google Shape;57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6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1" name="Google Shape;58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7275086"/>
                  <a:ext cx="113557" cy="127633"/>
                  <a:chOff x="11439900" y="7275086"/>
                  <a:chExt cx="113557" cy="127633"/>
                </a:xfrm>
              </p:grpSpPr>
              <p:sp>
                <p:nvSpPr>
                  <p:cNvPr id="582" name="Google Shape;58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7278089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7275086"/>
                  <a:ext cx="113557" cy="127633"/>
                  <a:chOff x="12218312" y="7275086"/>
                  <a:chExt cx="113557" cy="127633"/>
                </a:xfrm>
              </p:grpSpPr>
              <p:sp>
                <p:nvSpPr>
                  <p:cNvPr id="585" name="Google Shape;58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7" name="Google Shape;58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7275086"/>
                  <a:ext cx="113557" cy="127633"/>
                  <a:chOff x="12996746" y="7275086"/>
                  <a:chExt cx="113557" cy="127633"/>
                </a:xfrm>
              </p:grpSpPr>
              <p:sp>
                <p:nvSpPr>
                  <p:cNvPr id="588" name="Google Shape;58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0" name="Google Shape;59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7275086"/>
                  <a:ext cx="113557" cy="127633"/>
                  <a:chOff x="13775158" y="7275086"/>
                  <a:chExt cx="113557" cy="127633"/>
                </a:xfrm>
              </p:grpSpPr>
              <p:sp>
                <p:nvSpPr>
                  <p:cNvPr id="591" name="Google Shape;59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3" name="Google Shape;59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7275086"/>
                  <a:ext cx="113557" cy="127633"/>
                  <a:chOff x="14553594" y="7275086"/>
                  <a:chExt cx="113557" cy="127633"/>
                </a:xfrm>
              </p:grpSpPr>
              <p:sp>
                <p:nvSpPr>
                  <p:cNvPr id="594" name="Google Shape;59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6" name="Google Shape;59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7275086"/>
                  <a:ext cx="113557" cy="127633"/>
                  <a:chOff x="15332005" y="7275086"/>
                  <a:chExt cx="113557" cy="127633"/>
                </a:xfrm>
              </p:grpSpPr>
              <p:sp>
                <p:nvSpPr>
                  <p:cNvPr id="597" name="Google Shape;59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7278089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7275086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9" name="Google Shape;59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7275026"/>
                  <a:ext cx="113672" cy="127662"/>
                  <a:chOff x="16110298" y="7275026"/>
                  <a:chExt cx="113672" cy="127662"/>
                </a:xfrm>
              </p:grpSpPr>
              <p:sp>
                <p:nvSpPr>
                  <p:cNvPr id="600" name="Google Shape;60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7278089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8"/>
                        </a:moveTo>
                        <a:cubicBezTo>
                          <a:pt x="49" y="1"/>
                          <a:pt x="-61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7275026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2" name="Google Shape;602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0661466" y="8117285"/>
                <a:ext cx="5562505" cy="127693"/>
                <a:chOff x="10661466" y="8117285"/>
                <a:chExt cx="5562505" cy="127693"/>
              </a:xfrm>
            </p:grpSpPr>
            <p:grpSp>
              <p:nvGrpSpPr>
                <p:cNvPr id="603" name="Google Shape;60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661466" y="8117345"/>
                  <a:ext cx="113557" cy="127633"/>
                  <a:chOff x="10661466" y="8117345"/>
                  <a:chExt cx="113557" cy="127633"/>
                </a:xfrm>
              </p:grpSpPr>
              <p:sp>
                <p:nvSpPr>
                  <p:cNvPr id="604" name="Google Shape;60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734807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66146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oogle Shape;60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117345"/>
                  <a:ext cx="113557" cy="127633"/>
                  <a:chOff x="11439900" y="8117345"/>
                  <a:chExt cx="113557" cy="127633"/>
                </a:xfrm>
              </p:grpSpPr>
              <p:sp>
                <p:nvSpPr>
                  <p:cNvPr id="607" name="Google Shape;60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120348"/>
                    <a:ext cx="6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67" extrusionOk="0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9" name="Google Shape;609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117345"/>
                  <a:ext cx="113557" cy="127633"/>
                  <a:chOff x="12218312" y="8117345"/>
                  <a:chExt cx="113557" cy="127633"/>
                </a:xfrm>
              </p:grpSpPr>
              <p:sp>
                <p:nvSpPr>
                  <p:cNvPr id="610" name="Google Shape;61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117345"/>
                  <a:ext cx="113557" cy="127633"/>
                  <a:chOff x="12996746" y="8117345"/>
                  <a:chExt cx="113557" cy="127633"/>
                </a:xfrm>
              </p:grpSpPr>
              <p:sp>
                <p:nvSpPr>
                  <p:cNvPr id="613" name="Google Shape;61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117345"/>
                  <a:ext cx="113557" cy="127633"/>
                  <a:chOff x="13775158" y="8117345"/>
                  <a:chExt cx="113557" cy="127633"/>
                </a:xfrm>
              </p:grpSpPr>
              <p:sp>
                <p:nvSpPr>
                  <p:cNvPr id="616" name="Google Shape;61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117345"/>
                  <a:ext cx="113557" cy="127633"/>
                  <a:chOff x="14553594" y="8117345"/>
                  <a:chExt cx="113557" cy="127633"/>
                </a:xfrm>
              </p:grpSpPr>
              <p:sp>
                <p:nvSpPr>
                  <p:cNvPr id="619" name="Google Shape;61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1" name="Google Shape;62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117345"/>
                  <a:ext cx="113557" cy="127633"/>
                  <a:chOff x="15332005" y="8117345"/>
                  <a:chExt cx="113557" cy="127633"/>
                </a:xfrm>
              </p:grpSpPr>
              <p:sp>
                <p:nvSpPr>
                  <p:cNvPr id="622" name="Google Shape;62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120348"/>
                    <a:ext cx="54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67" extrusionOk="0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117345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4" name="Google Shape;62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298" y="8117285"/>
                  <a:ext cx="113672" cy="127662"/>
                  <a:chOff x="16110298" y="8117285"/>
                  <a:chExt cx="113672" cy="127662"/>
                </a:xfrm>
              </p:grpSpPr>
              <p:sp>
                <p:nvSpPr>
                  <p:cNvPr id="625" name="Google Shape;62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120348"/>
                    <a:ext cx="49" cy="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7" extrusionOk="0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298" y="8117285"/>
                    <a:ext cx="113672" cy="12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672" h="127662" extrusionOk="0">
                        <a:moveTo>
                          <a:pt x="113457" y="62905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7" name="Google Shape;627;p13"/>
              <p:cNvGrpSpPr>
                <a:grpSpLocks noGrp="1" noUngrp="1" noRot="1" noMove="1" noResize="1"/>
              </p:cNvGrpSpPr>
              <p:nvPr/>
            </p:nvGrpSpPr>
            <p:grpSpPr>
              <a:xfrm>
                <a:off x="11439900" y="8959566"/>
                <a:ext cx="4784065" cy="127671"/>
                <a:chOff x="11439900" y="8959566"/>
                <a:chExt cx="4784065" cy="127671"/>
              </a:xfrm>
            </p:grpSpPr>
            <p:grpSp>
              <p:nvGrpSpPr>
                <p:cNvPr id="628" name="Google Shape;628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439900" y="8959604"/>
                  <a:ext cx="113557" cy="127633"/>
                  <a:chOff x="11439900" y="8959604"/>
                  <a:chExt cx="113557" cy="127633"/>
                </a:xfrm>
              </p:grpSpPr>
              <p:sp>
                <p:nvSpPr>
                  <p:cNvPr id="629" name="Google Shape;62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513231" y="8962623"/>
                    <a:ext cx="6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51" extrusionOk="0">
                        <a:moveTo>
                          <a:pt x="65" y="51"/>
                        </a:moveTo>
                        <a:cubicBezTo>
                          <a:pt x="42" y="7"/>
                          <a:pt x="-69" y="-37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439900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1" name="Google Shape;631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18312" y="8959604"/>
                  <a:ext cx="113557" cy="127633"/>
                  <a:chOff x="12218312" y="8959604"/>
                  <a:chExt cx="113557" cy="127633"/>
                </a:xfrm>
              </p:grpSpPr>
              <p:sp>
                <p:nvSpPr>
                  <p:cNvPr id="632" name="Google Shape;63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91653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18312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4" name="Google Shape;634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996746" y="8959604"/>
                  <a:ext cx="113557" cy="127633"/>
                  <a:chOff x="12996746" y="8959604"/>
                  <a:chExt cx="113557" cy="127633"/>
                </a:xfrm>
              </p:grpSpPr>
              <p:sp>
                <p:nvSpPr>
                  <p:cNvPr id="635" name="Google Shape;63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070071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996746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7" name="Google Shape;637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775158" y="8959604"/>
                  <a:ext cx="113557" cy="127633"/>
                  <a:chOff x="13775158" y="8959604"/>
                  <a:chExt cx="113557" cy="127633"/>
                </a:xfrm>
              </p:grpSpPr>
              <p:sp>
                <p:nvSpPr>
                  <p:cNvPr id="638" name="Google Shape;63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848500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775158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0" name="Google Shape;640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4553594" y="8959604"/>
                  <a:ext cx="113557" cy="127633"/>
                  <a:chOff x="14553594" y="8959604"/>
                  <a:chExt cx="113557" cy="127633"/>
                </a:xfrm>
              </p:grpSpPr>
              <p:sp>
                <p:nvSpPr>
                  <p:cNvPr id="641" name="Google Shape;641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626917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4553594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3" name="Google Shape;643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5332005" y="8959604"/>
                  <a:ext cx="113557" cy="127633"/>
                  <a:chOff x="15332005" y="8959604"/>
                  <a:chExt cx="113557" cy="127633"/>
                </a:xfrm>
              </p:grpSpPr>
              <p:sp>
                <p:nvSpPr>
                  <p:cNvPr id="644" name="Google Shape;644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405345" y="8962623"/>
                    <a:ext cx="54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51" extrusionOk="0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5332005" y="8959604"/>
                    <a:ext cx="113557" cy="12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57" h="127633" extrusionOk="0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6" name="Google Shape;646;p13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6110373" y="8959566"/>
                  <a:ext cx="113592" cy="127614"/>
                  <a:chOff x="16110373" y="8959566"/>
                  <a:chExt cx="113592" cy="127614"/>
                </a:xfrm>
              </p:grpSpPr>
              <p:sp>
                <p:nvSpPr>
                  <p:cNvPr id="647" name="Google Shape;647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83764" y="8962623"/>
                    <a:ext cx="49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51" extrusionOk="0">
                        <a:moveTo>
                          <a:pt x="49" y="51"/>
                        </a:moveTo>
                        <a:cubicBezTo>
                          <a:pt x="49" y="7"/>
                          <a:pt x="-61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13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6110373" y="8959566"/>
                    <a:ext cx="113592" cy="12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592" h="127614" extrusionOk="0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5"/>
                          <a:pt x="72639" y="123479"/>
                        </a:cubicBezTo>
                        <a:cubicBezTo>
                          <a:pt x="121238" y="101139"/>
                          <a:pt x="112760" y="54991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49" name="Google Shape;649;p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8055" y="7568423"/>
              <a:ext cx="2040124" cy="2365883"/>
            </a:xfrm>
            <a:custGeom>
              <a:avLst/>
              <a:gdLst/>
              <a:ahLst/>
              <a:cxnLst/>
              <a:rect l="l" t="t" r="r" b="b"/>
              <a:pathLst>
                <a:path w="2040124" h="2365883" extrusionOk="0">
                  <a:moveTo>
                    <a:pt x="1384034" y="1891449"/>
                  </a:moveTo>
                  <a:cubicBezTo>
                    <a:pt x="1520864" y="2023845"/>
                    <a:pt x="1669800" y="2143260"/>
                    <a:pt x="1829528" y="2246936"/>
                  </a:cubicBezTo>
                  <a:cubicBezTo>
                    <a:pt x="1911083" y="2299886"/>
                    <a:pt x="1989345" y="2346700"/>
                    <a:pt x="2040125" y="2365884"/>
                  </a:cubicBezTo>
                  <a:cubicBezTo>
                    <a:pt x="1870494" y="2183228"/>
                    <a:pt x="1817912" y="1910699"/>
                    <a:pt x="1735400" y="1663112"/>
                  </a:cubicBezTo>
                  <a:cubicBezTo>
                    <a:pt x="1633996" y="1356151"/>
                    <a:pt x="1706472" y="1062394"/>
                    <a:pt x="1618352" y="1044255"/>
                  </a:cubicBezTo>
                  <a:cubicBezTo>
                    <a:pt x="902425" y="897876"/>
                    <a:pt x="330849" y="621458"/>
                    <a:pt x="0" y="0"/>
                  </a:cubicBezTo>
                  <a:cubicBezTo>
                    <a:pt x="18314" y="74712"/>
                    <a:pt x="45818" y="161028"/>
                    <a:pt x="81867" y="254923"/>
                  </a:cubicBezTo>
                  <a:cubicBezTo>
                    <a:pt x="235609" y="655380"/>
                    <a:pt x="478739" y="1015557"/>
                    <a:pt x="787157" y="131393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1059573">
            <a:off x="3690022" y="3925193"/>
            <a:ext cx="1549264" cy="1175696"/>
            <a:chOff x="7455659" y="7523386"/>
            <a:chExt cx="3098124" cy="2351085"/>
          </a:xfrm>
        </p:grpSpPr>
        <p:grpSp>
          <p:nvGrpSpPr>
            <p:cNvPr id="657" name="Google Shape;657;p13"/>
            <p:cNvGrpSpPr/>
            <p:nvPr/>
          </p:nvGrpSpPr>
          <p:grpSpPr>
            <a:xfrm>
              <a:off x="8213529" y="7912310"/>
              <a:ext cx="2179110" cy="1872113"/>
              <a:chOff x="8213529" y="7912310"/>
              <a:chExt cx="2179110" cy="1872113"/>
            </a:xfrm>
          </p:grpSpPr>
          <p:sp>
            <p:nvSpPr>
              <p:cNvPr id="658" name="Google Shape;658;p13"/>
              <p:cNvSpPr/>
              <p:nvPr/>
            </p:nvSpPr>
            <p:spPr>
              <a:xfrm>
                <a:off x="8343289" y="7912310"/>
                <a:ext cx="1532934" cy="1399557"/>
              </a:xfrm>
              <a:custGeom>
                <a:avLst/>
                <a:gdLst/>
                <a:ahLst/>
                <a:cxnLst/>
                <a:rect l="l" t="t" r="r" b="b"/>
                <a:pathLst>
                  <a:path w="1532934" h="1399557" extrusionOk="0">
                    <a:moveTo>
                      <a:pt x="728" y="16525"/>
                    </a:moveTo>
                    <a:cubicBezTo>
                      <a:pt x="-2165" y="8133"/>
                      <a:pt x="3901" y="-1101"/>
                      <a:pt x="12941" y="107"/>
                    </a:cubicBezTo>
                    <a:cubicBezTo>
                      <a:pt x="94434" y="7383"/>
                      <a:pt x="1527036" y="1375036"/>
                      <a:pt x="1530859" y="1378116"/>
                    </a:cubicBezTo>
                    <a:cubicBezTo>
                      <a:pt x="1538227" y="1389495"/>
                      <a:pt x="1524800" y="1407965"/>
                      <a:pt x="1509043" y="1395278"/>
                    </a:cubicBezTo>
                    <a:cubicBezTo>
                      <a:pt x="1508113" y="1395092"/>
                      <a:pt x="4551" y="281490"/>
                      <a:pt x="13505" y="259389"/>
                    </a:cubicBezTo>
                    <a:cubicBezTo>
                      <a:pt x="15277" y="253793"/>
                      <a:pt x="23016" y="250904"/>
                      <a:pt x="27862" y="254821"/>
                    </a:cubicBezTo>
                    <a:cubicBezTo>
                      <a:pt x="85295" y="297257"/>
                      <a:pt x="82314" y="325519"/>
                      <a:pt x="728" y="16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8213529" y="8690645"/>
                <a:ext cx="2179110" cy="1093778"/>
              </a:xfrm>
              <a:custGeom>
                <a:avLst/>
                <a:gdLst/>
                <a:ahLst/>
                <a:cxnLst/>
                <a:rect l="l" t="t" r="r" b="b"/>
                <a:pathLst>
                  <a:path w="2179110" h="1093778" extrusionOk="0">
                    <a:moveTo>
                      <a:pt x="2150990" y="1092885"/>
                    </a:moveTo>
                    <a:cubicBezTo>
                      <a:pt x="2122271" y="1083185"/>
                      <a:pt x="2090571" y="1065745"/>
                      <a:pt x="2064739" y="1052965"/>
                    </a:cubicBezTo>
                    <a:cubicBezTo>
                      <a:pt x="2023057" y="1033473"/>
                      <a:pt x="1980166" y="1016591"/>
                      <a:pt x="1937090" y="1000272"/>
                    </a:cubicBezTo>
                    <a:cubicBezTo>
                      <a:pt x="1805147" y="952147"/>
                      <a:pt x="1676662" y="894880"/>
                      <a:pt x="1545655" y="844145"/>
                    </a:cubicBezTo>
                    <a:cubicBezTo>
                      <a:pt x="1460896" y="810479"/>
                      <a:pt x="1378654" y="770932"/>
                      <a:pt x="1294453" y="735586"/>
                    </a:cubicBezTo>
                    <a:cubicBezTo>
                      <a:pt x="1206522" y="697439"/>
                      <a:pt x="1115146" y="667876"/>
                      <a:pt x="1026007" y="632716"/>
                    </a:cubicBezTo>
                    <a:cubicBezTo>
                      <a:pt x="854346" y="561182"/>
                      <a:pt x="677834" y="500934"/>
                      <a:pt x="509996" y="420816"/>
                    </a:cubicBezTo>
                    <a:cubicBezTo>
                      <a:pt x="370599" y="364113"/>
                      <a:pt x="226072" y="319061"/>
                      <a:pt x="92543" y="248742"/>
                    </a:cubicBezTo>
                    <a:cubicBezTo>
                      <a:pt x="80516" y="242402"/>
                      <a:pt x="67832" y="235869"/>
                      <a:pt x="57578" y="226827"/>
                    </a:cubicBezTo>
                    <a:cubicBezTo>
                      <a:pt x="39491" y="209014"/>
                      <a:pt x="35290" y="182153"/>
                      <a:pt x="24291" y="160046"/>
                    </a:cubicBezTo>
                    <a:cubicBezTo>
                      <a:pt x="14222" y="135887"/>
                      <a:pt x="9743" y="109962"/>
                      <a:pt x="4147" y="84502"/>
                    </a:cubicBezTo>
                    <a:cubicBezTo>
                      <a:pt x="-47" y="65661"/>
                      <a:pt x="-3406" y="44118"/>
                      <a:pt x="6291" y="26398"/>
                    </a:cubicBezTo>
                    <a:cubicBezTo>
                      <a:pt x="11794" y="16885"/>
                      <a:pt x="21769" y="14740"/>
                      <a:pt x="29602" y="17350"/>
                    </a:cubicBezTo>
                    <a:cubicBezTo>
                      <a:pt x="29416" y="7464"/>
                      <a:pt x="38084" y="-2700"/>
                      <a:pt x="49739" y="653"/>
                    </a:cubicBezTo>
                    <a:cubicBezTo>
                      <a:pt x="55520" y="2147"/>
                      <a:pt x="61023" y="4849"/>
                      <a:pt x="66525" y="7179"/>
                    </a:cubicBezTo>
                    <a:cubicBezTo>
                      <a:pt x="285928" y="99420"/>
                      <a:pt x="508875" y="183734"/>
                      <a:pt x="725105" y="283338"/>
                    </a:cubicBezTo>
                    <a:cubicBezTo>
                      <a:pt x="911500" y="371847"/>
                      <a:pt x="1086333" y="482086"/>
                      <a:pt x="1268249" y="579087"/>
                    </a:cubicBezTo>
                    <a:cubicBezTo>
                      <a:pt x="1354408" y="628520"/>
                      <a:pt x="1447370" y="670863"/>
                      <a:pt x="1520287" y="739224"/>
                    </a:cubicBezTo>
                    <a:cubicBezTo>
                      <a:pt x="1598614" y="769537"/>
                      <a:pt x="1677591" y="799379"/>
                      <a:pt x="1753675" y="831651"/>
                    </a:cubicBezTo>
                    <a:cubicBezTo>
                      <a:pt x="1774470" y="843773"/>
                      <a:pt x="1828922" y="848719"/>
                      <a:pt x="1819411" y="880805"/>
                    </a:cubicBezTo>
                    <a:cubicBezTo>
                      <a:pt x="1816052" y="890690"/>
                      <a:pt x="1804862" y="897873"/>
                      <a:pt x="1794514" y="895171"/>
                    </a:cubicBezTo>
                    <a:cubicBezTo>
                      <a:pt x="1761786" y="882392"/>
                      <a:pt x="1729057" y="869432"/>
                      <a:pt x="1696329" y="856373"/>
                    </a:cubicBezTo>
                    <a:cubicBezTo>
                      <a:pt x="1835633" y="919237"/>
                      <a:pt x="1983518" y="961859"/>
                      <a:pt x="2119749" y="1031062"/>
                    </a:cubicBezTo>
                    <a:cubicBezTo>
                      <a:pt x="2133176" y="1037310"/>
                      <a:pt x="2146511" y="1043749"/>
                      <a:pt x="2160310" y="1048968"/>
                    </a:cubicBezTo>
                    <a:cubicBezTo>
                      <a:pt x="2168606" y="1051577"/>
                      <a:pt x="2175974" y="1057452"/>
                      <a:pt x="2178210" y="1066222"/>
                    </a:cubicBezTo>
                    <a:cubicBezTo>
                      <a:pt x="2183155" y="1081971"/>
                      <a:pt x="2166840" y="1097738"/>
                      <a:pt x="2150990" y="1092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13"/>
            <p:cNvSpPr/>
            <p:nvPr/>
          </p:nvSpPr>
          <p:spPr>
            <a:xfrm>
              <a:off x="7455659" y="7523386"/>
              <a:ext cx="3098124" cy="2351085"/>
            </a:xfrm>
            <a:custGeom>
              <a:avLst/>
              <a:gdLst/>
              <a:ahLst/>
              <a:cxnLst/>
              <a:rect l="l" t="t" r="r" b="b"/>
              <a:pathLst>
                <a:path w="3098124" h="2351085" extrusionOk="0">
                  <a:moveTo>
                    <a:pt x="3089345" y="2291777"/>
                  </a:moveTo>
                  <a:cubicBezTo>
                    <a:pt x="3076203" y="2259363"/>
                    <a:pt x="3052130" y="2223503"/>
                    <a:pt x="3044329" y="2211925"/>
                  </a:cubicBezTo>
                  <a:cubicBezTo>
                    <a:pt x="2922833" y="2031683"/>
                    <a:pt x="2789031" y="1860353"/>
                    <a:pt x="2662690" y="1683618"/>
                  </a:cubicBezTo>
                  <a:cubicBezTo>
                    <a:pt x="2543890" y="1517401"/>
                    <a:pt x="2426074" y="1350484"/>
                    <a:pt x="2309616" y="1182619"/>
                  </a:cubicBezTo>
                  <a:cubicBezTo>
                    <a:pt x="2218915" y="1051884"/>
                    <a:pt x="2129039" y="920579"/>
                    <a:pt x="2040253" y="788536"/>
                  </a:cubicBezTo>
                  <a:cubicBezTo>
                    <a:pt x="1973513" y="689280"/>
                    <a:pt x="1907405" y="589602"/>
                    <a:pt x="1842004" y="489459"/>
                  </a:cubicBezTo>
                  <a:cubicBezTo>
                    <a:pt x="1795117" y="417664"/>
                    <a:pt x="1748633" y="345603"/>
                    <a:pt x="1702266" y="273468"/>
                  </a:cubicBezTo>
                  <a:cubicBezTo>
                    <a:pt x="1671167" y="225082"/>
                    <a:pt x="1640242" y="176579"/>
                    <a:pt x="1608449" y="128646"/>
                  </a:cubicBezTo>
                  <a:cubicBezTo>
                    <a:pt x="1589172" y="99584"/>
                    <a:pt x="1569859" y="70251"/>
                    <a:pt x="1547943" y="43080"/>
                  </a:cubicBezTo>
                  <a:cubicBezTo>
                    <a:pt x="1536870" y="29352"/>
                    <a:pt x="1524261" y="13052"/>
                    <a:pt x="1508157" y="4852"/>
                  </a:cubicBezTo>
                  <a:cubicBezTo>
                    <a:pt x="1497561" y="-546"/>
                    <a:pt x="1487839" y="-1377"/>
                    <a:pt x="1476488" y="2045"/>
                  </a:cubicBezTo>
                  <a:cubicBezTo>
                    <a:pt x="1463383" y="5999"/>
                    <a:pt x="1451597" y="15308"/>
                    <a:pt x="1440339" y="22745"/>
                  </a:cubicBezTo>
                  <a:cubicBezTo>
                    <a:pt x="1426509" y="31880"/>
                    <a:pt x="1412704" y="40997"/>
                    <a:pt x="1398211" y="49073"/>
                  </a:cubicBezTo>
                  <a:cubicBezTo>
                    <a:pt x="1160343" y="181698"/>
                    <a:pt x="1083696" y="261723"/>
                    <a:pt x="937396" y="342864"/>
                  </a:cubicBezTo>
                  <a:cubicBezTo>
                    <a:pt x="889747" y="370097"/>
                    <a:pt x="892641" y="388380"/>
                    <a:pt x="900566" y="389031"/>
                  </a:cubicBezTo>
                  <a:cubicBezTo>
                    <a:pt x="901495" y="389124"/>
                    <a:pt x="1644932" y="1040028"/>
                    <a:pt x="2041034" y="1415895"/>
                  </a:cubicBezTo>
                  <a:cubicBezTo>
                    <a:pt x="2130643" y="1501325"/>
                    <a:pt x="2318991" y="1686649"/>
                    <a:pt x="2418484" y="1767040"/>
                  </a:cubicBezTo>
                  <a:cubicBezTo>
                    <a:pt x="2425572" y="1778047"/>
                    <a:pt x="2412889" y="1797167"/>
                    <a:pt x="2396667" y="1784201"/>
                  </a:cubicBezTo>
                  <a:cubicBezTo>
                    <a:pt x="2396264" y="1784121"/>
                    <a:pt x="2114112" y="1575282"/>
                    <a:pt x="1795024" y="1336694"/>
                  </a:cubicBezTo>
                  <a:cubicBezTo>
                    <a:pt x="1794076" y="1334519"/>
                    <a:pt x="1792639" y="1332505"/>
                    <a:pt x="1790687" y="1330912"/>
                  </a:cubicBezTo>
                  <a:cubicBezTo>
                    <a:pt x="1769304" y="1313533"/>
                    <a:pt x="1747926" y="1296155"/>
                    <a:pt x="1726543" y="1278777"/>
                  </a:cubicBezTo>
                  <a:cubicBezTo>
                    <a:pt x="1693592" y="1251965"/>
                    <a:pt x="1660634" y="1225172"/>
                    <a:pt x="1627664" y="1198373"/>
                  </a:cubicBezTo>
                  <a:cubicBezTo>
                    <a:pt x="1623462" y="1191581"/>
                    <a:pt x="1613803" y="1186548"/>
                    <a:pt x="1607867" y="1181565"/>
                  </a:cubicBezTo>
                  <a:cubicBezTo>
                    <a:pt x="1570534" y="1151494"/>
                    <a:pt x="1534819" y="1119396"/>
                    <a:pt x="1496303" y="1090812"/>
                  </a:cubicBezTo>
                  <a:cubicBezTo>
                    <a:pt x="1484382" y="1081094"/>
                    <a:pt x="1472311" y="1071574"/>
                    <a:pt x="1460173" y="1062147"/>
                  </a:cubicBezTo>
                  <a:cubicBezTo>
                    <a:pt x="1423380" y="1032237"/>
                    <a:pt x="1386568" y="1002315"/>
                    <a:pt x="1349787" y="972386"/>
                  </a:cubicBezTo>
                  <a:cubicBezTo>
                    <a:pt x="1307789" y="938249"/>
                    <a:pt x="1265797" y="904111"/>
                    <a:pt x="1223799" y="869974"/>
                  </a:cubicBezTo>
                  <a:cubicBezTo>
                    <a:pt x="1182166" y="836091"/>
                    <a:pt x="1140534" y="802246"/>
                    <a:pt x="1098901" y="768363"/>
                  </a:cubicBezTo>
                  <a:cubicBezTo>
                    <a:pt x="1057560" y="734771"/>
                    <a:pt x="1016218" y="701148"/>
                    <a:pt x="974877" y="667519"/>
                  </a:cubicBezTo>
                  <a:cubicBezTo>
                    <a:pt x="932842" y="633382"/>
                    <a:pt x="890850" y="599208"/>
                    <a:pt x="848777" y="565071"/>
                  </a:cubicBezTo>
                  <a:cubicBezTo>
                    <a:pt x="828454" y="548566"/>
                    <a:pt x="808056" y="532136"/>
                    <a:pt x="787441" y="515960"/>
                  </a:cubicBezTo>
                  <a:cubicBezTo>
                    <a:pt x="777167" y="507909"/>
                    <a:pt x="766937" y="499821"/>
                    <a:pt x="756515" y="491876"/>
                  </a:cubicBezTo>
                  <a:cubicBezTo>
                    <a:pt x="750871" y="487537"/>
                    <a:pt x="745189" y="483205"/>
                    <a:pt x="739507" y="478904"/>
                  </a:cubicBezTo>
                  <a:cubicBezTo>
                    <a:pt x="739507" y="478904"/>
                    <a:pt x="739500" y="478898"/>
                    <a:pt x="739500" y="478898"/>
                  </a:cubicBezTo>
                  <a:cubicBezTo>
                    <a:pt x="739147" y="478544"/>
                    <a:pt x="738943" y="478129"/>
                    <a:pt x="738509" y="477807"/>
                  </a:cubicBezTo>
                  <a:cubicBezTo>
                    <a:pt x="737846" y="477478"/>
                    <a:pt x="737208" y="477107"/>
                    <a:pt x="736576" y="476735"/>
                  </a:cubicBezTo>
                  <a:cubicBezTo>
                    <a:pt x="734766" y="475390"/>
                    <a:pt x="732957" y="474039"/>
                    <a:pt x="731135" y="472712"/>
                  </a:cubicBezTo>
                  <a:cubicBezTo>
                    <a:pt x="728806" y="471002"/>
                    <a:pt x="726327" y="468926"/>
                    <a:pt x="723557" y="467977"/>
                  </a:cubicBezTo>
                  <a:cubicBezTo>
                    <a:pt x="720515" y="466930"/>
                    <a:pt x="717324" y="467221"/>
                    <a:pt x="714629" y="468634"/>
                  </a:cubicBezTo>
                  <a:cubicBezTo>
                    <a:pt x="698921" y="470934"/>
                    <a:pt x="683728" y="475291"/>
                    <a:pt x="668876" y="480800"/>
                  </a:cubicBezTo>
                  <a:cubicBezTo>
                    <a:pt x="650622" y="484798"/>
                    <a:pt x="633105" y="495917"/>
                    <a:pt x="608060" y="505331"/>
                  </a:cubicBezTo>
                  <a:cubicBezTo>
                    <a:pt x="584285" y="505331"/>
                    <a:pt x="135125" y="732341"/>
                    <a:pt x="96151" y="759017"/>
                  </a:cubicBezTo>
                  <a:cubicBezTo>
                    <a:pt x="-179755" y="877096"/>
                    <a:pt x="43377" y="865159"/>
                    <a:pt x="2034509" y="1833920"/>
                  </a:cubicBezTo>
                  <a:cubicBezTo>
                    <a:pt x="2119236" y="1876330"/>
                    <a:pt x="2202910" y="1920960"/>
                    <a:pt x="2287272" y="1964097"/>
                  </a:cubicBezTo>
                  <a:cubicBezTo>
                    <a:pt x="2438355" y="2041351"/>
                    <a:pt x="2589661" y="2118278"/>
                    <a:pt x="2742417" y="2192173"/>
                  </a:cubicBezTo>
                  <a:cubicBezTo>
                    <a:pt x="2840460" y="2239598"/>
                    <a:pt x="2937196" y="2289707"/>
                    <a:pt x="3034297" y="2339034"/>
                  </a:cubicBezTo>
                  <a:cubicBezTo>
                    <a:pt x="3045147" y="2344544"/>
                    <a:pt x="3056387" y="2350165"/>
                    <a:pt x="3068532" y="2350953"/>
                  </a:cubicBezTo>
                  <a:cubicBezTo>
                    <a:pt x="3104705" y="2353295"/>
                    <a:pt x="3102512" y="2324265"/>
                    <a:pt x="3089345" y="22917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96811" y="8190359"/>
              <a:ext cx="140761" cy="361892"/>
            </a:xfrm>
            <a:custGeom>
              <a:avLst/>
              <a:gdLst/>
              <a:ahLst/>
              <a:cxnLst/>
              <a:rect l="l" t="t" r="r" b="b"/>
              <a:pathLst>
                <a:path w="140761" h="361892" extrusionOk="0">
                  <a:moveTo>
                    <a:pt x="4754" y="358384"/>
                  </a:moveTo>
                  <a:cubicBezTo>
                    <a:pt x="-754" y="353625"/>
                    <a:pt x="-1690" y="344787"/>
                    <a:pt x="3075" y="339159"/>
                  </a:cubicBezTo>
                  <a:cubicBezTo>
                    <a:pt x="10777" y="323683"/>
                    <a:pt x="18721" y="308338"/>
                    <a:pt x="25152" y="292267"/>
                  </a:cubicBezTo>
                  <a:cubicBezTo>
                    <a:pt x="52397" y="219450"/>
                    <a:pt x="70769" y="143763"/>
                    <a:pt x="94501" y="69806"/>
                  </a:cubicBezTo>
                  <a:cubicBezTo>
                    <a:pt x="101868" y="49235"/>
                    <a:pt x="109545" y="28771"/>
                    <a:pt x="118592" y="8907"/>
                  </a:cubicBezTo>
                  <a:cubicBezTo>
                    <a:pt x="119670" y="4166"/>
                    <a:pt x="123573" y="459"/>
                    <a:pt x="128630" y="38"/>
                  </a:cubicBezTo>
                  <a:cubicBezTo>
                    <a:pt x="134528" y="-470"/>
                    <a:pt x="140464" y="4190"/>
                    <a:pt x="140762" y="10314"/>
                  </a:cubicBezTo>
                  <a:cubicBezTo>
                    <a:pt x="134584" y="38278"/>
                    <a:pt x="120581" y="64810"/>
                    <a:pt x="113845" y="92979"/>
                  </a:cubicBezTo>
                  <a:cubicBezTo>
                    <a:pt x="89320" y="173643"/>
                    <a:pt x="72114" y="257448"/>
                    <a:pt x="36516" y="334232"/>
                  </a:cubicBezTo>
                  <a:cubicBezTo>
                    <a:pt x="30586" y="346497"/>
                    <a:pt x="21955" y="370991"/>
                    <a:pt x="4754" y="358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581170" y="8699461"/>
              <a:ext cx="385853" cy="129494"/>
            </a:xfrm>
            <a:custGeom>
              <a:avLst/>
              <a:gdLst/>
              <a:ahLst/>
              <a:cxnLst/>
              <a:rect l="l" t="t" r="r" b="b"/>
              <a:pathLst>
                <a:path w="385853" h="129494" extrusionOk="0">
                  <a:moveTo>
                    <a:pt x="530" y="119789"/>
                  </a:moveTo>
                  <a:cubicBezTo>
                    <a:pt x="-1509" y="112903"/>
                    <a:pt x="2494" y="104270"/>
                    <a:pt x="9855" y="102559"/>
                  </a:cubicBezTo>
                  <a:cubicBezTo>
                    <a:pt x="25736" y="98841"/>
                    <a:pt x="41871" y="96219"/>
                    <a:pt x="57894" y="93306"/>
                  </a:cubicBezTo>
                  <a:cubicBezTo>
                    <a:pt x="100983" y="85732"/>
                    <a:pt x="143155" y="74242"/>
                    <a:pt x="184502" y="60117"/>
                  </a:cubicBezTo>
                  <a:cubicBezTo>
                    <a:pt x="226500" y="46228"/>
                    <a:pt x="267798" y="30337"/>
                    <a:pt x="309759" y="16287"/>
                  </a:cubicBezTo>
                  <a:cubicBezTo>
                    <a:pt x="325622" y="13089"/>
                    <a:pt x="383451" y="-15247"/>
                    <a:pt x="385849" y="11149"/>
                  </a:cubicBezTo>
                  <a:cubicBezTo>
                    <a:pt x="386066" y="19863"/>
                    <a:pt x="377930" y="22980"/>
                    <a:pt x="370631" y="23929"/>
                  </a:cubicBezTo>
                  <a:cubicBezTo>
                    <a:pt x="301506" y="43823"/>
                    <a:pt x="235472" y="73182"/>
                    <a:pt x="166800" y="94583"/>
                  </a:cubicBezTo>
                  <a:cubicBezTo>
                    <a:pt x="128860" y="107232"/>
                    <a:pt x="89687" y="115748"/>
                    <a:pt x="50354" y="122857"/>
                  </a:cubicBezTo>
                  <a:cubicBezTo>
                    <a:pt x="35080" y="123012"/>
                    <a:pt x="7885" y="139572"/>
                    <a:pt x="530" y="11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9924845" y="9340112"/>
              <a:ext cx="540646" cy="437365"/>
            </a:xfrm>
            <a:custGeom>
              <a:avLst/>
              <a:gdLst/>
              <a:ahLst/>
              <a:cxnLst/>
              <a:rect l="l" t="t" r="r" b="b"/>
              <a:pathLst>
                <a:path w="540646" h="437365" extrusionOk="0">
                  <a:moveTo>
                    <a:pt x="536782" y="417449"/>
                  </a:moveTo>
                  <a:cubicBezTo>
                    <a:pt x="547675" y="427105"/>
                    <a:pt x="533250" y="444155"/>
                    <a:pt x="521812" y="434499"/>
                  </a:cubicBezTo>
                  <a:cubicBezTo>
                    <a:pt x="380965" y="321229"/>
                    <a:pt x="240075" y="208034"/>
                    <a:pt x="98862" y="95242"/>
                  </a:cubicBezTo>
                  <a:cubicBezTo>
                    <a:pt x="67249" y="69887"/>
                    <a:pt x="35487" y="44712"/>
                    <a:pt x="3763" y="19425"/>
                  </a:cubicBezTo>
                  <a:cubicBezTo>
                    <a:pt x="-6839" y="10060"/>
                    <a:pt x="7189" y="-6661"/>
                    <a:pt x="18367" y="2815"/>
                  </a:cubicBezTo>
                  <a:cubicBezTo>
                    <a:pt x="159288" y="114771"/>
                    <a:pt x="300247" y="226615"/>
                    <a:pt x="440331" y="339630"/>
                  </a:cubicBezTo>
                  <a:cubicBezTo>
                    <a:pt x="472533" y="365531"/>
                    <a:pt x="504617" y="391505"/>
                    <a:pt x="536782" y="41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/>
          <p:nvPr/>
        </p:nvSpPr>
        <p:spPr>
          <a:xfrm rot="800355">
            <a:off x="6813737" y="371561"/>
            <a:ext cx="1498728" cy="503498"/>
          </a:xfrm>
          <a:custGeom>
            <a:avLst/>
            <a:gdLst/>
            <a:ahLst/>
            <a:cxnLst/>
            <a:rect l="l" t="t" r="r" b="b"/>
            <a:pathLst>
              <a:path w="3006792" h="1011291" extrusionOk="0">
                <a:moveTo>
                  <a:pt x="2884660" y="829551"/>
                </a:moveTo>
                <a:cubicBezTo>
                  <a:pt x="3014476" y="754932"/>
                  <a:pt x="3001991" y="765190"/>
                  <a:pt x="2964563" y="710251"/>
                </a:cubicBezTo>
                <a:cubicBezTo>
                  <a:pt x="2933220" y="666912"/>
                  <a:pt x="2895779" y="629028"/>
                  <a:pt x="2858044" y="591384"/>
                </a:cubicBezTo>
                <a:cubicBezTo>
                  <a:pt x="3009983" y="481036"/>
                  <a:pt x="2992466" y="521918"/>
                  <a:pt x="2866277" y="343242"/>
                </a:cubicBezTo>
                <a:cubicBezTo>
                  <a:pt x="2938217" y="300878"/>
                  <a:pt x="2992670" y="281740"/>
                  <a:pt x="2962771" y="248744"/>
                </a:cubicBezTo>
                <a:cubicBezTo>
                  <a:pt x="2881521" y="131780"/>
                  <a:pt x="2910128" y="166919"/>
                  <a:pt x="2923694" y="120769"/>
                </a:cubicBezTo>
                <a:cubicBezTo>
                  <a:pt x="2930333" y="106538"/>
                  <a:pt x="2937989" y="93901"/>
                  <a:pt x="2945885" y="80127"/>
                </a:cubicBezTo>
                <a:cubicBezTo>
                  <a:pt x="2961616" y="56932"/>
                  <a:pt x="2978466" y="867"/>
                  <a:pt x="2935253" y="0"/>
                </a:cubicBezTo>
                <a:cubicBezTo>
                  <a:pt x="2505353" y="23683"/>
                  <a:pt x="348898" y="76449"/>
                  <a:pt x="348495" y="76437"/>
                </a:cubicBezTo>
                <a:cubicBezTo>
                  <a:pt x="273873" y="80621"/>
                  <a:pt x="120574" y="47228"/>
                  <a:pt x="64823" y="96376"/>
                </a:cubicBezTo>
                <a:cubicBezTo>
                  <a:pt x="46950" y="112311"/>
                  <a:pt x="59789" y="131172"/>
                  <a:pt x="81047" y="182204"/>
                </a:cubicBezTo>
                <a:cubicBezTo>
                  <a:pt x="95498" y="226145"/>
                  <a:pt x="76062" y="215929"/>
                  <a:pt x="29920" y="235163"/>
                </a:cubicBezTo>
                <a:cubicBezTo>
                  <a:pt x="-37541" y="257985"/>
                  <a:pt x="61828" y="307278"/>
                  <a:pt x="105174" y="376780"/>
                </a:cubicBezTo>
                <a:cubicBezTo>
                  <a:pt x="-9475" y="523453"/>
                  <a:pt x="-43657" y="461464"/>
                  <a:pt x="128338" y="639099"/>
                </a:cubicBezTo>
                <a:cubicBezTo>
                  <a:pt x="-23992" y="817962"/>
                  <a:pt x="-57909" y="737811"/>
                  <a:pt x="121164" y="861030"/>
                </a:cubicBezTo>
                <a:cubicBezTo>
                  <a:pt x="61605" y="942416"/>
                  <a:pt x="21459" y="991450"/>
                  <a:pt x="38561" y="1011292"/>
                </a:cubicBezTo>
                <a:cubicBezTo>
                  <a:pt x="353751" y="907547"/>
                  <a:pt x="2209737" y="976532"/>
                  <a:pt x="2945157" y="978013"/>
                </a:cubicBezTo>
                <a:cubicBezTo>
                  <a:pt x="3066914" y="948400"/>
                  <a:pt x="2987745" y="901178"/>
                  <a:pt x="2884660" y="829551"/>
                </a:cubicBezTo>
                <a:close/>
              </a:path>
            </a:pathLst>
          </a:custGeom>
          <a:solidFill>
            <a:srgbClr val="FDCFB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13"/>
          <p:cNvGrpSpPr/>
          <p:nvPr/>
        </p:nvGrpSpPr>
        <p:grpSpPr>
          <a:xfrm rot="789983">
            <a:off x="6860054" y="336014"/>
            <a:ext cx="1503537" cy="505680"/>
            <a:chOff x="14861531" y="720447"/>
            <a:chExt cx="3006805" cy="1011316"/>
          </a:xfrm>
        </p:grpSpPr>
        <p:sp>
          <p:nvSpPr>
            <p:cNvPr id="666" name="Google Shape;666;p13"/>
            <p:cNvSpPr/>
            <p:nvPr/>
          </p:nvSpPr>
          <p:spPr>
            <a:xfrm>
              <a:off x="15222011" y="790774"/>
              <a:ext cx="290475" cy="895531"/>
            </a:xfrm>
            <a:custGeom>
              <a:avLst/>
              <a:gdLst/>
              <a:ahLst/>
              <a:cxnLst/>
              <a:rect l="l" t="t" r="r" b="b"/>
              <a:pathLst>
                <a:path w="290475" h="895531" extrusionOk="0">
                  <a:moveTo>
                    <a:pt x="289238" y="811521"/>
                  </a:moveTo>
                  <a:cubicBezTo>
                    <a:pt x="281667" y="804610"/>
                    <a:pt x="268707" y="787073"/>
                    <a:pt x="212017" y="737642"/>
                  </a:cubicBezTo>
                  <a:cubicBezTo>
                    <a:pt x="203562" y="730274"/>
                    <a:pt x="180987" y="718270"/>
                    <a:pt x="188745" y="699162"/>
                  </a:cubicBezTo>
                  <a:cubicBezTo>
                    <a:pt x="203971" y="661651"/>
                    <a:pt x="214050" y="663553"/>
                    <a:pt x="268022" y="585183"/>
                  </a:cubicBezTo>
                  <a:cubicBezTo>
                    <a:pt x="270337" y="581836"/>
                    <a:pt x="269429" y="585406"/>
                    <a:pt x="281270" y="574498"/>
                  </a:cubicBezTo>
                  <a:cubicBezTo>
                    <a:pt x="206846" y="511847"/>
                    <a:pt x="226937" y="509932"/>
                    <a:pt x="195733" y="494846"/>
                  </a:cubicBezTo>
                  <a:cubicBezTo>
                    <a:pt x="190687" y="492408"/>
                    <a:pt x="178305" y="474624"/>
                    <a:pt x="177271" y="461898"/>
                  </a:cubicBezTo>
                  <a:cubicBezTo>
                    <a:pt x="175954" y="445728"/>
                    <a:pt x="181985" y="445469"/>
                    <a:pt x="186309" y="439256"/>
                  </a:cubicBezTo>
                  <a:cubicBezTo>
                    <a:pt x="190128" y="421762"/>
                    <a:pt x="212799" y="400938"/>
                    <a:pt x="217796" y="386809"/>
                  </a:cubicBezTo>
                  <a:cubicBezTo>
                    <a:pt x="220605" y="378863"/>
                    <a:pt x="228964" y="379730"/>
                    <a:pt x="252675" y="351369"/>
                  </a:cubicBezTo>
                  <a:cubicBezTo>
                    <a:pt x="259465" y="343248"/>
                    <a:pt x="265833" y="334657"/>
                    <a:pt x="273055" y="326831"/>
                  </a:cubicBezTo>
                  <a:cubicBezTo>
                    <a:pt x="242645" y="298603"/>
                    <a:pt x="267300" y="330509"/>
                    <a:pt x="241592" y="295761"/>
                  </a:cubicBezTo>
                  <a:cubicBezTo>
                    <a:pt x="237094" y="289687"/>
                    <a:pt x="229950" y="285641"/>
                    <a:pt x="224910" y="279886"/>
                  </a:cubicBezTo>
                  <a:cubicBezTo>
                    <a:pt x="220130" y="274432"/>
                    <a:pt x="206154" y="243928"/>
                    <a:pt x="200525" y="240160"/>
                  </a:cubicBezTo>
                  <a:cubicBezTo>
                    <a:pt x="186418" y="230720"/>
                    <a:pt x="184096" y="219408"/>
                    <a:pt x="172863" y="207543"/>
                  </a:cubicBezTo>
                  <a:cubicBezTo>
                    <a:pt x="168070" y="202486"/>
                    <a:pt x="164606" y="195527"/>
                    <a:pt x="167998" y="187508"/>
                  </a:cubicBezTo>
                  <a:cubicBezTo>
                    <a:pt x="168557" y="186183"/>
                    <a:pt x="166837" y="170351"/>
                    <a:pt x="178925" y="165119"/>
                  </a:cubicBezTo>
                  <a:cubicBezTo>
                    <a:pt x="184156" y="162856"/>
                    <a:pt x="188318" y="157022"/>
                    <a:pt x="194434" y="148666"/>
                  </a:cubicBezTo>
                  <a:cubicBezTo>
                    <a:pt x="200435" y="140479"/>
                    <a:pt x="222397" y="131786"/>
                    <a:pt x="228434" y="123629"/>
                  </a:cubicBezTo>
                  <a:cubicBezTo>
                    <a:pt x="290988" y="39082"/>
                    <a:pt x="319594" y="85678"/>
                    <a:pt x="249849" y="20438"/>
                  </a:cubicBezTo>
                  <a:cubicBezTo>
                    <a:pt x="240853" y="12028"/>
                    <a:pt x="240810" y="8037"/>
                    <a:pt x="233420" y="0"/>
                  </a:cubicBezTo>
                  <a:cubicBezTo>
                    <a:pt x="145808" y="2209"/>
                    <a:pt x="77644" y="3907"/>
                    <a:pt x="35639" y="4942"/>
                  </a:cubicBezTo>
                  <a:cubicBezTo>
                    <a:pt x="61461" y="27337"/>
                    <a:pt x="98054" y="49612"/>
                    <a:pt x="99305" y="60087"/>
                  </a:cubicBezTo>
                  <a:cubicBezTo>
                    <a:pt x="89617" y="83758"/>
                    <a:pt x="51635" y="105027"/>
                    <a:pt x="22812" y="145789"/>
                  </a:cubicBezTo>
                  <a:cubicBezTo>
                    <a:pt x="46078" y="193937"/>
                    <a:pt x="64811" y="180573"/>
                    <a:pt x="77650" y="197887"/>
                  </a:cubicBezTo>
                  <a:cubicBezTo>
                    <a:pt x="112306" y="244633"/>
                    <a:pt x="132830" y="242333"/>
                    <a:pt x="84349" y="297248"/>
                  </a:cubicBezTo>
                  <a:cubicBezTo>
                    <a:pt x="-10077" y="404201"/>
                    <a:pt x="-2487" y="374805"/>
                    <a:pt x="27539" y="409457"/>
                  </a:cubicBezTo>
                  <a:cubicBezTo>
                    <a:pt x="28892" y="411016"/>
                    <a:pt x="30034" y="412954"/>
                    <a:pt x="31724" y="413978"/>
                  </a:cubicBezTo>
                  <a:cubicBezTo>
                    <a:pt x="52483" y="426590"/>
                    <a:pt x="76249" y="460200"/>
                    <a:pt x="82936" y="462927"/>
                  </a:cubicBezTo>
                  <a:cubicBezTo>
                    <a:pt x="85497" y="463975"/>
                    <a:pt x="88558" y="466238"/>
                    <a:pt x="89406" y="468652"/>
                  </a:cubicBezTo>
                  <a:cubicBezTo>
                    <a:pt x="93387" y="479940"/>
                    <a:pt x="114880" y="489103"/>
                    <a:pt x="118771" y="497121"/>
                  </a:cubicBezTo>
                  <a:cubicBezTo>
                    <a:pt x="134893" y="530370"/>
                    <a:pt x="123004" y="532483"/>
                    <a:pt x="114278" y="539407"/>
                  </a:cubicBezTo>
                  <a:cubicBezTo>
                    <a:pt x="114026" y="540243"/>
                    <a:pt x="94235" y="570795"/>
                    <a:pt x="81841" y="579868"/>
                  </a:cubicBezTo>
                  <a:cubicBezTo>
                    <a:pt x="55255" y="599331"/>
                    <a:pt x="3394" y="666882"/>
                    <a:pt x="3057" y="667279"/>
                  </a:cubicBezTo>
                  <a:cubicBezTo>
                    <a:pt x="-4057" y="675774"/>
                    <a:pt x="-2469" y="673944"/>
                    <a:pt x="49290" y="727354"/>
                  </a:cubicBezTo>
                  <a:cubicBezTo>
                    <a:pt x="51936" y="730075"/>
                    <a:pt x="50637" y="737907"/>
                    <a:pt x="99004" y="780668"/>
                  </a:cubicBezTo>
                  <a:cubicBezTo>
                    <a:pt x="100549" y="782034"/>
                    <a:pt x="102173" y="783636"/>
                    <a:pt x="104043" y="784256"/>
                  </a:cubicBezTo>
                  <a:cubicBezTo>
                    <a:pt x="151436" y="799986"/>
                    <a:pt x="130900" y="860037"/>
                    <a:pt x="79568" y="884165"/>
                  </a:cubicBezTo>
                  <a:cubicBezTo>
                    <a:pt x="74354" y="886616"/>
                    <a:pt x="76369" y="890360"/>
                    <a:pt x="70391" y="895531"/>
                  </a:cubicBezTo>
                  <a:cubicBezTo>
                    <a:pt x="115746" y="893388"/>
                    <a:pt x="163806" y="891588"/>
                    <a:pt x="214188" y="890089"/>
                  </a:cubicBezTo>
                  <a:cubicBezTo>
                    <a:pt x="225999" y="870560"/>
                    <a:pt x="289605" y="811858"/>
                    <a:pt x="289238" y="8115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570827" y="756785"/>
              <a:ext cx="252792" cy="925752"/>
            </a:xfrm>
            <a:custGeom>
              <a:avLst/>
              <a:gdLst/>
              <a:ahLst/>
              <a:cxnLst/>
              <a:rect l="l" t="t" r="r" b="b"/>
              <a:pathLst>
                <a:path w="252792" h="925752" extrusionOk="0">
                  <a:moveTo>
                    <a:pt x="187569" y="908968"/>
                  </a:moveTo>
                  <a:cubicBezTo>
                    <a:pt x="229201" y="864215"/>
                    <a:pt x="212537" y="878380"/>
                    <a:pt x="251385" y="846468"/>
                  </a:cubicBezTo>
                  <a:cubicBezTo>
                    <a:pt x="240795" y="837179"/>
                    <a:pt x="235768" y="827841"/>
                    <a:pt x="197816" y="793418"/>
                  </a:cubicBezTo>
                  <a:cubicBezTo>
                    <a:pt x="155793" y="755311"/>
                    <a:pt x="142521" y="750965"/>
                    <a:pt x="149744" y="733157"/>
                  </a:cubicBezTo>
                  <a:cubicBezTo>
                    <a:pt x="163406" y="699475"/>
                    <a:pt x="178152" y="690872"/>
                    <a:pt x="210198" y="646293"/>
                  </a:cubicBezTo>
                  <a:cubicBezTo>
                    <a:pt x="244782" y="598121"/>
                    <a:pt x="218449" y="630430"/>
                    <a:pt x="242269" y="608487"/>
                  </a:cubicBezTo>
                  <a:cubicBezTo>
                    <a:pt x="234120" y="601630"/>
                    <a:pt x="193125" y="565161"/>
                    <a:pt x="187719" y="556431"/>
                  </a:cubicBezTo>
                  <a:cubicBezTo>
                    <a:pt x="173858" y="534073"/>
                    <a:pt x="154963" y="528938"/>
                    <a:pt x="153676" y="527065"/>
                  </a:cubicBezTo>
                  <a:cubicBezTo>
                    <a:pt x="143002" y="511527"/>
                    <a:pt x="129586" y="488729"/>
                    <a:pt x="144169" y="476882"/>
                  </a:cubicBezTo>
                  <a:cubicBezTo>
                    <a:pt x="150002" y="472144"/>
                    <a:pt x="146731" y="465070"/>
                    <a:pt x="155096" y="458563"/>
                  </a:cubicBezTo>
                  <a:cubicBezTo>
                    <a:pt x="159997" y="444157"/>
                    <a:pt x="173654" y="435307"/>
                    <a:pt x="178789" y="420799"/>
                  </a:cubicBezTo>
                  <a:cubicBezTo>
                    <a:pt x="180377" y="416302"/>
                    <a:pt x="185651" y="412792"/>
                    <a:pt x="189812" y="409589"/>
                  </a:cubicBezTo>
                  <a:cubicBezTo>
                    <a:pt x="207203" y="396213"/>
                    <a:pt x="220836" y="375142"/>
                    <a:pt x="234042" y="360820"/>
                  </a:cubicBezTo>
                  <a:cubicBezTo>
                    <a:pt x="203643" y="332604"/>
                    <a:pt x="228293" y="364499"/>
                    <a:pt x="202579" y="329751"/>
                  </a:cubicBezTo>
                  <a:cubicBezTo>
                    <a:pt x="198081" y="323676"/>
                    <a:pt x="190937" y="319631"/>
                    <a:pt x="185897" y="313876"/>
                  </a:cubicBezTo>
                  <a:cubicBezTo>
                    <a:pt x="181116" y="308422"/>
                    <a:pt x="167147" y="277918"/>
                    <a:pt x="161512" y="274149"/>
                  </a:cubicBezTo>
                  <a:cubicBezTo>
                    <a:pt x="147404" y="264710"/>
                    <a:pt x="145083" y="253398"/>
                    <a:pt x="133850" y="241532"/>
                  </a:cubicBezTo>
                  <a:cubicBezTo>
                    <a:pt x="129057" y="236475"/>
                    <a:pt x="125593" y="229516"/>
                    <a:pt x="128985" y="221497"/>
                  </a:cubicBezTo>
                  <a:cubicBezTo>
                    <a:pt x="129863" y="219420"/>
                    <a:pt x="128918" y="216633"/>
                    <a:pt x="129496" y="214352"/>
                  </a:cubicBezTo>
                  <a:cubicBezTo>
                    <a:pt x="133320" y="199380"/>
                    <a:pt x="137145" y="202077"/>
                    <a:pt x="145594" y="195298"/>
                  </a:cubicBezTo>
                  <a:cubicBezTo>
                    <a:pt x="168343" y="165504"/>
                    <a:pt x="181207" y="168707"/>
                    <a:pt x="189409" y="157624"/>
                  </a:cubicBezTo>
                  <a:cubicBezTo>
                    <a:pt x="219134" y="117446"/>
                    <a:pt x="222370" y="127373"/>
                    <a:pt x="252792" y="92998"/>
                  </a:cubicBezTo>
                  <a:cubicBezTo>
                    <a:pt x="250050" y="90584"/>
                    <a:pt x="207600" y="53025"/>
                    <a:pt x="202194" y="44302"/>
                  </a:cubicBezTo>
                  <a:cubicBezTo>
                    <a:pt x="183444" y="14051"/>
                    <a:pt x="173461" y="28018"/>
                    <a:pt x="158211" y="0"/>
                  </a:cubicBezTo>
                  <a:cubicBezTo>
                    <a:pt x="106602" y="1475"/>
                    <a:pt x="54615" y="2944"/>
                    <a:pt x="2555" y="4401"/>
                  </a:cubicBezTo>
                  <a:cubicBezTo>
                    <a:pt x="12008" y="14111"/>
                    <a:pt x="29574" y="30997"/>
                    <a:pt x="61717" y="60622"/>
                  </a:cubicBezTo>
                  <a:cubicBezTo>
                    <a:pt x="103168" y="98874"/>
                    <a:pt x="128137" y="75600"/>
                    <a:pt x="32936" y="163753"/>
                  </a:cubicBezTo>
                  <a:cubicBezTo>
                    <a:pt x="30699" y="181103"/>
                    <a:pt x="9428" y="169863"/>
                    <a:pt x="41337" y="208097"/>
                  </a:cubicBezTo>
                  <a:cubicBezTo>
                    <a:pt x="47807" y="215845"/>
                    <a:pt x="71832" y="223773"/>
                    <a:pt x="77845" y="231888"/>
                  </a:cubicBezTo>
                  <a:cubicBezTo>
                    <a:pt x="119844" y="288531"/>
                    <a:pt x="137608" y="274426"/>
                    <a:pt x="56828" y="361748"/>
                  </a:cubicBezTo>
                  <a:cubicBezTo>
                    <a:pt x="13175" y="408945"/>
                    <a:pt x="14396" y="406983"/>
                    <a:pt x="6572" y="422677"/>
                  </a:cubicBezTo>
                  <a:cubicBezTo>
                    <a:pt x="31570" y="445300"/>
                    <a:pt x="29249" y="446354"/>
                    <a:pt x="31913" y="447979"/>
                  </a:cubicBezTo>
                  <a:cubicBezTo>
                    <a:pt x="52672" y="460591"/>
                    <a:pt x="76438" y="494202"/>
                    <a:pt x="83125" y="496929"/>
                  </a:cubicBezTo>
                  <a:cubicBezTo>
                    <a:pt x="85693" y="497976"/>
                    <a:pt x="88748" y="500240"/>
                    <a:pt x="89602" y="502654"/>
                  </a:cubicBezTo>
                  <a:cubicBezTo>
                    <a:pt x="95904" y="520479"/>
                    <a:pt x="131402" y="521334"/>
                    <a:pt x="126315" y="564504"/>
                  </a:cubicBezTo>
                  <a:cubicBezTo>
                    <a:pt x="102369" y="582438"/>
                    <a:pt x="100703" y="600198"/>
                    <a:pt x="82037" y="613863"/>
                  </a:cubicBezTo>
                  <a:cubicBezTo>
                    <a:pt x="65511" y="625958"/>
                    <a:pt x="15027" y="682047"/>
                    <a:pt x="8412" y="695863"/>
                  </a:cubicBezTo>
                  <a:cubicBezTo>
                    <a:pt x="661" y="712045"/>
                    <a:pt x="-18204" y="691486"/>
                    <a:pt x="49491" y="761349"/>
                  </a:cubicBezTo>
                  <a:cubicBezTo>
                    <a:pt x="51866" y="763812"/>
                    <a:pt x="52594" y="767851"/>
                    <a:pt x="54915" y="770392"/>
                  </a:cubicBezTo>
                  <a:cubicBezTo>
                    <a:pt x="60015" y="775966"/>
                    <a:pt x="97654" y="816072"/>
                    <a:pt x="104251" y="818263"/>
                  </a:cubicBezTo>
                  <a:cubicBezTo>
                    <a:pt x="111804" y="820774"/>
                    <a:pt x="130837" y="833482"/>
                    <a:pt x="128377" y="840448"/>
                  </a:cubicBezTo>
                  <a:cubicBezTo>
                    <a:pt x="140699" y="872216"/>
                    <a:pt x="118798" y="885099"/>
                    <a:pt x="111046" y="894099"/>
                  </a:cubicBezTo>
                  <a:cubicBezTo>
                    <a:pt x="92699" y="915416"/>
                    <a:pt x="77238" y="917529"/>
                    <a:pt x="76294" y="920936"/>
                  </a:cubicBezTo>
                  <a:cubicBezTo>
                    <a:pt x="75951" y="922164"/>
                    <a:pt x="75518" y="923224"/>
                    <a:pt x="75025" y="924187"/>
                  </a:cubicBezTo>
                  <a:cubicBezTo>
                    <a:pt x="108214" y="924693"/>
                    <a:pt x="141294" y="925216"/>
                    <a:pt x="174243" y="925752"/>
                  </a:cubicBezTo>
                  <a:cubicBezTo>
                    <a:pt x="173762" y="923067"/>
                    <a:pt x="179048" y="918131"/>
                    <a:pt x="187569" y="9089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989134" y="744124"/>
              <a:ext cx="292604" cy="946154"/>
            </a:xfrm>
            <a:custGeom>
              <a:avLst/>
              <a:gdLst/>
              <a:ahLst/>
              <a:cxnLst/>
              <a:rect l="l" t="t" r="r" b="b"/>
              <a:pathLst>
                <a:path w="292604" h="946154" extrusionOk="0">
                  <a:moveTo>
                    <a:pt x="260739" y="885333"/>
                  </a:moveTo>
                  <a:cubicBezTo>
                    <a:pt x="262134" y="882895"/>
                    <a:pt x="268009" y="883250"/>
                    <a:pt x="268875" y="882119"/>
                  </a:cubicBezTo>
                  <a:cubicBezTo>
                    <a:pt x="275731" y="873143"/>
                    <a:pt x="285263" y="866810"/>
                    <a:pt x="292509" y="858249"/>
                  </a:cubicBezTo>
                  <a:cubicBezTo>
                    <a:pt x="278437" y="840183"/>
                    <a:pt x="278148" y="848544"/>
                    <a:pt x="277186" y="845264"/>
                  </a:cubicBezTo>
                  <a:cubicBezTo>
                    <a:pt x="272598" y="829732"/>
                    <a:pt x="247828" y="818390"/>
                    <a:pt x="246385" y="813291"/>
                  </a:cubicBezTo>
                  <a:cubicBezTo>
                    <a:pt x="241357" y="795532"/>
                    <a:pt x="213773" y="774407"/>
                    <a:pt x="207158" y="765509"/>
                  </a:cubicBezTo>
                  <a:cubicBezTo>
                    <a:pt x="201752" y="758231"/>
                    <a:pt x="197927" y="749460"/>
                    <a:pt x="189129" y="745167"/>
                  </a:cubicBezTo>
                  <a:cubicBezTo>
                    <a:pt x="164732" y="693286"/>
                    <a:pt x="165682" y="720184"/>
                    <a:pt x="226161" y="635313"/>
                  </a:cubicBezTo>
                  <a:cubicBezTo>
                    <a:pt x="231525" y="627782"/>
                    <a:pt x="239210" y="621936"/>
                    <a:pt x="245549" y="615043"/>
                  </a:cubicBezTo>
                  <a:cubicBezTo>
                    <a:pt x="258797" y="600643"/>
                    <a:pt x="261334" y="588464"/>
                    <a:pt x="276988" y="578423"/>
                  </a:cubicBezTo>
                  <a:cubicBezTo>
                    <a:pt x="282598" y="574817"/>
                    <a:pt x="280241" y="570205"/>
                    <a:pt x="292605" y="560904"/>
                  </a:cubicBezTo>
                  <a:cubicBezTo>
                    <a:pt x="244286" y="512346"/>
                    <a:pt x="149867" y="440406"/>
                    <a:pt x="188961" y="410179"/>
                  </a:cubicBezTo>
                  <a:cubicBezTo>
                    <a:pt x="189346" y="409878"/>
                    <a:pt x="244911" y="338564"/>
                    <a:pt x="247419" y="338046"/>
                  </a:cubicBezTo>
                  <a:cubicBezTo>
                    <a:pt x="258730" y="335705"/>
                    <a:pt x="260011" y="322117"/>
                    <a:pt x="269784" y="318060"/>
                  </a:cubicBezTo>
                  <a:cubicBezTo>
                    <a:pt x="277325" y="314923"/>
                    <a:pt x="274408" y="306826"/>
                    <a:pt x="277703" y="306941"/>
                  </a:cubicBezTo>
                  <a:cubicBezTo>
                    <a:pt x="282845" y="307115"/>
                    <a:pt x="282917" y="303160"/>
                    <a:pt x="283531" y="300162"/>
                  </a:cubicBezTo>
                  <a:cubicBezTo>
                    <a:pt x="269032" y="287020"/>
                    <a:pt x="269844" y="287285"/>
                    <a:pt x="259560" y="275799"/>
                  </a:cubicBezTo>
                  <a:cubicBezTo>
                    <a:pt x="258478" y="274589"/>
                    <a:pt x="212312" y="249075"/>
                    <a:pt x="205438" y="239961"/>
                  </a:cubicBezTo>
                  <a:cubicBezTo>
                    <a:pt x="194566" y="225537"/>
                    <a:pt x="194932" y="207531"/>
                    <a:pt x="207110" y="191180"/>
                  </a:cubicBezTo>
                  <a:cubicBezTo>
                    <a:pt x="213797" y="182198"/>
                    <a:pt x="210772" y="174005"/>
                    <a:pt x="219119" y="172241"/>
                  </a:cubicBezTo>
                  <a:cubicBezTo>
                    <a:pt x="219817" y="172096"/>
                    <a:pt x="216900" y="175414"/>
                    <a:pt x="235494" y="144681"/>
                  </a:cubicBezTo>
                  <a:cubicBezTo>
                    <a:pt x="238639" y="139486"/>
                    <a:pt x="237388" y="148666"/>
                    <a:pt x="260871" y="118758"/>
                  </a:cubicBezTo>
                  <a:cubicBezTo>
                    <a:pt x="269555" y="107700"/>
                    <a:pt x="152609" y="48076"/>
                    <a:pt x="166933" y="0"/>
                  </a:cubicBezTo>
                  <a:cubicBezTo>
                    <a:pt x="123563" y="1349"/>
                    <a:pt x="79063" y="2703"/>
                    <a:pt x="33708" y="4070"/>
                  </a:cubicBezTo>
                  <a:cubicBezTo>
                    <a:pt x="56993" y="23725"/>
                    <a:pt x="49025" y="27217"/>
                    <a:pt x="95197" y="62206"/>
                  </a:cubicBezTo>
                  <a:cubicBezTo>
                    <a:pt x="192130" y="135663"/>
                    <a:pt x="92172" y="160785"/>
                    <a:pt x="80819" y="178333"/>
                  </a:cubicBezTo>
                  <a:cubicBezTo>
                    <a:pt x="70379" y="194461"/>
                    <a:pt x="53866" y="206158"/>
                    <a:pt x="46950" y="224887"/>
                  </a:cubicBezTo>
                  <a:cubicBezTo>
                    <a:pt x="46818" y="225242"/>
                    <a:pt x="46439" y="225549"/>
                    <a:pt x="46198" y="225886"/>
                  </a:cubicBezTo>
                  <a:cubicBezTo>
                    <a:pt x="50227" y="229396"/>
                    <a:pt x="45597" y="247601"/>
                    <a:pt x="53084" y="257943"/>
                  </a:cubicBezTo>
                  <a:cubicBezTo>
                    <a:pt x="54064" y="259304"/>
                    <a:pt x="55694" y="260381"/>
                    <a:pt x="56175" y="261862"/>
                  </a:cubicBezTo>
                  <a:cubicBezTo>
                    <a:pt x="64395" y="286996"/>
                    <a:pt x="91463" y="295882"/>
                    <a:pt x="99124" y="341279"/>
                  </a:cubicBezTo>
                  <a:cubicBezTo>
                    <a:pt x="99593" y="344048"/>
                    <a:pt x="100411" y="349039"/>
                    <a:pt x="99575" y="349382"/>
                  </a:cubicBezTo>
                  <a:cubicBezTo>
                    <a:pt x="89899" y="353343"/>
                    <a:pt x="106033" y="351543"/>
                    <a:pt x="72021" y="380091"/>
                  </a:cubicBezTo>
                  <a:cubicBezTo>
                    <a:pt x="74949" y="394551"/>
                    <a:pt x="56939" y="395261"/>
                    <a:pt x="19558" y="446805"/>
                  </a:cubicBezTo>
                  <a:cubicBezTo>
                    <a:pt x="26504" y="452519"/>
                    <a:pt x="28699" y="451284"/>
                    <a:pt x="29661" y="453446"/>
                  </a:cubicBezTo>
                  <a:cubicBezTo>
                    <a:pt x="33973" y="463156"/>
                    <a:pt x="114194" y="547082"/>
                    <a:pt x="125421" y="559749"/>
                  </a:cubicBezTo>
                  <a:cubicBezTo>
                    <a:pt x="140972" y="577291"/>
                    <a:pt x="133931" y="590523"/>
                    <a:pt x="120304" y="594755"/>
                  </a:cubicBezTo>
                  <a:cubicBezTo>
                    <a:pt x="117195" y="604550"/>
                    <a:pt x="114741" y="602732"/>
                    <a:pt x="105384" y="616307"/>
                  </a:cubicBezTo>
                  <a:cubicBezTo>
                    <a:pt x="89490" y="639376"/>
                    <a:pt x="74288" y="643229"/>
                    <a:pt x="73704" y="646727"/>
                  </a:cubicBezTo>
                  <a:cubicBezTo>
                    <a:pt x="72496" y="654017"/>
                    <a:pt x="19161" y="706133"/>
                    <a:pt x="10718" y="721442"/>
                  </a:cubicBezTo>
                  <a:cubicBezTo>
                    <a:pt x="-1423" y="743446"/>
                    <a:pt x="-9403" y="717662"/>
                    <a:pt x="21945" y="753854"/>
                  </a:cubicBezTo>
                  <a:cubicBezTo>
                    <a:pt x="23299" y="755414"/>
                    <a:pt x="24441" y="757352"/>
                    <a:pt x="26131" y="758382"/>
                  </a:cubicBezTo>
                  <a:cubicBezTo>
                    <a:pt x="46890" y="770994"/>
                    <a:pt x="70656" y="804604"/>
                    <a:pt x="77343" y="807331"/>
                  </a:cubicBezTo>
                  <a:cubicBezTo>
                    <a:pt x="79904" y="808378"/>
                    <a:pt x="82965" y="810642"/>
                    <a:pt x="83819" y="813056"/>
                  </a:cubicBezTo>
                  <a:cubicBezTo>
                    <a:pt x="89081" y="827938"/>
                    <a:pt x="108216" y="827197"/>
                    <a:pt x="116930" y="850212"/>
                  </a:cubicBezTo>
                  <a:cubicBezTo>
                    <a:pt x="136901" y="854884"/>
                    <a:pt x="144821" y="879409"/>
                    <a:pt x="126113" y="892461"/>
                  </a:cubicBezTo>
                  <a:cubicBezTo>
                    <a:pt x="123449" y="894315"/>
                    <a:pt x="98883" y="924368"/>
                    <a:pt x="86159" y="936317"/>
                  </a:cubicBezTo>
                  <a:cubicBezTo>
                    <a:pt x="83092" y="939195"/>
                    <a:pt x="80806" y="941736"/>
                    <a:pt x="79026" y="944005"/>
                  </a:cubicBezTo>
                  <a:cubicBezTo>
                    <a:pt x="119678" y="944734"/>
                    <a:pt x="159771" y="945450"/>
                    <a:pt x="199172" y="946154"/>
                  </a:cubicBezTo>
                  <a:cubicBezTo>
                    <a:pt x="210496" y="934289"/>
                    <a:pt x="260679" y="885436"/>
                    <a:pt x="260739" y="8853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650053" y="720447"/>
              <a:ext cx="182634" cy="572848"/>
            </a:xfrm>
            <a:custGeom>
              <a:avLst/>
              <a:gdLst/>
              <a:ahLst/>
              <a:cxnLst/>
              <a:rect l="l" t="t" r="r" b="b"/>
              <a:pathLst>
                <a:path w="182634" h="572848" extrusionOk="0">
                  <a:moveTo>
                    <a:pt x="21757" y="14900"/>
                  </a:moveTo>
                  <a:cubicBezTo>
                    <a:pt x="19448" y="17482"/>
                    <a:pt x="16261" y="19024"/>
                    <a:pt x="14896" y="22786"/>
                  </a:cubicBezTo>
                  <a:cubicBezTo>
                    <a:pt x="10975" y="33616"/>
                    <a:pt x="-1600" y="29119"/>
                    <a:pt x="7667" y="36367"/>
                  </a:cubicBezTo>
                  <a:cubicBezTo>
                    <a:pt x="37958" y="60050"/>
                    <a:pt x="24999" y="61032"/>
                    <a:pt x="73438" y="97742"/>
                  </a:cubicBezTo>
                  <a:cubicBezTo>
                    <a:pt x="168074" y="169460"/>
                    <a:pt x="69499" y="195009"/>
                    <a:pt x="59474" y="210493"/>
                  </a:cubicBezTo>
                  <a:cubicBezTo>
                    <a:pt x="49342" y="226151"/>
                    <a:pt x="33303" y="237505"/>
                    <a:pt x="26592" y="255692"/>
                  </a:cubicBezTo>
                  <a:cubicBezTo>
                    <a:pt x="26466" y="256035"/>
                    <a:pt x="26099" y="256336"/>
                    <a:pt x="25859" y="256661"/>
                  </a:cubicBezTo>
                  <a:cubicBezTo>
                    <a:pt x="29767" y="260068"/>
                    <a:pt x="25275" y="277743"/>
                    <a:pt x="32546" y="287785"/>
                  </a:cubicBezTo>
                  <a:cubicBezTo>
                    <a:pt x="33496" y="289103"/>
                    <a:pt x="35077" y="290151"/>
                    <a:pt x="35552" y="291589"/>
                  </a:cubicBezTo>
                  <a:cubicBezTo>
                    <a:pt x="39431" y="303455"/>
                    <a:pt x="48824" y="311757"/>
                    <a:pt x="55072" y="322075"/>
                  </a:cubicBezTo>
                  <a:cubicBezTo>
                    <a:pt x="63882" y="336638"/>
                    <a:pt x="71550" y="333874"/>
                    <a:pt x="71826" y="353952"/>
                  </a:cubicBezTo>
                  <a:cubicBezTo>
                    <a:pt x="74568" y="355360"/>
                    <a:pt x="74833" y="357624"/>
                    <a:pt x="75284" y="364541"/>
                  </a:cubicBezTo>
                  <a:cubicBezTo>
                    <a:pt x="75380" y="365962"/>
                    <a:pt x="77004" y="367238"/>
                    <a:pt x="77257" y="368695"/>
                  </a:cubicBezTo>
                  <a:cubicBezTo>
                    <a:pt x="77708" y="371380"/>
                    <a:pt x="78507" y="376226"/>
                    <a:pt x="77690" y="376557"/>
                  </a:cubicBezTo>
                  <a:cubicBezTo>
                    <a:pt x="68339" y="380386"/>
                    <a:pt x="83968" y="378658"/>
                    <a:pt x="50935" y="406375"/>
                  </a:cubicBezTo>
                  <a:cubicBezTo>
                    <a:pt x="53786" y="420486"/>
                    <a:pt x="36521" y="420787"/>
                    <a:pt x="0" y="471145"/>
                  </a:cubicBezTo>
                  <a:cubicBezTo>
                    <a:pt x="6747" y="476695"/>
                    <a:pt x="8876" y="475497"/>
                    <a:pt x="9808" y="477592"/>
                  </a:cubicBezTo>
                  <a:cubicBezTo>
                    <a:pt x="13296" y="485430"/>
                    <a:pt x="79873" y="556341"/>
                    <a:pt x="95394" y="572848"/>
                  </a:cubicBezTo>
                  <a:cubicBezTo>
                    <a:pt x="218919" y="485220"/>
                    <a:pt x="196278" y="511040"/>
                    <a:pt x="77774" y="343242"/>
                  </a:cubicBezTo>
                  <a:cubicBezTo>
                    <a:pt x="149714" y="300878"/>
                    <a:pt x="204167" y="281740"/>
                    <a:pt x="174268" y="248744"/>
                  </a:cubicBezTo>
                  <a:cubicBezTo>
                    <a:pt x="93018" y="131780"/>
                    <a:pt x="121625" y="166919"/>
                    <a:pt x="135192" y="120769"/>
                  </a:cubicBezTo>
                  <a:cubicBezTo>
                    <a:pt x="141830" y="106538"/>
                    <a:pt x="149486" y="93901"/>
                    <a:pt x="157382" y="80127"/>
                  </a:cubicBezTo>
                  <a:cubicBezTo>
                    <a:pt x="173113" y="56932"/>
                    <a:pt x="189963" y="867"/>
                    <a:pt x="146750" y="0"/>
                  </a:cubicBezTo>
                  <a:cubicBezTo>
                    <a:pt x="116381" y="1674"/>
                    <a:pt x="77389" y="3492"/>
                    <a:pt x="31162" y="5424"/>
                  </a:cubicBezTo>
                  <a:cubicBezTo>
                    <a:pt x="29214" y="7266"/>
                    <a:pt x="25937" y="10210"/>
                    <a:pt x="21757" y="149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7217381" y="736058"/>
              <a:ext cx="287713" cy="958320"/>
            </a:xfrm>
            <a:custGeom>
              <a:avLst/>
              <a:gdLst/>
              <a:ahLst/>
              <a:cxnLst/>
              <a:rect l="l" t="t" r="r" b="b"/>
              <a:pathLst>
                <a:path w="287713" h="958320" extrusionOk="0">
                  <a:moveTo>
                    <a:pt x="270323" y="893274"/>
                  </a:moveTo>
                  <a:cubicBezTo>
                    <a:pt x="289891" y="876436"/>
                    <a:pt x="288405" y="879596"/>
                    <a:pt x="286511" y="877868"/>
                  </a:cubicBezTo>
                  <a:cubicBezTo>
                    <a:pt x="278712" y="870753"/>
                    <a:pt x="265367" y="852686"/>
                    <a:pt x="206981" y="801774"/>
                  </a:cubicBezTo>
                  <a:cubicBezTo>
                    <a:pt x="198274" y="794189"/>
                    <a:pt x="175031" y="781818"/>
                    <a:pt x="183011" y="762144"/>
                  </a:cubicBezTo>
                  <a:cubicBezTo>
                    <a:pt x="198683" y="723513"/>
                    <a:pt x="209080" y="725458"/>
                    <a:pt x="264664" y="644752"/>
                  </a:cubicBezTo>
                  <a:cubicBezTo>
                    <a:pt x="267045" y="641309"/>
                    <a:pt x="266113" y="644981"/>
                    <a:pt x="278309" y="633747"/>
                  </a:cubicBezTo>
                  <a:cubicBezTo>
                    <a:pt x="201654" y="569218"/>
                    <a:pt x="222340" y="567244"/>
                    <a:pt x="190203" y="551706"/>
                  </a:cubicBezTo>
                  <a:cubicBezTo>
                    <a:pt x="185008" y="549195"/>
                    <a:pt x="172253" y="530882"/>
                    <a:pt x="171189" y="517770"/>
                  </a:cubicBezTo>
                  <a:cubicBezTo>
                    <a:pt x="169829" y="501113"/>
                    <a:pt x="176036" y="500854"/>
                    <a:pt x="180492" y="494455"/>
                  </a:cubicBezTo>
                  <a:cubicBezTo>
                    <a:pt x="184424" y="476430"/>
                    <a:pt x="207775" y="454993"/>
                    <a:pt x="212923" y="440436"/>
                  </a:cubicBezTo>
                  <a:cubicBezTo>
                    <a:pt x="215815" y="432255"/>
                    <a:pt x="224427" y="433146"/>
                    <a:pt x="248848" y="403930"/>
                  </a:cubicBezTo>
                  <a:cubicBezTo>
                    <a:pt x="255836" y="395568"/>
                    <a:pt x="262397" y="386719"/>
                    <a:pt x="269835" y="378658"/>
                  </a:cubicBezTo>
                  <a:cubicBezTo>
                    <a:pt x="238517" y="349593"/>
                    <a:pt x="263912" y="382445"/>
                    <a:pt x="237422" y="346661"/>
                  </a:cubicBezTo>
                  <a:cubicBezTo>
                    <a:pt x="232792" y="340406"/>
                    <a:pt x="225431" y="336234"/>
                    <a:pt x="220242" y="330311"/>
                  </a:cubicBezTo>
                  <a:cubicBezTo>
                    <a:pt x="215316" y="324688"/>
                    <a:pt x="200926" y="293275"/>
                    <a:pt x="195123" y="289392"/>
                  </a:cubicBezTo>
                  <a:cubicBezTo>
                    <a:pt x="180594" y="279670"/>
                    <a:pt x="178206" y="268021"/>
                    <a:pt x="166630" y="255800"/>
                  </a:cubicBezTo>
                  <a:cubicBezTo>
                    <a:pt x="161693" y="250592"/>
                    <a:pt x="158127" y="243423"/>
                    <a:pt x="161621" y="235169"/>
                  </a:cubicBezTo>
                  <a:cubicBezTo>
                    <a:pt x="162198" y="233802"/>
                    <a:pt x="160430" y="217494"/>
                    <a:pt x="172872" y="212112"/>
                  </a:cubicBezTo>
                  <a:cubicBezTo>
                    <a:pt x="178333" y="209758"/>
                    <a:pt x="182765" y="203467"/>
                    <a:pt x="188845" y="195172"/>
                  </a:cubicBezTo>
                  <a:cubicBezTo>
                    <a:pt x="195026" y="186737"/>
                    <a:pt x="217644" y="177785"/>
                    <a:pt x="223862" y="169387"/>
                  </a:cubicBezTo>
                  <a:cubicBezTo>
                    <a:pt x="288027" y="82662"/>
                    <a:pt x="317824" y="130365"/>
                    <a:pt x="245913" y="63103"/>
                  </a:cubicBezTo>
                  <a:cubicBezTo>
                    <a:pt x="233135" y="51153"/>
                    <a:pt x="231397" y="36951"/>
                    <a:pt x="205111" y="24237"/>
                  </a:cubicBezTo>
                  <a:cubicBezTo>
                    <a:pt x="201371" y="22425"/>
                    <a:pt x="193066" y="12058"/>
                    <a:pt x="188718" y="0"/>
                  </a:cubicBezTo>
                  <a:cubicBezTo>
                    <a:pt x="135468" y="1800"/>
                    <a:pt x="78982" y="3648"/>
                    <a:pt x="19911" y="5520"/>
                  </a:cubicBezTo>
                  <a:cubicBezTo>
                    <a:pt x="9453" y="16507"/>
                    <a:pt x="22869" y="5322"/>
                    <a:pt x="4612" y="21287"/>
                  </a:cubicBezTo>
                  <a:cubicBezTo>
                    <a:pt x="-2496" y="27506"/>
                    <a:pt x="-12160" y="19505"/>
                    <a:pt x="67448" y="92908"/>
                  </a:cubicBezTo>
                  <a:cubicBezTo>
                    <a:pt x="107992" y="130329"/>
                    <a:pt x="131746" y="107621"/>
                    <a:pt x="39503" y="193040"/>
                  </a:cubicBezTo>
                  <a:cubicBezTo>
                    <a:pt x="37332" y="209885"/>
                    <a:pt x="16682" y="198976"/>
                    <a:pt x="47663" y="236096"/>
                  </a:cubicBezTo>
                  <a:cubicBezTo>
                    <a:pt x="53942" y="243615"/>
                    <a:pt x="77268" y="251321"/>
                    <a:pt x="83108" y="259195"/>
                  </a:cubicBezTo>
                  <a:cubicBezTo>
                    <a:pt x="110728" y="296454"/>
                    <a:pt x="116188" y="292613"/>
                    <a:pt x="114739" y="303816"/>
                  </a:cubicBezTo>
                  <a:cubicBezTo>
                    <a:pt x="137573" y="322870"/>
                    <a:pt x="33435" y="405267"/>
                    <a:pt x="13909" y="444434"/>
                  </a:cubicBezTo>
                  <a:cubicBezTo>
                    <a:pt x="38186" y="466401"/>
                    <a:pt x="35925" y="467424"/>
                    <a:pt x="38511" y="468996"/>
                  </a:cubicBezTo>
                  <a:cubicBezTo>
                    <a:pt x="58668" y="481240"/>
                    <a:pt x="81743" y="513875"/>
                    <a:pt x="88231" y="516518"/>
                  </a:cubicBezTo>
                  <a:cubicBezTo>
                    <a:pt x="90721" y="517536"/>
                    <a:pt x="93692" y="519733"/>
                    <a:pt x="94515" y="522081"/>
                  </a:cubicBezTo>
                  <a:cubicBezTo>
                    <a:pt x="100631" y="539389"/>
                    <a:pt x="135101" y="540219"/>
                    <a:pt x="130158" y="582137"/>
                  </a:cubicBezTo>
                  <a:cubicBezTo>
                    <a:pt x="106951" y="599511"/>
                    <a:pt x="105262" y="616813"/>
                    <a:pt x="87173" y="630063"/>
                  </a:cubicBezTo>
                  <a:cubicBezTo>
                    <a:pt x="71128" y="641808"/>
                    <a:pt x="22112" y="696266"/>
                    <a:pt x="15689" y="709679"/>
                  </a:cubicBezTo>
                  <a:cubicBezTo>
                    <a:pt x="8166" y="725391"/>
                    <a:pt x="-10151" y="705429"/>
                    <a:pt x="55571" y="773257"/>
                  </a:cubicBezTo>
                  <a:cubicBezTo>
                    <a:pt x="57881" y="775647"/>
                    <a:pt x="58578" y="779566"/>
                    <a:pt x="60833" y="782034"/>
                  </a:cubicBezTo>
                  <a:cubicBezTo>
                    <a:pt x="65782" y="787447"/>
                    <a:pt x="102327" y="826391"/>
                    <a:pt x="108737" y="828510"/>
                  </a:cubicBezTo>
                  <a:cubicBezTo>
                    <a:pt x="116068" y="830948"/>
                    <a:pt x="134548" y="843283"/>
                    <a:pt x="132160" y="850050"/>
                  </a:cubicBezTo>
                  <a:cubicBezTo>
                    <a:pt x="144152" y="880951"/>
                    <a:pt x="123032" y="893196"/>
                    <a:pt x="115334" y="902165"/>
                  </a:cubicBezTo>
                  <a:cubicBezTo>
                    <a:pt x="97510" y="922863"/>
                    <a:pt x="82512" y="924915"/>
                    <a:pt x="81592" y="928220"/>
                  </a:cubicBezTo>
                  <a:cubicBezTo>
                    <a:pt x="79908" y="934271"/>
                    <a:pt x="74953" y="937895"/>
                    <a:pt x="70353" y="940417"/>
                  </a:cubicBezTo>
                  <a:cubicBezTo>
                    <a:pt x="52396" y="950266"/>
                    <a:pt x="60569" y="954233"/>
                    <a:pt x="53449" y="955684"/>
                  </a:cubicBezTo>
                  <a:cubicBezTo>
                    <a:pt x="107649" y="956629"/>
                    <a:pt x="160274" y="957520"/>
                    <a:pt x="211035" y="958321"/>
                  </a:cubicBezTo>
                  <a:cubicBezTo>
                    <a:pt x="219069" y="945865"/>
                    <a:pt x="236514" y="922351"/>
                    <a:pt x="270323" y="8932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4861531" y="792857"/>
              <a:ext cx="219991" cy="938906"/>
            </a:xfrm>
            <a:custGeom>
              <a:avLst/>
              <a:gdLst/>
              <a:ahLst/>
              <a:cxnLst/>
              <a:rect l="l" t="t" r="r" b="b"/>
              <a:pathLst>
                <a:path w="219991" h="938906" extrusionOk="0">
                  <a:moveTo>
                    <a:pt x="124886" y="912195"/>
                  </a:moveTo>
                  <a:cubicBezTo>
                    <a:pt x="130780" y="909721"/>
                    <a:pt x="199352" y="828106"/>
                    <a:pt x="214633" y="815795"/>
                  </a:cubicBezTo>
                  <a:cubicBezTo>
                    <a:pt x="213515" y="813604"/>
                    <a:pt x="139307" y="740670"/>
                    <a:pt x="119408" y="723417"/>
                  </a:cubicBezTo>
                  <a:cubicBezTo>
                    <a:pt x="115391" y="719931"/>
                    <a:pt x="104464" y="699625"/>
                    <a:pt x="91216" y="690577"/>
                  </a:cubicBezTo>
                  <a:cubicBezTo>
                    <a:pt x="84325" y="685869"/>
                    <a:pt x="85906" y="682528"/>
                    <a:pt x="88690" y="676665"/>
                  </a:cubicBezTo>
                  <a:cubicBezTo>
                    <a:pt x="86069" y="665913"/>
                    <a:pt x="90609" y="652663"/>
                    <a:pt x="103081" y="647305"/>
                  </a:cubicBezTo>
                  <a:cubicBezTo>
                    <a:pt x="120821" y="616945"/>
                    <a:pt x="165430" y="571458"/>
                    <a:pt x="168912" y="563535"/>
                  </a:cubicBezTo>
                  <a:cubicBezTo>
                    <a:pt x="170030" y="561001"/>
                    <a:pt x="175930" y="560676"/>
                    <a:pt x="176657" y="559472"/>
                  </a:cubicBezTo>
                  <a:cubicBezTo>
                    <a:pt x="178551" y="556347"/>
                    <a:pt x="197212" y="532399"/>
                    <a:pt x="212077" y="518113"/>
                  </a:cubicBezTo>
                  <a:cubicBezTo>
                    <a:pt x="205059" y="511889"/>
                    <a:pt x="169104" y="479904"/>
                    <a:pt x="164023" y="471711"/>
                  </a:cubicBezTo>
                  <a:cubicBezTo>
                    <a:pt x="148165" y="446113"/>
                    <a:pt x="125217" y="442573"/>
                    <a:pt x="121019" y="436336"/>
                  </a:cubicBezTo>
                  <a:cubicBezTo>
                    <a:pt x="113364" y="424959"/>
                    <a:pt x="103376" y="404340"/>
                    <a:pt x="111416" y="393160"/>
                  </a:cubicBezTo>
                  <a:cubicBezTo>
                    <a:pt x="115481" y="387495"/>
                    <a:pt x="112901" y="377881"/>
                    <a:pt x="121994" y="375407"/>
                  </a:cubicBezTo>
                  <a:cubicBezTo>
                    <a:pt x="124321" y="367641"/>
                    <a:pt x="131327" y="363277"/>
                    <a:pt x="135470" y="356853"/>
                  </a:cubicBezTo>
                  <a:cubicBezTo>
                    <a:pt x="157534" y="322653"/>
                    <a:pt x="170517" y="319926"/>
                    <a:pt x="171155" y="314833"/>
                  </a:cubicBezTo>
                  <a:cubicBezTo>
                    <a:pt x="172712" y="302474"/>
                    <a:pt x="186435" y="293179"/>
                    <a:pt x="197578" y="287736"/>
                  </a:cubicBezTo>
                  <a:cubicBezTo>
                    <a:pt x="195456" y="285100"/>
                    <a:pt x="162243" y="227277"/>
                    <a:pt x="152904" y="218289"/>
                  </a:cubicBezTo>
                  <a:cubicBezTo>
                    <a:pt x="139830" y="205701"/>
                    <a:pt x="142452" y="194961"/>
                    <a:pt x="136192" y="178514"/>
                  </a:cubicBezTo>
                  <a:cubicBezTo>
                    <a:pt x="134466" y="173975"/>
                    <a:pt x="136523" y="169887"/>
                    <a:pt x="143077" y="149648"/>
                  </a:cubicBezTo>
                  <a:cubicBezTo>
                    <a:pt x="154557" y="149389"/>
                    <a:pt x="184589" y="116730"/>
                    <a:pt x="190452" y="110896"/>
                  </a:cubicBezTo>
                  <a:cubicBezTo>
                    <a:pt x="220556" y="80946"/>
                    <a:pt x="224495" y="83089"/>
                    <a:pt x="216203" y="80019"/>
                  </a:cubicBezTo>
                  <a:cubicBezTo>
                    <a:pt x="208487" y="77160"/>
                    <a:pt x="218782" y="77081"/>
                    <a:pt x="180115" y="51267"/>
                  </a:cubicBezTo>
                  <a:cubicBezTo>
                    <a:pt x="169489" y="44181"/>
                    <a:pt x="140407" y="8193"/>
                    <a:pt x="127195" y="0"/>
                  </a:cubicBezTo>
                  <a:cubicBezTo>
                    <a:pt x="101680" y="3630"/>
                    <a:pt x="79742" y="10836"/>
                    <a:pt x="64823" y="23990"/>
                  </a:cubicBezTo>
                  <a:cubicBezTo>
                    <a:pt x="46950" y="39925"/>
                    <a:pt x="59789" y="58786"/>
                    <a:pt x="81047" y="109819"/>
                  </a:cubicBezTo>
                  <a:cubicBezTo>
                    <a:pt x="95498" y="153759"/>
                    <a:pt x="76062" y="143543"/>
                    <a:pt x="29920" y="162777"/>
                  </a:cubicBezTo>
                  <a:cubicBezTo>
                    <a:pt x="-37541" y="185600"/>
                    <a:pt x="61828" y="234892"/>
                    <a:pt x="105174" y="304394"/>
                  </a:cubicBezTo>
                  <a:cubicBezTo>
                    <a:pt x="-9475" y="451068"/>
                    <a:pt x="-43657" y="389079"/>
                    <a:pt x="128338" y="566714"/>
                  </a:cubicBezTo>
                  <a:cubicBezTo>
                    <a:pt x="-23992" y="745577"/>
                    <a:pt x="-57909" y="665425"/>
                    <a:pt x="121164" y="788645"/>
                  </a:cubicBezTo>
                  <a:cubicBezTo>
                    <a:pt x="61605" y="870030"/>
                    <a:pt x="21459" y="919064"/>
                    <a:pt x="38561" y="938906"/>
                  </a:cubicBezTo>
                  <a:cubicBezTo>
                    <a:pt x="56885" y="932874"/>
                    <a:pt x="80482" y="927432"/>
                    <a:pt x="108698" y="922525"/>
                  </a:cubicBezTo>
                  <a:cubicBezTo>
                    <a:pt x="112931" y="914615"/>
                    <a:pt x="119131" y="914609"/>
                    <a:pt x="124886" y="9121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7439981" y="729249"/>
              <a:ext cx="261170" cy="967790"/>
            </a:xfrm>
            <a:custGeom>
              <a:avLst/>
              <a:gdLst/>
              <a:ahLst/>
              <a:cxnLst/>
              <a:rect l="l" t="t" r="r" b="b"/>
              <a:pathLst>
                <a:path w="261170" h="967790" extrusionOk="0">
                  <a:moveTo>
                    <a:pt x="246202" y="886808"/>
                  </a:moveTo>
                  <a:cubicBezTo>
                    <a:pt x="250760" y="881113"/>
                    <a:pt x="249029" y="884828"/>
                    <a:pt x="255782" y="879397"/>
                  </a:cubicBezTo>
                  <a:cubicBezTo>
                    <a:pt x="255589" y="879006"/>
                    <a:pt x="191094" y="813502"/>
                    <a:pt x="160557" y="787019"/>
                  </a:cubicBezTo>
                  <a:cubicBezTo>
                    <a:pt x="156540" y="783534"/>
                    <a:pt x="145607" y="763234"/>
                    <a:pt x="132365" y="754179"/>
                  </a:cubicBezTo>
                  <a:cubicBezTo>
                    <a:pt x="125443" y="749454"/>
                    <a:pt x="127055" y="746119"/>
                    <a:pt x="129839" y="740267"/>
                  </a:cubicBezTo>
                  <a:cubicBezTo>
                    <a:pt x="127217" y="729515"/>
                    <a:pt x="131758" y="716259"/>
                    <a:pt x="144230" y="710907"/>
                  </a:cubicBezTo>
                  <a:cubicBezTo>
                    <a:pt x="160208" y="683558"/>
                    <a:pt x="231529" y="602569"/>
                    <a:pt x="253232" y="581710"/>
                  </a:cubicBezTo>
                  <a:cubicBezTo>
                    <a:pt x="245986" y="575286"/>
                    <a:pt x="210247" y="543476"/>
                    <a:pt x="205178" y="535307"/>
                  </a:cubicBezTo>
                  <a:cubicBezTo>
                    <a:pt x="189320" y="509709"/>
                    <a:pt x="166372" y="506170"/>
                    <a:pt x="162174" y="499933"/>
                  </a:cubicBezTo>
                  <a:cubicBezTo>
                    <a:pt x="154519" y="488555"/>
                    <a:pt x="144531" y="467936"/>
                    <a:pt x="152571" y="456757"/>
                  </a:cubicBezTo>
                  <a:cubicBezTo>
                    <a:pt x="156636" y="451092"/>
                    <a:pt x="154056" y="441478"/>
                    <a:pt x="163148" y="439003"/>
                  </a:cubicBezTo>
                  <a:cubicBezTo>
                    <a:pt x="165476" y="431238"/>
                    <a:pt x="172482" y="426873"/>
                    <a:pt x="176625" y="420450"/>
                  </a:cubicBezTo>
                  <a:cubicBezTo>
                    <a:pt x="198689" y="386243"/>
                    <a:pt x="211672" y="383528"/>
                    <a:pt x="212316" y="378429"/>
                  </a:cubicBezTo>
                  <a:cubicBezTo>
                    <a:pt x="213867" y="366070"/>
                    <a:pt x="227602" y="356775"/>
                    <a:pt x="238739" y="351333"/>
                  </a:cubicBezTo>
                  <a:cubicBezTo>
                    <a:pt x="236593" y="348684"/>
                    <a:pt x="203416" y="290891"/>
                    <a:pt x="194058" y="281885"/>
                  </a:cubicBezTo>
                  <a:cubicBezTo>
                    <a:pt x="180985" y="269297"/>
                    <a:pt x="183607" y="258557"/>
                    <a:pt x="177347" y="242110"/>
                  </a:cubicBezTo>
                  <a:cubicBezTo>
                    <a:pt x="175621" y="237571"/>
                    <a:pt x="177677" y="233483"/>
                    <a:pt x="184232" y="213244"/>
                  </a:cubicBezTo>
                  <a:cubicBezTo>
                    <a:pt x="198929" y="212913"/>
                    <a:pt x="244981" y="158353"/>
                    <a:pt x="255319" y="152056"/>
                  </a:cubicBezTo>
                  <a:cubicBezTo>
                    <a:pt x="265025" y="146138"/>
                    <a:pt x="260412" y="144747"/>
                    <a:pt x="257357" y="143615"/>
                  </a:cubicBezTo>
                  <a:cubicBezTo>
                    <a:pt x="249648" y="140756"/>
                    <a:pt x="259937" y="140678"/>
                    <a:pt x="221270" y="114863"/>
                  </a:cubicBezTo>
                  <a:cubicBezTo>
                    <a:pt x="209970" y="107320"/>
                    <a:pt x="176625" y="65745"/>
                    <a:pt x="165482" y="62139"/>
                  </a:cubicBezTo>
                  <a:cubicBezTo>
                    <a:pt x="162168" y="61068"/>
                    <a:pt x="146142" y="42213"/>
                    <a:pt x="146503" y="33490"/>
                  </a:cubicBezTo>
                  <a:cubicBezTo>
                    <a:pt x="143785" y="26525"/>
                    <a:pt x="144795" y="7031"/>
                    <a:pt x="156870" y="0"/>
                  </a:cubicBezTo>
                  <a:cubicBezTo>
                    <a:pt x="120434" y="1391"/>
                    <a:pt x="81027" y="2823"/>
                    <a:pt x="39094" y="4298"/>
                  </a:cubicBezTo>
                  <a:cubicBezTo>
                    <a:pt x="64778" y="34760"/>
                    <a:pt x="130320" y="95184"/>
                    <a:pt x="133947" y="112287"/>
                  </a:cubicBezTo>
                  <a:cubicBezTo>
                    <a:pt x="136244" y="122930"/>
                    <a:pt x="128071" y="123105"/>
                    <a:pt x="132389" y="129095"/>
                  </a:cubicBezTo>
                  <a:cubicBezTo>
                    <a:pt x="113121" y="140738"/>
                    <a:pt x="105154" y="150039"/>
                    <a:pt x="75224" y="180410"/>
                  </a:cubicBezTo>
                  <a:cubicBezTo>
                    <a:pt x="53749" y="202197"/>
                    <a:pt x="25955" y="210926"/>
                    <a:pt x="5713" y="238841"/>
                  </a:cubicBezTo>
                  <a:cubicBezTo>
                    <a:pt x="3903" y="241340"/>
                    <a:pt x="2057" y="243585"/>
                    <a:pt x="0" y="245367"/>
                  </a:cubicBezTo>
                  <a:cubicBezTo>
                    <a:pt x="3542" y="253133"/>
                    <a:pt x="8148" y="260375"/>
                    <a:pt x="16417" y="264758"/>
                  </a:cubicBezTo>
                  <a:cubicBezTo>
                    <a:pt x="23585" y="268562"/>
                    <a:pt x="68459" y="355444"/>
                    <a:pt x="107096" y="366251"/>
                  </a:cubicBezTo>
                  <a:cubicBezTo>
                    <a:pt x="111299" y="376376"/>
                    <a:pt x="114222" y="378014"/>
                    <a:pt x="111408" y="381704"/>
                  </a:cubicBezTo>
                  <a:cubicBezTo>
                    <a:pt x="105226" y="412762"/>
                    <a:pt x="106603" y="409956"/>
                    <a:pt x="106206" y="410029"/>
                  </a:cubicBezTo>
                  <a:cubicBezTo>
                    <a:pt x="97667" y="411498"/>
                    <a:pt x="98791" y="422304"/>
                    <a:pt x="91611" y="424959"/>
                  </a:cubicBezTo>
                  <a:cubicBezTo>
                    <a:pt x="72500" y="432026"/>
                    <a:pt x="12496" y="502052"/>
                    <a:pt x="4907" y="512081"/>
                  </a:cubicBezTo>
                  <a:cubicBezTo>
                    <a:pt x="11636" y="517505"/>
                    <a:pt x="13729" y="516344"/>
                    <a:pt x="14667" y="518457"/>
                  </a:cubicBezTo>
                  <a:cubicBezTo>
                    <a:pt x="23651" y="538660"/>
                    <a:pt x="44182" y="548593"/>
                    <a:pt x="56690" y="565931"/>
                  </a:cubicBezTo>
                  <a:cubicBezTo>
                    <a:pt x="65554" y="578218"/>
                    <a:pt x="76980" y="588952"/>
                    <a:pt x="87564" y="599975"/>
                  </a:cubicBezTo>
                  <a:cubicBezTo>
                    <a:pt x="131409" y="645643"/>
                    <a:pt x="120464" y="641218"/>
                    <a:pt x="111269" y="659447"/>
                  </a:cubicBezTo>
                  <a:cubicBezTo>
                    <a:pt x="96975" y="687736"/>
                    <a:pt x="91358" y="677863"/>
                    <a:pt x="53268" y="730545"/>
                  </a:cubicBezTo>
                  <a:cubicBezTo>
                    <a:pt x="34265" y="756840"/>
                    <a:pt x="29358" y="750742"/>
                    <a:pt x="22695" y="761831"/>
                  </a:cubicBezTo>
                  <a:cubicBezTo>
                    <a:pt x="54212" y="803159"/>
                    <a:pt x="75104" y="810257"/>
                    <a:pt x="85591" y="833518"/>
                  </a:cubicBezTo>
                  <a:cubicBezTo>
                    <a:pt x="90096" y="843512"/>
                    <a:pt x="108106" y="846028"/>
                    <a:pt x="113549" y="860844"/>
                  </a:cubicBezTo>
                  <a:cubicBezTo>
                    <a:pt x="115719" y="866755"/>
                    <a:pt x="143478" y="868068"/>
                    <a:pt x="129220" y="887151"/>
                  </a:cubicBezTo>
                  <a:cubicBezTo>
                    <a:pt x="127272" y="898048"/>
                    <a:pt x="123723" y="905585"/>
                    <a:pt x="115298" y="914615"/>
                  </a:cubicBezTo>
                  <a:cubicBezTo>
                    <a:pt x="83258" y="940291"/>
                    <a:pt x="66474" y="956286"/>
                    <a:pt x="55499" y="966159"/>
                  </a:cubicBezTo>
                  <a:cubicBezTo>
                    <a:pt x="97588" y="966779"/>
                    <a:pt x="138192" y="967333"/>
                    <a:pt x="177040" y="967791"/>
                  </a:cubicBezTo>
                  <a:cubicBezTo>
                    <a:pt x="174875" y="961361"/>
                    <a:pt x="201966" y="942103"/>
                    <a:pt x="246202" y="88680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449188" y="786518"/>
              <a:ext cx="263587" cy="892599"/>
            </a:xfrm>
            <a:custGeom>
              <a:avLst/>
              <a:gdLst/>
              <a:ahLst/>
              <a:cxnLst/>
              <a:rect l="l" t="t" r="r" b="b"/>
              <a:pathLst>
                <a:path w="263587" h="892599" extrusionOk="0">
                  <a:moveTo>
                    <a:pt x="138445" y="710678"/>
                  </a:moveTo>
                  <a:cubicBezTo>
                    <a:pt x="128577" y="703484"/>
                    <a:pt x="122635" y="701287"/>
                    <a:pt x="126502" y="693443"/>
                  </a:cubicBezTo>
                  <a:cubicBezTo>
                    <a:pt x="128895" y="688585"/>
                    <a:pt x="123164" y="674305"/>
                    <a:pt x="136863" y="663716"/>
                  </a:cubicBezTo>
                  <a:cubicBezTo>
                    <a:pt x="139407" y="661741"/>
                    <a:pt x="210271" y="574528"/>
                    <a:pt x="210445" y="574118"/>
                  </a:cubicBezTo>
                  <a:cubicBezTo>
                    <a:pt x="211594" y="571506"/>
                    <a:pt x="217680" y="571169"/>
                    <a:pt x="218426" y="569928"/>
                  </a:cubicBezTo>
                  <a:cubicBezTo>
                    <a:pt x="225059" y="558978"/>
                    <a:pt x="235522" y="551080"/>
                    <a:pt x="241987" y="540033"/>
                  </a:cubicBezTo>
                  <a:cubicBezTo>
                    <a:pt x="253623" y="520142"/>
                    <a:pt x="271694" y="543669"/>
                    <a:pt x="214300" y="489976"/>
                  </a:cubicBezTo>
                  <a:cubicBezTo>
                    <a:pt x="201533" y="478038"/>
                    <a:pt x="199759" y="463812"/>
                    <a:pt x="173498" y="451110"/>
                  </a:cubicBezTo>
                  <a:cubicBezTo>
                    <a:pt x="149955" y="439726"/>
                    <a:pt x="144314" y="408265"/>
                    <a:pt x="151236" y="398639"/>
                  </a:cubicBezTo>
                  <a:cubicBezTo>
                    <a:pt x="155427" y="392805"/>
                    <a:pt x="152769" y="382902"/>
                    <a:pt x="162126" y="380356"/>
                  </a:cubicBezTo>
                  <a:cubicBezTo>
                    <a:pt x="162890" y="377821"/>
                    <a:pt x="190709" y="337637"/>
                    <a:pt x="209008" y="322816"/>
                  </a:cubicBezTo>
                  <a:cubicBezTo>
                    <a:pt x="219069" y="314664"/>
                    <a:pt x="202556" y="316675"/>
                    <a:pt x="235294" y="292685"/>
                  </a:cubicBezTo>
                  <a:cubicBezTo>
                    <a:pt x="240736" y="288700"/>
                    <a:pt x="240544" y="291264"/>
                    <a:pt x="239166" y="288959"/>
                  </a:cubicBezTo>
                  <a:cubicBezTo>
                    <a:pt x="159583" y="156342"/>
                    <a:pt x="207439" y="258106"/>
                    <a:pt x="176757" y="177563"/>
                  </a:cubicBezTo>
                  <a:cubicBezTo>
                    <a:pt x="174977" y="172891"/>
                    <a:pt x="177100" y="168677"/>
                    <a:pt x="183847" y="147835"/>
                  </a:cubicBezTo>
                  <a:cubicBezTo>
                    <a:pt x="196362" y="147547"/>
                    <a:pt x="263347" y="78707"/>
                    <a:pt x="263588" y="78303"/>
                  </a:cubicBezTo>
                  <a:cubicBezTo>
                    <a:pt x="258759" y="75456"/>
                    <a:pt x="257628" y="76311"/>
                    <a:pt x="254285" y="72307"/>
                  </a:cubicBezTo>
                  <a:cubicBezTo>
                    <a:pt x="237549" y="52327"/>
                    <a:pt x="216309" y="47649"/>
                    <a:pt x="204925" y="30185"/>
                  </a:cubicBezTo>
                  <a:cubicBezTo>
                    <a:pt x="198575" y="20444"/>
                    <a:pt x="185826" y="9927"/>
                    <a:pt x="174105" y="0"/>
                  </a:cubicBezTo>
                  <a:cubicBezTo>
                    <a:pt x="139840" y="879"/>
                    <a:pt x="107162" y="1710"/>
                    <a:pt x="76276" y="2492"/>
                  </a:cubicBezTo>
                  <a:cubicBezTo>
                    <a:pt x="93704" y="22762"/>
                    <a:pt x="127073" y="51815"/>
                    <a:pt x="130056" y="65848"/>
                  </a:cubicBezTo>
                  <a:cubicBezTo>
                    <a:pt x="132287" y="76184"/>
                    <a:pt x="124349" y="76353"/>
                    <a:pt x="128546" y="82168"/>
                  </a:cubicBezTo>
                  <a:cubicBezTo>
                    <a:pt x="109844" y="93468"/>
                    <a:pt x="102105" y="102504"/>
                    <a:pt x="73041" y="131991"/>
                  </a:cubicBezTo>
                  <a:cubicBezTo>
                    <a:pt x="52192" y="153139"/>
                    <a:pt x="25203" y="161615"/>
                    <a:pt x="5551" y="188724"/>
                  </a:cubicBezTo>
                  <a:cubicBezTo>
                    <a:pt x="3795" y="191150"/>
                    <a:pt x="2003" y="193329"/>
                    <a:pt x="0" y="195057"/>
                  </a:cubicBezTo>
                  <a:cubicBezTo>
                    <a:pt x="3440" y="202594"/>
                    <a:pt x="7914" y="209626"/>
                    <a:pt x="15936" y="213888"/>
                  </a:cubicBezTo>
                  <a:cubicBezTo>
                    <a:pt x="22840" y="217560"/>
                    <a:pt x="66546" y="301962"/>
                    <a:pt x="103981" y="312425"/>
                  </a:cubicBezTo>
                  <a:cubicBezTo>
                    <a:pt x="108058" y="322256"/>
                    <a:pt x="110903" y="323845"/>
                    <a:pt x="108166" y="327427"/>
                  </a:cubicBezTo>
                  <a:cubicBezTo>
                    <a:pt x="102165" y="357582"/>
                    <a:pt x="103500" y="354861"/>
                    <a:pt x="103115" y="354927"/>
                  </a:cubicBezTo>
                  <a:cubicBezTo>
                    <a:pt x="94822" y="356354"/>
                    <a:pt x="95917" y="366847"/>
                    <a:pt x="88941" y="369423"/>
                  </a:cubicBezTo>
                  <a:cubicBezTo>
                    <a:pt x="70383" y="376292"/>
                    <a:pt x="12159" y="444241"/>
                    <a:pt x="4757" y="454012"/>
                  </a:cubicBezTo>
                  <a:cubicBezTo>
                    <a:pt x="11287" y="459273"/>
                    <a:pt x="13320" y="458147"/>
                    <a:pt x="14234" y="460200"/>
                  </a:cubicBezTo>
                  <a:cubicBezTo>
                    <a:pt x="22954" y="479814"/>
                    <a:pt x="42895" y="489458"/>
                    <a:pt x="55036" y="506296"/>
                  </a:cubicBezTo>
                  <a:cubicBezTo>
                    <a:pt x="63636" y="518228"/>
                    <a:pt x="74731" y="528643"/>
                    <a:pt x="85008" y="539346"/>
                  </a:cubicBezTo>
                  <a:cubicBezTo>
                    <a:pt x="127578" y="583690"/>
                    <a:pt x="116946" y="579392"/>
                    <a:pt x="108022" y="597091"/>
                  </a:cubicBezTo>
                  <a:cubicBezTo>
                    <a:pt x="94149" y="624561"/>
                    <a:pt x="88688" y="614971"/>
                    <a:pt x="51705" y="666124"/>
                  </a:cubicBezTo>
                  <a:cubicBezTo>
                    <a:pt x="33255" y="691655"/>
                    <a:pt x="28492" y="685731"/>
                    <a:pt x="22016" y="696501"/>
                  </a:cubicBezTo>
                  <a:cubicBezTo>
                    <a:pt x="52613" y="736625"/>
                    <a:pt x="72897" y="743518"/>
                    <a:pt x="83078" y="766099"/>
                  </a:cubicBezTo>
                  <a:cubicBezTo>
                    <a:pt x="87456" y="775804"/>
                    <a:pt x="104937" y="778248"/>
                    <a:pt x="110217" y="792630"/>
                  </a:cubicBezTo>
                  <a:cubicBezTo>
                    <a:pt x="112334" y="798373"/>
                    <a:pt x="139281" y="799643"/>
                    <a:pt x="125443" y="818173"/>
                  </a:cubicBezTo>
                  <a:cubicBezTo>
                    <a:pt x="123531" y="828841"/>
                    <a:pt x="120055" y="836131"/>
                    <a:pt x="111925" y="844836"/>
                  </a:cubicBezTo>
                  <a:cubicBezTo>
                    <a:pt x="72253" y="876634"/>
                    <a:pt x="64598" y="888109"/>
                    <a:pt x="53112" y="892600"/>
                  </a:cubicBezTo>
                  <a:cubicBezTo>
                    <a:pt x="102087" y="891438"/>
                    <a:pt x="152938" y="890523"/>
                    <a:pt x="205352" y="889836"/>
                  </a:cubicBezTo>
                  <a:cubicBezTo>
                    <a:pt x="219273" y="873919"/>
                    <a:pt x="250544" y="838274"/>
                    <a:pt x="250857" y="838136"/>
                  </a:cubicBezTo>
                  <a:cubicBezTo>
                    <a:pt x="269108" y="830117"/>
                    <a:pt x="169210" y="758719"/>
                    <a:pt x="138445" y="7106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5915109" y="774267"/>
              <a:ext cx="241158" cy="900780"/>
            </a:xfrm>
            <a:custGeom>
              <a:avLst/>
              <a:gdLst/>
              <a:ahLst/>
              <a:cxnLst/>
              <a:rect l="l" t="t" r="r" b="b"/>
              <a:pathLst>
                <a:path w="241158" h="900780" extrusionOk="0">
                  <a:moveTo>
                    <a:pt x="239744" y="839665"/>
                  </a:moveTo>
                  <a:cubicBezTo>
                    <a:pt x="231956" y="832561"/>
                    <a:pt x="218600" y="814489"/>
                    <a:pt x="160214" y="763571"/>
                  </a:cubicBezTo>
                  <a:cubicBezTo>
                    <a:pt x="109423" y="719438"/>
                    <a:pt x="136154" y="725217"/>
                    <a:pt x="217896" y="606549"/>
                  </a:cubicBezTo>
                  <a:cubicBezTo>
                    <a:pt x="230501" y="588266"/>
                    <a:pt x="251242" y="615031"/>
                    <a:pt x="184238" y="552362"/>
                  </a:cubicBezTo>
                  <a:cubicBezTo>
                    <a:pt x="171501" y="540442"/>
                    <a:pt x="169637" y="526162"/>
                    <a:pt x="143436" y="513496"/>
                  </a:cubicBezTo>
                  <a:cubicBezTo>
                    <a:pt x="138240" y="510986"/>
                    <a:pt x="125485" y="492673"/>
                    <a:pt x="124421" y="479561"/>
                  </a:cubicBezTo>
                  <a:cubicBezTo>
                    <a:pt x="123062" y="462903"/>
                    <a:pt x="129280" y="462632"/>
                    <a:pt x="133724" y="456245"/>
                  </a:cubicBezTo>
                  <a:cubicBezTo>
                    <a:pt x="137657" y="438209"/>
                    <a:pt x="161002" y="416801"/>
                    <a:pt x="166155" y="402227"/>
                  </a:cubicBezTo>
                  <a:cubicBezTo>
                    <a:pt x="169048" y="394051"/>
                    <a:pt x="177671" y="394924"/>
                    <a:pt x="202081" y="365721"/>
                  </a:cubicBezTo>
                  <a:cubicBezTo>
                    <a:pt x="209068" y="357359"/>
                    <a:pt x="215629" y="348509"/>
                    <a:pt x="223068" y="340448"/>
                  </a:cubicBezTo>
                  <a:cubicBezTo>
                    <a:pt x="195448" y="314809"/>
                    <a:pt x="215978" y="342658"/>
                    <a:pt x="190661" y="308452"/>
                  </a:cubicBezTo>
                  <a:cubicBezTo>
                    <a:pt x="186030" y="302197"/>
                    <a:pt x="178670" y="298025"/>
                    <a:pt x="173480" y="292101"/>
                  </a:cubicBezTo>
                  <a:cubicBezTo>
                    <a:pt x="168555" y="286478"/>
                    <a:pt x="154164" y="255065"/>
                    <a:pt x="148361" y="251182"/>
                  </a:cubicBezTo>
                  <a:cubicBezTo>
                    <a:pt x="133832" y="241460"/>
                    <a:pt x="131445" y="229811"/>
                    <a:pt x="119869" y="217590"/>
                  </a:cubicBezTo>
                  <a:cubicBezTo>
                    <a:pt x="114932" y="212383"/>
                    <a:pt x="111366" y="205213"/>
                    <a:pt x="114859" y="196959"/>
                  </a:cubicBezTo>
                  <a:cubicBezTo>
                    <a:pt x="115437" y="195593"/>
                    <a:pt x="113663" y="179284"/>
                    <a:pt x="126111" y="173903"/>
                  </a:cubicBezTo>
                  <a:cubicBezTo>
                    <a:pt x="131571" y="171543"/>
                    <a:pt x="136003" y="165258"/>
                    <a:pt x="142083" y="156962"/>
                  </a:cubicBezTo>
                  <a:cubicBezTo>
                    <a:pt x="148265" y="148528"/>
                    <a:pt x="170882" y="139576"/>
                    <a:pt x="177100" y="131178"/>
                  </a:cubicBezTo>
                  <a:cubicBezTo>
                    <a:pt x="241361" y="44314"/>
                    <a:pt x="271477" y="92547"/>
                    <a:pt x="199152" y="24893"/>
                  </a:cubicBezTo>
                  <a:cubicBezTo>
                    <a:pt x="190546" y="16850"/>
                    <a:pt x="187479" y="8627"/>
                    <a:pt x="178567" y="0"/>
                  </a:cubicBezTo>
                  <a:cubicBezTo>
                    <a:pt x="120031" y="1559"/>
                    <a:pt x="62818" y="3064"/>
                    <a:pt x="7427" y="4515"/>
                  </a:cubicBezTo>
                  <a:cubicBezTo>
                    <a:pt x="30417" y="28030"/>
                    <a:pt x="-5845" y="-5936"/>
                    <a:pt x="59931" y="54705"/>
                  </a:cubicBezTo>
                  <a:cubicBezTo>
                    <a:pt x="100174" y="91849"/>
                    <a:pt x="124415" y="69249"/>
                    <a:pt x="31986" y="154837"/>
                  </a:cubicBezTo>
                  <a:cubicBezTo>
                    <a:pt x="29815" y="171675"/>
                    <a:pt x="9165" y="160767"/>
                    <a:pt x="40147" y="197893"/>
                  </a:cubicBezTo>
                  <a:cubicBezTo>
                    <a:pt x="46425" y="205412"/>
                    <a:pt x="69751" y="213117"/>
                    <a:pt x="75591" y="220992"/>
                  </a:cubicBezTo>
                  <a:cubicBezTo>
                    <a:pt x="103211" y="258250"/>
                    <a:pt x="108677" y="254409"/>
                    <a:pt x="107222" y="265613"/>
                  </a:cubicBezTo>
                  <a:cubicBezTo>
                    <a:pt x="130068" y="284654"/>
                    <a:pt x="25924" y="367057"/>
                    <a:pt x="6392" y="406230"/>
                  </a:cubicBezTo>
                  <a:cubicBezTo>
                    <a:pt x="30663" y="428197"/>
                    <a:pt x="28408" y="429221"/>
                    <a:pt x="30994" y="430792"/>
                  </a:cubicBezTo>
                  <a:cubicBezTo>
                    <a:pt x="51151" y="443037"/>
                    <a:pt x="74226" y="475672"/>
                    <a:pt x="80714" y="478315"/>
                  </a:cubicBezTo>
                  <a:cubicBezTo>
                    <a:pt x="83204" y="479332"/>
                    <a:pt x="86169" y="481529"/>
                    <a:pt x="86998" y="483877"/>
                  </a:cubicBezTo>
                  <a:cubicBezTo>
                    <a:pt x="93114" y="501185"/>
                    <a:pt x="127578" y="502016"/>
                    <a:pt x="122641" y="543934"/>
                  </a:cubicBezTo>
                  <a:cubicBezTo>
                    <a:pt x="99435" y="561308"/>
                    <a:pt x="97745" y="578609"/>
                    <a:pt x="79656" y="591860"/>
                  </a:cubicBezTo>
                  <a:cubicBezTo>
                    <a:pt x="63612" y="603605"/>
                    <a:pt x="14595" y="658063"/>
                    <a:pt x="8172" y="671475"/>
                  </a:cubicBezTo>
                  <a:cubicBezTo>
                    <a:pt x="655" y="687182"/>
                    <a:pt x="-17698" y="667201"/>
                    <a:pt x="48054" y="735054"/>
                  </a:cubicBezTo>
                  <a:cubicBezTo>
                    <a:pt x="50364" y="737444"/>
                    <a:pt x="51061" y="741363"/>
                    <a:pt x="53316" y="743831"/>
                  </a:cubicBezTo>
                  <a:cubicBezTo>
                    <a:pt x="58266" y="749243"/>
                    <a:pt x="94810" y="788187"/>
                    <a:pt x="101221" y="790306"/>
                  </a:cubicBezTo>
                  <a:cubicBezTo>
                    <a:pt x="108551" y="792744"/>
                    <a:pt x="127037" y="805079"/>
                    <a:pt x="124644" y="811846"/>
                  </a:cubicBezTo>
                  <a:cubicBezTo>
                    <a:pt x="136635" y="842741"/>
                    <a:pt x="115527" y="854980"/>
                    <a:pt x="107818" y="863956"/>
                  </a:cubicBezTo>
                  <a:cubicBezTo>
                    <a:pt x="90077" y="884563"/>
                    <a:pt x="74995" y="886694"/>
                    <a:pt x="74075" y="890017"/>
                  </a:cubicBezTo>
                  <a:cubicBezTo>
                    <a:pt x="72542" y="895513"/>
                    <a:pt x="70864" y="898650"/>
                    <a:pt x="64905" y="900420"/>
                  </a:cubicBezTo>
                  <a:cubicBezTo>
                    <a:pt x="102453" y="900468"/>
                    <a:pt x="140393" y="900594"/>
                    <a:pt x="178640" y="900781"/>
                  </a:cubicBezTo>
                  <a:cubicBezTo>
                    <a:pt x="239190" y="834656"/>
                    <a:pt x="243683" y="843253"/>
                    <a:pt x="239744" y="83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6090922" y="763064"/>
              <a:ext cx="538324" cy="916631"/>
            </a:xfrm>
            <a:custGeom>
              <a:avLst/>
              <a:gdLst/>
              <a:ahLst/>
              <a:cxnLst/>
              <a:rect l="l" t="t" r="r" b="b"/>
              <a:pathLst>
                <a:path w="538324" h="916631" extrusionOk="0">
                  <a:moveTo>
                    <a:pt x="505604" y="878820"/>
                  </a:moveTo>
                  <a:cubicBezTo>
                    <a:pt x="507042" y="876309"/>
                    <a:pt x="513091" y="876676"/>
                    <a:pt x="513981" y="875508"/>
                  </a:cubicBezTo>
                  <a:cubicBezTo>
                    <a:pt x="521041" y="866262"/>
                    <a:pt x="530855" y="859742"/>
                    <a:pt x="538324" y="850941"/>
                  </a:cubicBezTo>
                  <a:cubicBezTo>
                    <a:pt x="523832" y="832332"/>
                    <a:pt x="523543" y="840947"/>
                    <a:pt x="522545" y="837570"/>
                  </a:cubicBezTo>
                  <a:cubicBezTo>
                    <a:pt x="517866" y="821731"/>
                    <a:pt x="492296" y="809859"/>
                    <a:pt x="490817" y="804640"/>
                  </a:cubicBezTo>
                  <a:cubicBezTo>
                    <a:pt x="485639" y="786351"/>
                    <a:pt x="457231" y="764588"/>
                    <a:pt x="450412" y="755426"/>
                  </a:cubicBezTo>
                  <a:cubicBezTo>
                    <a:pt x="444843" y="747931"/>
                    <a:pt x="440904" y="738894"/>
                    <a:pt x="431842" y="734476"/>
                  </a:cubicBezTo>
                  <a:cubicBezTo>
                    <a:pt x="411203" y="690577"/>
                    <a:pt x="412983" y="700131"/>
                    <a:pt x="426640" y="676213"/>
                  </a:cubicBezTo>
                  <a:cubicBezTo>
                    <a:pt x="433501" y="675876"/>
                    <a:pt x="452107" y="643404"/>
                    <a:pt x="452504" y="643097"/>
                  </a:cubicBezTo>
                  <a:cubicBezTo>
                    <a:pt x="460142" y="637233"/>
                    <a:pt x="464544" y="628968"/>
                    <a:pt x="469986" y="621328"/>
                  </a:cubicBezTo>
                  <a:cubicBezTo>
                    <a:pt x="477948" y="610155"/>
                    <a:pt x="490366" y="603165"/>
                    <a:pt x="500655" y="586646"/>
                  </a:cubicBezTo>
                  <a:cubicBezTo>
                    <a:pt x="515214" y="563276"/>
                    <a:pt x="523393" y="564203"/>
                    <a:pt x="525816" y="559237"/>
                  </a:cubicBezTo>
                  <a:cubicBezTo>
                    <a:pt x="539599" y="530990"/>
                    <a:pt x="553623" y="565335"/>
                    <a:pt x="495766" y="503232"/>
                  </a:cubicBezTo>
                  <a:cubicBezTo>
                    <a:pt x="495393" y="502834"/>
                    <a:pt x="466005" y="474721"/>
                    <a:pt x="454272" y="464547"/>
                  </a:cubicBezTo>
                  <a:cubicBezTo>
                    <a:pt x="447579" y="458743"/>
                    <a:pt x="448535" y="450050"/>
                    <a:pt x="431289" y="440376"/>
                  </a:cubicBezTo>
                  <a:cubicBezTo>
                    <a:pt x="426580" y="427343"/>
                    <a:pt x="431992" y="434687"/>
                    <a:pt x="424974" y="422563"/>
                  </a:cubicBezTo>
                  <a:cubicBezTo>
                    <a:pt x="418816" y="411925"/>
                    <a:pt x="421541" y="395924"/>
                    <a:pt x="433778" y="388122"/>
                  </a:cubicBezTo>
                  <a:cubicBezTo>
                    <a:pt x="436502" y="383384"/>
                    <a:pt x="454687" y="356077"/>
                    <a:pt x="464724" y="347263"/>
                  </a:cubicBezTo>
                  <a:cubicBezTo>
                    <a:pt x="475609" y="337703"/>
                    <a:pt x="491478" y="315248"/>
                    <a:pt x="491875" y="315164"/>
                  </a:cubicBezTo>
                  <a:cubicBezTo>
                    <a:pt x="503530" y="312750"/>
                    <a:pt x="504847" y="298759"/>
                    <a:pt x="514913" y="294575"/>
                  </a:cubicBezTo>
                  <a:cubicBezTo>
                    <a:pt x="518233" y="293191"/>
                    <a:pt x="520308" y="290951"/>
                    <a:pt x="520566" y="287026"/>
                  </a:cubicBezTo>
                  <a:cubicBezTo>
                    <a:pt x="521065" y="279495"/>
                    <a:pt x="526664" y="287869"/>
                    <a:pt x="529063" y="276142"/>
                  </a:cubicBezTo>
                  <a:cubicBezTo>
                    <a:pt x="514168" y="262639"/>
                    <a:pt x="514986" y="262898"/>
                    <a:pt x="504378" y="251050"/>
                  </a:cubicBezTo>
                  <a:cubicBezTo>
                    <a:pt x="494503" y="240027"/>
                    <a:pt x="411059" y="216681"/>
                    <a:pt x="450364" y="163897"/>
                  </a:cubicBezTo>
                  <a:cubicBezTo>
                    <a:pt x="457255" y="154644"/>
                    <a:pt x="454134" y="146204"/>
                    <a:pt x="462733" y="144392"/>
                  </a:cubicBezTo>
                  <a:cubicBezTo>
                    <a:pt x="463136" y="144314"/>
                    <a:pt x="479066" y="115243"/>
                    <a:pt x="481255" y="114141"/>
                  </a:cubicBezTo>
                  <a:cubicBezTo>
                    <a:pt x="495417" y="107037"/>
                    <a:pt x="502177" y="91746"/>
                    <a:pt x="508407" y="86671"/>
                  </a:cubicBezTo>
                  <a:cubicBezTo>
                    <a:pt x="454369" y="42707"/>
                    <a:pt x="429677" y="23099"/>
                    <a:pt x="415671" y="0"/>
                  </a:cubicBezTo>
                  <a:cubicBezTo>
                    <a:pt x="300697" y="3191"/>
                    <a:pt x="186078" y="6303"/>
                    <a:pt x="75218" y="9271"/>
                  </a:cubicBezTo>
                  <a:cubicBezTo>
                    <a:pt x="78814" y="13563"/>
                    <a:pt x="85910" y="21407"/>
                    <a:pt x="102490" y="38679"/>
                  </a:cubicBezTo>
                  <a:cubicBezTo>
                    <a:pt x="110632" y="47161"/>
                    <a:pt x="136196" y="69442"/>
                    <a:pt x="133826" y="78093"/>
                  </a:cubicBezTo>
                  <a:cubicBezTo>
                    <a:pt x="136424" y="89236"/>
                    <a:pt x="128071" y="89296"/>
                    <a:pt x="132395" y="95292"/>
                  </a:cubicBezTo>
                  <a:cubicBezTo>
                    <a:pt x="118714" y="103564"/>
                    <a:pt x="107054" y="113539"/>
                    <a:pt x="96650" y="125194"/>
                  </a:cubicBezTo>
                  <a:cubicBezTo>
                    <a:pt x="60424" y="165805"/>
                    <a:pt x="33718" y="173854"/>
                    <a:pt x="13260" y="195039"/>
                  </a:cubicBezTo>
                  <a:cubicBezTo>
                    <a:pt x="8431" y="200042"/>
                    <a:pt x="5526" y="206784"/>
                    <a:pt x="0" y="211564"/>
                  </a:cubicBezTo>
                  <a:cubicBezTo>
                    <a:pt x="7637" y="228294"/>
                    <a:pt x="14884" y="229077"/>
                    <a:pt x="17241" y="231906"/>
                  </a:cubicBezTo>
                  <a:cubicBezTo>
                    <a:pt x="38282" y="257106"/>
                    <a:pt x="71111" y="322388"/>
                    <a:pt x="107102" y="332448"/>
                  </a:cubicBezTo>
                  <a:cubicBezTo>
                    <a:pt x="114300" y="349774"/>
                    <a:pt x="113729" y="335476"/>
                    <a:pt x="106771" y="371422"/>
                  </a:cubicBezTo>
                  <a:cubicBezTo>
                    <a:pt x="106453" y="373065"/>
                    <a:pt x="106657" y="376154"/>
                    <a:pt x="106218" y="376226"/>
                  </a:cubicBezTo>
                  <a:cubicBezTo>
                    <a:pt x="97679" y="377695"/>
                    <a:pt x="98803" y="388501"/>
                    <a:pt x="91623" y="391156"/>
                  </a:cubicBezTo>
                  <a:cubicBezTo>
                    <a:pt x="78123" y="396146"/>
                    <a:pt x="35161" y="441532"/>
                    <a:pt x="35035" y="441947"/>
                  </a:cubicBezTo>
                  <a:cubicBezTo>
                    <a:pt x="29869" y="459773"/>
                    <a:pt x="-8311" y="475154"/>
                    <a:pt x="12821" y="483028"/>
                  </a:cubicBezTo>
                  <a:cubicBezTo>
                    <a:pt x="13549" y="483305"/>
                    <a:pt x="14378" y="483955"/>
                    <a:pt x="14679" y="484642"/>
                  </a:cubicBezTo>
                  <a:cubicBezTo>
                    <a:pt x="23663" y="504845"/>
                    <a:pt x="44194" y="514778"/>
                    <a:pt x="56702" y="532116"/>
                  </a:cubicBezTo>
                  <a:cubicBezTo>
                    <a:pt x="84581" y="570777"/>
                    <a:pt x="138391" y="601715"/>
                    <a:pt x="112556" y="622183"/>
                  </a:cubicBezTo>
                  <a:cubicBezTo>
                    <a:pt x="110716" y="628847"/>
                    <a:pt x="102351" y="639623"/>
                    <a:pt x="99230" y="644409"/>
                  </a:cubicBezTo>
                  <a:cubicBezTo>
                    <a:pt x="56407" y="682998"/>
                    <a:pt x="52529" y="707048"/>
                    <a:pt x="28739" y="721225"/>
                  </a:cubicBezTo>
                  <a:cubicBezTo>
                    <a:pt x="26267" y="722694"/>
                    <a:pt x="24307" y="725355"/>
                    <a:pt x="22701" y="728022"/>
                  </a:cubicBezTo>
                  <a:cubicBezTo>
                    <a:pt x="35991" y="745450"/>
                    <a:pt x="49660" y="759405"/>
                    <a:pt x="64051" y="772541"/>
                  </a:cubicBezTo>
                  <a:cubicBezTo>
                    <a:pt x="89524" y="795790"/>
                    <a:pt x="80245" y="798367"/>
                    <a:pt x="93078" y="807548"/>
                  </a:cubicBezTo>
                  <a:cubicBezTo>
                    <a:pt x="126207" y="831261"/>
                    <a:pt x="103626" y="824560"/>
                    <a:pt x="122803" y="832645"/>
                  </a:cubicBezTo>
                  <a:cubicBezTo>
                    <a:pt x="139437" y="839665"/>
                    <a:pt x="131613" y="846684"/>
                    <a:pt x="127512" y="860621"/>
                  </a:cubicBezTo>
                  <a:cubicBezTo>
                    <a:pt x="122328" y="878248"/>
                    <a:pt x="110692" y="883756"/>
                    <a:pt x="96747" y="895730"/>
                  </a:cubicBezTo>
                  <a:cubicBezTo>
                    <a:pt x="88514" y="902792"/>
                    <a:pt x="82681" y="908228"/>
                    <a:pt x="78074" y="912400"/>
                  </a:cubicBezTo>
                  <a:cubicBezTo>
                    <a:pt x="129046" y="912749"/>
                    <a:pt x="180438" y="913200"/>
                    <a:pt x="232046" y="913730"/>
                  </a:cubicBezTo>
                  <a:cubicBezTo>
                    <a:pt x="232942" y="912376"/>
                    <a:pt x="235703" y="910329"/>
                    <a:pt x="238030" y="907150"/>
                  </a:cubicBezTo>
                  <a:cubicBezTo>
                    <a:pt x="238312" y="906759"/>
                    <a:pt x="288189" y="849821"/>
                    <a:pt x="288580" y="849652"/>
                  </a:cubicBezTo>
                  <a:cubicBezTo>
                    <a:pt x="305737" y="842109"/>
                    <a:pt x="208004" y="770530"/>
                    <a:pt x="179427" y="725903"/>
                  </a:cubicBezTo>
                  <a:cubicBezTo>
                    <a:pt x="169848" y="718920"/>
                    <a:pt x="164075" y="716783"/>
                    <a:pt x="167827" y="709167"/>
                  </a:cubicBezTo>
                  <a:cubicBezTo>
                    <a:pt x="170148" y="704448"/>
                    <a:pt x="164592" y="690589"/>
                    <a:pt x="177888" y="680301"/>
                  </a:cubicBezTo>
                  <a:cubicBezTo>
                    <a:pt x="180420" y="678338"/>
                    <a:pt x="249161" y="593708"/>
                    <a:pt x="249329" y="593311"/>
                  </a:cubicBezTo>
                  <a:cubicBezTo>
                    <a:pt x="250448" y="590776"/>
                    <a:pt x="256353" y="590451"/>
                    <a:pt x="257075" y="589247"/>
                  </a:cubicBezTo>
                  <a:cubicBezTo>
                    <a:pt x="258975" y="586110"/>
                    <a:pt x="277629" y="562181"/>
                    <a:pt x="292495" y="547889"/>
                  </a:cubicBezTo>
                  <a:cubicBezTo>
                    <a:pt x="221354" y="484822"/>
                    <a:pt x="241524" y="487459"/>
                    <a:pt x="213452" y="473884"/>
                  </a:cubicBezTo>
                  <a:cubicBezTo>
                    <a:pt x="189669" y="462379"/>
                    <a:pt x="185303" y="432032"/>
                    <a:pt x="191839" y="422942"/>
                  </a:cubicBezTo>
                  <a:cubicBezTo>
                    <a:pt x="195905" y="417277"/>
                    <a:pt x="193325" y="407663"/>
                    <a:pt x="202417" y="405189"/>
                  </a:cubicBezTo>
                  <a:cubicBezTo>
                    <a:pt x="203157" y="402726"/>
                    <a:pt x="230170" y="363716"/>
                    <a:pt x="247940" y="349322"/>
                  </a:cubicBezTo>
                  <a:cubicBezTo>
                    <a:pt x="257706" y="341406"/>
                    <a:pt x="241680" y="343362"/>
                    <a:pt x="273462" y="320070"/>
                  </a:cubicBezTo>
                  <a:cubicBezTo>
                    <a:pt x="278736" y="316206"/>
                    <a:pt x="278555" y="318686"/>
                    <a:pt x="277220" y="316452"/>
                  </a:cubicBezTo>
                  <a:cubicBezTo>
                    <a:pt x="208443" y="201830"/>
                    <a:pt x="210746" y="218891"/>
                    <a:pt x="223519" y="179429"/>
                  </a:cubicBezTo>
                  <a:cubicBezTo>
                    <a:pt x="235793" y="179152"/>
                    <a:pt x="300709" y="112311"/>
                    <a:pt x="300938" y="111920"/>
                  </a:cubicBezTo>
                  <a:cubicBezTo>
                    <a:pt x="296247" y="109156"/>
                    <a:pt x="295153" y="109981"/>
                    <a:pt x="291906" y="106098"/>
                  </a:cubicBezTo>
                  <a:cubicBezTo>
                    <a:pt x="275657" y="86701"/>
                    <a:pt x="255018" y="82138"/>
                    <a:pt x="243977" y="65198"/>
                  </a:cubicBezTo>
                  <a:cubicBezTo>
                    <a:pt x="240159" y="59340"/>
                    <a:pt x="210896" y="30317"/>
                    <a:pt x="204763" y="28331"/>
                  </a:cubicBezTo>
                  <a:cubicBezTo>
                    <a:pt x="201563" y="27295"/>
                    <a:pt x="198923" y="22329"/>
                    <a:pt x="191058" y="13202"/>
                  </a:cubicBezTo>
                  <a:cubicBezTo>
                    <a:pt x="184340" y="5418"/>
                    <a:pt x="178002" y="8085"/>
                    <a:pt x="269529" y="5015"/>
                  </a:cubicBezTo>
                  <a:cubicBezTo>
                    <a:pt x="294473" y="29745"/>
                    <a:pt x="286782" y="27855"/>
                    <a:pt x="322785" y="55138"/>
                  </a:cubicBezTo>
                  <a:cubicBezTo>
                    <a:pt x="416898" y="126458"/>
                    <a:pt x="319851" y="150852"/>
                    <a:pt x="308822" y="167888"/>
                  </a:cubicBezTo>
                  <a:cubicBezTo>
                    <a:pt x="298689" y="183547"/>
                    <a:pt x="282651" y="194907"/>
                    <a:pt x="275927" y="213075"/>
                  </a:cubicBezTo>
                  <a:cubicBezTo>
                    <a:pt x="275801" y="213418"/>
                    <a:pt x="275434" y="213719"/>
                    <a:pt x="275194" y="214044"/>
                  </a:cubicBezTo>
                  <a:cubicBezTo>
                    <a:pt x="279109" y="217464"/>
                    <a:pt x="274610" y="235127"/>
                    <a:pt x="281881" y="245168"/>
                  </a:cubicBezTo>
                  <a:cubicBezTo>
                    <a:pt x="282831" y="246487"/>
                    <a:pt x="284413" y="247534"/>
                    <a:pt x="284882" y="248973"/>
                  </a:cubicBezTo>
                  <a:cubicBezTo>
                    <a:pt x="292910" y="273499"/>
                    <a:pt x="319111" y="281951"/>
                    <a:pt x="326580" y="326084"/>
                  </a:cubicBezTo>
                  <a:cubicBezTo>
                    <a:pt x="327031" y="328769"/>
                    <a:pt x="327831" y="333616"/>
                    <a:pt x="327013" y="333947"/>
                  </a:cubicBezTo>
                  <a:cubicBezTo>
                    <a:pt x="317620" y="337794"/>
                    <a:pt x="333285" y="336048"/>
                    <a:pt x="300258" y="363764"/>
                  </a:cubicBezTo>
                  <a:cubicBezTo>
                    <a:pt x="303103" y="377869"/>
                    <a:pt x="285838" y="378194"/>
                    <a:pt x="249323" y="428534"/>
                  </a:cubicBezTo>
                  <a:cubicBezTo>
                    <a:pt x="256071" y="434085"/>
                    <a:pt x="258199" y="432887"/>
                    <a:pt x="259131" y="434982"/>
                  </a:cubicBezTo>
                  <a:cubicBezTo>
                    <a:pt x="267851" y="454595"/>
                    <a:pt x="287792" y="464240"/>
                    <a:pt x="299934" y="481078"/>
                  </a:cubicBezTo>
                  <a:cubicBezTo>
                    <a:pt x="323970" y="514411"/>
                    <a:pt x="389747" y="558948"/>
                    <a:pt x="347140" y="572180"/>
                  </a:cubicBezTo>
                  <a:cubicBezTo>
                    <a:pt x="341776" y="589084"/>
                    <a:pt x="312232" y="610107"/>
                    <a:pt x="230429" y="705850"/>
                  </a:cubicBezTo>
                  <a:cubicBezTo>
                    <a:pt x="261892" y="734849"/>
                    <a:pt x="250237" y="727715"/>
                    <a:pt x="255710" y="731038"/>
                  </a:cubicBezTo>
                  <a:cubicBezTo>
                    <a:pt x="275867" y="743283"/>
                    <a:pt x="298941" y="775918"/>
                    <a:pt x="305430" y="778561"/>
                  </a:cubicBezTo>
                  <a:cubicBezTo>
                    <a:pt x="307920" y="779578"/>
                    <a:pt x="310890" y="781776"/>
                    <a:pt x="311714" y="784123"/>
                  </a:cubicBezTo>
                  <a:cubicBezTo>
                    <a:pt x="316808" y="798524"/>
                    <a:pt x="335444" y="797940"/>
                    <a:pt x="343863" y="820202"/>
                  </a:cubicBezTo>
                  <a:cubicBezTo>
                    <a:pt x="363245" y="824741"/>
                    <a:pt x="370942" y="848551"/>
                    <a:pt x="352775" y="861223"/>
                  </a:cubicBezTo>
                  <a:cubicBezTo>
                    <a:pt x="352414" y="861476"/>
                    <a:pt x="320428" y="896464"/>
                    <a:pt x="305833" y="914543"/>
                  </a:cubicBezTo>
                  <a:cubicBezTo>
                    <a:pt x="359498" y="915169"/>
                    <a:pt x="413278" y="915873"/>
                    <a:pt x="466955" y="916632"/>
                  </a:cubicBezTo>
                  <a:cubicBezTo>
                    <a:pt x="484112" y="900167"/>
                    <a:pt x="504101" y="881444"/>
                    <a:pt x="505604" y="8788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5640192" y="780510"/>
              <a:ext cx="331751" cy="895007"/>
            </a:xfrm>
            <a:custGeom>
              <a:avLst/>
              <a:gdLst/>
              <a:ahLst/>
              <a:cxnLst/>
              <a:rect l="l" t="t" r="r" b="b"/>
              <a:pathLst>
                <a:path w="331751" h="895007" extrusionOk="0">
                  <a:moveTo>
                    <a:pt x="299892" y="848948"/>
                  </a:moveTo>
                  <a:cubicBezTo>
                    <a:pt x="301293" y="846510"/>
                    <a:pt x="307162" y="846865"/>
                    <a:pt x="308028" y="845733"/>
                  </a:cubicBezTo>
                  <a:cubicBezTo>
                    <a:pt x="314884" y="836757"/>
                    <a:pt x="324409" y="830424"/>
                    <a:pt x="331661" y="821863"/>
                  </a:cubicBezTo>
                  <a:cubicBezTo>
                    <a:pt x="317590" y="803797"/>
                    <a:pt x="317301" y="812159"/>
                    <a:pt x="316339" y="808878"/>
                  </a:cubicBezTo>
                  <a:cubicBezTo>
                    <a:pt x="311750" y="793346"/>
                    <a:pt x="286980" y="782004"/>
                    <a:pt x="285537" y="776905"/>
                  </a:cubicBezTo>
                  <a:cubicBezTo>
                    <a:pt x="280510" y="759146"/>
                    <a:pt x="252926" y="738022"/>
                    <a:pt x="246311" y="729124"/>
                  </a:cubicBezTo>
                  <a:cubicBezTo>
                    <a:pt x="240904" y="721846"/>
                    <a:pt x="237080" y="713074"/>
                    <a:pt x="228282" y="708782"/>
                  </a:cubicBezTo>
                  <a:cubicBezTo>
                    <a:pt x="226971" y="706007"/>
                    <a:pt x="204384" y="669627"/>
                    <a:pt x="217241" y="662108"/>
                  </a:cubicBezTo>
                  <a:cubicBezTo>
                    <a:pt x="222166" y="659225"/>
                    <a:pt x="219785" y="652464"/>
                    <a:pt x="226123" y="652018"/>
                  </a:cubicBezTo>
                  <a:cubicBezTo>
                    <a:pt x="286764" y="569338"/>
                    <a:pt x="264243" y="600908"/>
                    <a:pt x="284695" y="578664"/>
                  </a:cubicBezTo>
                  <a:cubicBezTo>
                    <a:pt x="297943" y="564264"/>
                    <a:pt x="300481" y="552085"/>
                    <a:pt x="316134" y="542043"/>
                  </a:cubicBezTo>
                  <a:cubicBezTo>
                    <a:pt x="321607" y="538528"/>
                    <a:pt x="319484" y="533754"/>
                    <a:pt x="331752" y="524525"/>
                  </a:cubicBezTo>
                  <a:cubicBezTo>
                    <a:pt x="301972" y="494605"/>
                    <a:pt x="227650" y="429726"/>
                    <a:pt x="225095" y="411919"/>
                  </a:cubicBezTo>
                  <a:cubicBezTo>
                    <a:pt x="210151" y="386442"/>
                    <a:pt x="224541" y="379224"/>
                    <a:pt x="235438" y="364390"/>
                  </a:cubicBezTo>
                  <a:cubicBezTo>
                    <a:pt x="244765" y="351688"/>
                    <a:pt x="294209" y="287797"/>
                    <a:pt x="308942" y="281674"/>
                  </a:cubicBezTo>
                  <a:cubicBezTo>
                    <a:pt x="316483" y="278538"/>
                    <a:pt x="313567" y="270441"/>
                    <a:pt x="316862" y="270555"/>
                  </a:cubicBezTo>
                  <a:cubicBezTo>
                    <a:pt x="322004" y="270730"/>
                    <a:pt x="322076" y="266775"/>
                    <a:pt x="322689" y="263777"/>
                  </a:cubicBezTo>
                  <a:cubicBezTo>
                    <a:pt x="308233" y="250671"/>
                    <a:pt x="309008" y="250906"/>
                    <a:pt x="298719" y="239413"/>
                  </a:cubicBezTo>
                  <a:cubicBezTo>
                    <a:pt x="289332" y="228932"/>
                    <a:pt x="208347" y="205719"/>
                    <a:pt x="246274" y="154795"/>
                  </a:cubicBezTo>
                  <a:cubicBezTo>
                    <a:pt x="252962" y="145813"/>
                    <a:pt x="249937" y="137619"/>
                    <a:pt x="258284" y="135855"/>
                  </a:cubicBezTo>
                  <a:cubicBezTo>
                    <a:pt x="258981" y="135711"/>
                    <a:pt x="256065" y="139028"/>
                    <a:pt x="274659" y="108295"/>
                  </a:cubicBezTo>
                  <a:cubicBezTo>
                    <a:pt x="277828" y="103058"/>
                    <a:pt x="276505" y="112341"/>
                    <a:pt x="300036" y="82373"/>
                  </a:cubicBezTo>
                  <a:cubicBezTo>
                    <a:pt x="306453" y="74210"/>
                    <a:pt x="243863" y="40058"/>
                    <a:pt x="215828" y="0"/>
                  </a:cubicBezTo>
                  <a:cubicBezTo>
                    <a:pt x="164820" y="1330"/>
                    <a:pt x="115665" y="2601"/>
                    <a:pt x="68795" y="3811"/>
                  </a:cubicBezTo>
                  <a:cubicBezTo>
                    <a:pt x="74996" y="9674"/>
                    <a:pt x="83360" y="16916"/>
                    <a:pt x="95117" y="25826"/>
                  </a:cubicBezTo>
                  <a:cubicBezTo>
                    <a:pt x="192591" y="99693"/>
                    <a:pt x="91064" y="125995"/>
                    <a:pt x="80738" y="141954"/>
                  </a:cubicBezTo>
                  <a:cubicBezTo>
                    <a:pt x="70299" y="158082"/>
                    <a:pt x="53786" y="169779"/>
                    <a:pt x="46870" y="188507"/>
                  </a:cubicBezTo>
                  <a:cubicBezTo>
                    <a:pt x="46738" y="188862"/>
                    <a:pt x="46359" y="189169"/>
                    <a:pt x="46118" y="189507"/>
                  </a:cubicBezTo>
                  <a:cubicBezTo>
                    <a:pt x="50165" y="193040"/>
                    <a:pt x="45487" y="211185"/>
                    <a:pt x="53004" y="221564"/>
                  </a:cubicBezTo>
                  <a:cubicBezTo>
                    <a:pt x="53978" y="222924"/>
                    <a:pt x="55614" y="224002"/>
                    <a:pt x="56095" y="225483"/>
                  </a:cubicBezTo>
                  <a:cubicBezTo>
                    <a:pt x="60094" y="237703"/>
                    <a:pt x="69764" y="246252"/>
                    <a:pt x="76198" y="256883"/>
                  </a:cubicBezTo>
                  <a:cubicBezTo>
                    <a:pt x="85273" y="271886"/>
                    <a:pt x="93163" y="269032"/>
                    <a:pt x="93451" y="289717"/>
                  </a:cubicBezTo>
                  <a:cubicBezTo>
                    <a:pt x="96278" y="291168"/>
                    <a:pt x="96554" y="293498"/>
                    <a:pt x="97011" y="300619"/>
                  </a:cubicBezTo>
                  <a:cubicBezTo>
                    <a:pt x="97113" y="302082"/>
                    <a:pt x="98785" y="303401"/>
                    <a:pt x="99038" y="304900"/>
                  </a:cubicBezTo>
                  <a:cubicBezTo>
                    <a:pt x="99507" y="307669"/>
                    <a:pt x="100325" y="312660"/>
                    <a:pt x="99489" y="313003"/>
                  </a:cubicBezTo>
                  <a:cubicBezTo>
                    <a:pt x="89855" y="316946"/>
                    <a:pt x="105947" y="315164"/>
                    <a:pt x="71929" y="343711"/>
                  </a:cubicBezTo>
                  <a:cubicBezTo>
                    <a:pt x="74869" y="358250"/>
                    <a:pt x="57099" y="358539"/>
                    <a:pt x="19466" y="410426"/>
                  </a:cubicBezTo>
                  <a:cubicBezTo>
                    <a:pt x="26412" y="416139"/>
                    <a:pt x="28613" y="414905"/>
                    <a:pt x="29569" y="417066"/>
                  </a:cubicBezTo>
                  <a:cubicBezTo>
                    <a:pt x="38553" y="437270"/>
                    <a:pt x="59084" y="447203"/>
                    <a:pt x="71592" y="464541"/>
                  </a:cubicBezTo>
                  <a:cubicBezTo>
                    <a:pt x="96350" y="498873"/>
                    <a:pt x="164093" y="544746"/>
                    <a:pt x="120212" y="558376"/>
                  </a:cubicBezTo>
                  <a:cubicBezTo>
                    <a:pt x="114679" y="575810"/>
                    <a:pt x="84605" y="597031"/>
                    <a:pt x="0" y="696055"/>
                  </a:cubicBezTo>
                  <a:cubicBezTo>
                    <a:pt x="27404" y="721316"/>
                    <a:pt x="23134" y="720238"/>
                    <a:pt x="26039" y="721996"/>
                  </a:cubicBezTo>
                  <a:cubicBezTo>
                    <a:pt x="46798" y="734608"/>
                    <a:pt x="70563" y="768218"/>
                    <a:pt x="77251" y="770945"/>
                  </a:cubicBezTo>
                  <a:cubicBezTo>
                    <a:pt x="79812" y="771993"/>
                    <a:pt x="82873" y="774257"/>
                    <a:pt x="83727" y="776671"/>
                  </a:cubicBezTo>
                  <a:cubicBezTo>
                    <a:pt x="88989" y="791552"/>
                    <a:pt x="108124" y="790812"/>
                    <a:pt x="116838" y="813827"/>
                  </a:cubicBezTo>
                  <a:cubicBezTo>
                    <a:pt x="136809" y="818498"/>
                    <a:pt x="144729" y="843030"/>
                    <a:pt x="126021" y="856076"/>
                  </a:cubicBezTo>
                  <a:cubicBezTo>
                    <a:pt x="125864" y="856184"/>
                    <a:pt x="104817" y="879391"/>
                    <a:pt x="90889" y="895008"/>
                  </a:cubicBezTo>
                  <a:cubicBezTo>
                    <a:pt x="143863" y="894532"/>
                    <a:pt x="198178" y="894261"/>
                    <a:pt x="253557" y="894165"/>
                  </a:cubicBezTo>
                  <a:cubicBezTo>
                    <a:pt x="270744" y="877459"/>
                    <a:pt x="298214" y="851874"/>
                    <a:pt x="299892" y="8489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758984" y="750578"/>
              <a:ext cx="302306" cy="936233"/>
            </a:xfrm>
            <a:custGeom>
              <a:avLst/>
              <a:gdLst/>
              <a:ahLst/>
              <a:cxnLst/>
              <a:rect l="l" t="t" r="r" b="b"/>
              <a:pathLst>
                <a:path w="302306" h="936233" extrusionOk="0">
                  <a:moveTo>
                    <a:pt x="296783" y="869886"/>
                  </a:moveTo>
                  <a:cubicBezTo>
                    <a:pt x="295634" y="867628"/>
                    <a:pt x="219201" y="792509"/>
                    <a:pt x="198707" y="774738"/>
                  </a:cubicBezTo>
                  <a:cubicBezTo>
                    <a:pt x="194570" y="771150"/>
                    <a:pt x="183312" y="750236"/>
                    <a:pt x="169667" y="740911"/>
                  </a:cubicBezTo>
                  <a:cubicBezTo>
                    <a:pt x="162571" y="736065"/>
                    <a:pt x="164195" y="732622"/>
                    <a:pt x="167064" y="726577"/>
                  </a:cubicBezTo>
                  <a:cubicBezTo>
                    <a:pt x="164363" y="715506"/>
                    <a:pt x="169036" y="701859"/>
                    <a:pt x="181887" y="696338"/>
                  </a:cubicBezTo>
                  <a:cubicBezTo>
                    <a:pt x="200156" y="665070"/>
                    <a:pt x="246106" y="618222"/>
                    <a:pt x="249690" y="610058"/>
                  </a:cubicBezTo>
                  <a:cubicBezTo>
                    <a:pt x="250839" y="607446"/>
                    <a:pt x="256918" y="607109"/>
                    <a:pt x="257670" y="605868"/>
                  </a:cubicBezTo>
                  <a:cubicBezTo>
                    <a:pt x="259619" y="602654"/>
                    <a:pt x="278838" y="577983"/>
                    <a:pt x="294155" y="563270"/>
                  </a:cubicBezTo>
                  <a:cubicBezTo>
                    <a:pt x="286926" y="556859"/>
                    <a:pt x="249889" y="523911"/>
                    <a:pt x="244663" y="515477"/>
                  </a:cubicBezTo>
                  <a:cubicBezTo>
                    <a:pt x="228330" y="489109"/>
                    <a:pt x="204697" y="485467"/>
                    <a:pt x="200373" y="479043"/>
                  </a:cubicBezTo>
                  <a:cubicBezTo>
                    <a:pt x="192489" y="467322"/>
                    <a:pt x="182206" y="446083"/>
                    <a:pt x="190480" y="434579"/>
                  </a:cubicBezTo>
                  <a:cubicBezTo>
                    <a:pt x="194672" y="428745"/>
                    <a:pt x="192014" y="418842"/>
                    <a:pt x="201371" y="416296"/>
                  </a:cubicBezTo>
                  <a:cubicBezTo>
                    <a:pt x="203764" y="408295"/>
                    <a:pt x="210981" y="403804"/>
                    <a:pt x="215250" y="397182"/>
                  </a:cubicBezTo>
                  <a:cubicBezTo>
                    <a:pt x="237976" y="361958"/>
                    <a:pt x="251350" y="359147"/>
                    <a:pt x="252005" y="353903"/>
                  </a:cubicBezTo>
                  <a:cubicBezTo>
                    <a:pt x="253611" y="341171"/>
                    <a:pt x="267743" y="331599"/>
                    <a:pt x="279217" y="325994"/>
                  </a:cubicBezTo>
                  <a:cubicBezTo>
                    <a:pt x="277034" y="323279"/>
                    <a:pt x="242823" y="263722"/>
                    <a:pt x="233207" y="254463"/>
                  </a:cubicBezTo>
                  <a:cubicBezTo>
                    <a:pt x="219742" y="241496"/>
                    <a:pt x="222443" y="230437"/>
                    <a:pt x="215996" y="213497"/>
                  </a:cubicBezTo>
                  <a:cubicBezTo>
                    <a:pt x="214216" y="208825"/>
                    <a:pt x="216339" y="204611"/>
                    <a:pt x="223086" y="183769"/>
                  </a:cubicBezTo>
                  <a:cubicBezTo>
                    <a:pt x="234909" y="183499"/>
                    <a:pt x="265843" y="149864"/>
                    <a:pt x="271880" y="143856"/>
                  </a:cubicBezTo>
                  <a:cubicBezTo>
                    <a:pt x="302886" y="113009"/>
                    <a:pt x="306946" y="115219"/>
                    <a:pt x="298406" y="112052"/>
                  </a:cubicBezTo>
                  <a:cubicBezTo>
                    <a:pt x="290456" y="109102"/>
                    <a:pt x="301064" y="109024"/>
                    <a:pt x="261236" y="82439"/>
                  </a:cubicBezTo>
                  <a:cubicBezTo>
                    <a:pt x="251639" y="76040"/>
                    <a:pt x="207751" y="25158"/>
                    <a:pt x="199248" y="24357"/>
                  </a:cubicBezTo>
                  <a:cubicBezTo>
                    <a:pt x="193265" y="16971"/>
                    <a:pt x="186211" y="10042"/>
                    <a:pt x="183703" y="0"/>
                  </a:cubicBezTo>
                  <a:cubicBezTo>
                    <a:pt x="137627" y="1367"/>
                    <a:pt x="90847" y="2733"/>
                    <a:pt x="43605" y="4094"/>
                  </a:cubicBezTo>
                  <a:cubicBezTo>
                    <a:pt x="133766" y="97459"/>
                    <a:pt x="123110" y="86539"/>
                    <a:pt x="130393" y="99079"/>
                  </a:cubicBezTo>
                  <a:cubicBezTo>
                    <a:pt x="130182" y="101101"/>
                    <a:pt x="129857" y="100861"/>
                    <a:pt x="130056" y="101794"/>
                  </a:cubicBezTo>
                  <a:cubicBezTo>
                    <a:pt x="132287" y="112130"/>
                    <a:pt x="124349" y="112299"/>
                    <a:pt x="128547" y="118108"/>
                  </a:cubicBezTo>
                  <a:cubicBezTo>
                    <a:pt x="109844" y="129408"/>
                    <a:pt x="102105" y="138444"/>
                    <a:pt x="73041" y="167931"/>
                  </a:cubicBezTo>
                  <a:cubicBezTo>
                    <a:pt x="52192" y="189079"/>
                    <a:pt x="25203" y="197555"/>
                    <a:pt x="5551" y="224664"/>
                  </a:cubicBezTo>
                  <a:cubicBezTo>
                    <a:pt x="3795" y="227090"/>
                    <a:pt x="2003" y="229269"/>
                    <a:pt x="0" y="230997"/>
                  </a:cubicBezTo>
                  <a:cubicBezTo>
                    <a:pt x="3440" y="238534"/>
                    <a:pt x="7908" y="245566"/>
                    <a:pt x="15936" y="249828"/>
                  </a:cubicBezTo>
                  <a:cubicBezTo>
                    <a:pt x="28192" y="256342"/>
                    <a:pt x="62277" y="336710"/>
                    <a:pt x="103981" y="348365"/>
                  </a:cubicBezTo>
                  <a:cubicBezTo>
                    <a:pt x="104829" y="350406"/>
                    <a:pt x="106368" y="355294"/>
                    <a:pt x="109213" y="358135"/>
                  </a:cubicBezTo>
                  <a:cubicBezTo>
                    <a:pt x="101990" y="394485"/>
                    <a:pt x="103506" y="390801"/>
                    <a:pt x="103121" y="390867"/>
                  </a:cubicBezTo>
                  <a:cubicBezTo>
                    <a:pt x="94828" y="392294"/>
                    <a:pt x="95923" y="402787"/>
                    <a:pt x="88947" y="405363"/>
                  </a:cubicBezTo>
                  <a:cubicBezTo>
                    <a:pt x="79902" y="408704"/>
                    <a:pt x="86487" y="408891"/>
                    <a:pt x="71712" y="417656"/>
                  </a:cubicBezTo>
                  <a:cubicBezTo>
                    <a:pt x="63419" y="422575"/>
                    <a:pt x="14174" y="477514"/>
                    <a:pt x="4769" y="489945"/>
                  </a:cubicBezTo>
                  <a:cubicBezTo>
                    <a:pt x="11300" y="495207"/>
                    <a:pt x="13332" y="494081"/>
                    <a:pt x="14246" y="496134"/>
                  </a:cubicBezTo>
                  <a:cubicBezTo>
                    <a:pt x="22701" y="515164"/>
                    <a:pt x="111498" y="595123"/>
                    <a:pt x="115563" y="613929"/>
                  </a:cubicBezTo>
                  <a:cubicBezTo>
                    <a:pt x="119298" y="631201"/>
                    <a:pt x="78634" y="664829"/>
                    <a:pt x="51717" y="702064"/>
                  </a:cubicBezTo>
                  <a:cubicBezTo>
                    <a:pt x="33267" y="727595"/>
                    <a:pt x="28504" y="721671"/>
                    <a:pt x="22028" y="732441"/>
                  </a:cubicBezTo>
                  <a:cubicBezTo>
                    <a:pt x="52661" y="772619"/>
                    <a:pt x="72897" y="779428"/>
                    <a:pt x="83090" y="802039"/>
                  </a:cubicBezTo>
                  <a:cubicBezTo>
                    <a:pt x="87468" y="811744"/>
                    <a:pt x="104955" y="814188"/>
                    <a:pt x="110229" y="828570"/>
                  </a:cubicBezTo>
                  <a:cubicBezTo>
                    <a:pt x="112346" y="834313"/>
                    <a:pt x="139293" y="835583"/>
                    <a:pt x="125455" y="854113"/>
                  </a:cubicBezTo>
                  <a:cubicBezTo>
                    <a:pt x="120368" y="882588"/>
                    <a:pt x="106344" y="881336"/>
                    <a:pt x="50454" y="933018"/>
                  </a:cubicBezTo>
                  <a:cubicBezTo>
                    <a:pt x="113110" y="934072"/>
                    <a:pt x="175080" y="935156"/>
                    <a:pt x="235985" y="936233"/>
                  </a:cubicBezTo>
                  <a:cubicBezTo>
                    <a:pt x="267400" y="901648"/>
                    <a:pt x="279415" y="883870"/>
                    <a:pt x="296783" y="8698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5011442" y="790401"/>
              <a:ext cx="268916" cy="912297"/>
            </a:xfrm>
            <a:custGeom>
              <a:avLst/>
              <a:gdLst/>
              <a:ahLst/>
              <a:cxnLst/>
              <a:rect l="l" t="t" r="r" b="b"/>
              <a:pathLst>
                <a:path w="268916" h="912297" extrusionOk="0">
                  <a:moveTo>
                    <a:pt x="236050" y="851482"/>
                  </a:moveTo>
                  <a:cubicBezTo>
                    <a:pt x="237488" y="848972"/>
                    <a:pt x="243537" y="849339"/>
                    <a:pt x="244427" y="848171"/>
                  </a:cubicBezTo>
                  <a:cubicBezTo>
                    <a:pt x="251487" y="838924"/>
                    <a:pt x="261301" y="832405"/>
                    <a:pt x="268764" y="823591"/>
                  </a:cubicBezTo>
                  <a:cubicBezTo>
                    <a:pt x="254272" y="804983"/>
                    <a:pt x="253977" y="813598"/>
                    <a:pt x="252985" y="810221"/>
                  </a:cubicBezTo>
                  <a:cubicBezTo>
                    <a:pt x="248258" y="794225"/>
                    <a:pt x="222742" y="782540"/>
                    <a:pt x="221257" y="777285"/>
                  </a:cubicBezTo>
                  <a:cubicBezTo>
                    <a:pt x="216079" y="758996"/>
                    <a:pt x="187671" y="737233"/>
                    <a:pt x="180852" y="728070"/>
                  </a:cubicBezTo>
                  <a:cubicBezTo>
                    <a:pt x="175277" y="720575"/>
                    <a:pt x="171344" y="711539"/>
                    <a:pt x="162306" y="707132"/>
                  </a:cubicBezTo>
                  <a:cubicBezTo>
                    <a:pt x="139947" y="659586"/>
                    <a:pt x="142226" y="672457"/>
                    <a:pt x="166203" y="640484"/>
                  </a:cubicBezTo>
                  <a:cubicBezTo>
                    <a:pt x="188621" y="610594"/>
                    <a:pt x="179685" y="618276"/>
                    <a:pt x="182968" y="615759"/>
                  </a:cubicBezTo>
                  <a:cubicBezTo>
                    <a:pt x="190606" y="609896"/>
                    <a:pt x="195008" y="601630"/>
                    <a:pt x="200450" y="593991"/>
                  </a:cubicBezTo>
                  <a:cubicBezTo>
                    <a:pt x="208394" y="582848"/>
                    <a:pt x="220824" y="575822"/>
                    <a:pt x="231119" y="559309"/>
                  </a:cubicBezTo>
                  <a:cubicBezTo>
                    <a:pt x="245678" y="535939"/>
                    <a:pt x="253857" y="536866"/>
                    <a:pt x="256280" y="531900"/>
                  </a:cubicBezTo>
                  <a:cubicBezTo>
                    <a:pt x="267183" y="509547"/>
                    <a:pt x="275500" y="524386"/>
                    <a:pt x="261668" y="510823"/>
                  </a:cubicBezTo>
                  <a:cubicBezTo>
                    <a:pt x="242377" y="491908"/>
                    <a:pt x="205393" y="455131"/>
                    <a:pt x="184730" y="437203"/>
                  </a:cubicBezTo>
                  <a:cubicBezTo>
                    <a:pt x="178049" y="431406"/>
                    <a:pt x="178981" y="422695"/>
                    <a:pt x="161747" y="413033"/>
                  </a:cubicBezTo>
                  <a:cubicBezTo>
                    <a:pt x="157002" y="399885"/>
                    <a:pt x="162498" y="407416"/>
                    <a:pt x="155432" y="395219"/>
                  </a:cubicBezTo>
                  <a:cubicBezTo>
                    <a:pt x="149268" y="384582"/>
                    <a:pt x="151999" y="368568"/>
                    <a:pt x="164236" y="360778"/>
                  </a:cubicBezTo>
                  <a:cubicBezTo>
                    <a:pt x="166960" y="356041"/>
                    <a:pt x="185145" y="328739"/>
                    <a:pt x="195182" y="319920"/>
                  </a:cubicBezTo>
                  <a:cubicBezTo>
                    <a:pt x="206067" y="310360"/>
                    <a:pt x="221931" y="287905"/>
                    <a:pt x="222333" y="287821"/>
                  </a:cubicBezTo>
                  <a:cubicBezTo>
                    <a:pt x="233988" y="285407"/>
                    <a:pt x="235305" y="271416"/>
                    <a:pt x="245372" y="267232"/>
                  </a:cubicBezTo>
                  <a:cubicBezTo>
                    <a:pt x="248691" y="265847"/>
                    <a:pt x="250766" y="263608"/>
                    <a:pt x="251024" y="259683"/>
                  </a:cubicBezTo>
                  <a:cubicBezTo>
                    <a:pt x="251523" y="252152"/>
                    <a:pt x="257122" y="260526"/>
                    <a:pt x="259521" y="248798"/>
                  </a:cubicBezTo>
                  <a:cubicBezTo>
                    <a:pt x="244590" y="235265"/>
                    <a:pt x="245426" y="235536"/>
                    <a:pt x="234836" y="223707"/>
                  </a:cubicBezTo>
                  <a:cubicBezTo>
                    <a:pt x="225749" y="213551"/>
                    <a:pt x="141956" y="188742"/>
                    <a:pt x="180822" y="136554"/>
                  </a:cubicBezTo>
                  <a:cubicBezTo>
                    <a:pt x="187713" y="127301"/>
                    <a:pt x="184592" y="118861"/>
                    <a:pt x="193192" y="117049"/>
                  </a:cubicBezTo>
                  <a:cubicBezTo>
                    <a:pt x="193594" y="116970"/>
                    <a:pt x="209524" y="87899"/>
                    <a:pt x="211713" y="86798"/>
                  </a:cubicBezTo>
                  <a:cubicBezTo>
                    <a:pt x="225827" y="79718"/>
                    <a:pt x="232653" y="64385"/>
                    <a:pt x="238865" y="59328"/>
                  </a:cubicBezTo>
                  <a:cubicBezTo>
                    <a:pt x="238486" y="59015"/>
                    <a:pt x="191243" y="19246"/>
                    <a:pt x="176456" y="6797"/>
                  </a:cubicBezTo>
                  <a:cubicBezTo>
                    <a:pt x="143465" y="6177"/>
                    <a:pt x="101569" y="1770"/>
                    <a:pt x="60195" y="0"/>
                  </a:cubicBezTo>
                  <a:cubicBezTo>
                    <a:pt x="85127" y="25766"/>
                    <a:pt x="139346" y="56589"/>
                    <a:pt x="133140" y="82481"/>
                  </a:cubicBezTo>
                  <a:cubicBezTo>
                    <a:pt x="136309" y="108109"/>
                    <a:pt x="80900" y="136813"/>
                    <a:pt x="78482" y="140551"/>
                  </a:cubicBezTo>
                  <a:cubicBezTo>
                    <a:pt x="68343" y="156209"/>
                    <a:pt x="52311" y="167569"/>
                    <a:pt x="45582" y="185756"/>
                  </a:cubicBezTo>
                  <a:cubicBezTo>
                    <a:pt x="45456" y="186099"/>
                    <a:pt x="45089" y="186400"/>
                    <a:pt x="44848" y="186725"/>
                  </a:cubicBezTo>
                  <a:cubicBezTo>
                    <a:pt x="48757" y="190133"/>
                    <a:pt x="44265" y="207808"/>
                    <a:pt x="51536" y="217849"/>
                  </a:cubicBezTo>
                  <a:cubicBezTo>
                    <a:pt x="75265" y="250635"/>
                    <a:pt x="91616" y="271362"/>
                    <a:pt x="96241" y="298759"/>
                  </a:cubicBezTo>
                  <a:cubicBezTo>
                    <a:pt x="96692" y="301444"/>
                    <a:pt x="97491" y="306290"/>
                    <a:pt x="96673" y="306622"/>
                  </a:cubicBezTo>
                  <a:cubicBezTo>
                    <a:pt x="87280" y="310468"/>
                    <a:pt x="102946" y="308723"/>
                    <a:pt x="69919" y="336439"/>
                  </a:cubicBezTo>
                  <a:cubicBezTo>
                    <a:pt x="72757" y="350484"/>
                    <a:pt x="55276" y="351170"/>
                    <a:pt x="18984" y="401209"/>
                  </a:cubicBezTo>
                  <a:cubicBezTo>
                    <a:pt x="25731" y="406760"/>
                    <a:pt x="27854" y="405562"/>
                    <a:pt x="28792" y="407657"/>
                  </a:cubicBezTo>
                  <a:cubicBezTo>
                    <a:pt x="32978" y="417084"/>
                    <a:pt x="110866" y="498572"/>
                    <a:pt x="121768" y="510865"/>
                  </a:cubicBezTo>
                  <a:cubicBezTo>
                    <a:pt x="136862" y="527896"/>
                    <a:pt x="130031" y="540749"/>
                    <a:pt x="116801" y="544855"/>
                  </a:cubicBezTo>
                  <a:cubicBezTo>
                    <a:pt x="113788" y="554367"/>
                    <a:pt x="111401" y="552597"/>
                    <a:pt x="102314" y="565781"/>
                  </a:cubicBezTo>
                  <a:cubicBezTo>
                    <a:pt x="86883" y="588181"/>
                    <a:pt x="72120" y="591920"/>
                    <a:pt x="71561" y="595315"/>
                  </a:cubicBezTo>
                  <a:cubicBezTo>
                    <a:pt x="70394" y="602383"/>
                    <a:pt x="18593" y="653024"/>
                    <a:pt x="10409" y="667857"/>
                  </a:cubicBezTo>
                  <a:cubicBezTo>
                    <a:pt x="-1384" y="689223"/>
                    <a:pt x="-9130" y="664185"/>
                    <a:pt x="21311" y="699324"/>
                  </a:cubicBezTo>
                  <a:cubicBezTo>
                    <a:pt x="22622" y="700835"/>
                    <a:pt x="23735" y="702720"/>
                    <a:pt x="25370" y="703719"/>
                  </a:cubicBezTo>
                  <a:cubicBezTo>
                    <a:pt x="45528" y="715964"/>
                    <a:pt x="68602" y="748599"/>
                    <a:pt x="75091" y="751242"/>
                  </a:cubicBezTo>
                  <a:cubicBezTo>
                    <a:pt x="77580" y="752259"/>
                    <a:pt x="80545" y="754456"/>
                    <a:pt x="81375" y="756804"/>
                  </a:cubicBezTo>
                  <a:cubicBezTo>
                    <a:pt x="86480" y="771253"/>
                    <a:pt x="105062" y="770530"/>
                    <a:pt x="113524" y="792883"/>
                  </a:cubicBezTo>
                  <a:cubicBezTo>
                    <a:pt x="132911" y="797422"/>
                    <a:pt x="140603" y="821231"/>
                    <a:pt x="122436" y="833904"/>
                  </a:cubicBezTo>
                  <a:cubicBezTo>
                    <a:pt x="120914" y="834963"/>
                    <a:pt x="70815" y="892449"/>
                    <a:pt x="52311" y="912297"/>
                  </a:cubicBezTo>
                  <a:cubicBezTo>
                    <a:pt x="91917" y="908059"/>
                    <a:pt x="136375" y="904399"/>
                    <a:pt x="185061" y="901244"/>
                  </a:cubicBezTo>
                  <a:cubicBezTo>
                    <a:pt x="206860" y="879464"/>
                    <a:pt x="233296" y="856274"/>
                    <a:pt x="236050" y="8514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631355" y="1338513"/>
              <a:ext cx="236982" cy="359959"/>
            </a:xfrm>
            <a:custGeom>
              <a:avLst/>
              <a:gdLst/>
              <a:ahLst/>
              <a:cxnLst/>
              <a:rect l="l" t="t" r="r" b="b"/>
              <a:pathLst>
                <a:path w="236982" h="359959" extrusionOk="0">
                  <a:moveTo>
                    <a:pt x="114850" y="211498"/>
                  </a:moveTo>
                  <a:cubicBezTo>
                    <a:pt x="244665" y="136879"/>
                    <a:pt x="232181" y="147137"/>
                    <a:pt x="194752" y="92198"/>
                  </a:cubicBezTo>
                  <a:cubicBezTo>
                    <a:pt x="170782" y="59051"/>
                    <a:pt x="143234" y="29101"/>
                    <a:pt x="114723" y="0"/>
                  </a:cubicBezTo>
                  <a:cubicBezTo>
                    <a:pt x="108860" y="8892"/>
                    <a:pt x="94445" y="31906"/>
                    <a:pt x="74342" y="44157"/>
                  </a:cubicBezTo>
                  <a:cubicBezTo>
                    <a:pt x="68413" y="47769"/>
                    <a:pt x="73440" y="52134"/>
                    <a:pt x="61395" y="60532"/>
                  </a:cubicBezTo>
                  <a:cubicBezTo>
                    <a:pt x="58881" y="62290"/>
                    <a:pt x="2865" y="127181"/>
                    <a:pt x="2498" y="127572"/>
                  </a:cubicBezTo>
                  <a:cubicBezTo>
                    <a:pt x="-1826" y="132262"/>
                    <a:pt x="-1868" y="127891"/>
                    <a:pt x="13304" y="142315"/>
                  </a:cubicBezTo>
                  <a:cubicBezTo>
                    <a:pt x="17634" y="146427"/>
                    <a:pt x="22842" y="154247"/>
                    <a:pt x="25067" y="155595"/>
                  </a:cubicBezTo>
                  <a:cubicBezTo>
                    <a:pt x="45224" y="167840"/>
                    <a:pt x="68298" y="200475"/>
                    <a:pt x="74787" y="203118"/>
                  </a:cubicBezTo>
                  <a:cubicBezTo>
                    <a:pt x="77277" y="204135"/>
                    <a:pt x="80247" y="206333"/>
                    <a:pt x="81071" y="208681"/>
                  </a:cubicBezTo>
                  <a:cubicBezTo>
                    <a:pt x="86105" y="222912"/>
                    <a:pt x="104735" y="222346"/>
                    <a:pt x="113220" y="244759"/>
                  </a:cubicBezTo>
                  <a:cubicBezTo>
                    <a:pt x="132608" y="249298"/>
                    <a:pt x="140299" y="273108"/>
                    <a:pt x="122132" y="285774"/>
                  </a:cubicBezTo>
                  <a:cubicBezTo>
                    <a:pt x="120713" y="286761"/>
                    <a:pt x="67210" y="347817"/>
                    <a:pt x="57041" y="359261"/>
                  </a:cubicBezTo>
                  <a:cubicBezTo>
                    <a:pt x="99040" y="359640"/>
                    <a:pt x="138609" y="359887"/>
                    <a:pt x="175346" y="359960"/>
                  </a:cubicBezTo>
                  <a:cubicBezTo>
                    <a:pt x="297103" y="330347"/>
                    <a:pt x="217935" y="283125"/>
                    <a:pt x="114850" y="21149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6028569" y="772335"/>
              <a:ext cx="196685" cy="903128"/>
            </a:xfrm>
            <a:custGeom>
              <a:avLst/>
              <a:gdLst/>
              <a:ahLst/>
              <a:cxnLst/>
              <a:rect l="l" t="t" r="r" b="b"/>
              <a:pathLst>
                <a:path w="196685" h="903128" extrusionOk="0">
                  <a:moveTo>
                    <a:pt x="189859" y="851350"/>
                  </a:moveTo>
                  <a:cubicBezTo>
                    <a:pt x="193960" y="837413"/>
                    <a:pt x="201784" y="830394"/>
                    <a:pt x="185151" y="823374"/>
                  </a:cubicBezTo>
                  <a:cubicBezTo>
                    <a:pt x="165979" y="815284"/>
                    <a:pt x="188554" y="821984"/>
                    <a:pt x="155425" y="798277"/>
                  </a:cubicBezTo>
                  <a:cubicBezTo>
                    <a:pt x="142598" y="789096"/>
                    <a:pt x="151871" y="786519"/>
                    <a:pt x="126398" y="763270"/>
                  </a:cubicBezTo>
                  <a:cubicBezTo>
                    <a:pt x="112007" y="750134"/>
                    <a:pt x="98338" y="736179"/>
                    <a:pt x="85048" y="718751"/>
                  </a:cubicBezTo>
                  <a:cubicBezTo>
                    <a:pt x="86654" y="716084"/>
                    <a:pt x="88614" y="713423"/>
                    <a:pt x="91086" y="711955"/>
                  </a:cubicBezTo>
                  <a:cubicBezTo>
                    <a:pt x="114876" y="697777"/>
                    <a:pt x="118754" y="673733"/>
                    <a:pt x="161577" y="635138"/>
                  </a:cubicBezTo>
                  <a:cubicBezTo>
                    <a:pt x="164704" y="630352"/>
                    <a:pt x="173063" y="619570"/>
                    <a:pt x="174903" y="612912"/>
                  </a:cubicBezTo>
                  <a:cubicBezTo>
                    <a:pt x="200738" y="592444"/>
                    <a:pt x="146928" y="561500"/>
                    <a:pt x="119049" y="522845"/>
                  </a:cubicBezTo>
                  <a:cubicBezTo>
                    <a:pt x="106541" y="505501"/>
                    <a:pt x="86010" y="495568"/>
                    <a:pt x="77026" y="475371"/>
                  </a:cubicBezTo>
                  <a:cubicBezTo>
                    <a:pt x="76719" y="474685"/>
                    <a:pt x="75896" y="474028"/>
                    <a:pt x="75168" y="473757"/>
                  </a:cubicBezTo>
                  <a:cubicBezTo>
                    <a:pt x="54036" y="465883"/>
                    <a:pt x="92216" y="450502"/>
                    <a:pt x="97382" y="432676"/>
                  </a:cubicBezTo>
                  <a:cubicBezTo>
                    <a:pt x="97508" y="432261"/>
                    <a:pt x="140470" y="386875"/>
                    <a:pt x="153970" y="381885"/>
                  </a:cubicBezTo>
                  <a:cubicBezTo>
                    <a:pt x="161156" y="379230"/>
                    <a:pt x="160026" y="368424"/>
                    <a:pt x="168565" y="366955"/>
                  </a:cubicBezTo>
                  <a:cubicBezTo>
                    <a:pt x="169004" y="366883"/>
                    <a:pt x="168800" y="363794"/>
                    <a:pt x="169118" y="362151"/>
                  </a:cubicBezTo>
                  <a:cubicBezTo>
                    <a:pt x="176076" y="326211"/>
                    <a:pt x="176641" y="340503"/>
                    <a:pt x="169449" y="323177"/>
                  </a:cubicBezTo>
                  <a:cubicBezTo>
                    <a:pt x="133458" y="313111"/>
                    <a:pt x="100629" y="247835"/>
                    <a:pt x="79588" y="222635"/>
                  </a:cubicBezTo>
                  <a:cubicBezTo>
                    <a:pt x="77231" y="219806"/>
                    <a:pt x="69984" y="219029"/>
                    <a:pt x="62347" y="202293"/>
                  </a:cubicBezTo>
                  <a:cubicBezTo>
                    <a:pt x="67874" y="197513"/>
                    <a:pt x="70772" y="190771"/>
                    <a:pt x="75607" y="185768"/>
                  </a:cubicBezTo>
                  <a:cubicBezTo>
                    <a:pt x="96065" y="164583"/>
                    <a:pt x="122772" y="156529"/>
                    <a:pt x="158997" y="115923"/>
                  </a:cubicBezTo>
                  <a:cubicBezTo>
                    <a:pt x="169401" y="104262"/>
                    <a:pt x="181055" y="94287"/>
                    <a:pt x="194742" y="86021"/>
                  </a:cubicBezTo>
                  <a:cubicBezTo>
                    <a:pt x="190418" y="80025"/>
                    <a:pt x="198771" y="79965"/>
                    <a:pt x="196173" y="68822"/>
                  </a:cubicBezTo>
                  <a:cubicBezTo>
                    <a:pt x="198543" y="60171"/>
                    <a:pt x="172979" y="37890"/>
                    <a:pt x="164837" y="29408"/>
                  </a:cubicBezTo>
                  <a:cubicBezTo>
                    <a:pt x="148257" y="12137"/>
                    <a:pt x="141161" y="4292"/>
                    <a:pt x="137565" y="0"/>
                  </a:cubicBezTo>
                  <a:cubicBezTo>
                    <a:pt x="113222" y="650"/>
                    <a:pt x="89053" y="1294"/>
                    <a:pt x="65107" y="1932"/>
                  </a:cubicBezTo>
                  <a:cubicBezTo>
                    <a:pt x="74019" y="10565"/>
                    <a:pt x="77086" y="18783"/>
                    <a:pt x="85692" y="26826"/>
                  </a:cubicBezTo>
                  <a:cubicBezTo>
                    <a:pt x="158017" y="94479"/>
                    <a:pt x="127901" y="46240"/>
                    <a:pt x="63640" y="133110"/>
                  </a:cubicBezTo>
                  <a:cubicBezTo>
                    <a:pt x="57422" y="141508"/>
                    <a:pt x="34799" y="150466"/>
                    <a:pt x="28623" y="158894"/>
                  </a:cubicBezTo>
                  <a:cubicBezTo>
                    <a:pt x="22543" y="167196"/>
                    <a:pt x="18111" y="173475"/>
                    <a:pt x="12651" y="175835"/>
                  </a:cubicBezTo>
                  <a:cubicBezTo>
                    <a:pt x="203" y="181217"/>
                    <a:pt x="1977" y="197525"/>
                    <a:pt x="1399" y="198892"/>
                  </a:cubicBezTo>
                  <a:cubicBezTo>
                    <a:pt x="-2095" y="207151"/>
                    <a:pt x="1471" y="214315"/>
                    <a:pt x="6409" y="219523"/>
                  </a:cubicBezTo>
                  <a:cubicBezTo>
                    <a:pt x="17979" y="231744"/>
                    <a:pt x="20372" y="243392"/>
                    <a:pt x="34901" y="253115"/>
                  </a:cubicBezTo>
                  <a:cubicBezTo>
                    <a:pt x="40704" y="256998"/>
                    <a:pt x="55095" y="288411"/>
                    <a:pt x="60020" y="294034"/>
                  </a:cubicBezTo>
                  <a:cubicBezTo>
                    <a:pt x="65209" y="299957"/>
                    <a:pt x="72570" y="304129"/>
                    <a:pt x="77201" y="310384"/>
                  </a:cubicBezTo>
                  <a:cubicBezTo>
                    <a:pt x="102518" y="344596"/>
                    <a:pt x="81987" y="316741"/>
                    <a:pt x="109608" y="342381"/>
                  </a:cubicBezTo>
                  <a:cubicBezTo>
                    <a:pt x="102169" y="350442"/>
                    <a:pt x="95608" y="359291"/>
                    <a:pt x="88620" y="367653"/>
                  </a:cubicBezTo>
                  <a:cubicBezTo>
                    <a:pt x="64211" y="396851"/>
                    <a:pt x="55594" y="395984"/>
                    <a:pt x="52695" y="404159"/>
                  </a:cubicBezTo>
                  <a:cubicBezTo>
                    <a:pt x="47542" y="418734"/>
                    <a:pt x="24197" y="440147"/>
                    <a:pt x="20264" y="458177"/>
                  </a:cubicBezTo>
                  <a:cubicBezTo>
                    <a:pt x="15820" y="464565"/>
                    <a:pt x="9602" y="464842"/>
                    <a:pt x="10961" y="481493"/>
                  </a:cubicBezTo>
                  <a:cubicBezTo>
                    <a:pt x="12025" y="494605"/>
                    <a:pt x="24780" y="512918"/>
                    <a:pt x="29976" y="515429"/>
                  </a:cubicBezTo>
                  <a:cubicBezTo>
                    <a:pt x="56177" y="528095"/>
                    <a:pt x="58041" y="542374"/>
                    <a:pt x="70778" y="554294"/>
                  </a:cubicBezTo>
                  <a:cubicBezTo>
                    <a:pt x="137781" y="616963"/>
                    <a:pt x="117041" y="590198"/>
                    <a:pt x="104436" y="608481"/>
                  </a:cubicBezTo>
                  <a:cubicBezTo>
                    <a:pt x="22693" y="727149"/>
                    <a:pt x="-4043" y="721376"/>
                    <a:pt x="46754" y="765503"/>
                  </a:cubicBezTo>
                  <a:cubicBezTo>
                    <a:pt x="105140" y="816421"/>
                    <a:pt x="118502" y="834494"/>
                    <a:pt x="126283" y="841597"/>
                  </a:cubicBezTo>
                  <a:cubicBezTo>
                    <a:pt x="130222" y="845185"/>
                    <a:pt x="125730" y="836589"/>
                    <a:pt x="65203" y="902689"/>
                  </a:cubicBezTo>
                  <a:cubicBezTo>
                    <a:pt x="90160" y="902810"/>
                    <a:pt x="115236" y="902954"/>
                    <a:pt x="140421" y="903129"/>
                  </a:cubicBezTo>
                  <a:cubicBezTo>
                    <a:pt x="145028" y="898957"/>
                    <a:pt x="150861" y="893521"/>
                    <a:pt x="159094" y="886459"/>
                  </a:cubicBezTo>
                  <a:cubicBezTo>
                    <a:pt x="173039" y="874485"/>
                    <a:pt x="184675" y="868977"/>
                    <a:pt x="189859" y="85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158250" y="795735"/>
              <a:ext cx="194448" cy="895904"/>
            </a:xfrm>
            <a:custGeom>
              <a:avLst/>
              <a:gdLst/>
              <a:ahLst/>
              <a:cxnLst/>
              <a:rect l="l" t="t" r="r" b="b"/>
              <a:pathLst>
                <a:path w="194448" h="895904" extrusionOk="0">
                  <a:moveTo>
                    <a:pt x="143317" y="879223"/>
                  </a:moveTo>
                  <a:cubicBezTo>
                    <a:pt x="194649" y="855094"/>
                    <a:pt x="215185" y="795044"/>
                    <a:pt x="167792" y="779313"/>
                  </a:cubicBezTo>
                  <a:cubicBezTo>
                    <a:pt x="165916" y="778687"/>
                    <a:pt x="164292" y="777086"/>
                    <a:pt x="162753" y="775725"/>
                  </a:cubicBezTo>
                  <a:cubicBezTo>
                    <a:pt x="114380" y="732965"/>
                    <a:pt x="115685" y="725133"/>
                    <a:pt x="113039" y="722411"/>
                  </a:cubicBezTo>
                  <a:cubicBezTo>
                    <a:pt x="61280" y="668995"/>
                    <a:pt x="59692" y="670825"/>
                    <a:pt x="66806" y="662337"/>
                  </a:cubicBezTo>
                  <a:cubicBezTo>
                    <a:pt x="67143" y="661940"/>
                    <a:pt x="119004" y="594382"/>
                    <a:pt x="145590" y="574925"/>
                  </a:cubicBezTo>
                  <a:cubicBezTo>
                    <a:pt x="157984" y="565853"/>
                    <a:pt x="177769" y="535301"/>
                    <a:pt x="178027" y="534464"/>
                  </a:cubicBezTo>
                  <a:cubicBezTo>
                    <a:pt x="186753" y="527541"/>
                    <a:pt x="198642" y="525428"/>
                    <a:pt x="182520" y="492179"/>
                  </a:cubicBezTo>
                  <a:cubicBezTo>
                    <a:pt x="178629" y="484160"/>
                    <a:pt x="157142" y="474992"/>
                    <a:pt x="153155" y="463710"/>
                  </a:cubicBezTo>
                  <a:cubicBezTo>
                    <a:pt x="152301" y="461290"/>
                    <a:pt x="149246" y="459032"/>
                    <a:pt x="146685" y="457985"/>
                  </a:cubicBezTo>
                  <a:cubicBezTo>
                    <a:pt x="139997" y="455264"/>
                    <a:pt x="116232" y="421647"/>
                    <a:pt x="95473" y="409035"/>
                  </a:cubicBezTo>
                  <a:cubicBezTo>
                    <a:pt x="93783" y="408006"/>
                    <a:pt x="92640" y="406067"/>
                    <a:pt x="91287" y="404514"/>
                  </a:cubicBezTo>
                  <a:cubicBezTo>
                    <a:pt x="61268" y="369863"/>
                    <a:pt x="53672" y="399259"/>
                    <a:pt x="148098" y="292306"/>
                  </a:cubicBezTo>
                  <a:cubicBezTo>
                    <a:pt x="196579" y="237396"/>
                    <a:pt x="176061" y="239696"/>
                    <a:pt x="141399" y="192944"/>
                  </a:cubicBezTo>
                  <a:cubicBezTo>
                    <a:pt x="128560" y="175624"/>
                    <a:pt x="109827" y="188995"/>
                    <a:pt x="86561" y="140846"/>
                  </a:cubicBezTo>
                  <a:cubicBezTo>
                    <a:pt x="115390" y="100084"/>
                    <a:pt x="153372" y="78821"/>
                    <a:pt x="163054" y="55144"/>
                  </a:cubicBezTo>
                  <a:cubicBezTo>
                    <a:pt x="161803" y="44675"/>
                    <a:pt x="125210" y="22401"/>
                    <a:pt x="99388" y="0"/>
                  </a:cubicBezTo>
                  <a:cubicBezTo>
                    <a:pt x="68610" y="759"/>
                    <a:pt x="51820" y="1168"/>
                    <a:pt x="51784" y="1168"/>
                  </a:cubicBezTo>
                  <a:cubicBezTo>
                    <a:pt x="45019" y="1547"/>
                    <a:pt x="37586" y="1613"/>
                    <a:pt x="29654" y="1463"/>
                  </a:cubicBezTo>
                  <a:cubicBezTo>
                    <a:pt x="44436" y="13912"/>
                    <a:pt x="91684" y="53681"/>
                    <a:pt x="92063" y="53994"/>
                  </a:cubicBezTo>
                  <a:cubicBezTo>
                    <a:pt x="85851" y="59045"/>
                    <a:pt x="79020" y="74384"/>
                    <a:pt x="64912" y="81464"/>
                  </a:cubicBezTo>
                  <a:cubicBezTo>
                    <a:pt x="62723" y="82566"/>
                    <a:pt x="46793" y="111637"/>
                    <a:pt x="46390" y="111715"/>
                  </a:cubicBezTo>
                  <a:cubicBezTo>
                    <a:pt x="37797" y="113527"/>
                    <a:pt x="40912" y="121967"/>
                    <a:pt x="34020" y="131220"/>
                  </a:cubicBezTo>
                  <a:cubicBezTo>
                    <a:pt x="-4846" y="183408"/>
                    <a:pt x="78942" y="208217"/>
                    <a:pt x="88034" y="218373"/>
                  </a:cubicBezTo>
                  <a:cubicBezTo>
                    <a:pt x="98624" y="230208"/>
                    <a:pt x="97788" y="229932"/>
                    <a:pt x="112720" y="243465"/>
                  </a:cubicBezTo>
                  <a:cubicBezTo>
                    <a:pt x="110326" y="255192"/>
                    <a:pt x="104722" y="246818"/>
                    <a:pt x="104223" y="254349"/>
                  </a:cubicBezTo>
                  <a:cubicBezTo>
                    <a:pt x="103970" y="258268"/>
                    <a:pt x="101889" y="260514"/>
                    <a:pt x="98570" y="261898"/>
                  </a:cubicBezTo>
                  <a:cubicBezTo>
                    <a:pt x="88503" y="266082"/>
                    <a:pt x="87186" y="280073"/>
                    <a:pt x="75532" y="282487"/>
                  </a:cubicBezTo>
                  <a:cubicBezTo>
                    <a:pt x="75129" y="282565"/>
                    <a:pt x="59265" y="305026"/>
                    <a:pt x="48380" y="314586"/>
                  </a:cubicBezTo>
                  <a:cubicBezTo>
                    <a:pt x="38338" y="323406"/>
                    <a:pt x="20159" y="350707"/>
                    <a:pt x="17435" y="355444"/>
                  </a:cubicBezTo>
                  <a:cubicBezTo>
                    <a:pt x="5197" y="363235"/>
                    <a:pt x="2473" y="379248"/>
                    <a:pt x="8631" y="389885"/>
                  </a:cubicBezTo>
                  <a:cubicBezTo>
                    <a:pt x="15697" y="402088"/>
                    <a:pt x="10200" y="394551"/>
                    <a:pt x="14945" y="407699"/>
                  </a:cubicBezTo>
                  <a:cubicBezTo>
                    <a:pt x="32174" y="417361"/>
                    <a:pt x="31248" y="426078"/>
                    <a:pt x="37929" y="431870"/>
                  </a:cubicBezTo>
                  <a:cubicBezTo>
                    <a:pt x="58586" y="449797"/>
                    <a:pt x="95575" y="486574"/>
                    <a:pt x="114867" y="505489"/>
                  </a:cubicBezTo>
                  <a:cubicBezTo>
                    <a:pt x="128698" y="519047"/>
                    <a:pt x="120381" y="504213"/>
                    <a:pt x="109479" y="526566"/>
                  </a:cubicBezTo>
                  <a:cubicBezTo>
                    <a:pt x="107055" y="531532"/>
                    <a:pt x="98877" y="530611"/>
                    <a:pt x="84318" y="553975"/>
                  </a:cubicBezTo>
                  <a:cubicBezTo>
                    <a:pt x="74022" y="570488"/>
                    <a:pt x="61592" y="577520"/>
                    <a:pt x="53648" y="588657"/>
                  </a:cubicBezTo>
                  <a:cubicBezTo>
                    <a:pt x="48206" y="596296"/>
                    <a:pt x="43804" y="604562"/>
                    <a:pt x="36167" y="610426"/>
                  </a:cubicBezTo>
                  <a:cubicBezTo>
                    <a:pt x="32883" y="612942"/>
                    <a:pt x="41826" y="605260"/>
                    <a:pt x="19401" y="635150"/>
                  </a:cubicBezTo>
                  <a:cubicBezTo>
                    <a:pt x="-4575" y="667123"/>
                    <a:pt x="-6854" y="654258"/>
                    <a:pt x="15504" y="701799"/>
                  </a:cubicBezTo>
                  <a:cubicBezTo>
                    <a:pt x="24543" y="706205"/>
                    <a:pt x="28469" y="715242"/>
                    <a:pt x="34050" y="722737"/>
                  </a:cubicBezTo>
                  <a:cubicBezTo>
                    <a:pt x="40863" y="731905"/>
                    <a:pt x="69278" y="753662"/>
                    <a:pt x="74455" y="771951"/>
                  </a:cubicBezTo>
                  <a:cubicBezTo>
                    <a:pt x="75941" y="777206"/>
                    <a:pt x="101456" y="788885"/>
                    <a:pt x="106183" y="804887"/>
                  </a:cubicBezTo>
                  <a:cubicBezTo>
                    <a:pt x="107175" y="808264"/>
                    <a:pt x="107470" y="799655"/>
                    <a:pt x="121963" y="818257"/>
                  </a:cubicBezTo>
                  <a:cubicBezTo>
                    <a:pt x="114500" y="827077"/>
                    <a:pt x="104686" y="833591"/>
                    <a:pt x="97626" y="842837"/>
                  </a:cubicBezTo>
                  <a:cubicBezTo>
                    <a:pt x="96736" y="844005"/>
                    <a:pt x="90686" y="843638"/>
                    <a:pt x="89249" y="846148"/>
                  </a:cubicBezTo>
                  <a:cubicBezTo>
                    <a:pt x="86495" y="850941"/>
                    <a:pt x="60053" y="874130"/>
                    <a:pt x="38266" y="895905"/>
                  </a:cubicBezTo>
                  <a:cubicBezTo>
                    <a:pt x="68640" y="893936"/>
                    <a:pt x="100651" y="892172"/>
                    <a:pt x="134140" y="890589"/>
                  </a:cubicBezTo>
                  <a:cubicBezTo>
                    <a:pt x="140118" y="885418"/>
                    <a:pt x="138103" y="881679"/>
                    <a:pt x="143317" y="87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377622" y="733541"/>
              <a:ext cx="196709" cy="961848"/>
            </a:xfrm>
            <a:custGeom>
              <a:avLst/>
              <a:gdLst/>
              <a:ahLst/>
              <a:cxnLst/>
              <a:rect l="l" t="t" r="r" b="b"/>
              <a:pathLst>
                <a:path w="196709" h="961848" extrusionOk="0">
                  <a:moveTo>
                    <a:pt x="191567" y="882847"/>
                  </a:moveTo>
                  <a:cubicBezTo>
                    <a:pt x="205819" y="863757"/>
                    <a:pt x="178067" y="862451"/>
                    <a:pt x="175896" y="856539"/>
                  </a:cubicBezTo>
                  <a:cubicBezTo>
                    <a:pt x="170453" y="841730"/>
                    <a:pt x="152449" y="839207"/>
                    <a:pt x="147938" y="829214"/>
                  </a:cubicBezTo>
                  <a:cubicBezTo>
                    <a:pt x="137451" y="805952"/>
                    <a:pt x="116560" y="798855"/>
                    <a:pt x="85042" y="757527"/>
                  </a:cubicBezTo>
                  <a:cubicBezTo>
                    <a:pt x="91711" y="746438"/>
                    <a:pt x="96612" y="752536"/>
                    <a:pt x="115615" y="726240"/>
                  </a:cubicBezTo>
                  <a:cubicBezTo>
                    <a:pt x="153706" y="673552"/>
                    <a:pt x="159322" y="683431"/>
                    <a:pt x="173616" y="655143"/>
                  </a:cubicBezTo>
                  <a:cubicBezTo>
                    <a:pt x="182811" y="636914"/>
                    <a:pt x="193762" y="641339"/>
                    <a:pt x="149911" y="595670"/>
                  </a:cubicBezTo>
                  <a:cubicBezTo>
                    <a:pt x="139327" y="584648"/>
                    <a:pt x="127901" y="573914"/>
                    <a:pt x="119037" y="561627"/>
                  </a:cubicBezTo>
                  <a:cubicBezTo>
                    <a:pt x="106535" y="544283"/>
                    <a:pt x="85999" y="534350"/>
                    <a:pt x="77014" y="514152"/>
                  </a:cubicBezTo>
                  <a:cubicBezTo>
                    <a:pt x="76076" y="512039"/>
                    <a:pt x="73983" y="513201"/>
                    <a:pt x="67254" y="507777"/>
                  </a:cubicBezTo>
                  <a:cubicBezTo>
                    <a:pt x="74843" y="497754"/>
                    <a:pt x="134847" y="427722"/>
                    <a:pt x="153958" y="420654"/>
                  </a:cubicBezTo>
                  <a:cubicBezTo>
                    <a:pt x="161138" y="417999"/>
                    <a:pt x="160014" y="407193"/>
                    <a:pt x="168553" y="405724"/>
                  </a:cubicBezTo>
                  <a:cubicBezTo>
                    <a:pt x="168950" y="405658"/>
                    <a:pt x="167573" y="408457"/>
                    <a:pt x="173755" y="377400"/>
                  </a:cubicBezTo>
                  <a:cubicBezTo>
                    <a:pt x="176569" y="373709"/>
                    <a:pt x="173640" y="372072"/>
                    <a:pt x="169443" y="361946"/>
                  </a:cubicBezTo>
                  <a:cubicBezTo>
                    <a:pt x="130806" y="351140"/>
                    <a:pt x="85932" y="264264"/>
                    <a:pt x="78764" y="260453"/>
                  </a:cubicBezTo>
                  <a:cubicBezTo>
                    <a:pt x="70495" y="256065"/>
                    <a:pt x="65889" y="248823"/>
                    <a:pt x="62347" y="241063"/>
                  </a:cubicBezTo>
                  <a:cubicBezTo>
                    <a:pt x="64410" y="239281"/>
                    <a:pt x="66250" y="237035"/>
                    <a:pt x="68060" y="234537"/>
                  </a:cubicBezTo>
                  <a:cubicBezTo>
                    <a:pt x="88302" y="206622"/>
                    <a:pt x="116096" y="197893"/>
                    <a:pt x="137571" y="176106"/>
                  </a:cubicBezTo>
                  <a:cubicBezTo>
                    <a:pt x="167507" y="145734"/>
                    <a:pt x="175475" y="136427"/>
                    <a:pt x="194736" y="124791"/>
                  </a:cubicBezTo>
                  <a:cubicBezTo>
                    <a:pt x="190418" y="118801"/>
                    <a:pt x="198591" y="118626"/>
                    <a:pt x="196294" y="107982"/>
                  </a:cubicBezTo>
                  <a:cubicBezTo>
                    <a:pt x="192680" y="90885"/>
                    <a:pt x="127137" y="30456"/>
                    <a:pt x="101453" y="0"/>
                  </a:cubicBezTo>
                  <a:cubicBezTo>
                    <a:pt x="77910" y="825"/>
                    <a:pt x="53561" y="1662"/>
                    <a:pt x="28497" y="2510"/>
                  </a:cubicBezTo>
                  <a:cubicBezTo>
                    <a:pt x="32844" y="14575"/>
                    <a:pt x="41149" y="24941"/>
                    <a:pt x="44890" y="26747"/>
                  </a:cubicBezTo>
                  <a:cubicBezTo>
                    <a:pt x="71175" y="39462"/>
                    <a:pt x="72913" y="53663"/>
                    <a:pt x="85692" y="65613"/>
                  </a:cubicBezTo>
                  <a:cubicBezTo>
                    <a:pt x="157602" y="132876"/>
                    <a:pt x="127805" y="85166"/>
                    <a:pt x="63640" y="171898"/>
                  </a:cubicBezTo>
                  <a:cubicBezTo>
                    <a:pt x="57422" y="180296"/>
                    <a:pt x="34799" y="189254"/>
                    <a:pt x="28623" y="197682"/>
                  </a:cubicBezTo>
                  <a:cubicBezTo>
                    <a:pt x="22543" y="205984"/>
                    <a:pt x="18111" y="212269"/>
                    <a:pt x="12651" y="214622"/>
                  </a:cubicBezTo>
                  <a:cubicBezTo>
                    <a:pt x="209" y="220004"/>
                    <a:pt x="1977" y="236313"/>
                    <a:pt x="1399" y="237679"/>
                  </a:cubicBezTo>
                  <a:cubicBezTo>
                    <a:pt x="-2095" y="245939"/>
                    <a:pt x="1472" y="253103"/>
                    <a:pt x="6409" y="258310"/>
                  </a:cubicBezTo>
                  <a:cubicBezTo>
                    <a:pt x="17979" y="270531"/>
                    <a:pt x="20372" y="282180"/>
                    <a:pt x="34901" y="291902"/>
                  </a:cubicBezTo>
                  <a:cubicBezTo>
                    <a:pt x="40704" y="295785"/>
                    <a:pt x="55095" y="327198"/>
                    <a:pt x="60020" y="332821"/>
                  </a:cubicBezTo>
                  <a:cubicBezTo>
                    <a:pt x="65210" y="338745"/>
                    <a:pt x="72570" y="342917"/>
                    <a:pt x="77201" y="349172"/>
                  </a:cubicBezTo>
                  <a:cubicBezTo>
                    <a:pt x="103684" y="384961"/>
                    <a:pt x="78295" y="352109"/>
                    <a:pt x="109614" y="381168"/>
                  </a:cubicBezTo>
                  <a:cubicBezTo>
                    <a:pt x="102175" y="389229"/>
                    <a:pt x="95614" y="398079"/>
                    <a:pt x="88626" y="406441"/>
                  </a:cubicBezTo>
                  <a:cubicBezTo>
                    <a:pt x="64205" y="435656"/>
                    <a:pt x="55600" y="434765"/>
                    <a:pt x="52701" y="442947"/>
                  </a:cubicBezTo>
                  <a:cubicBezTo>
                    <a:pt x="47554" y="457503"/>
                    <a:pt x="24203" y="478947"/>
                    <a:pt x="20270" y="496965"/>
                  </a:cubicBezTo>
                  <a:cubicBezTo>
                    <a:pt x="15814" y="503364"/>
                    <a:pt x="9608" y="503629"/>
                    <a:pt x="10967" y="520281"/>
                  </a:cubicBezTo>
                  <a:cubicBezTo>
                    <a:pt x="12031" y="533393"/>
                    <a:pt x="24786" y="551706"/>
                    <a:pt x="29982" y="554216"/>
                  </a:cubicBezTo>
                  <a:cubicBezTo>
                    <a:pt x="62119" y="569760"/>
                    <a:pt x="41432" y="571728"/>
                    <a:pt x="118087" y="636258"/>
                  </a:cubicBezTo>
                  <a:cubicBezTo>
                    <a:pt x="105891" y="647491"/>
                    <a:pt x="106830" y="643819"/>
                    <a:pt x="104442" y="647263"/>
                  </a:cubicBezTo>
                  <a:cubicBezTo>
                    <a:pt x="48858" y="727974"/>
                    <a:pt x="38461" y="726030"/>
                    <a:pt x="22790" y="764654"/>
                  </a:cubicBezTo>
                  <a:cubicBezTo>
                    <a:pt x="14810" y="784328"/>
                    <a:pt x="38052" y="796699"/>
                    <a:pt x="46760" y="804285"/>
                  </a:cubicBezTo>
                  <a:cubicBezTo>
                    <a:pt x="105146" y="855197"/>
                    <a:pt x="118490" y="873263"/>
                    <a:pt x="126289" y="880379"/>
                  </a:cubicBezTo>
                  <a:cubicBezTo>
                    <a:pt x="128184" y="882107"/>
                    <a:pt x="129669" y="878946"/>
                    <a:pt x="110101" y="895784"/>
                  </a:cubicBezTo>
                  <a:cubicBezTo>
                    <a:pt x="76293" y="924855"/>
                    <a:pt x="58847" y="948376"/>
                    <a:pt x="50831" y="960819"/>
                  </a:cubicBezTo>
                  <a:cubicBezTo>
                    <a:pt x="73568" y="961181"/>
                    <a:pt x="95915" y="961524"/>
                    <a:pt x="117858" y="961849"/>
                  </a:cubicBezTo>
                  <a:cubicBezTo>
                    <a:pt x="128833" y="951976"/>
                    <a:pt x="145617" y="935980"/>
                    <a:pt x="177657" y="910305"/>
                  </a:cubicBezTo>
                  <a:cubicBezTo>
                    <a:pt x="186071" y="901280"/>
                    <a:pt x="189619" y="893749"/>
                    <a:pt x="191567" y="882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5574492" y="784315"/>
              <a:ext cx="202744" cy="892033"/>
            </a:xfrm>
            <a:custGeom>
              <a:avLst/>
              <a:gdLst/>
              <a:ahLst/>
              <a:cxnLst/>
              <a:rect l="l" t="t" r="r" b="b"/>
              <a:pathLst>
                <a:path w="202744" h="892033" extrusionOk="0">
                  <a:moveTo>
                    <a:pt x="182514" y="810016"/>
                  </a:moveTo>
                  <a:cubicBezTo>
                    <a:pt x="173800" y="786995"/>
                    <a:pt x="154665" y="787742"/>
                    <a:pt x="149403" y="772860"/>
                  </a:cubicBezTo>
                  <a:cubicBezTo>
                    <a:pt x="148549" y="770440"/>
                    <a:pt x="145494" y="768182"/>
                    <a:pt x="142927" y="767135"/>
                  </a:cubicBezTo>
                  <a:cubicBezTo>
                    <a:pt x="136239" y="764414"/>
                    <a:pt x="112474" y="730797"/>
                    <a:pt x="91715" y="718185"/>
                  </a:cubicBezTo>
                  <a:cubicBezTo>
                    <a:pt x="88816" y="716428"/>
                    <a:pt x="93080" y="717505"/>
                    <a:pt x="65676" y="692245"/>
                  </a:cubicBezTo>
                  <a:cubicBezTo>
                    <a:pt x="150281" y="593220"/>
                    <a:pt x="180355" y="572005"/>
                    <a:pt x="185888" y="554565"/>
                  </a:cubicBezTo>
                  <a:cubicBezTo>
                    <a:pt x="229763" y="540936"/>
                    <a:pt x="162020" y="495069"/>
                    <a:pt x="137268" y="460730"/>
                  </a:cubicBezTo>
                  <a:cubicBezTo>
                    <a:pt x="124759" y="443386"/>
                    <a:pt x="104229" y="433453"/>
                    <a:pt x="95245" y="413255"/>
                  </a:cubicBezTo>
                  <a:cubicBezTo>
                    <a:pt x="94289" y="411094"/>
                    <a:pt x="92088" y="412328"/>
                    <a:pt x="85142" y="406615"/>
                  </a:cubicBezTo>
                  <a:cubicBezTo>
                    <a:pt x="122775" y="354728"/>
                    <a:pt x="140539" y="354439"/>
                    <a:pt x="137604" y="339901"/>
                  </a:cubicBezTo>
                  <a:cubicBezTo>
                    <a:pt x="171629" y="311353"/>
                    <a:pt x="155531" y="313135"/>
                    <a:pt x="165165" y="309192"/>
                  </a:cubicBezTo>
                  <a:cubicBezTo>
                    <a:pt x="166007" y="308849"/>
                    <a:pt x="165183" y="303858"/>
                    <a:pt x="164714" y="301089"/>
                  </a:cubicBezTo>
                  <a:cubicBezTo>
                    <a:pt x="164461" y="299590"/>
                    <a:pt x="162783" y="298272"/>
                    <a:pt x="162687" y="296809"/>
                  </a:cubicBezTo>
                  <a:cubicBezTo>
                    <a:pt x="162224" y="289687"/>
                    <a:pt x="161954" y="287357"/>
                    <a:pt x="159127" y="285906"/>
                  </a:cubicBezTo>
                  <a:cubicBezTo>
                    <a:pt x="158832" y="265227"/>
                    <a:pt x="150949" y="268075"/>
                    <a:pt x="141874" y="253073"/>
                  </a:cubicBezTo>
                  <a:cubicBezTo>
                    <a:pt x="135440" y="242441"/>
                    <a:pt x="125764" y="233893"/>
                    <a:pt x="121771" y="221672"/>
                  </a:cubicBezTo>
                  <a:cubicBezTo>
                    <a:pt x="121284" y="220191"/>
                    <a:pt x="119654" y="219113"/>
                    <a:pt x="118680" y="217753"/>
                  </a:cubicBezTo>
                  <a:cubicBezTo>
                    <a:pt x="111169" y="207380"/>
                    <a:pt x="115841" y="189230"/>
                    <a:pt x="111794" y="185696"/>
                  </a:cubicBezTo>
                  <a:cubicBezTo>
                    <a:pt x="112035" y="185359"/>
                    <a:pt x="112420" y="185052"/>
                    <a:pt x="112546" y="184697"/>
                  </a:cubicBezTo>
                  <a:cubicBezTo>
                    <a:pt x="119461" y="165962"/>
                    <a:pt x="135975" y="154271"/>
                    <a:pt x="146414" y="138143"/>
                  </a:cubicBezTo>
                  <a:cubicBezTo>
                    <a:pt x="156740" y="122184"/>
                    <a:pt x="258267" y="95882"/>
                    <a:pt x="160793" y="22015"/>
                  </a:cubicBezTo>
                  <a:cubicBezTo>
                    <a:pt x="149036" y="13106"/>
                    <a:pt x="140677" y="5864"/>
                    <a:pt x="134471" y="0"/>
                  </a:cubicBezTo>
                  <a:cubicBezTo>
                    <a:pt x="104963" y="759"/>
                    <a:pt x="76368" y="1493"/>
                    <a:pt x="48796" y="2197"/>
                  </a:cubicBezTo>
                  <a:cubicBezTo>
                    <a:pt x="60516" y="12124"/>
                    <a:pt x="73265" y="22636"/>
                    <a:pt x="79616" y="32382"/>
                  </a:cubicBezTo>
                  <a:cubicBezTo>
                    <a:pt x="90999" y="49846"/>
                    <a:pt x="112239" y="54530"/>
                    <a:pt x="128975" y="74505"/>
                  </a:cubicBezTo>
                  <a:cubicBezTo>
                    <a:pt x="132325" y="78508"/>
                    <a:pt x="133449" y="77653"/>
                    <a:pt x="138278" y="80501"/>
                  </a:cubicBezTo>
                  <a:cubicBezTo>
                    <a:pt x="138043" y="80898"/>
                    <a:pt x="71052" y="149744"/>
                    <a:pt x="58538" y="150033"/>
                  </a:cubicBezTo>
                  <a:cubicBezTo>
                    <a:pt x="51791" y="170874"/>
                    <a:pt x="49668" y="175088"/>
                    <a:pt x="51448" y="179760"/>
                  </a:cubicBezTo>
                  <a:cubicBezTo>
                    <a:pt x="82129" y="260309"/>
                    <a:pt x="34273" y="158539"/>
                    <a:pt x="113857" y="291156"/>
                  </a:cubicBezTo>
                  <a:cubicBezTo>
                    <a:pt x="115234" y="293462"/>
                    <a:pt x="115426" y="290897"/>
                    <a:pt x="109984" y="294882"/>
                  </a:cubicBezTo>
                  <a:cubicBezTo>
                    <a:pt x="77240" y="318872"/>
                    <a:pt x="93753" y="316862"/>
                    <a:pt x="83699" y="325013"/>
                  </a:cubicBezTo>
                  <a:cubicBezTo>
                    <a:pt x="65399" y="339840"/>
                    <a:pt x="37580" y="380019"/>
                    <a:pt x="36817" y="382553"/>
                  </a:cubicBezTo>
                  <a:cubicBezTo>
                    <a:pt x="27454" y="385099"/>
                    <a:pt x="30112" y="395003"/>
                    <a:pt x="25926" y="400836"/>
                  </a:cubicBezTo>
                  <a:cubicBezTo>
                    <a:pt x="19005" y="410456"/>
                    <a:pt x="24645" y="441917"/>
                    <a:pt x="48188" y="453307"/>
                  </a:cubicBezTo>
                  <a:cubicBezTo>
                    <a:pt x="74450" y="466010"/>
                    <a:pt x="76224" y="480235"/>
                    <a:pt x="88991" y="492173"/>
                  </a:cubicBezTo>
                  <a:cubicBezTo>
                    <a:pt x="146390" y="545860"/>
                    <a:pt x="128313" y="522340"/>
                    <a:pt x="116677" y="542230"/>
                  </a:cubicBezTo>
                  <a:cubicBezTo>
                    <a:pt x="110219" y="553277"/>
                    <a:pt x="99755" y="561181"/>
                    <a:pt x="93116" y="572126"/>
                  </a:cubicBezTo>
                  <a:cubicBezTo>
                    <a:pt x="92370" y="573366"/>
                    <a:pt x="86291" y="573703"/>
                    <a:pt x="85136" y="576316"/>
                  </a:cubicBezTo>
                  <a:cubicBezTo>
                    <a:pt x="84962" y="576719"/>
                    <a:pt x="14097" y="663938"/>
                    <a:pt x="11554" y="665913"/>
                  </a:cubicBezTo>
                  <a:cubicBezTo>
                    <a:pt x="-2145" y="676508"/>
                    <a:pt x="3586" y="690782"/>
                    <a:pt x="1192" y="695640"/>
                  </a:cubicBezTo>
                  <a:cubicBezTo>
                    <a:pt x="-2674" y="703484"/>
                    <a:pt x="3273" y="705688"/>
                    <a:pt x="13135" y="712876"/>
                  </a:cubicBezTo>
                  <a:cubicBezTo>
                    <a:pt x="43895" y="760916"/>
                    <a:pt x="143798" y="832314"/>
                    <a:pt x="125559" y="840333"/>
                  </a:cubicBezTo>
                  <a:cubicBezTo>
                    <a:pt x="125247" y="840472"/>
                    <a:pt x="93976" y="876117"/>
                    <a:pt x="80054" y="892034"/>
                  </a:cubicBezTo>
                  <a:cubicBezTo>
                    <a:pt x="105209" y="891703"/>
                    <a:pt x="130719" y="891426"/>
                    <a:pt x="156559" y="891191"/>
                  </a:cubicBezTo>
                  <a:cubicBezTo>
                    <a:pt x="170481" y="875569"/>
                    <a:pt x="191528" y="852367"/>
                    <a:pt x="191691" y="852259"/>
                  </a:cubicBezTo>
                  <a:cubicBezTo>
                    <a:pt x="210411" y="839219"/>
                    <a:pt x="202485" y="814694"/>
                    <a:pt x="182514" y="810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506594" y="761191"/>
              <a:ext cx="196292" cy="919774"/>
            </a:xfrm>
            <a:custGeom>
              <a:avLst/>
              <a:gdLst/>
              <a:ahLst/>
              <a:cxnLst/>
              <a:rect l="l" t="t" r="r" b="b"/>
              <a:pathLst>
                <a:path w="196292" h="919774" extrusionOk="0">
                  <a:moveTo>
                    <a:pt x="175278" y="889698"/>
                  </a:moveTo>
                  <a:cubicBezTo>
                    <a:pt x="183030" y="880698"/>
                    <a:pt x="204931" y="867815"/>
                    <a:pt x="192609" y="836047"/>
                  </a:cubicBezTo>
                  <a:cubicBezTo>
                    <a:pt x="195069" y="829082"/>
                    <a:pt x="176036" y="816373"/>
                    <a:pt x="168483" y="813863"/>
                  </a:cubicBezTo>
                  <a:cubicBezTo>
                    <a:pt x="161886" y="811677"/>
                    <a:pt x="124247" y="771572"/>
                    <a:pt x="119147" y="765991"/>
                  </a:cubicBezTo>
                  <a:cubicBezTo>
                    <a:pt x="116826" y="763450"/>
                    <a:pt x="116104" y="759411"/>
                    <a:pt x="113723" y="756949"/>
                  </a:cubicBezTo>
                  <a:cubicBezTo>
                    <a:pt x="46028" y="687092"/>
                    <a:pt x="64899" y="707644"/>
                    <a:pt x="72644" y="691462"/>
                  </a:cubicBezTo>
                  <a:cubicBezTo>
                    <a:pt x="79259" y="677646"/>
                    <a:pt x="129743" y="621557"/>
                    <a:pt x="146268" y="609462"/>
                  </a:cubicBezTo>
                  <a:cubicBezTo>
                    <a:pt x="164929" y="595797"/>
                    <a:pt x="166601" y="578038"/>
                    <a:pt x="190547" y="560104"/>
                  </a:cubicBezTo>
                  <a:cubicBezTo>
                    <a:pt x="195634" y="516934"/>
                    <a:pt x="160136" y="516079"/>
                    <a:pt x="153834" y="498253"/>
                  </a:cubicBezTo>
                  <a:cubicBezTo>
                    <a:pt x="152980" y="495833"/>
                    <a:pt x="149925" y="493576"/>
                    <a:pt x="147357" y="492528"/>
                  </a:cubicBezTo>
                  <a:cubicBezTo>
                    <a:pt x="140670" y="489807"/>
                    <a:pt x="116904" y="456191"/>
                    <a:pt x="96145" y="443579"/>
                  </a:cubicBezTo>
                  <a:cubicBezTo>
                    <a:pt x="93481" y="441959"/>
                    <a:pt x="95802" y="440906"/>
                    <a:pt x="70804" y="418276"/>
                  </a:cubicBezTo>
                  <a:cubicBezTo>
                    <a:pt x="78628" y="402582"/>
                    <a:pt x="77407" y="404544"/>
                    <a:pt x="121060" y="357347"/>
                  </a:cubicBezTo>
                  <a:cubicBezTo>
                    <a:pt x="201834" y="270019"/>
                    <a:pt x="184070" y="284130"/>
                    <a:pt x="142077" y="227487"/>
                  </a:cubicBezTo>
                  <a:cubicBezTo>
                    <a:pt x="136063" y="219372"/>
                    <a:pt x="112039" y="211444"/>
                    <a:pt x="105568" y="203696"/>
                  </a:cubicBezTo>
                  <a:cubicBezTo>
                    <a:pt x="73660" y="165468"/>
                    <a:pt x="94931" y="176702"/>
                    <a:pt x="97167" y="159352"/>
                  </a:cubicBezTo>
                  <a:cubicBezTo>
                    <a:pt x="192369" y="71200"/>
                    <a:pt x="167400" y="94479"/>
                    <a:pt x="125949" y="56222"/>
                  </a:cubicBezTo>
                  <a:cubicBezTo>
                    <a:pt x="93806" y="26591"/>
                    <a:pt x="76240" y="9704"/>
                    <a:pt x="66787" y="0"/>
                  </a:cubicBezTo>
                  <a:cubicBezTo>
                    <a:pt x="44531" y="620"/>
                    <a:pt x="22256" y="1240"/>
                    <a:pt x="0" y="1860"/>
                  </a:cubicBezTo>
                  <a:cubicBezTo>
                    <a:pt x="14000" y="24959"/>
                    <a:pt x="38691" y="44567"/>
                    <a:pt x="92735" y="88532"/>
                  </a:cubicBezTo>
                  <a:cubicBezTo>
                    <a:pt x="86506" y="93606"/>
                    <a:pt x="79746" y="108898"/>
                    <a:pt x="65584" y="116001"/>
                  </a:cubicBezTo>
                  <a:cubicBezTo>
                    <a:pt x="63395" y="117103"/>
                    <a:pt x="47465" y="146174"/>
                    <a:pt x="47062" y="146252"/>
                  </a:cubicBezTo>
                  <a:cubicBezTo>
                    <a:pt x="38463" y="148064"/>
                    <a:pt x="41584" y="156504"/>
                    <a:pt x="34692" y="165757"/>
                  </a:cubicBezTo>
                  <a:cubicBezTo>
                    <a:pt x="-4618" y="218542"/>
                    <a:pt x="78832" y="241887"/>
                    <a:pt x="88706" y="252910"/>
                  </a:cubicBezTo>
                  <a:cubicBezTo>
                    <a:pt x="99314" y="264764"/>
                    <a:pt x="98497" y="264499"/>
                    <a:pt x="113392" y="278002"/>
                  </a:cubicBezTo>
                  <a:cubicBezTo>
                    <a:pt x="110993" y="289729"/>
                    <a:pt x="105394" y="281355"/>
                    <a:pt x="104895" y="288886"/>
                  </a:cubicBezTo>
                  <a:cubicBezTo>
                    <a:pt x="104642" y="292805"/>
                    <a:pt x="102562" y="295051"/>
                    <a:pt x="99242" y="296436"/>
                  </a:cubicBezTo>
                  <a:cubicBezTo>
                    <a:pt x="89176" y="300619"/>
                    <a:pt x="87858" y="314610"/>
                    <a:pt x="76204" y="317024"/>
                  </a:cubicBezTo>
                  <a:cubicBezTo>
                    <a:pt x="75807" y="317103"/>
                    <a:pt x="59937" y="339563"/>
                    <a:pt x="49053" y="349123"/>
                  </a:cubicBezTo>
                  <a:cubicBezTo>
                    <a:pt x="39010" y="357943"/>
                    <a:pt x="20831" y="385244"/>
                    <a:pt x="18107" y="389982"/>
                  </a:cubicBezTo>
                  <a:cubicBezTo>
                    <a:pt x="5869" y="397784"/>
                    <a:pt x="3151" y="413785"/>
                    <a:pt x="9303" y="424423"/>
                  </a:cubicBezTo>
                  <a:cubicBezTo>
                    <a:pt x="16321" y="436547"/>
                    <a:pt x="10909" y="429203"/>
                    <a:pt x="15617" y="442236"/>
                  </a:cubicBezTo>
                  <a:cubicBezTo>
                    <a:pt x="32858" y="451911"/>
                    <a:pt x="31908" y="460604"/>
                    <a:pt x="38601" y="466407"/>
                  </a:cubicBezTo>
                  <a:cubicBezTo>
                    <a:pt x="50334" y="476581"/>
                    <a:pt x="79722" y="504695"/>
                    <a:pt x="80095" y="505092"/>
                  </a:cubicBezTo>
                  <a:cubicBezTo>
                    <a:pt x="137952" y="567201"/>
                    <a:pt x="123928" y="532851"/>
                    <a:pt x="110145" y="561097"/>
                  </a:cubicBezTo>
                  <a:cubicBezTo>
                    <a:pt x="107721" y="566064"/>
                    <a:pt x="99543" y="565142"/>
                    <a:pt x="84984" y="588506"/>
                  </a:cubicBezTo>
                  <a:cubicBezTo>
                    <a:pt x="74695" y="605026"/>
                    <a:pt x="62277" y="612015"/>
                    <a:pt x="54315" y="623188"/>
                  </a:cubicBezTo>
                  <a:cubicBezTo>
                    <a:pt x="48873" y="630828"/>
                    <a:pt x="44470" y="639093"/>
                    <a:pt x="36833" y="644957"/>
                  </a:cubicBezTo>
                  <a:cubicBezTo>
                    <a:pt x="36436" y="645264"/>
                    <a:pt x="17830" y="677736"/>
                    <a:pt x="10969" y="678073"/>
                  </a:cubicBezTo>
                  <a:cubicBezTo>
                    <a:pt x="-2688" y="701991"/>
                    <a:pt x="-4468" y="692437"/>
                    <a:pt x="16171" y="736336"/>
                  </a:cubicBezTo>
                  <a:cubicBezTo>
                    <a:pt x="25233" y="740755"/>
                    <a:pt x="29166" y="749791"/>
                    <a:pt x="34741" y="757286"/>
                  </a:cubicBezTo>
                  <a:cubicBezTo>
                    <a:pt x="41554" y="766454"/>
                    <a:pt x="69968" y="788211"/>
                    <a:pt x="75146" y="806500"/>
                  </a:cubicBezTo>
                  <a:cubicBezTo>
                    <a:pt x="76625" y="811720"/>
                    <a:pt x="102195" y="823591"/>
                    <a:pt x="106874" y="839430"/>
                  </a:cubicBezTo>
                  <a:cubicBezTo>
                    <a:pt x="107872" y="842807"/>
                    <a:pt x="108160" y="834199"/>
                    <a:pt x="122653" y="852801"/>
                  </a:cubicBezTo>
                  <a:cubicBezTo>
                    <a:pt x="115184" y="861608"/>
                    <a:pt x="105370" y="868122"/>
                    <a:pt x="98310" y="877369"/>
                  </a:cubicBezTo>
                  <a:cubicBezTo>
                    <a:pt x="97420" y="878537"/>
                    <a:pt x="91370" y="878169"/>
                    <a:pt x="89933" y="880680"/>
                  </a:cubicBezTo>
                  <a:cubicBezTo>
                    <a:pt x="88430" y="883298"/>
                    <a:pt x="68441" y="902027"/>
                    <a:pt x="51272" y="918480"/>
                  </a:cubicBezTo>
                  <a:cubicBezTo>
                    <a:pt x="80648" y="918895"/>
                    <a:pt x="109989" y="919329"/>
                    <a:pt x="139251" y="919774"/>
                  </a:cubicBezTo>
                  <a:cubicBezTo>
                    <a:pt x="139744" y="918811"/>
                    <a:pt x="140183" y="917752"/>
                    <a:pt x="140520" y="916523"/>
                  </a:cubicBezTo>
                  <a:cubicBezTo>
                    <a:pt x="141476" y="913128"/>
                    <a:pt x="156931" y="911015"/>
                    <a:pt x="175278" y="889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6923603" y="748188"/>
              <a:ext cx="202635" cy="939941"/>
            </a:xfrm>
            <a:custGeom>
              <a:avLst/>
              <a:gdLst/>
              <a:ahLst/>
              <a:cxnLst/>
              <a:rect l="l" t="t" r="r" b="b"/>
              <a:pathLst>
                <a:path w="202635" h="939941" extrusionOk="0">
                  <a:moveTo>
                    <a:pt x="151671" y="932248"/>
                  </a:moveTo>
                  <a:cubicBezTo>
                    <a:pt x="164402" y="920298"/>
                    <a:pt x="188961" y="890246"/>
                    <a:pt x="191625" y="888392"/>
                  </a:cubicBezTo>
                  <a:cubicBezTo>
                    <a:pt x="210340" y="875346"/>
                    <a:pt x="202414" y="850814"/>
                    <a:pt x="182443" y="846142"/>
                  </a:cubicBezTo>
                  <a:cubicBezTo>
                    <a:pt x="173729" y="823122"/>
                    <a:pt x="154594" y="823862"/>
                    <a:pt x="149332" y="808986"/>
                  </a:cubicBezTo>
                  <a:cubicBezTo>
                    <a:pt x="148478" y="806566"/>
                    <a:pt x="145423" y="804309"/>
                    <a:pt x="142855" y="803261"/>
                  </a:cubicBezTo>
                  <a:cubicBezTo>
                    <a:pt x="136168" y="800540"/>
                    <a:pt x="112402" y="766924"/>
                    <a:pt x="91644" y="754312"/>
                  </a:cubicBezTo>
                  <a:cubicBezTo>
                    <a:pt x="89954" y="753282"/>
                    <a:pt x="88811" y="751344"/>
                    <a:pt x="87458" y="749785"/>
                  </a:cubicBezTo>
                  <a:cubicBezTo>
                    <a:pt x="56103" y="713592"/>
                    <a:pt x="64083" y="739376"/>
                    <a:pt x="76231" y="717373"/>
                  </a:cubicBezTo>
                  <a:cubicBezTo>
                    <a:pt x="84680" y="702064"/>
                    <a:pt x="138008" y="649948"/>
                    <a:pt x="139217" y="642657"/>
                  </a:cubicBezTo>
                  <a:cubicBezTo>
                    <a:pt x="139794" y="639154"/>
                    <a:pt x="155003" y="635307"/>
                    <a:pt x="170897" y="612238"/>
                  </a:cubicBezTo>
                  <a:cubicBezTo>
                    <a:pt x="180254" y="598662"/>
                    <a:pt x="182713" y="600480"/>
                    <a:pt x="185816" y="590686"/>
                  </a:cubicBezTo>
                  <a:cubicBezTo>
                    <a:pt x="199443" y="586454"/>
                    <a:pt x="206485" y="573221"/>
                    <a:pt x="190934" y="555679"/>
                  </a:cubicBezTo>
                  <a:cubicBezTo>
                    <a:pt x="179706" y="543019"/>
                    <a:pt x="99485" y="459086"/>
                    <a:pt x="95173" y="449376"/>
                  </a:cubicBezTo>
                  <a:cubicBezTo>
                    <a:pt x="94211" y="447215"/>
                    <a:pt x="92016" y="448449"/>
                    <a:pt x="85071" y="442736"/>
                  </a:cubicBezTo>
                  <a:cubicBezTo>
                    <a:pt x="122451" y="391198"/>
                    <a:pt x="140456" y="390487"/>
                    <a:pt x="137533" y="376021"/>
                  </a:cubicBezTo>
                  <a:cubicBezTo>
                    <a:pt x="171552" y="347474"/>
                    <a:pt x="155418" y="349274"/>
                    <a:pt x="165087" y="345313"/>
                  </a:cubicBezTo>
                  <a:cubicBezTo>
                    <a:pt x="165929" y="344970"/>
                    <a:pt x="165105" y="339979"/>
                    <a:pt x="164637" y="337210"/>
                  </a:cubicBezTo>
                  <a:cubicBezTo>
                    <a:pt x="156975" y="291806"/>
                    <a:pt x="129908" y="282920"/>
                    <a:pt x="121687" y="257793"/>
                  </a:cubicBezTo>
                  <a:cubicBezTo>
                    <a:pt x="121200" y="256312"/>
                    <a:pt x="119571" y="255234"/>
                    <a:pt x="118596" y="253873"/>
                  </a:cubicBezTo>
                  <a:cubicBezTo>
                    <a:pt x="111110" y="243537"/>
                    <a:pt x="115740" y="225326"/>
                    <a:pt x="111711" y="221816"/>
                  </a:cubicBezTo>
                  <a:cubicBezTo>
                    <a:pt x="111951" y="221479"/>
                    <a:pt x="112336" y="221172"/>
                    <a:pt x="112462" y="220817"/>
                  </a:cubicBezTo>
                  <a:cubicBezTo>
                    <a:pt x="119378" y="202083"/>
                    <a:pt x="135891" y="190392"/>
                    <a:pt x="146331" y="174264"/>
                  </a:cubicBezTo>
                  <a:cubicBezTo>
                    <a:pt x="157685" y="156715"/>
                    <a:pt x="257643" y="131593"/>
                    <a:pt x="160710" y="58136"/>
                  </a:cubicBezTo>
                  <a:cubicBezTo>
                    <a:pt x="114537" y="23147"/>
                    <a:pt x="122499" y="19656"/>
                    <a:pt x="99221" y="0"/>
                  </a:cubicBezTo>
                  <a:cubicBezTo>
                    <a:pt x="72785" y="795"/>
                    <a:pt x="46054" y="1595"/>
                    <a:pt x="19084" y="2390"/>
                  </a:cubicBezTo>
                  <a:cubicBezTo>
                    <a:pt x="21591" y="12431"/>
                    <a:pt x="28645" y="19361"/>
                    <a:pt x="34629" y="26747"/>
                  </a:cubicBezTo>
                  <a:cubicBezTo>
                    <a:pt x="43132" y="27554"/>
                    <a:pt x="87013" y="78430"/>
                    <a:pt x="96617" y="84829"/>
                  </a:cubicBezTo>
                  <a:cubicBezTo>
                    <a:pt x="136445" y="111414"/>
                    <a:pt x="125837" y="111492"/>
                    <a:pt x="133787" y="114442"/>
                  </a:cubicBezTo>
                  <a:cubicBezTo>
                    <a:pt x="142326" y="117609"/>
                    <a:pt x="138267" y="115399"/>
                    <a:pt x="107261" y="146246"/>
                  </a:cubicBezTo>
                  <a:cubicBezTo>
                    <a:pt x="101223" y="152254"/>
                    <a:pt x="70289" y="185889"/>
                    <a:pt x="58466" y="186159"/>
                  </a:cubicBezTo>
                  <a:cubicBezTo>
                    <a:pt x="51719" y="207001"/>
                    <a:pt x="49597" y="211215"/>
                    <a:pt x="51377" y="215887"/>
                  </a:cubicBezTo>
                  <a:cubicBezTo>
                    <a:pt x="57823" y="232821"/>
                    <a:pt x="55123" y="243886"/>
                    <a:pt x="68587" y="256853"/>
                  </a:cubicBezTo>
                  <a:cubicBezTo>
                    <a:pt x="78203" y="266112"/>
                    <a:pt x="112414" y="325669"/>
                    <a:pt x="114597" y="328384"/>
                  </a:cubicBezTo>
                  <a:cubicBezTo>
                    <a:pt x="103117" y="333995"/>
                    <a:pt x="88992" y="343561"/>
                    <a:pt x="87386" y="356293"/>
                  </a:cubicBezTo>
                  <a:cubicBezTo>
                    <a:pt x="86724" y="361537"/>
                    <a:pt x="73356" y="364342"/>
                    <a:pt x="50631" y="399572"/>
                  </a:cubicBezTo>
                  <a:cubicBezTo>
                    <a:pt x="46361" y="406188"/>
                    <a:pt x="39145" y="410685"/>
                    <a:pt x="36751" y="418686"/>
                  </a:cubicBezTo>
                  <a:cubicBezTo>
                    <a:pt x="27388" y="421232"/>
                    <a:pt x="30046" y="431135"/>
                    <a:pt x="25861" y="436969"/>
                  </a:cubicBezTo>
                  <a:cubicBezTo>
                    <a:pt x="17580" y="448479"/>
                    <a:pt x="27863" y="469712"/>
                    <a:pt x="35753" y="481433"/>
                  </a:cubicBezTo>
                  <a:cubicBezTo>
                    <a:pt x="40071" y="487856"/>
                    <a:pt x="63710" y="491505"/>
                    <a:pt x="80043" y="517867"/>
                  </a:cubicBezTo>
                  <a:cubicBezTo>
                    <a:pt x="85269" y="526307"/>
                    <a:pt x="122307" y="559249"/>
                    <a:pt x="129535" y="565660"/>
                  </a:cubicBezTo>
                  <a:cubicBezTo>
                    <a:pt x="114224" y="580373"/>
                    <a:pt x="94999" y="605044"/>
                    <a:pt x="93051" y="608258"/>
                  </a:cubicBezTo>
                  <a:cubicBezTo>
                    <a:pt x="92299" y="609499"/>
                    <a:pt x="86225" y="609836"/>
                    <a:pt x="85071" y="612448"/>
                  </a:cubicBezTo>
                  <a:cubicBezTo>
                    <a:pt x="81486" y="620612"/>
                    <a:pt x="35537" y="667460"/>
                    <a:pt x="17267" y="698728"/>
                  </a:cubicBezTo>
                  <a:cubicBezTo>
                    <a:pt x="4422" y="704249"/>
                    <a:pt x="-256" y="717896"/>
                    <a:pt x="2444" y="728967"/>
                  </a:cubicBezTo>
                  <a:cubicBezTo>
                    <a:pt x="-425" y="735012"/>
                    <a:pt x="-2048" y="738449"/>
                    <a:pt x="5048" y="743301"/>
                  </a:cubicBezTo>
                  <a:cubicBezTo>
                    <a:pt x="18693" y="752626"/>
                    <a:pt x="29944" y="773534"/>
                    <a:pt x="34087" y="777128"/>
                  </a:cubicBezTo>
                  <a:cubicBezTo>
                    <a:pt x="54582" y="794899"/>
                    <a:pt x="131015" y="870018"/>
                    <a:pt x="132163" y="872276"/>
                  </a:cubicBezTo>
                  <a:cubicBezTo>
                    <a:pt x="114796" y="886260"/>
                    <a:pt x="102787" y="904038"/>
                    <a:pt x="71384" y="938635"/>
                  </a:cubicBezTo>
                  <a:cubicBezTo>
                    <a:pt x="95955" y="939069"/>
                    <a:pt x="120346" y="939508"/>
                    <a:pt x="144539" y="939942"/>
                  </a:cubicBezTo>
                  <a:cubicBezTo>
                    <a:pt x="146319" y="937672"/>
                    <a:pt x="148598" y="935126"/>
                    <a:pt x="151671" y="932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67434" y="725896"/>
              <a:ext cx="196778" cy="971878"/>
            </a:xfrm>
            <a:custGeom>
              <a:avLst/>
              <a:gdLst/>
              <a:ahLst/>
              <a:cxnLst/>
              <a:rect l="l" t="t" r="r" b="b"/>
              <a:pathLst>
                <a:path w="196778" h="971878" extrusionOk="0">
                  <a:moveTo>
                    <a:pt x="186052" y="898391"/>
                  </a:moveTo>
                  <a:cubicBezTo>
                    <a:pt x="204219" y="885731"/>
                    <a:pt x="196528" y="861915"/>
                    <a:pt x="177140" y="857376"/>
                  </a:cubicBezTo>
                  <a:cubicBezTo>
                    <a:pt x="168661" y="834969"/>
                    <a:pt x="150031" y="835529"/>
                    <a:pt x="144991" y="821298"/>
                  </a:cubicBezTo>
                  <a:cubicBezTo>
                    <a:pt x="144161" y="818950"/>
                    <a:pt x="141197" y="816752"/>
                    <a:pt x="138707" y="815735"/>
                  </a:cubicBezTo>
                  <a:cubicBezTo>
                    <a:pt x="132218" y="813092"/>
                    <a:pt x="109144" y="780457"/>
                    <a:pt x="88987" y="768212"/>
                  </a:cubicBezTo>
                  <a:cubicBezTo>
                    <a:pt x="86762" y="766864"/>
                    <a:pt x="81554" y="759044"/>
                    <a:pt x="77224" y="754932"/>
                  </a:cubicBezTo>
                  <a:cubicBezTo>
                    <a:pt x="62052" y="740508"/>
                    <a:pt x="62094" y="744878"/>
                    <a:pt x="66418" y="740189"/>
                  </a:cubicBezTo>
                  <a:cubicBezTo>
                    <a:pt x="66779" y="739797"/>
                    <a:pt x="122801" y="674901"/>
                    <a:pt x="125315" y="673149"/>
                  </a:cubicBezTo>
                  <a:cubicBezTo>
                    <a:pt x="137360" y="664745"/>
                    <a:pt x="132333" y="660386"/>
                    <a:pt x="138262" y="656774"/>
                  </a:cubicBezTo>
                  <a:cubicBezTo>
                    <a:pt x="158372" y="644530"/>
                    <a:pt x="172780" y="621509"/>
                    <a:pt x="178643" y="612617"/>
                  </a:cubicBezTo>
                  <a:cubicBezTo>
                    <a:pt x="169876" y="603671"/>
                    <a:pt x="161030" y="594797"/>
                    <a:pt x="152154" y="585948"/>
                  </a:cubicBezTo>
                  <a:cubicBezTo>
                    <a:pt x="161402" y="579230"/>
                    <a:pt x="170002" y="573095"/>
                    <a:pt x="178006" y="567412"/>
                  </a:cubicBezTo>
                  <a:cubicBezTo>
                    <a:pt x="162485" y="550905"/>
                    <a:pt x="95908" y="479988"/>
                    <a:pt x="92420" y="472156"/>
                  </a:cubicBezTo>
                  <a:cubicBezTo>
                    <a:pt x="91488" y="470055"/>
                    <a:pt x="89354" y="471253"/>
                    <a:pt x="82612" y="465709"/>
                  </a:cubicBezTo>
                  <a:cubicBezTo>
                    <a:pt x="119133" y="415344"/>
                    <a:pt x="136398" y="415043"/>
                    <a:pt x="133547" y="400938"/>
                  </a:cubicBezTo>
                  <a:cubicBezTo>
                    <a:pt x="166580" y="373222"/>
                    <a:pt x="150951" y="374956"/>
                    <a:pt x="160302" y="371121"/>
                  </a:cubicBezTo>
                  <a:cubicBezTo>
                    <a:pt x="161120" y="370790"/>
                    <a:pt x="160320" y="365944"/>
                    <a:pt x="159869" y="363259"/>
                  </a:cubicBezTo>
                  <a:cubicBezTo>
                    <a:pt x="159622" y="361802"/>
                    <a:pt x="157993" y="360525"/>
                    <a:pt x="157896" y="359105"/>
                  </a:cubicBezTo>
                  <a:cubicBezTo>
                    <a:pt x="157451" y="352188"/>
                    <a:pt x="157181" y="349924"/>
                    <a:pt x="154439" y="348515"/>
                  </a:cubicBezTo>
                  <a:cubicBezTo>
                    <a:pt x="154162" y="328432"/>
                    <a:pt x="146501" y="331202"/>
                    <a:pt x="137685" y="316639"/>
                  </a:cubicBezTo>
                  <a:cubicBezTo>
                    <a:pt x="131437" y="306315"/>
                    <a:pt x="122043" y="298019"/>
                    <a:pt x="118165" y="286153"/>
                  </a:cubicBezTo>
                  <a:cubicBezTo>
                    <a:pt x="117696" y="284714"/>
                    <a:pt x="116108" y="283667"/>
                    <a:pt x="115158" y="282349"/>
                  </a:cubicBezTo>
                  <a:cubicBezTo>
                    <a:pt x="107887" y="272313"/>
                    <a:pt x="112386" y="254632"/>
                    <a:pt x="108471" y="251225"/>
                  </a:cubicBezTo>
                  <a:cubicBezTo>
                    <a:pt x="108705" y="250900"/>
                    <a:pt x="109078" y="250599"/>
                    <a:pt x="109204" y="250255"/>
                  </a:cubicBezTo>
                  <a:cubicBezTo>
                    <a:pt x="115922" y="232069"/>
                    <a:pt x="131954" y="220715"/>
                    <a:pt x="142087" y="205056"/>
                  </a:cubicBezTo>
                  <a:cubicBezTo>
                    <a:pt x="152105" y="189573"/>
                    <a:pt x="250686" y="164024"/>
                    <a:pt x="156050" y="92306"/>
                  </a:cubicBezTo>
                  <a:cubicBezTo>
                    <a:pt x="107611" y="55602"/>
                    <a:pt x="120570" y="54614"/>
                    <a:pt x="90280" y="30931"/>
                  </a:cubicBezTo>
                  <a:cubicBezTo>
                    <a:pt x="81013" y="23683"/>
                    <a:pt x="93587" y="28180"/>
                    <a:pt x="97508" y="17350"/>
                  </a:cubicBezTo>
                  <a:cubicBezTo>
                    <a:pt x="98873" y="13587"/>
                    <a:pt x="102060" y="12046"/>
                    <a:pt x="104369" y="9464"/>
                  </a:cubicBezTo>
                  <a:cubicBezTo>
                    <a:pt x="108555" y="4774"/>
                    <a:pt x="111826" y="1830"/>
                    <a:pt x="113775" y="0"/>
                  </a:cubicBezTo>
                  <a:cubicBezTo>
                    <a:pt x="87856" y="1084"/>
                    <a:pt x="59646" y="2203"/>
                    <a:pt x="29416" y="3359"/>
                  </a:cubicBezTo>
                  <a:cubicBezTo>
                    <a:pt x="17341" y="10397"/>
                    <a:pt x="16330" y="29884"/>
                    <a:pt x="19049" y="36849"/>
                  </a:cubicBezTo>
                  <a:cubicBezTo>
                    <a:pt x="18688" y="45566"/>
                    <a:pt x="34714" y="64427"/>
                    <a:pt x="38028" y="65499"/>
                  </a:cubicBezTo>
                  <a:cubicBezTo>
                    <a:pt x="49171" y="69111"/>
                    <a:pt x="82516" y="110679"/>
                    <a:pt x="93816" y="118223"/>
                  </a:cubicBezTo>
                  <a:cubicBezTo>
                    <a:pt x="132483" y="144031"/>
                    <a:pt x="122188" y="144109"/>
                    <a:pt x="129903" y="146975"/>
                  </a:cubicBezTo>
                  <a:cubicBezTo>
                    <a:pt x="132964" y="148106"/>
                    <a:pt x="137570" y="149497"/>
                    <a:pt x="127865" y="155415"/>
                  </a:cubicBezTo>
                  <a:cubicBezTo>
                    <a:pt x="117527" y="161712"/>
                    <a:pt x="71475" y="216272"/>
                    <a:pt x="56778" y="216603"/>
                  </a:cubicBezTo>
                  <a:cubicBezTo>
                    <a:pt x="50229" y="236843"/>
                    <a:pt x="48166" y="240930"/>
                    <a:pt x="49892" y="245469"/>
                  </a:cubicBezTo>
                  <a:cubicBezTo>
                    <a:pt x="56153" y="261916"/>
                    <a:pt x="53531" y="272650"/>
                    <a:pt x="66604" y="285244"/>
                  </a:cubicBezTo>
                  <a:cubicBezTo>
                    <a:pt x="75961" y="294250"/>
                    <a:pt x="109138" y="352043"/>
                    <a:pt x="111285" y="354692"/>
                  </a:cubicBezTo>
                  <a:cubicBezTo>
                    <a:pt x="100148" y="360140"/>
                    <a:pt x="86419" y="369429"/>
                    <a:pt x="84861" y="381788"/>
                  </a:cubicBezTo>
                  <a:cubicBezTo>
                    <a:pt x="84218" y="386881"/>
                    <a:pt x="71241" y="389597"/>
                    <a:pt x="49171" y="423809"/>
                  </a:cubicBezTo>
                  <a:cubicBezTo>
                    <a:pt x="45027" y="430232"/>
                    <a:pt x="38022" y="434597"/>
                    <a:pt x="35694" y="442363"/>
                  </a:cubicBezTo>
                  <a:cubicBezTo>
                    <a:pt x="26602" y="444837"/>
                    <a:pt x="29188" y="454451"/>
                    <a:pt x="25117" y="460116"/>
                  </a:cubicBezTo>
                  <a:cubicBezTo>
                    <a:pt x="17076" y="471289"/>
                    <a:pt x="27065" y="491908"/>
                    <a:pt x="34720" y="503292"/>
                  </a:cubicBezTo>
                  <a:cubicBezTo>
                    <a:pt x="38918" y="509529"/>
                    <a:pt x="61859" y="513069"/>
                    <a:pt x="77723" y="538666"/>
                  </a:cubicBezTo>
                  <a:cubicBezTo>
                    <a:pt x="82787" y="546841"/>
                    <a:pt x="118532" y="578646"/>
                    <a:pt x="125778" y="585069"/>
                  </a:cubicBezTo>
                  <a:cubicBezTo>
                    <a:pt x="104075" y="605923"/>
                    <a:pt x="32754" y="686917"/>
                    <a:pt x="16776" y="714266"/>
                  </a:cubicBezTo>
                  <a:cubicBezTo>
                    <a:pt x="4303" y="719618"/>
                    <a:pt x="-237" y="732874"/>
                    <a:pt x="2385" y="743626"/>
                  </a:cubicBezTo>
                  <a:cubicBezTo>
                    <a:pt x="-399" y="749484"/>
                    <a:pt x="-2011" y="752819"/>
                    <a:pt x="4911" y="757539"/>
                  </a:cubicBezTo>
                  <a:cubicBezTo>
                    <a:pt x="18153" y="766593"/>
                    <a:pt x="29085" y="786893"/>
                    <a:pt x="33102" y="790378"/>
                  </a:cubicBezTo>
                  <a:cubicBezTo>
                    <a:pt x="63634" y="816861"/>
                    <a:pt x="128129" y="882365"/>
                    <a:pt x="128328" y="882757"/>
                  </a:cubicBezTo>
                  <a:cubicBezTo>
                    <a:pt x="121574" y="888187"/>
                    <a:pt x="123306" y="884472"/>
                    <a:pt x="118748" y="890167"/>
                  </a:cubicBezTo>
                  <a:cubicBezTo>
                    <a:pt x="74506" y="945462"/>
                    <a:pt x="47421" y="964720"/>
                    <a:pt x="49562" y="971132"/>
                  </a:cubicBezTo>
                  <a:cubicBezTo>
                    <a:pt x="74079" y="971421"/>
                    <a:pt x="97875" y="971668"/>
                    <a:pt x="120955" y="971878"/>
                  </a:cubicBezTo>
                  <a:cubicBezTo>
                    <a:pt x="131130" y="960434"/>
                    <a:pt x="184633" y="899384"/>
                    <a:pt x="186052" y="898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388656" y="789010"/>
              <a:ext cx="191003" cy="891883"/>
            </a:xfrm>
            <a:custGeom>
              <a:avLst/>
              <a:gdLst/>
              <a:ahLst/>
              <a:cxnLst/>
              <a:rect l="l" t="t" r="r" b="b"/>
              <a:pathLst>
                <a:path w="191003" h="891883" extrusionOk="0">
                  <a:moveTo>
                    <a:pt x="185987" y="815681"/>
                  </a:moveTo>
                  <a:cubicBezTo>
                    <a:pt x="199824" y="797151"/>
                    <a:pt x="172878" y="795881"/>
                    <a:pt x="170761" y="790137"/>
                  </a:cubicBezTo>
                  <a:cubicBezTo>
                    <a:pt x="165481" y="775756"/>
                    <a:pt x="147993" y="773311"/>
                    <a:pt x="143621" y="763607"/>
                  </a:cubicBezTo>
                  <a:cubicBezTo>
                    <a:pt x="133440" y="741020"/>
                    <a:pt x="113157" y="734133"/>
                    <a:pt x="82559" y="694009"/>
                  </a:cubicBezTo>
                  <a:cubicBezTo>
                    <a:pt x="89030" y="683239"/>
                    <a:pt x="93793" y="689162"/>
                    <a:pt x="112248" y="663631"/>
                  </a:cubicBezTo>
                  <a:cubicBezTo>
                    <a:pt x="149232" y="612478"/>
                    <a:pt x="154686" y="622069"/>
                    <a:pt x="168566" y="594599"/>
                  </a:cubicBezTo>
                  <a:cubicBezTo>
                    <a:pt x="177490" y="576900"/>
                    <a:pt x="188122" y="581198"/>
                    <a:pt x="145552" y="536854"/>
                  </a:cubicBezTo>
                  <a:cubicBezTo>
                    <a:pt x="135281" y="526150"/>
                    <a:pt x="124179" y="515736"/>
                    <a:pt x="115580" y="503804"/>
                  </a:cubicBezTo>
                  <a:cubicBezTo>
                    <a:pt x="103439" y="486966"/>
                    <a:pt x="83498" y="477321"/>
                    <a:pt x="74778" y="457708"/>
                  </a:cubicBezTo>
                  <a:cubicBezTo>
                    <a:pt x="73864" y="455655"/>
                    <a:pt x="71837" y="456781"/>
                    <a:pt x="65300" y="451519"/>
                  </a:cubicBezTo>
                  <a:cubicBezTo>
                    <a:pt x="72697" y="441749"/>
                    <a:pt x="130921" y="373800"/>
                    <a:pt x="149485" y="366931"/>
                  </a:cubicBezTo>
                  <a:cubicBezTo>
                    <a:pt x="156460" y="364354"/>
                    <a:pt x="155366" y="353861"/>
                    <a:pt x="163659" y="352434"/>
                  </a:cubicBezTo>
                  <a:cubicBezTo>
                    <a:pt x="164044" y="352368"/>
                    <a:pt x="162709" y="355089"/>
                    <a:pt x="168710" y="324935"/>
                  </a:cubicBezTo>
                  <a:cubicBezTo>
                    <a:pt x="171440" y="321353"/>
                    <a:pt x="168602" y="319763"/>
                    <a:pt x="164525" y="309933"/>
                  </a:cubicBezTo>
                  <a:cubicBezTo>
                    <a:pt x="127090" y="299464"/>
                    <a:pt x="83383" y="215068"/>
                    <a:pt x="76480" y="211396"/>
                  </a:cubicBezTo>
                  <a:cubicBezTo>
                    <a:pt x="68452" y="207133"/>
                    <a:pt x="63983" y="200108"/>
                    <a:pt x="60544" y="192565"/>
                  </a:cubicBezTo>
                  <a:cubicBezTo>
                    <a:pt x="62546" y="190837"/>
                    <a:pt x="64332" y="188658"/>
                    <a:pt x="66094" y="186232"/>
                  </a:cubicBezTo>
                  <a:cubicBezTo>
                    <a:pt x="85747" y="159129"/>
                    <a:pt x="112736" y="150653"/>
                    <a:pt x="133585" y="129498"/>
                  </a:cubicBezTo>
                  <a:cubicBezTo>
                    <a:pt x="162648" y="100012"/>
                    <a:pt x="170382" y="90976"/>
                    <a:pt x="189090" y="79676"/>
                  </a:cubicBezTo>
                  <a:cubicBezTo>
                    <a:pt x="184899" y="73861"/>
                    <a:pt x="192831" y="73692"/>
                    <a:pt x="190600" y="63355"/>
                  </a:cubicBezTo>
                  <a:cubicBezTo>
                    <a:pt x="187623" y="49323"/>
                    <a:pt x="154253" y="20270"/>
                    <a:pt x="136820" y="0"/>
                  </a:cubicBezTo>
                  <a:cubicBezTo>
                    <a:pt x="112303" y="620"/>
                    <a:pt x="88922" y="1216"/>
                    <a:pt x="66780" y="1770"/>
                  </a:cubicBezTo>
                  <a:cubicBezTo>
                    <a:pt x="74164" y="9801"/>
                    <a:pt x="74213" y="13792"/>
                    <a:pt x="83209" y="22208"/>
                  </a:cubicBezTo>
                  <a:cubicBezTo>
                    <a:pt x="152960" y="87448"/>
                    <a:pt x="124348" y="40852"/>
                    <a:pt x="61794" y="125399"/>
                  </a:cubicBezTo>
                  <a:cubicBezTo>
                    <a:pt x="55757" y="133556"/>
                    <a:pt x="33795" y="142249"/>
                    <a:pt x="27794" y="150436"/>
                  </a:cubicBezTo>
                  <a:cubicBezTo>
                    <a:pt x="21678" y="158792"/>
                    <a:pt x="17522" y="164626"/>
                    <a:pt x="12285" y="166889"/>
                  </a:cubicBezTo>
                  <a:cubicBezTo>
                    <a:pt x="197" y="172115"/>
                    <a:pt x="1917" y="187947"/>
                    <a:pt x="1358" y="189278"/>
                  </a:cubicBezTo>
                  <a:cubicBezTo>
                    <a:pt x="-2034" y="197297"/>
                    <a:pt x="1430" y="204250"/>
                    <a:pt x="6223" y="209313"/>
                  </a:cubicBezTo>
                  <a:cubicBezTo>
                    <a:pt x="17456" y="221178"/>
                    <a:pt x="19778" y="232490"/>
                    <a:pt x="33885" y="241930"/>
                  </a:cubicBezTo>
                  <a:cubicBezTo>
                    <a:pt x="39520" y="245698"/>
                    <a:pt x="53490" y="276196"/>
                    <a:pt x="58271" y="281656"/>
                  </a:cubicBezTo>
                  <a:cubicBezTo>
                    <a:pt x="63310" y="287411"/>
                    <a:pt x="70454" y="291457"/>
                    <a:pt x="74952" y="297531"/>
                  </a:cubicBezTo>
                  <a:cubicBezTo>
                    <a:pt x="100660" y="332279"/>
                    <a:pt x="76005" y="300367"/>
                    <a:pt x="106415" y="328601"/>
                  </a:cubicBezTo>
                  <a:cubicBezTo>
                    <a:pt x="99193" y="336427"/>
                    <a:pt x="92825" y="345024"/>
                    <a:pt x="86035" y="353139"/>
                  </a:cubicBezTo>
                  <a:cubicBezTo>
                    <a:pt x="62324" y="381499"/>
                    <a:pt x="53971" y="380639"/>
                    <a:pt x="51156" y="388579"/>
                  </a:cubicBezTo>
                  <a:cubicBezTo>
                    <a:pt x="46159" y="402714"/>
                    <a:pt x="23488" y="423532"/>
                    <a:pt x="19669" y="441026"/>
                  </a:cubicBezTo>
                  <a:cubicBezTo>
                    <a:pt x="15346" y="447239"/>
                    <a:pt x="9314" y="447492"/>
                    <a:pt x="10631" y="463668"/>
                  </a:cubicBezTo>
                  <a:cubicBezTo>
                    <a:pt x="11665" y="476400"/>
                    <a:pt x="24047" y="494178"/>
                    <a:pt x="29093" y="496616"/>
                  </a:cubicBezTo>
                  <a:cubicBezTo>
                    <a:pt x="60297" y="511702"/>
                    <a:pt x="40206" y="513616"/>
                    <a:pt x="114636" y="576274"/>
                  </a:cubicBezTo>
                  <a:cubicBezTo>
                    <a:pt x="102795" y="587182"/>
                    <a:pt x="103703" y="583612"/>
                    <a:pt x="101388" y="586959"/>
                  </a:cubicBezTo>
                  <a:cubicBezTo>
                    <a:pt x="47410" y="665329"/>
                    <a:pt x="37331" y="663427"/>
                    <a:pt x="22111" y="700938"/>
                  </a:cubicBezTo>
                  <a:cubicBezTo>
                    <a:pt x="14359" y="720046"/>
                    <a:pt x="36928" y="732050"/>
                    <a:pt x="45383" y="739418"/>
                  </a:cubicBezTo>
                  <a:cubicBezTo>
                    <a:pt x="102074" y="788849"/>
                    <a:pt x="115027" y="806386"/>
                    <a:pt x="122604" y="813297"/>
                  </a:cubicBezTo>
                  <a:cubicBezTo>
                    <a:pt x="122971" y="813634"/>
                    <a:pt x="59365" y="872336"/>
                    <a:pt x="47542" y="891883"/>
                  </a:cubicBezTo>
                  <a:cubicBezTo>
                    <a:pt x="69167" y="891239"/>
                    <a:pt x="91219" y="890655"/>
                    <a:pt x="113668" y="890119"/>
                  </a:cubicBezTo>
                  <a:cubicBezTo>
                    <a:pt x="125148" y="885628"/>
                    <a:pt x="132803" y="874148"/>
                    <a:pt x="172481" y="842356"/>
                  </a:cubicBezTo>
                  <a:cubicBezTo>
                    <a:pt x="180593" y="833639"/>
                    <a:pt x="184075" y="826348"/>
                    <a:pt x="185987" y="815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853478" y="778758"/>
              <a:ext cx="189899" cy="895898"/>
            </a:xfrm>
            <a:custGeom>
              <a:avLst/>
              <a:gdLst/>
              <a:ahLst/>
              <a:cxnLst/>
              <a:rect l="l" t="t" r="r" b="b"/>
              <a:pathLst>
                <a:path w="189899" h="895898" extrusionOk="0">
                  <a:moveTo>
                    <a:pt x="135725" y="885502"/>
                  </a:moveTo>
                  <a:cubicBezTo>
                    <a:pt x="136645" y="882179"/>
                    <a:pt x="151727" y="880048"/>
                    <a:pt x="169467" y="859441"/>
                  </a:cubicBezTo>
                  <a:cubicBezTo>
                    <a:pt x="177177" y="850465"/>
                    <a:pt x="198284" y="838232"/>
                    <a:pt x="186293" y="807331"/>
                  </a:cubicBezTo>
                  <a:cubicBezTo>
                    <a:pt x="188687" y="800564"/>
                    <a:pt x="170201" y="788229"/>
                    <a:pt x="162870" y="785791"/>
                  </a:cubicBezTo>
                  <a:cubicBezTo>
                    <a:pt x="156466" y="783666"/>
                    <a:pt x="119921" y="744728"/>
                    <a:pt x="114966" y="739316"/>
                  </a:cubicBezTo>
                  <a:cubicBezTo>
                    <a:pt x="112711" y="736848"/>
                    <a:pt x="112013" y="732929"/>
                    <a:pt x="109704" y="730539"/>
                  </a:cubicBezTo>
                  <a:cubicBezTo>
                    <a:pt x="43952" y="662686"/>
                    <a:pt x="62305" y="682661"/>
                    <a:pt x="69822" y="666960"/>
                  </a:cubicBezTo>
                  <a:cubicBezTo>
                    <a:pt x="76245" y="653548"/>
                    <a:pt x="125261" y="599090"/>
                    <a:pt x="141306" y="587345"/>
                  </a:cubicBezTo>
                  <a:cubicBezTo>
                    <a:pt x="159400" y="574094"/>
                    <a:pt x="161084" y="556799"/>
                    <a:pt x="184291" y="539419"/>
                  </a:cubicBezTo>
                  <a:cubicBezTo>
                    <a:pt x="189228" y="497501"/>
                    <a:pt x="154764" y="496676"/>
                    <a:pt x="148648" y="479362"/>
                  </a:cubicBezTo>
                  <a:cubicBezTo>
                    <a:pt x="147818" y="477014"/>
                    <a:pt x="144854" y="474817"/>
                    <a:pt x="142364" y="473800"/>
                  </a:cubicBezTo>
                  <a:cubicBezTo>
                    <a:pt x="135875" y="471157"/>
                    <a:pt x="112801" y="438522"/>
                    <a:pt x="92644" y="426277"/>
                  </a:cubicBezTo>
                  <a:cubicBezTo>
                    <a:pt x="90058" y="424706"/>
                    <a:pt x="92313" y="423682"/>
                    <a:pt x="68042" y="401715"/>
                  </a:cubicBezTo>
                  <a:cubicBezTo>
                    <a:pt x="87574" y="362542"/>
                    <a:pt x="191717" y="280139"/>
                    <a:pt x="168872" y="261098"/>
                  </a:cubicBezTo>
                  <a:cubicBezTo>
                    <a:pt x="170327" y="249894"/>
                    <a:pt x="164861" y="253735"/>
                    <a:pt x="137240" y="216477"/>
                  </a:cubicBezTo>
                  <a:cubicBezTo>
                    <a:pt x="131401" y="208602"/>
                    <a:pt x="108074" y="200897"/>
                    <a:pt x="101796" y="193378"/>
                  </a:cubicBezTo>
                  <a:cubicBezTo>
                    <a:pt x="70814" y="156252"/>
                    <a:pt x="91465" y="167160"/>
                    <a:pt x="93636" y="150322"/>
                  </a:cubicBezTo>
                  <a:cubicBezTo>
                    <a:pt x="186065" y="64734"/>
                    <a:pt x="161824" y="87334"/>
                    <a:pt x="121581" y="50190"/>
                  </a:cubicBezTo>
                  <a:cubicBezTo>
                    <a:pt x="55798" y="-10451"/>
                    <a:pt x="92060" y="23514"/>
                    <a:pt x="69076" y="0"/>
                  </a:cubicBezTo>
                  <a:cubicBezTo>
                    <a:pt x="46573" y="590"/>
                    <a:pt x="24389" y="1168"/>
                    <a:pt x="2530" y="1740"/>
                  </a:cubicBezTo>
                  <a:cubicBezTo>
                    <a:pt x="30559" y="41798"/>
                    <a:pt x="93155" y="75950"/>
                    <a:pt x="86738" y="84113"/>
                  </a:cubicBezTo>
                  <a:cubicBezTo>
                    <a:pt x="63207" y="114087"/>
                    <a:pt x="64530" y="104798"/>
                    <a:pt x="61361" y="110035"/>
                  </a:cubicBezTo>
                  <a:cubicBezTo>
                    <a:pt x="42773" y="140762"/>
                    <a:pt x="45683" y="137451"/>
                    <a:pt x="44986" y="137595"/>
                  </a:cubicBezTo>
                  <a:cubicBezTo>
                    <a:pt x="36639" y="139353"/>
                    <a:pt x="39670" y="147547"/>
                    <a:pt x="32977" y="156535"/>
                  </a:cubicBezTo>
                  <a:cubicBezTo>
                    <a:pt x="-4945" y="207459"/>
                    <a:pt x="76040" y="230672"/>
                    <a:pt x="85421" y="241153"/>
                  </a:cubicBezTo>
                  <a:cubicBezTo>
                    <a:pt x="95704" y="252645"/>
                    <a:pt x="94935" y="252411"/>
                    <a:pt x="109391" y="265516"/>
                  </a:cubicBezTo>
                  <a:cubicBezTo>
                    <a:pt x="108778" y="268508"/>
                    <a:pt x="108706" y="272470"/>
                    <a:pt x="103564" y="272295"/>
                  </a:cubicBezTo>
                  <a:cubicBezTo>
                    <a:pt x="100269" y="272181"/>
                    <a:pt x="103191" y="280284"/>
                    <a:pt x="95644" y="283414"/>
                  </a:cubicBezTo>
                  <a:cubicBezTo>
                    <a:pt x="80911" y="289536"/>
                    <a:pt x="31467" y="353428"/>
                    <a:pt x="22140" y="366130"/>
                  </a:cubicBezTo>
                  <a:cubicBezTo>
                    <a:pt x="11244" y="380964"/>
                    <a:pt x="-3147" y="388182"/>
                    <a:pt x="11797" y="413659"/>
                  </a:cubicBezTo>
                  <a:cubicBezTo>
                    <a:pt x="14353" y="431466"/>
                    <a:pt x="88675" y="496345"/>
                    <a:pt x="118454" y="526265"/>
                  </a:cubicBezTo>
                  <a:cubicBezTo>
                    <a:pt x="106186" y="535500"/>
                    <a:pt x="108309" y="540273"/>
                    <a:pt x="102837" y="543783"/>
                  </a:cubicBezTo>
                  <a:cubicBezTo>
                    <a:pt x="87183" y="553825"/>
                    <a:pt x="84645" y="566003"/>
                    <a:pt x="71398" y="580403"/>
                  </a:cubicBezTo>
                  <a:cubicBezTo>
                    <a:pt x="50939" y="602642"/>
                    <a:pt x="73466" y="571072"/>
                    <a:pt x="12825" y="653758"/>
                  </a:cubicBezTo>
                  <a:cubicBezTo>
                    <a:pt x="6487" y="654204"/>
                    <a:pt x="8868" y="660964"/>
                    <a:pt x="3943" y="663848"/>
                  </a:cubicBezTo>
                  <a:cubicBezTo>
                    <a:pt x="-8914" y="671367"/>
                    <a:pt x="13673" y="707747"/>
                    <a:pt x="14984" y="710522"/>
                  </a:cubicBezTo>
                  <a:cubicBezTo>
                    <a:pt x="23782" y="714814"/>
                    <a:pt x="27601" y="723585"/>
                    <a:pt x="33013" y="730864"/>
                  </a:cubicBezTo>
                  <a:cubicBezTo>
                    <a:pt x="39628" y="739761"/>
                    <a:pt x="67212" y="760892"/>
                    <a:pt x="72240" y="778645"/>
                  </a:cubicBezTo>
                  <a:cubicBezTo>
                    <a:pt x="73683" y="783744"/>
                    <a:pt x="98459" y="795092"/>
                    <a:pt x="103041" y="810618"/>
                  </a:cubicBezTo>
                  <a:cubicBezTo>
                    <a:pt x="104003" y="813899"/>
                    <a:pt x="104292" y="805537"/>
                    <a:pt x="118364" y="823603"/>
                  </a:cubicBezTo>
                  <a:cubicBezTo>
                    <a:pt x="111117" y="832164"/>
                    <a:pt x="101586" y="838491"/>
                    <a:pt x="94730" y="847473"/>
                  </a:cubicBezTo>
                  <a:cubicBezTo>
                    <a:pt x="93864" y="848605"/>
                    <a:pt x="87995" y="848250"/>
                    <a:pt x="86594" y="850688"/>
                  </a:cubicBezTo>
                  <a:cubicBezTo>
                    <a:pt x="84916" y="853607"/>
                    <a:pt x="57446" y="879199"/>
                    <a:pt x="40241" y="895899"/>
                  </a:cubicBezTo>
                  <a:cubicBezTo>
                    <a:pt x="68746" y="895850"/>
                    <a:pt x="97533" y="895850"/>
                    <a:pt x="126548" y="895887"/>
                  </a:cubicBezTo>
                  <a:cubicBezTo>
                    <a:pt x="132514" y="894141"/>
                    <a:pt x="134192" y="890998"/>
                    <a:pt x="135725" y="885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947861" y="789678"/>
              <a:ext cx="197223" cy="925680"/>
            </a:xfrm>
            <a:custGeom>
              <a:avLst/>
              <a:gdLst/>
              <a:ahLst/>
              <a:cxnLst/>
              <a:rect l="l" t="t" r="r" b="b"/>
              <a:pathLst>
                <a:path w="197223" h="925680" extrusionOk="0">
                  <a:moveTo>
                    <a:pt x="186029" y="834621"/>
                  </a:moveTo>
                  <a:cubicBezTo>
                    <a:pt x="204196" y="821955"/>
                    <a:pt x="196505" y="798139"/>
                    <a:pt x="177117" y="793600"/>
                  </a:cubicBezTo>
                  <a:cubicBezTo>
                    <a:pt x="168656" y="771253"/>
                    <a:pt x="150080" y="771970"/>
                    <a:pt x="144969" y="757522"/>
                  </a:cubicBezTo>
                  <a:cubicBezTo>
                    <a:pt x="144139" y="755174"/>
                    <a:pt x="141174" y="752976"/>
                    <a:pt x="138684" y="751959"/>
                  </a:cubicBezTo>
                  <a:cubicBezTo>
                    <a:pt x="132196" y="749316"/>
                    <a:pt x="109122" y="716681"/>
                    <a:pt x="88964" y="704436"/>
                  </a:cubicBezTo>
                  <a:cubicBezTo>
                    <a:pt x="87328" y="703437"/>
                    <a:pt x="86216" y="701559"/>
                    <a:pt x="84905" y="700042"/>
                  </a:cubicBezTo>
                  <a:cubicBezTo>
                    <a:pt x="54464" y="664903"/>
                    <a:pt x="62210" y="689940"/>
                    <a:pt x="74002" y="668575"/>
                  </a:cubicBezTo>
                  <a:cubicBezTo>
                    <a:pt x="82193" y="653741"/>
                    <a:pt x="133994" y="603100"/>
                    <a:pt x="135154" y="596033"/>
                  </a:cubicBezTo>
                  <a:cubicBezTo>
                    <a:pt x="135714" y="592631"/>
                    <a:pt x="150483" y="588893"/>
                    <a:pt x="165908" y="566498"/>
                  </a:cubicBezTo>
                  <a:cubicBezTo>
                    <a:pt x="174988" y="553314"/>
                    <a:pt x="177376" y="555084"/>
                    <a:pt x="180395" y="545572"/>
                  </a:cubicBezTo>
                  <a:cubicBezTo>
                    <a:pt x="193624" y="541466"/>
                    <a:pt x="200462" y="528614"/>
                    <a:pt x="185362" y="511583"/>
                  </a:cubicBezTo>
                  <a:cubicBezTo>
                    <a:pt x="174459" y="499290"/>
                    <a:pt x="96577" y="417802"/>
                    <a:pt x="92386" y="408374"/>
                  </a:cubicBezTo>
                  <a:cubicBezTo>
                    <a:pt x="91448" y="406273"/>
                    <a:pt x="89319" y="407471"/>
                    <a:pt x="82578" y="401927"/>
                  </a:cubicBezTo>
                  <a:cubicBezTo>
                    <a:pt x="118870" y="351888"/>
                    <a:pt x="136351" y="351195"/>
                    <a:pt x="133513" y="337156"/>
                  </a:cubicBezTo>
                  <a:cubicBezTo>
                    <a:pt x="166539" y="309440"/>
                    <a:pt x="150874" y="311192"/>
                    <a:pt x="160267" y="307339"/>
                  </a:cubicBezTo>
                  <a:cubicBezTo>
                    <a:pt x="161085" y="307008"/>
                    <a:pt x="160285" y="302162"/>
                    <a:pt x="159834" y="299477"/>
                  </a:cubicBezTo>
                  <a:cubicBezTo>
                    <a:pt x="155210" y="272079"/>
                    <a:pt x="138859" y="251352"/>
                    <a:pt x="115129" y="218567"/>
                  </a:cubicBezTo>
                  <a:cubicBezTo>
                    <a:pt x="107859" y="208531"/>
                    <a:pt x="112357" y="190850"/>
                    <a:pt x="108442" y="187443"/>
                  </a:cubicBezTo>
                  <a:cubicBezTo>
                    <a:pt x="108677" y="187118"/>
                    <a:pt x="109049" y="186817"/>
                    <a:pt x="109176" y="186473"/>
                  </a:cubicBezTo>
                  <a:cubicBezTo>
                    <a:pt x="115911" y="168287"/>
                    <a:pt x="131937" y="156927"/>
                    <a:pt x="142076" y="141269"/>
                  </a:cubicBezTo>
                  <a:cubicBezTo>
                    <a:pt x="144493" y="137530"/>
                    <a:pt x="199903" y="108826"/>
                    <a:pt x="196734" y="83199"/>
                  </a:cubicBezTo>
                  <a:cubicBezTo>
                    <a:pt x="202934" y="57306"/>
                    <a:pt x="148721" y="26477"/>
                    <a:pt x="123789" y="717"/>
                  </a:cubicBezTo>
                  <a:cubicBezTo>
                    <a:pt x="94791" y="-523"/>
                    <a:pt x="66088" y="-420"/>
                    <a:pt x="40879" y="3168"/>
                  </a:cubicBezTo>
                  <a:cubicBezTo>
                    <a:pt x="54097" y="11367"/>
                    <a:pt x="83179" y="47349"/>
                    <a:pt x="93799" y="54435"/>
                  </a:cubicBezTo>
                  <a:cubicBezTo>
                    <a:pt x="132466" y="80243"/>
                    <a:pt x="122165" y="80321"/>
                    <a:pt x="129886" y="83187"/>
                  </a:cubicBezTo>
                  <a:cubicBezTo>
                    <a:pt x="138179" y="86263"/>
                    <a:pt x="134240" y="84120"/>
                    <a:pt x="104136" y="114064"/>
                  </a:cubicBezTo>
                  <a:cubicBezTo>
                    <a:pt x="98273" y="119897"/>
                    <a:pt x="68235" y="152556"/>
                    <a:pt x="56761" y="152815"/>
                  </a:cubicBezTo>
                  <a:cubicBezTo>
                    <a:pt x="50212" y="173055"/>
                    <a:pt x="48150" y="177142"/>
                    <a:pt x="49876" y="181681"/>
                  </a:cubicBezTo>
                  <a:cubicBezTo>
                    <a:pt x="56136" y="198128"/>
                    <a:pt x="53514" y="208862"/>
                    <a:pt x="66587" y="221456"/>
                  </a:cubicBezTo>
                  <a:cubicBezTo>
                    <a:pt x="75927" y="230444"/>
                    <a:pt x="109140" y="288267"/>
                    <a:pt x="111262" y="290904"/>
                  </a:cubicBezTo>
                  <a:cubicBezTo>
                    <a:pt x="100119" y="296346"/>
                    <a:pt x="86396" y="305641"/>
                    <a:pt x="84839" y="318001"/>
                  </a:cubicBezTo>
                  <a:cubicBezTo>
                    <a:pt x="84195" y="323088"/>
                    <a:pt x="71218" y="325815"/>
                    <a:pt x="49154" y="360021"/>
                  </a:cubicBezTo>
                  <a:cubicBezTo>
                    <a:pt x="45011" y="366444"/>
                    <a:pt x="38005" y="370809"/>
                    <a:pt x="35678" y="378575"/>
                  </a:cubicBezTo>
                  <a:cubicBezTo>
                    <a:pt x="26591" y="381049"/>
                    <a:pt x="29171" y="390663"/>
                    <a:pt x="25100" y="396328"/>
                  </a:cubicBezTo>
                  <a:cubicBezTo>
                    <a:pt x="17060" y="407501"/>
                    <a:pt x="27048" y="428120"/>
                    <a:pt x="34703" y="439504"/>
                  </a:cubicBezTo>
                  <a:cubicBezTo>
                    <a:pt x="38895" y="445741"/>
                    <a:pt x="61843" y="449281"/>
                    <a:pt x="77707" y="474878"/>
                  </a:cubicBezTo>
                  <a:cubicBezTo>
                    <a:pt x="82782" y="483072"/>
                    <a:pt x="118743" y="515056"/>
                    <a:pt x="125761" y="521281"/>
                  </a:cubicBezTo>
                  <a:cubicBezTo>
                    <a:pt x="110896" y="535567"/>
                    <a:pt x="92229" y="559521"/>
                    <a:pt x="90341" y="562639"/>
                  </a:cubicBezTo>
                  <a:cubicBezTo>
                    <a:pt x="89607" y="563843"/>
                    <a:pt x="83714" y="564168"/>
                    <a:pt x="82596" y="566703"/>
                  </a:cubicBezTo>
                  <a:cubicBezTo>
                    <a:pt x="79114" y="574631"/>
                    <a:pt x="34499" y="620113"/>
                    <a:pt x="16765" y="650472"/>
                  </a:cubicBezTo>
                  <a:cubicBezTo>
                    <a:pt x="4293" y="655830"/>
                    <a:pt x="-248" y="669080"/>
                    <a:pt x="2374" y="679832"/>
                  </a:cubicBezTo>
                  <a:cubicBezTo>
                    <a:pt x="-410" y="685702"/>
                    <a:pt x="-1992" y="689043"/>
                    <a:pt x="4900" y="693745"/>
                  </a:cubicBezTo>
                  <a:cubicBezTo>
                    <a:pt x="18148" y="702793"/>
                    <a:pt x="29075" y="723099"/>
                    <a:pt x="33092" y="726584"/>
                  </a:cubicBezTo>
                  <a:cubicBezTo>
                    <a:pt x="52985" y="743838"/>
                    <a:pt x="127198" y="816771"/>
                    <a:pt x="128317" y="818963"/>
                  </a:cubicBezTo>
                  <a:cubicBezTo>
                    <a:pt x="113030" y="831268"/>
                    <a:pt x="44463" y="912882"/>
                    <a:pt x="38570" y="915363"/>
                  </a:cubicBezTo>
                  <a:cubicBezTo>
                    <a:pt x="32815" y="917783"/>
                    <a:pt x="26615" y="917789"/>
                    <a:pt x="22394" y="925681"/>
                  </a:cubicBezTo>
                  <a:cubicBezTo>
                    <a:pt x="49425" y="920979"/>
                    <a:pt x="80743" y="916765"/>
                    <a:pt x="115911" y="913003"/>
                  </a:cubicBezTo>
                  <a:cubicBezTo>
                    <a:pt x="134409" y="893173"/>
                    <a:pt x="184508" y="835681"/>
                    <a:pt x="186029" y="834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7154844" y="741572"/>
              <a:ext cx="198322" cy="950157"/>
            </a:xfrm>
            <a:custGeom>
              <a:avLst/>
              <a:gdLst/>
              <a:ahLst/>
              <a:cxnLst/>
              <a:rect l="l" t="t" r="r" b="b"/>
              <a:pathLst>
                <a:path w="198322" h="950157" extrusionOk="0">
                  <a:moveTo>
                    <a:pt x="132909" y="934891"/>
                  </a:moveTo>
                  <a:cubicBezTo>
                    <a:pt x="137510" y="932368"/>
                    <a:pt x="142465" y="928744"/>
                    <a:pt x="144149" y="922694"/>
                  </a:cubicBezTo>
                  <a:cubicBezTo>
                    <a:pt x="145069" y="919383"/>
                    <a:pt x="160067" y="917336"/>
                    <a:pt x="177891" y="896639"/>
                  </a:cubicBezTo>
                  <a:cubicBezTo>
                    <a:pt x="185594" y="887669"/>
                    <a:pt x="206708" y="875430"/>
                    <a:pt x="194717" y="844523"/>
                  </a:cubicBezTo>
                  <a:cubicBezTo>
                    <a:pt x="197104" y="837757"/>
                    <a:pt x="178625" y="825421"/>
                    <a:pt x="171294" y="822983"/>
                  </a:cubicBezTo>
                  <a:cubicBezTo>
                    <a:pt x="164890" y="820858"/>
                    <a:pt x="128345" y="781920"/>
                    <a:pt x="123390" y="776508"/>
                  </a:cubicBezTo>
                  <a:cubicBezTo>
                    <a:pt x="121135" y="774040"/>
                    <a:pt x="120437" y="770121"/>
                    <a:pt x="118128" y="767731"/>
                  </a:cubicBezTo>
                  <a:cubicBezTo>
                    <a:pt x="52405" y="699902"/>
                    <a:pt x="70723" y="719865"/>
                    <a:pt x="78246" y="704153"/>
                  </a:cubicBezTo>
                  <a:cubicBezTo>
                    <a:pt x="84668" y="690740"/>
                    <a:pt x="133685" y="636282"/>
                    <a:pt x="149729" y="624537"/>
                  </a:cubicBezTo>
                  <a:cubicBezTo>
                    <a:pt x="167824" y="611287"/>
                    <a:pt x="169508" y="593991"/>
                    <a:pt x="192714" y="576611"/>
                  </a:cubicBezTo>
                  <a:cubicBezTo>
                    <a:pt x="197652" y="534693"/>
                    <a:pt x="163188" y="533868"/>
                    <a:pt x="157072" y="516554"/>
                  </a:cubicBezTo>
                  <a:cubicBezTo>
                    <a:pt x="156242" y="514206"/>
                    <a:pt x="153277" y="512009"/>
                    <a:pt x="150788" y="510992"/>
                  </a:cubicBezTo>
                  <a:cubicBezTo>
                    <a:pt x="144299" y="508349"/>
                    <a:pt x="121225" y="475714"/>
                    <a:pt x="101067" y="463469"/>
                  </a:cubicBezTo>
                  <a:cubicBezTo>
                    <a:pt x="98482" y="461898"/>
                    <a:pt x="100743" y="460874"/>
                    <a:pt x="76466" y="438907"/>
                  </a:cubicBezTo>
                  <a:cubicBezTo>
                    <a:pt x="95992" y="399740"/>
                    <a:pt x="200129" y="317343"/>
                    <a:pt x="177296" y="298290"/>
                  </a:cubicBezTo>
                  <a:cubicBezTo>
                    <a:pt x="178745" y="287086"/>
                    <a:pt x="173285" y="290927"/>
                    <a:pt x="145664" y="253669"/>
                  </a:cubicBezTo>
                  <a:cubicBezTo>
                    <a:pt x="139825" y="245794"/>
                    <a:pt x="116498" y="238089"/>
                    <a:pt x="110220" y="230570"/>
                  </a:cubicBezTo>
                  <a:cubicBezTo>
                    <a:pt x="79238" y="193450"/>
                    <a:pt x="99889" y="204358"/>
                    <a:pt x="102060" y="187514"/>
                  </a:cubicBezTo>
                  <a:cubicBezTo>
                    <a:pt x="194302" y="102101"/>
                    <a:pt x="170554" y="124803"/>
                    <a:pt x="130005" y="87382"/>
                  </a:cubicBezTo>
                  <a:cubicBezTo>
                    <a:pt x="50397" y="13985"/>
                    <a:pt x="60061" y="21985"/>
                    <a:pt x="67169" y="15767"/>
                  </a:cubicBezTo>
                  <a:cubicBezTo>
                    <a:pt x="85426" y="-199"/>
                    <a:pt x="72016" y="10987"/>
                    <a:pt x="82467" y="0"/>
                  </a:cubicBezTo>
                  <a:cubicBezTo>
                    <a:pt x="55881" y="843"/>
                    <a:pt x="28766" y="1698"/>
                    <a:pt x="1218" y="2553"/>
                  </a:cubicBezTo>
                  <a:cubicBezTo>
                    <a:pt x="-13107" y="50635"/>
                    <a:pt x="103846" y="110258"/>
                    <a:pt x="95156" y="121311"/>
                  </a:cubicBezTo>
                  <a:cubicBezTo>
                    <a:pt x="71673" y="151225"/>
                    <a:pt x="72924" y="142038"/>
                    <a:pt x="69779" y="147233"/>
                  </a:cubicBezTo>
                  <a:cubicBezTo>
                    <a:pt x="51191" y="177960"/>
                    <a:pt x="54101" y="174649"/>
                    <a:pt x="53404" y="174793"/>
                  </a:cubicBezTo>
                  <a:cubicBezTo>
                    <a:pt x="45057" y="176551"/>
                    <a:pt x="48088" y="184745"/>
                    <a:pt x="41395" y="193733"/>
                  </a:cubicBezTo>
                  <a:cubicBezTo>
                    <a:pt x="29217" y="210083"/>
                    <a:pt x="28850" y="228089"/>
                    <a:pt x="39723" y="242514"/>
                  </a:cubicBezTo>
                  <a:cubicBezTo>
                    <a:pt x="46596" y="251628"/>
                    <a:pt x="92763" y="277141"/>
                    <a:pt x="93845" y="278351"/>
                  </a:cubicBezTo>
                  <a:cubicBezTo>
                    <a:pt x="104122" y="289838"/>
                    <a:pt x="103316" y="289573"/>
                    <a:pt x="117815" y="302714"/>
                  </a:cubicBezTo>
                  <a:cubicBezTo>
                    <a:pt x="117202" y="305706"/>
                    <a:pt x="117130" y="309668"/>
                    <a:pt x="111988" y="309493"/>
                  </a:cubicBezTo>
                  <a:cubicBezTo>
                    <a:pt x="108693" y="309379"/>
                    <a:pt x="111615" y="317482"/>
                    <a:pt x="104068" y="320612"/>
                  </a:cubicBezTo>
                  <a:cubicBezTo>
                    <a:pt x="94296" y="324670"/>
                    <a:pt x="93015" y="338263"/>
                    <a:pt x="81704" y="340599"/>
                  </a:cubicBezTo>
                  <a:cubicBezTo>
                    <a:pt x="79196" y="341117"/>
                    <a:pt x="23630" y="412431"/>
                    <a:pt x="23245" y="412732"/>
                  </a:cubicBezTo>
                  <a:cubicBezTo>
                    <a:pt x="-15849" y="442959"/>
                    <a:pt x="78571" y="514899"/>
                    <a:pt x="126890" y="563457"/>
                  </a:cubicBezTo>
                  <a:cubicBezTo>
                    <a:pt x="114526" y="572764"/>
                    <a:pt x="116883" y="577369"/>
                    <a:pt x="111272" y="580975"/>
                  </a:cubicBezTo>
                  <a:cubicBezTo>
                    <a:pt x="95619" y="591017"/>
                    <a:pt x="93081" y="603196"/>
                    <a:pt x="79833" y="617596"/>
                  </a:cubicBezTo>
                  <a:cubicBezTo>
                    <a:pt x="73495" y="624489"/>
                    <a:pt x="65810" y="630328"/>
                    <a:pt x="60446" y="637865"/>
                  </a:cubicBezTo>
                  <a:cubicBezTo>
                    <a:pt x="-33" y="722737"/>
                    <a:pt x="-983" y="695839"/>
                    <a:pt x="23414" y="747720"/>
                  </a:cubicBezTo>
                  <a:cubicBezTo>
                    <a:pt x="32212" y="752012"/>
                    <a:pt x="36030" y="760784"/>
                    <a:pt x="41443" y="768062"/>
                  </a:cubicBezTo>
                  <a:cubicBezTo>
                    <a:pt x="48058" y="776960"/>
                    <a:pt x="75642" y="798090"/>
                    <a:pt x="80669" y="815843"/>
                  </a:cubicBezTo>
                  <a:cubicBezTo>
                    <a:pt x="82112" y="820942"/>
                    <a:pt x="106888" y="832290"/>
                    <a:pt x="111471" y="847816"/>
                  </a:cubicBezTo>
                  <a:cubicBezTo>
                    <a:pt x="112433" y="851097"/>
                    <a:pt x="112722" y="842735"/>
                    <a:pt x="126793" y="860801"/>
                  </a:cubicBezTo>
                  <a:cubicBezTo>
                    <a:pt x="119547" y="869362"/>
                    <a:pt x="110016" y="875689"/>
                    <a:pt x="103160" y="884671"/>
                  </a:cubicBezTo>
                  <a:cubicBezTo>
                    <a:pt x="102294" y="885803"/>
                    <a:pt x="96419" y="885448"/>
                    <a:pt x="95024" y="887886"/>
                  </a:cubicBezTo>
                  <a:cubicBezTo>
                    <a:pt x="94963" y="887988"/>
                    <a:pt x="44780" y="936841"/>
                    <a:pt x="33432" y="948701"/>
                  </a:cubicBezTo>
                  <a:cubicBezTo>
                    <a:pt x="61317" y="949194"/>
                    <a:pt x="88848" y="949682"/>
                    <a:pt x="115999" y="950158"/>
                  </a:cubicBezTo>
                  <a:cubicBezTo>
                    <a:pt x="123131" y="948707"/>
                    <a:pt x="114959" y="944740"/>
                    <a:pt x="132909" y="934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6698464" y="754684"/>
              <a:ext cx="190991" cy="928936"/>
            </a:xfrm>
            <a:custGeom>
              <a:avLst/>
              <a:gdLst/>
              <a:ahLst/>
              <a:cxnLst/>
              <a:rect l="l" t="t" r="r" b="b"/>
              <a:pathLst>
                <a:path w="190991" h="928936" extrusionOk="0">
                  <a:moveTo>
                    <a:pt x="185987" y="850019"/>
                  </a:moveTo>
                  <a:cubicBezTo>
                    <a:pt x="199824" y="831490"/>
                    <a:pt x="172877" y="830219"/>
                    <a:pt x="170761" y="824476"/>
                  </a:cubicBezTo>
                  <a:cubicBezTo>
                    <a:pt x="165487" y="810094"/>
                    <a:pt x="147993" y="807650"/>
                    <a:pt x="143621" y="797946"/>
                  </a:cubicBezTo>
                  <a:cubicBezTo>
                    <a:pt x="133428" y="775328"/>
                    <a:pt x="113193" y="768525"/>
                    <a:pt x="82560" y="728347"/>
                  </a:cubicBezTo>
                  <a:cubicBezTo>
                    <a:pt x="89030" y="717577"/>
                    <a:pt x="93793" y="723501"/>
                    <a:pt x="112248" y="697970"/>
                  </a:cubicBezTo>
                  <a:cubicBezTo>
                    <a:pt x="139165" y="660736"/>
                    <a:pt x="179829" y="627113"/>
                    <a:pt x="176095" y="609836"/>
                  </a:cubicBezTo>
                  <a:cubicBezTo>
                    <a:pt x="172036" y="591023"/>
                    <a:pt x="83233" y="511070"/>
                    <a:pt x="74778" y="492040"/>
                  </a:cubicBezTo>
                  <a:cubicBezTo>
                    <a:pt x="73864" y="489988"/>
                    <a:pt x="71837" y="491113"/>
                    <a:pt x="65301" y="485852"/>
                  </a:cubicBezTo>
                  <a:cubicBezTo>
                    <a:pt x="74712" y="473426"/>
                    <a:pt x="123951" y="418481"/>
                    <a:pt x="132244" y="413563"/>
                  </a:cubicBezTo>
                  <a:cubicBezTo>
                    <a:pt x="147019" y="404797"/>
                    <a:pt x="140434" y="404611"/>
                    <a:pt x="149479" y="401269"/>
                  </a:cubicBezTo>
                  <a:cubicBezTo>
                    <a:pt x="156454" y="398693"/>
                    <a:pt x="155360" y="388200"/>
                    <a:pt x="163653" y="386773"/>
                  </a:cubicBezTo>
                  <a:cubicBezTo>
                    <a:pt x="164037" y="386707"/>
                    <a:pt x="162522" y="390391"/>
                    <a:pt x="169744" y="354042"/>
                  </a:cubicBezTo>
                  <a:cubicBezTo>
                    <a:pt x="166900" y="351200"/>
                    <a:pt x="165355" y="346312"/>
                    <a:pt x="164513" y="344271"/>
                  </a:cubicBezTo>
                  <a:cubicBezTo>
                    <a:pt x="122814" y="332610"/>
                    <a:pt x="88723" y="252248"/>
                    <a:pt x="76468" y="245734"/>
                  </a:cubicBezTo>
                  <a:cubicBezTo>
                    <a:pt x="68439" y="241478"/>
                    <a:pt x="63971" y="234447"/>
                    <a:pt x="60532" y="226903"/>
                  </a:cubicBezTo>
                  <a:cubicBezTo>
                    <a:pt x="62534" y="225176"/>
                    <a:pt x="64320" y="222996"/>
                    <a:pt x="66082" y="220570"/>
                  </a:cubicBezTo>
                  <a:cubicBezTo>
                    <a:pt x="85735" y="193468"/>
                    <a:pt x="112718" y="184992"/>
                    <a:pt x="133573" y="163837"/>
                  </a:cubicBezTo>
                  <a:cubicBezTo>
                    <a:pt x="162636" y="134350"/>
                    <a:pt x="170370" y="125314"/>
                    <a:pt x="189078" y="114015"/>
                  </a:cubicBezTo>
                  <a:cubicBezTo>
                    <a:pt x="184887" y="108199"/>
                    <a:pt x="192819" y="108031"/>
                    <a:pt x="190588" y="97700"/>
                  </a:cubicBezTo>
                  <a:cubicBezTo>
                    <a:pt x="190389" y="96767"/>
                    <a:pt x="190714" y="97002"/>
                    <a:pt x="190924" y="94985"/>
                  </a:cubicBezTo>
                  <a:cubicBezTo>
                    <a:pt x="183642" y="82439"/>
                    <a:pt x="194292" y="93366"/>
                    <a:pt x="104136" y="0"/>
                  </a:cubicBezTo>
                  <a:cubicBezTo>
                    <a:pt x="79727" y="704"/>
                    <a:pt x="55204" y="1409"/>
                    <a:pt x="30584" y="2113"/>
                  </a:cubicBezTo>
                  <a:cubicBezTo>
                    <a:pt x="45835" y="30131"/>
                    <a:pt x="55817" y="16164"/>
                    <a:pt x="74567" y="46415"/>
                  </a:cubicBezTo>
                  <a:cubicBezTo>
                    <a:pt x="79968" y="55138"/>
                    <a:pt x="122424" y="92697"/>
                    <a:pt x="125166" y="95111"/>
                  </a:cubicBezTo>
                  <a:cubicBezTo>
                    <a:pt x="94743" y="129486"/>
                    <a:pt x="91502" y="119559"/>
                    <a:pt x="61782" y="159737"/>
                  </a:cubicBezTo>
                  <a:cubicBezTo>
                    <a:pt x="53580" y="170820"/>
                    <a:pt x="40717" y="167624"/>
                    <a:pt x="17968" y="197411"/>
                  </a:cubicBezTo>
                  <a:cubicBezTo>
                    <a:pt x="9518" y="204190"/>
                    <a:pt x="5694" y="201487"/>
                    <a:pt x="1869" y="216465"/>
                  </a:cubicBezTo>
                  <a:cubicBezTo>
                    <a:pt x="1292" y="218746"/>
                    <a:pt x="2230" y="221533"/>
                    <a:pt x="1358" y="223610"/>
                  </a:cubicBezTo>
                  <a:cubicBezTo>
                    <a:pt x="-2034" y="231629"/>
                    <a:pt x="1430" y="238582"/>
                    <a:pt x="6223" y="243645"/>
                  </a:cubicBezTo>
                  <a:cubicBezTo>
                    <a:pt x="17456" y="255511"/>
                    <a:pt x="19778" y="266823"/>
                    <a:pt x="33885" y="276262"/>
                  </a:cubicBezTo>
                  <a:cubicBezTo>
                    <a:pt x="39520" y="280031"/>
                    <a:pt x="53490" y="310529"/>
                    <a:pt x="58271" y="315989"/>
                  </a:cubicBezTo>
                  <a:cubicBezTo>
                    <a:pt x="63310" y="321744"/>
                    <a:pt x="70454" y="325789"/>
                    <a:pt x="74952" y="331864"/>
                  </a:cubicBezTo>
                  <a:cubicBezTo>
                    <a:pt x="100666" y="366612"/>
                    <a:pt x="76017" y="334711"/>
                    <a:pt x="106415" y="362933"/>
                  </a:cubicBezTo>
                  <a:cubicBezTo>
                    <a:pt x="93210" y="377255"/>
                    <a:pt x="79583" y="398326"/>
                    <a:pt x="62185" y="411702"/>
                  </a:cubicBezTo>
                  <a:cubicBezTo>
                    <a:pt x="58024" y="414911"/>
                    <a:pt x="52750" y="418421"/>
                    <a:pt x="51163" y="422912"/>
                  </a:cubicBezTo>
                  <a:cubicBezTo>
                    <a:pt x="46033" y="437420"/>
                    <a:pt x="32370" y="446270"/>
                    <a:pt x="27469" y="460676"/>
                  </a:cubicBezTo>
                  <a:cubicBezTo>
                    <a:pt x="19104" y="467183"/>
                    <a:pt x="22376" y="474257"/>
                    <a:pt x="16542" y="478995"/>
                  </a:cubicBezTo>
                  <a:cubicBezTo>
                    <a:pt x="1959" y="490848"/>
                    <a:pt x="15376" y="513647"/>
                    <a:pt x="26050" y="529178"/>
                  </a:cubicBezTo>
                  <a:cubicBezTo>
                    <a:pt x="27337" y="531057"/>
                    <a:pt x="46231" y="536186"/>
                    <a:pt x="60093" y="558544"/>
                  </a:cubicBezTo>
                  <a:cubicBezTo>
                    <a:pt x="65499" y="567274"/>
                    <a:pt x="106493" y="603743"/>
                    <a:pt x="114642" y="610600"/>
                  </a:cubicBezTo>
                  <a:cubicBezTo>
                    <a:pt x="90816" y="632544"/>
                    <a:pt x="117150" y="600234"/>
                    <a:pt x="82571" y="648406"/>
                  </a:cubicBezTo>
                  <a:cubicBezTo>
                    <a:pt x="50531" y="692985"/>
                    <a:pt x="35780" y="701588"/>
                    <a:pt x="22117" y="735270"/>
                  </a:cubicBezTo>
                  <a:cubicBezTo>
                    <a:pt x="14895" y="753078"/>
                    <a:pt x="28167" y="757418"/>
                    <a:pt x="70190" y="795531"/>
                  </a:cubicBezTo>
                  <a:cubicBezTo>
                    <a:pt x="108141" y="829948"/>
                    <a:pt x="113175" y="839292"/>
                    <a:pt x="123758" y="848581"/>
                  </a:cubicBezTo>
                  <a:cubicBezTo>
                    <a:pt x="84911" y="880487"/>
                    <a:pt x="101580" y="866328"/>
                    <a:pt x="59942" y="911081"/>
                  </a:cubicBezTo>
                  <a:cubicBezTo>
                    <a:pt x="51421" y="920244"/>
                    <a:pt x="46135" y="925180"/>
                    <a:pt x="46616" y="927871"/>
                  </a:cubicBezTo>
                  <a:cubicBezTo>
                    <a:pt x="68145" y="928220"/>
                    <a:pt x="89613" y="928576"/>
                    <a:pt x="111004" y="928937"/>
                  </a:cubicBezTo>
                  <a:cubicBezTo>
                    <a:pt x="166876" y="877242"/>
                    <a:pt x="180900" y="878494"/>
                    <a:pt x="185987" y="85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6257581" y="768072"/>
              <a:ext cx="196817" cy="909522"/>
            </a:xfrm>
            <a:custGeom>
              <a:avLst/>
              <a:gdLst/>
              <a:ahLst/>
              <a:cxnLst/>
              <a:rect l="l" t="t" r="r" b="b"/>
              <a:pathLst>
                <a:path w="196817" h="909522" extrusionOk="0">
                  <a:moveTo>
                    <a:pt x="177193" y="815187"/>
                  </a:moveTo>
                  <a:cubicBezTo>
                    <a:pt x="168774" y="792931"/>
                    <a:pt x="150143" y="793509"/>
                    <a:pt x="145044" y="779109"/>
                  </a:cubicBezTo>
                  <a:cubicBezTo>
                    <a:pt x="144214" y="776761"/>
                    <a:pt x="141249" y="774564"/>
                    <a:pt x="138760" y="773546"/>
                  </a:cubicBezTo>
                  <a:cubicBezTo>
                    <a:pt x="132271" y="770903"/>
                    <a:pt x="109197" y="738268"/>
                    <a:pt x="89039" y="726024"/>
                  </a:cubicBezTo>
                  <a:cubicBezTo>
                    <a:pt x="83573" y="722700"/>
                    <a:pt x="95221" y="729834"/>
                    <a:pt x="63758" y="700835"/>
                  </a:cubicBezTo>
                  <a:cubicBezTo>
                    <a:pt x="145567" y="605092"/>
                    <a:pt x="175106" y="584070"/>
                    <a:pt x="180470" y="567165"/>
                  </a:cubicBezTo>
                  <a:cubicBezTo>
                    <a:pt x="223076" y="553933"/>
                    <a:pt x="157300" y="509396"/>
                    <a:pt x="133263" y="476063"/>
                  </a:cubicBezTo>
                  <a:cubicBezTo>
                    <a:pt x="121122" y="459225"/>
                    <a:pt x="101187" y="449581"/>
                    <a:pt x="92461" y="429967"/>
                  </a:cubicBezTo>
                  <a:cubicBezTo>
                    <a:pt x="91529" y="427866"/>
                    <a:pt x="89394" y="429064"/>
                    <a:pt x="82653" y="423520"/>
                  </a:cubicBezTo>
                  <a:cubicBezTo>
                    <a:pt x="119167" y="373174"/>
                    <a:pt x="136433" y="372849"/>
                    <a:pt x="133588" y="358750"/>
                  </a:cubicBezTo>
                  <a:cubicBezTo>
                    <a:pt x="166615" y="331033"/>
                    <a:pt x="150949" y="332785"/>
                    <a:pt x="160343" y="328932"/>
                  </a:cubicBezTo>
                  <a:cubicBezTo>
                    <a:pt x="161160" y="328601"/>
                    <a:pt x="160361" y="323755"/>
                    <a:pt x="159910" y="321070"/>
                  </a:cubicBezTo>
                  <a:cubicBezTo>
                    <a:pt x="152441" y="276942"/>
                    <a:pt x="126233" y="268490"/>
                    <a:pt x="118211" y="243958"/>
                  </a:cubicBezTo>
                  <a:cubicBezTo>
                    <a:pt x="117742" y="242520"/>
                    <a:pt x="116155" y="241472"/>
                    <a:pt x="115211" y="240154"/>
                  </a:cubicBezTo>
                  <a:cubicBezTo>
                    <a:pt x="107940" y="230118"/>
                    <a:pt x="112444" y="212449"/>
                    <a:pt x="108523" y="209030"/>
                  </a:cubicBezTo>
                  <a:cubicBezTo>
                    <a:pt x="108758" y="208705"/>
                    <a:pt x="109125" y="208404"/>
                    <a:pt x="109257" y="208061"/>
                  </a:cubicBezTo>
                  <a:cubicBezTo>
                    <a:pt x="115986" y="189892"/>
                    <a:pt x="132018" y="178532"/>
                    <a:pt x="142151" y="162874"/>
                  </a:cubicBezTo>
                  <a:cubicBezTo>
                    <a:pt x="153174" y="145837"/>
                    <a:pt x="250222" y="121443"/>
                    <a:pt x="156115" y="50123"/>
                  </a:cubicBezTo>
                  <a:cubicBezTo>
                    <a:pt x="120112" y="22834"/>
                    <a:pt x="127803" y="24731"/>
                    <a:pt x="102859" y="0"/>
                  </a:cubicBezTo>
                  <a:cubicBezTo>
                    <a:pt x="11332" y="3070"/>
                    <a:pt x="17676" y="397"/>
                    <a:pt x="24387" y="8187"/>
                  </a:cubicBezTo>
                  <a:cubicBezTo>
                    <a:pt x="32259" y="17320"/>
                    <a:pt x="34899" y="22286"/>
                    <a:pt x="38092" y="23316"/>
                  </a:cubicBezTo>
                  <a:cubicBezTo>
                    <a:pt x="44226" y="25308"/>
                    <a:pt x="73488" y="54331"/>
                    <a:pt x="77307" y="60183"/>
                  </a:cubicBezTo>
                  <a:cubicBezTo>
                    <a:pt x="88342" y="77123"/>
                    <a:pt x="108980" y="81687"/>
                    <a:pt x="125235" y="101083"/>
                  </a:cubicBezTo>
                  <a:cubicBezTo>
                    <a:pt x="128489" y="104966"/>
                    <a:pt x="129583" y="104142"/>
                    <a:pt x="134268" y="106905"/>
                  </a:cubicBezTo>
                  <a:cubicBezTo>
                    <a:pt x="134039" y="107290"/>
                    <a:pt x="69122" y="174131"/>
                    <a:pt x="56849" y="174414"/>
                  </a:cubicBezTo>
                  <a:cubicBezTo>
                    <a:pt x="44076" y="213876"/>
                    <a:pt x="41779" y="196815"/>
                    <a:pt x="110550" y="311438"/>
                  </a:cubicBezTo>
                  <a:cubicBezTo>
                    <a:pt x="111885" y="313671"/>
                    <a:pt x="112065" y="311191"/>
                    <a:pt x="106792" y="315056"/>
                  </a:cubicBezTo>
                  <a:cubicBezTo>
                    <a:pt x="75010" y="338347"/>
                    <a:pt x="91036" y="336397"/>
                    <a:pt x="81270" y="344307"/>
                  </a:cubicBezTo>
                  <a:cubicBezTo>
                    <a:pt x="63500" y="358701"/>
                    <a:pt x="36487" y="397712"/>
                    <a:pt x="35747" y="400174"/>
                  </a:cubicBezTo>
                  <a:cubicBezTo>
                    <a:pt x="26660" y="402648"/>
                    <a:pt x="29240" y="412262"/>
                    <a:pt x="25169" y="417927"/>
                  </a:cubicBezTo>
                  <a:cubicBezTo>
                    <a:pt x="18632" y="427017"/>
                    <a:pt x="22998" y="457371"/>
                    <a:pt x="46782" y="468869"/>
                  </a:cubicBezTo>
                  <a:cubicBezTo>
                    <a:pt x="74853" y="482444"/>
                    <a:pt x="54690" y="479808"/>
                    <a:pt x="125824" y="542874"/>
                  </a:cubicBezTo>
                  <a:cubicBezTo>
                    <a:pt x="110959" y="557166"/>
                    <a:pt x="92299" y="581102"/>
                    <a:pt x="90404" y="584232"/>
                  </a:cubicBezTo>
                  <a:cubicBezTo>
                    <a:pt x="89677" y="585436"/>
                    <a:pt x="83777" y="585761"/>
                    <a:pt x="82659" y="588296"/>
                  </a:cubicBezTo>
                  <a:cubicBezTo>
                    <a:pt x="82491" y="588687"/>
                    <a:pt x="13749" y="673324"/>
                    <a:pt x="11218" y="675286"/>
                  </a:cubicBezTo>
                  <a:cubicBezTo>
                    <a:pt x="-2078" y="685568"/>
                    <a:pt x="3478" y="699433"/>
                    <a:pt x="1157" y="704153"/>
                  </a:cubicBezTo>
                  <a:cubicBezTo>
                    <a:pt x="-2596" y="711768"/>
                    <a:pt x="3177" y="713905"/>
                    <a:pt x="12757" y="720888"/>
                  </a:cubicBezTo>
                  <a:cubicBezTo>
                    <a:pt x="41340" y="765515"/>
                    <a:pt x="139066" y="837094"/>
                    <a:pt x="121910" y="844637"/>
                  </a:cubicBezTo>
                  <a:cubicBezTo>
                    <a:pt x="121525" y="844806"/>
                    <a:pt x="71642" y="901744"/>
                    <a:pt x="71359" y="902135"/>
                  </a:cubicBezTo>
                  <a:cubicBezTo>
                    <a:pt x="69026" y="905320"/>
                    <a:pt x="66272" y="907361"/>
                    <a:pt x="65376" y="908715"/>
                  </a:cubicBezTo>
                  <a:cubicBezTo>
                    <a:pt x="89935" y="908968"/>
                    <a:pt x="114537" y="909239"/>
                    <a:pt x="139163" y="909522"/>
                  </a:cubicBezTo>
                  <a:cubicBezTo>
                    <a:pt x="153758" y="891444"/>
                    <a:pt x="185738" y="856461"/>
                    <a:pt x="186105" y="856202"/>
                  </a:cubicBezTo>
                  <a:cubicBezTo>
                    <a:pt x="204272" y="843542"/>
                    <a:pt x="196574" y="819726"/>
                    <a:pt x="177193" y="81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3" name="Picture 23">
            <a:extLst>
              <a:ext uri="{FF2B5EF4-FFF2-40B4-BE49-F238E27FC236}">
                <a16:creationId xmlns:a16="http://schemas.microsoft.com/office/drawing/2014/main" id="{D25A952B-2DC4-291B-DA42-69EFFB666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1" y="3492774"/>
            <a:ext cx="1083598" cy="1083598"/>
          </a:xfrm>
          <a:prstGeom prst="rect">
            <a:avLst/>
          </a:prstGeom>
        </p:spPr>
      </p:pic>
      <p:sp>
        <p:nvSpPr>
          <p:cNvPr id="694" name="Bong bóng Ý nghĩ: Hình đám mây 693">
            <a:extLst>
              <a:ext uri="{FF2B5EF4-FFF2-40B4-BE49-F238E27FC236}">
                <a16:creationId xmlns:a16="http://schemas.microsoft.com/office/drawing/2014/main" id="{4BC6461B-2FEE-65AA-3438-3C61EAC8AC19}"/>
              </a:ext>
            </a:extLst>
          </p:cNvPr>
          <p:cNvSpPr/>
          <p:nvPr/>
        </p:nvSpPr>
        <p:spPr>
          <a:xfrm>
            <a:off x="129591" y="-22790"/>
            <a:ext cx="5425508" cy="32628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Sao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Hỏa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/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6,417.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5,9724.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42465A-6BED-40D4-6D76-A585789E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43" y="2678669"/>
                <a:ext cx="1723164" cy="7802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D99834B3-EB11-D572-7C73-F2EB9710CDE7}"/>
              </a:ext>
            </a:extLst>
          </p:cNvPr>
          <p:cNvSpPr/>
          <p:nvPr/>
        </p:nvSpPr>
        <p:spPr>
          <a:xfrm>
            <a:off x="4612849" y="2949950"/>
            <a:ext cx="923685" cy="342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avLst/>
              <a:gdLst/>
              <a:ahLst/>
              <a:cxnLst/>
              <a:rect l="l" t="t" r="r" b="b"/>
              <a:pathLst>
                <a:path w="8438091" h="11359167" extrusionOk="0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105496" h="82125" extrusionOk="0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avLst/>
                <a:gdLst/>
                <a:ahLst/>
                <a:cxnLst/>
                <a:rect l="l" t="t" r="r" b="b"/>
                <a:pathLst>
                  <a:path w="8128786" h="85828" extrusionOk="0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avLst/>
                <a:gdLst/>
                <a:ahLst/>
                <a:cxnLst/>
                <a:rect l="l" t="t" r="r" b="b"/>
                <a:pathLst>
                  <a:path w="8182802" h="67949" extrusionOk="0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avLst/>
                <a:gdLst/>
                <a:ahLst/>
                <a:cxnLst/>
                <a:rect l="l" t="t" r="r" b="b"/>
                <a:pathLst>
                  <a:path w="8215198" h="83263" extrusionOk="0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avLst/>
                <a:gdLst/>
                <a:ahLst/>
                <a:cxnLst/>
                <a:rect l="l" t="t" r="r" b="b"/>
                <a:pathLst>
                  <a:path w="8198439" h="82656" extrusionOk="0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avLst/>
                <a:gdLst/>
                <a:ahLst/>
                <a:cxnLst/>
                <a:rect l="l" t="t" r="r" b="b"/>
                <a:pathLst>
                  <a:path w="8266523" h="83196" extrusionOk="0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avLst/>
                <a:gdLst/>
                <a:ahLst/>
                <a:cxnLst/>
                <a:rect l="l" t="t" r="r" b="b"/>
                <a:pathLst>
                  <a:path w="8283621" h="75741" extrusionOk="0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avLst/>
                <a:gdLst/>
                <a:ahLst/>
                <a:cxnLst/>
                <a:rect l="l" t="t" r="r" b="b"/>
                <a:pathLst>
                  <a:path w="8265593" h="85041" extrusionOk="0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avLst/>
                <a:gdLst/>
                <a:ahLst/>
                <a:cxnLst/>
                <a:rect l="l" t="t" r="r" b="b"/>
                <a:pathLst>
                  <a:path w="8327709" h="86323" extrusionOk="0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avLst/>
                <a:gdLst/>
                <a:ahLst/>
                <a:cxnLst/>
                <a:rect l="l" t="t" r="r" b="b"/>
                <a:pathLst>
                  <a:path w="8378787" h="77211" extrusionOk="0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avLst/>
                <a:gdLst/>
                <a:ahLst/>
                <a:cxnLst/>
                <a:rect l="l" t="t" r="r" b="b"/>
                <a:pathLst>
                  <a:path w="8412452" h="84459" extrusionOk="0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8374674" h="87300" extrusionOk="0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avLst/>
              <a:gdLst/>
              <a:ahLst/>
              <a:cxnLst/>
              <a:rect l="l" t="t" r="r" b="b"/>
              <a:pathLst>
                <a:path w="225942" h="11249877" extrusionOk="0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2635743" y="-370077"/>
            <a:ext cx="3871749" cy="5883657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avLst/>
              <a:gdLst/>
              <a:ahLst/>
              <a:cxnLst/>
              <a:rect l="l" t="t" r="r" b="b"/>
              <a:pathLst>
                <a:path w="7743498" h="11767314" extrusionOk="0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5400000">
              <a:off x="3394915" y="1732817"/>
              <a:ext cx="11307856" cy="6914156"/>
            </a:xfrm>
            <a:custGeom>
              <a:avLst/>
              <a:gdLst/>
              <a:ahLst/>
              <a:cxnLst/>
              <a:rect l="l" t="t" r="r" b="b"/>
              <a:pathLst>
                <a:path w="7078867" h="11040738" extrusionOk="0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vert="horz" wrap="square" lIns="45725" tIns="22850" rIns="45725" bIns="2285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BÀI 3: PHÉP </a:t>
              </a:r>
              <a:r>
                <a:rPr lang="en-US" sz="3200" b="1" dirty="0">
                  <a:solidFill>
                    <a:schemeClr val="dk1"/>
                  </a:solidFill>
                  <a:latin typeface="+mj-lt"/>
                  <a:ea typeface="Calibri"/>
                  <a:cs typeface="Calibri"/>
                  <a:sym typeface="Calibri"/>
                </a:rPr>
                <a:t>TÍNH LUỸ THỪA VỚI SỐ MŨ TỰ NHIÊN CỦA MỘT SỐ HỮU TỈ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265" name="Google Shape;265;p11"/>
            <p:cNvSpPr/>
            <p:nvPr/>
          </p:nvSpPr>
          <p:spPr>
            <a:xfrm>
              <a:off x="14591797" y="1233451"/>
              <a:ext cx="1793761" cy="1459171"/>
            </a:xfrm>
            <a:custGeom>
              <a:avLst/>
              <a:gdLst/>
              <a:ahLst/>
              <a:cxnLst/>
              <a:rect l="l" t="t" r="r" b="b"/>
              <a:pathLst>
                <a:path w="1793761" h="1459171" extrusionOk="0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2307738" y="1281888"/>
              <a:ext cx="1792028" cy="1456023"/>
            </a:xfrm>
            <a:custGeom>
              <a:avLst/>
              <a:gdLst/>
              <a:ahLst/>
              <a:cxnLst/>
              <a:rect l="l" t="t" r="r" b="b"/>
              <a:pathLst>
                <a:path w="1792028" h="1456023" extrusionOk="0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5221620" y="1243405"/>
              <a:ext cx="595968" cy="1262627"/>
            </a:xfrm>
            <a:custGeom>
              <a:avLst/>
              <a:gdLst/>
              <a:ahLst/>
              <a:cxnLst/>
              <a:rect l="l" t="t" r="r" b="b"/>
              <a:pathLst>
                <a:path w="595968" h="1262627" extrusionOk="0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3084930" y="1300749"/>
              <a:ext cx="597764" cy="1248765"/>
            </a:xfrm>
            <a:custGeom>
              <a:avLst/>
              <a:gdLst/>
              <a:ahLst/>
              <a:cxnLst/>
              <a:rect l="l" t="t" r="r" b="b"/>
              <a:pathLst>
                <a:path w="597764" h="1248765" extrusionOk="0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044414" y="2165894"/>
              <a:ext cx="257895" cy="513195"/>
            </a:xfrm>
            <a:custGeom>
              <a:avLst/>
              <a:gdLst/>
              <a:ahLst/>
              <a:cxnLst/>
              <a:rect l="l" t="t" r="r" b="b"/>
              <a:pathLst>
                <a:path w="257895" h="513195" extrusionOk="0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2836227" y="2249908"/>
              <a:ext cx="273372" cy="508631"/>
            </a:xfrm>
            <a:custGeom>
              <a:avLst/>
              <a:gdLst/>
              <a:ahLst/>
              <a:cxnLst/>
              <a:rect l="l" t="t" r="r" b="b"/>
              <a:pathLst>
                <a:path w="273372" h="508631" extrusionOk="0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4586709" y="1767090"/>
              <a:ext cx="176071" cy="425669"/>
            </a:xfrm>
            <a:custGeom>
              <a:avLst/>
              <a:gdLst/>
              <a:ahLst/>
              <a:cxnLst/>
              <a:rect l="l" t="t" r="r" b="b"/>
              <a:pathLst>
                <a:path w="176071" h="425669" extrusionOk="0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939613" y="1779790"/>
              <a:ext cx="171508" cy="426714"/>
            </a:xfrm>
            <a:custGeom>
              <a:avLst/>
              <a:gdLst/>
              <a:ahLst/>
              <a:cxnLst/>
              <a:rect l="l" t="t" r="r" b="b"/>
              <a:pathLst>
                <a:path w="171508" h="426714" extrusionOk="0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5834106" y="1377179"/>
              <a:ext cx="568832" cy="1012975"/>
            </a:xfrm>
            <a:custGeom>
              <a:avLst/>
              <a:gdLst/>
              <a:ahLst/>
              <a:cxnLst/>
              <a:rect l="l" t="t" r="r" b="b"/>
              <a:pathLst>
                <a:path w="568832" h="1012975" extrusionOk="0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2278623" y="1457713"/>
              <a:ext cx="602966" cy="995740"/>
            </a:xfrm>
            <a:custGeom>
              <a:avLst/>
              <a:gdLst/>
              <a:ahLst/>
              <a:cxnLst/>
              <a:rect l="l" t="t" r="r" b="b"/>
              <a:pathLst>
                <a:path w="602966" h="995740" extrusionOk="0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4087948" y="1519361"/>
              <a:ext cx="511153" cy="195584"/>
            </a:xfrm>
            <a:custGeom>
              <a:avLst/>
              <a:gdLst/>
              <a:ahLst/>
              <a:cxnLst/>
              <a:rect l="l" t="t" r="r" b="b"/>
              <a:pathLst>
                <a:path w="511153" h="195584" extrusionOk="0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374520" y="1597668"/>
              <a:ext cx="39018" cy="352966"/>
            </a:xfrm>
            <a:custGeom>
              <a:avLst/>
              <a:gdLst/>
              <a:ahLst/>
              <a:cxnLst/>
              <a:rect l="l" t="t" r="r" b="b"/>
              <a:pathLst>
                <a:path w="39018" h="352966" extrusionOk="0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2278596" y="1680246"/>
              <a:ext cx="48107" cy="352068"/>
            </a:xfrm>
            <a:custGeom>
              <a:avLst/>
              <a:gdLst/>
              <a:ahLst/>
              <a:cxnLst/>
              <a:rect l="l" t="t" r="r" b="b"/>
              <a:pathLst>
                <a:path w="48107" h="352068" extrusionOk="0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4515506" y="1145419"/>
              <a:ext cx="2048883" cy="1582027"/>
            </a:xfrm>
            <a:custGeom>
              <a:avLst/>
              <a:gdLst/>
              <a:ahLst/>
              <a:cxnLst/>
              <a:rect l="l" t="t" r="r" b="b"/>
              <a:pathLst>
                <a:path w="2048883" h="1582027" extrusionOk="0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2117274" y="1194063"/>
              <a:ext cx="2054596" cy="1579155"/>
            </a:xfrm>
            <a:custGeom>
              <a:avLst/>
              <a:gdLst/>
              <a:ahLst/>
              <a:cxnLst/>
              <a:rect l="l" t="t" r="r" b="b"/>
              <a:pathLst>
                <a:path w="2054596" h="1579155" extrusionOk="0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avLst/>
              <a:gdLst/>
              <a:ahLst/>
              <a:cxnLst/>
              <a:rect l="l" t="t" r="r" b="b"/>
              <a:pathLst>
                <a:path w="1605156" h="797292" extrusionOk="0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avLst/>
              <a:gdLst/>
              <a:ahLst/>
              <a:cxnLst/>
              <a:rect l="l" t="t" r="r" b="b"/>
              <a:pathLst>
                <a:path w="2603158" h="1380720" extrusionOk="0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avLst/>
              <a:gdLst/>
              <a:ahLst/>
              <a:cxnLst/>
              <a:rect l="l" t="t" r="r" b="b"/>
              <a:pathLst>
                <a:path w="2389773" h="1093379" extrusionOk="0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avLst/>
              <a:gdLst/>
              <a:ahLst/>
              <a:cxnLst/>
              <a:rect l="l" t="t" r="r" b="b"/>
              <a:pathLst>
                <a:path w="1721132" h="927539" extrusionOk="0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avLst/>
              <a:gdLst/>
              <a:ahLst/>
              <a:cxnLst/>
              <a:rect l="l" t="t" r="r" b="b"/>
              <a:pathLst>
                <a:path w="1548828" h="893035" extrusionOk="0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avLst/>
                <a:gdLst/>
                <a:ahLst/>
                <a:cxnLst/>
                <a:rect l="l" t="t" r="r" b="b"/>
                <a:pathLst>
                  <a:path w="672341" h="261041" extrusionOk="0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avLst/>
                <a:gdLst/>
                <a:ahLst/>
                <a:cxnLst/>
                <a:rect l="l" t="t" r="r" b="b"/>
                <a:pathLst>
                  <a:path w="147244" h="263007" extrusionOk="0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333867" h="256591" extrusionOk="0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avLst/>
                <a:gdLst/>
                <a:ahLst/>
                <a:cxnLst/>
                <a:rect l="l" t="t" r="r" b="b"/>
                <a:pathLst>
                  <a:path w="485457" h="171739" extrusionOk="0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avLst/>
                <a:gdLst/>
                <a:ahLst/>
                <a:cxnLst/>
                <a:rect l="l" t="t" r="r" b="b"/>
                <a:pathLst>
                  <a:path w="256336" h="224841" extrusionOk="0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avLst/>
                <a:gdLst/>
                <a:ahLst/>
                <a:cxnLst/>
                <a:rect l="l" t="t" r="r" b="b"/>
                <a:pathLst>
                  <a:path w="372010" h="534828" extrusionOk="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avLst/>
                <a:gdLst/>
                <a:ahLst/>
                <a:cxnLst/>
                <a:rect l="l" t="t" r="r" b="b"/>
                <a:pathLst>
                  <a:path w="128583" h="294206" extrusionOk="0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709497" h="266302" extrusionOk="0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avLst/>
                <a:gdLst/>
                <a:ahLst/>
                <a:cxnLst/>
                <a:rect l="l" t="t" r="r" b="b"/>
                <a:pathLst>
                  <a:path w="405988" h="216329" extrusionOk="0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83ED85-9CE7-E294-3EBA-65CC3F826EB8}"/>
              </a:ext>
            </a:extLst>
          </p:cNvPr>
          <p:cNvSpPr txBox="1"/>
          <p:nvPr/>
        </p:nvSpPr>
        <p:spPr>
          <a:xfrm>
            <a:off x="4066464" y="364194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7"/>
          <p:cNvGrpSpPr/>
          <p:nvPr/>
        </p:nvGrpSpPr>
        <p:grpSpPr>
          <a:xfrm rot="-60510">
            <a:off x="840690" y="321908"/>
            <a:ext cx="7486967" cy="7558632"/>
            <a:chOff x="1653736" y="856007"/>
            <a:chExt cx="14974609" cy="15117946"/>
          </a:xfrm>
        </p:grpSpPr>
        <p:sp>
          <p:nvSpPr>
            <p:cNvPr id="883" name="Google Shape;883;p17"/>
            <p:cNvSpPr/>
            <p:nvPr/>
          </p:nvSpPr>
          <p:spPr>
            <a:xfrm>
              <a:off x="1673505" y="856007"/>
              <a:ext cx="14934240" cy="15117946"/>
            </a:xfrm>
            <a:custGeom>
              <a:avLst/>
              <a:gdLst/>
              <a:ahLst/>
              <a:cxnLst/>
              <a:rect l="l" t="t" r="r" b="b"/>
              <a:pathLst>
                <a:path w="14934240" h="15117946" extrusionOk="0">
                  <a:moveTo>
                    <a:pt x="4" y="14871329"/>
                  </a:moveTo>
                  <a:cubicBezTo>
                    <a:pt x="-753" y="15009115"/>
                    <a:pt x="112191" y="15120474"/>
                    <a:pt x="250072" y="15117903"/>
                  </a:cubicBezTo>
                  <a:cubicBezTo>
                    <a:pt x="15174984" y="14839340"/>
                    <a:pt x="14920830" y="15100790"/>
                    <a:pt x="14923221" y="14672861"/>
                  </a:cubicBezTo>
                  <a:cubicBezTo>
                    <a:pt x="14926671" y="14049850"/>
                    <a:pt x="14934236" y="248530"/>
                    <a:pt x="14934236" y="250556"/>
                  </a:cubicBezTo>
                  <a:cubicBezTo>
                    <a:pt x="14934993" y="114041"/>
                    <a:pt x="14824016" y="3196"/>
                    <a:pt x="14687406" y="3952"/>
                  </a:cubicBezTo>
                  <a:cubicBezTo>
                    <a:pt x="-229667" y="86103"/>
                    <a:pt x="13380" y="-173653"/>
                    <a:pt x="10989" y="258750"/>
                  </a:cubicBezTo>
                  <a:cubicBezTo>
                    <a:pt x="7539" y="890499"/>
                    <a:pt x="-26" y="14873325"/>
                    <a:pt x="4" y="14871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7"/>
            <p:cNvGrpSpPr/>
            <p:nvPr/>
          </p:nvGrpSpPr>
          <p:grpSpPr>
            <a:xfrm>
              <a:off x="1653736" y="1874323"/>
              <a:ext cx="14974609" cy="13244476"/>
              <a:chOff x="1653736" y="1874323"/>
              <a:chExt cx="14974609" cy="13244476"/>
            </a:xfrm>
          </p:grpSpPr>
          <p:sp>
            <p:nvSpPr>
              <p:cNvPr id="885" name="Google Shape;885;p17"/>
              <p:cNvSpPr/>
              <p:nvPr/>
            </p:nvSpPr>
            <p:spPr>
              <a:xfrm>
                <a:off x="1661715" y="5395352"/>
                <a:ext cx="14959029" cy="137854"/>
              </a:xfrm>
              <a:custGeom>
                <a:avLst/>
                <a:gdLst/>
                <a:ahLst/>
                <a:cxnLst/>
                <a:rect l="l" t="t" r="r" b="b"/>
                <a:pathLst>
                  <a:path w="14959029" h="137854" extrusionOk="0">
                    <a:moveTo>
                      <a:pt x="14941276" y="56047"/>
                    </a:moveTo>
                    <a:cubicBezTo>
                      <a:pt x="14940700" y="-34026"/>
                      <a:pt x="16088813" y="-8295"/>
                      <a:pt x="17756" y="81808"/>
                    </a:cubicBezTo>
                    <a:cubicBezTo>
                      <a:pt x="18331" y="171880"/>
                      <a:pt x="-1129812" y="146150"/>
                      <a:pt x="14941276" y="560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1669380" y="6567863"/>
                <a:ext cx="14958965" cy="162981"/>
              </a:xfrm>
              <a:custGeom>
                <a:avLst/>
                <a:gdLst/>
                <a:ahLst/>
                <a:cxnLst/>
                <a:rect l="l" t="t" r="r" b="b"/>
                <a:pathLst>
                  <a:path w="14958965" h="162981" extrusionOk="0">
                    <a:moveTo>
                      <a:pt x="14941206" y="54663"/>
                    </a:moveTo>
                    <a:cubicBezTo>
                      <a:pt x="14940631" y="-35440"/>
                      <a:pt x="16088865" y="-11826"/>
                      <a:pt x="17747" y="108332"/>
                    </a:cubicBezTo>
                    <a:cubicBezTo>
                      <a:pt x="18352" y="198404"/>
                      <a:pt x="-1129820" y="174821"/>
                      <a:pt x="14941206" y="54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1664314" y="7740239"/>
                <a:ext cx="14959492" cy="188553"/>
              </a:xfrm>
              <a:custGeom>
                <a:avLst/>
                <a:gdLst/>
                <a:ahLst/>
                <a:cxnLst/>
                <a:rect l="l" t="t" r="r" b="b"/>
                <a:pathLst>
                  <a:path w="14959492" h="188553" extrusionOk="0">
                    <a:moveTo>
                      <a:pt x="14941370" y="53504"/>
                    </a:moveTo>
                    <a:cubicBezTo>
                      <a:pt x="14941945" y="-36599"/>
                      <a:pt x="16089815" y="-15162"/>
                      <a:pt x="18122" y="135050"/>
                    </a:cubicBezTo>
                    <a:cubicBezTo>
                      <a:pt x="17547" y="225153"/>
                      <a:pt x="-1130323" y="203716"/>
                      <a:pt x="14941370" y="53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1662206" y="1874323"/>
                <a:ext cx="14959027" cy="69098"/>
              </a:xfrm>
              <a:custGeom>
                <a:avLst/>
                <a:gdLst/>
                <a:ahLst/>
                <a:cxnLst/>
                <a:rect l="l" t="t" r="r" b="b"/>
                <a:pathLst>
                  <a:path w="14959027" h="69098" extrusionOk="0">
                    <a:moveTo>
                      <a:pt x="17779" y="63515"/>
                    </a:moveTo>
                    <a:cubicBezTo>
                      <a:pt x="16088987" y="63515"/>
                      <a:pt x="14940754" y="95687"/>
                      <a:pt x="14941238" y="5583"/>
                    </a:cubicBezTo>
                    <a:cubicBezTo>
                      <a:pt x="-1129939" y="5583"/>
                      <a:pt x="18294" y="-26587"/>
                      <a:pt x="17779" y="6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654058" y="4222470"/>
                <a:ext cx="14959121" cy="113429"/>
              </a:xfrm>
              <a:custGeom>
                <a:avLst/>
                <a:gdLst/>
                <a:ahLst/>
                <a:cxnLst/>
                <a:rect l="l" t="t" r="r" b="b"/>
                <a:pathLst>
                  <a:path w="14959121" h="113429" extrusionOk="0">
                    <a:moveTo>
                      <a:pt x="14941366" y="57773"/>
                    </a:moveTo>
                    <a:cubicBezTo>
                      <a:pt x="14940791" y="-32300"/>
                      <a:pt x="16088933" y="-4422"/>
                      <a:pt x="17756" y="55656"/>
                    </a:cubicBezTo>
                    <a:cubicBezTo>
                      <a:pt x="18331" y="145729"/>
                      <a:pt x="-1129812" y="117851"/>
                      <a:pt x="14941366" y="57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1655651" y="3048966"/>
                <a:ext cx="14959133" cy="90106"/>
              </a:xfrm>
              <a:custGeom>
                <a:avLst/>
                <a:gdLst/>
                <a:ahLst/>
                <a:cxnLst/>
                <a:rect l="l" t="t" r="r" b="b"/>
                <a:pathLst>
                  <a:path w="14959133" h="90106" extrusionOk="0">
                    <a:moveTo>
                      <a:pt x="14941044" y="60060"/>
                    </a:moveTo>
                    <a:cubicBezTo>
                      <a:pt x="14941528" y="-30013"/>
                      <a:pt x="16089307" y="-19"/>
                      <a:pt x="18099" y="30036"/>
                    </a:cubicBezTo>
                    <a:cubicBezTo>
                      <a:pt x="17585" y="120138"/>
                      <a:pt x="-1130194" y="90114"/>
                      <a:pt x="14941044" y="600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1661414" y="11256489"/>
                <a:ext cx="14958634" cy="266907"/>
              </a:xfrm>
              <a:custGeom>
                <a:avLst/>
                <a:gdLst/>
                <a:ahLst/>
                <a:cxnLst/>
                <a:rect l="l" t="t" r="r" b="b"/>
                <a:pathLst>
                  <a:path w="14958634" h="266907" extrusionOk="0">
                    <a:moveTo>
                      <a:pt x="14940880" y="50845"/>
                    </a:moveTo>
                    <a:cubicBezTo>
                      <a:pt x="14940305" y="-39258"/>
                      <a:pt x="16088388" y="-24261"/>
                      <a:pt x="17754" y="216084"/>
                    </a:cubicBezTo>
                    <a:cubicBezTo>
                      <a:pt x="18329" y="306157"/>
                      <a:pt x="-1129753" y="291160"/>
                      <a:pt x="14940880" y="508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665526" y="13600105"/>
                <a:ext cx="14959740" cy="320058"/>
              </a:xfrm>
              <a:custGeom>
                <a:avLst/>
                <a:gdLst/>
                <a:ahLst/>
                <a:cxnLst/>
                <a:rect l="l" t="t" r="r" b="b"/>
                <a:pathLst>
                  <a:path w="14959740" h="320058" extrusionOk="0">
                    <a:moveTo>
                      <a:pt x="14941641" y="49514"/>
                    </a:moveTo>
                    <a:cubicBezTo>
                      <a:pt x="14942155" y="-40589"/>
                      <a:pt x="16089965" y="-29855"/>
                      <a:pt x="18091" y="270538"/>
                    </a:cubicBezTo>
                    <a:cubicBezTo>
                      <a:pt x="17607" y="360640"/>
                      <a:pt x="-1130233" y="349937"/>
                      <a:pt x="14941641" y="495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1656642" y="8912491"/>
                <a:ext cx="14959561" cy="214451"/>
              </a:xfrm>
              <a:custGeom>
                <a:avLst/>
                <a:gdLst/>
                <a:ahLst/>
                <a:cxnLst/>
                <a:rect l="l" t="t" r="r" b="b"/>
                <a:pathLst>
                  <a:path w="14959561" h="214451" extrusionOk="0">
                    <a:moveTo>
                      <a:pt x="14941445" y="52499"/>
                    </a:moveTo>
                    <a:cubicBezTo>
                      <a:pt x="14942020" y="-37604"/>
                      <a:pt x="16089738" y="-18313"/>
                      <a:pt x="18107" y="161953"/>
                    </a:cubicBezTo>
                    <a:cubicBezTo>
                      <a:pt x="17563" y="252055"/>
                      <a:pt x="-1130186" y="232766"/>
                      <a:pt x="14941445" y="524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1658985" y="14771977"/>
                <a:ext cx="14959778" cy="346822"/>
              </a:xfrm>
              <a:custGeom>
                <a:avLst/>
                <a:gdLst/>
                <a:ahLst/>
                <a:cxnLst/>
                <a:rect l="l" t="t" r="r" b="b"/>
                <a:pathLst>
                  <a:path w="14959778" h="346822" extrusionOk="0">
                    <a:moveTo>
                      <a:pt x="14941675" y="48948"/>
                    </a:moveTo>
                    <a:cubicBezTo>
                      <a:pt x="14942189" y="-41155"/>
                      <a:pt x="16090088" y="-32597"/>
                      <a:pt x="18094" y="297881"/>
                    </a:cubicBezTo>
                    <a:cubicBezTo>
                      <a:pt x="17610" y="387984"/>
                      <a:pt x="-1130320" y="379397"/>
                      <a:pt x="14941675" y="48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1669095" y="12428258"/>
                <a:ext cx="14958556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14958556" h="293388" extrusionOk="0">
                    <a:moveTo>
                      <a:pt x="14940796" y="50142"/>
                    </a:moveTo>
                    <a:cubicBezTo>
                      <a:pt x="14940221" y="-39960"/>
                      <a:pt x="16088454" y="-27080"/>
                      <a:pt x="17760" y="243259"/>
                    </a:cubicBezTo>
                    <a:cubicBezTo>
                      <a:pt x="18335" y="333331"/>
                      <a:pt x="-1129898" y="320481"/>
                      <a:pt x="14940796" y="501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1653736" y="10084623"/>
                <a:ext cx="14958717" cy="240568"/>
              </a:xfrm>
              <a:custGeom>
                <a:avLst/>
                <a:gdLst/>
                <a:ahLst/>
                <a:cxnLst/>
                <a:rect l="l" t="t" r="r" b="b"/>
                <a:pathLst>
                  <a:path w="14958717" h="240568" extrusionOk="0">
                    <a:moveTo>
                      <a:pt x="14940962" y="51615"/>
                    </a:moveTo>
                    <a:cubicBezTo>
                      <a:pt x="14940387" y="-38488"/>
                      <a:pt x="16088500" y="-21314"/>
                      <a:pt x="17745" y="188946"/>
                    </a:cubicBezTo>
                    <a:cubicBezTo>
                      <a:pt x="18350" y="279050"/>
                      <a:pt x="-1129762" y="261905"/>
                      <a:pt x="14940962" y="516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413;p35">
            <a:extLst>
              <a:ext uri="{FF2B5EF4-FFF2-40B4-BE49-F238E27FC236}">
                <a16:creationId xmlns:a16="http://schemas.microsoft.com/office/drawing/2014/main" id="{7C566AD1-02F8-C81B-B853-C697442E3931}"/>
              </a:ext>
            </a:extLst>
          </p:cNvPr>
          <p:cNvSpPr/>
          <p:nvPr/>
        </p:nvSpPr>
        <p:spPr>
          <a:xfrm>
            <a:off x="988258" y="1238598"/>
            <a:ext cx="7008895" cy="4112181"/>
          </a:xfrm>
          <a:custGeom>
            <a:avLst/>
            <a:gdLst/>
            <a:ahLst/>
            <a:cxnLst/>
            <a:rect l="l" t="t" r="r" b="b"/>
            <a:pathLst>
              <a:path w="1163888" h="1819550" extrusionOk="0">
                <a:moveTo>
                  <a:pt x="1155967" y="1773537"/>
                </a:moveTo>
                <a:cubicBezTo>
                  <a:pt x="1165418" y="1773537"/>
                  <a:pt x="1163878" y="1774459"/>
                  <a:pt x="1163673" y="1769931"/>
                </a:cubicBezTo>
                <a:cubicBezTo>
                  <a:pt x="1156971" y="1769938"/>
                  <a:pt x="1154559" y="1769931"/>
                  <a:pt x="1147152" y="1769942"/>
                </a:cubicBezTo>
                <a:cubicBezTo>
                  <a:pt x="1147504" y="1686882"/>
                  <a:pt x="1140175" y="1699498"/>
                  <a:pt x="1160434" y="1699545"/>
                </a:cubicBezTo>
                <a:cubicBezTo>
                  <a:pt x="1160233" y="1695179"/>
                  <a:pt x="1161330" y="1695939"/>
                  <a:pt x="1155967" y="1695939"/>
                </a:cubicBezTo>
                <a:cubicBezTo>
                  <a:pt x="1143626" y="1695939"/>
                  <a:pt x="1146124" y="1706958"/>
                  <a:pt x="1145026" y="1636863"/>
                </a:cubicBezTo>
                <a:cubicBezTo>
                  <a:pt x="1144821" y="1623561"/>
                  <a:pt x="1142024" y="1625806"/>
                  <a:pt x="1155967" y="1625806"/>
                </a:cubicBezTo>
                <a:cubicBezTo>
                  <a:pt x="1157883" y="1625806"/>
                  <a:pt x="1157514" y="1626531"/>
                  <a:pt x="1157363" y="1622208"/>
                </a:cubicBezTo>
                <a:cubicBezTo>
                  <a:pt x="1140706" y="1622208"/>
                  <a:pt x="1145193" y="1629268"/>
                  <a:pt x="1144479" y="1583901"/>
                </a:cubicBezTo>
                <a:cubicBezTo>
                  <a:pt x="1143851" y="1545289"/>
                  <a:pt x="1140252" y="1551601"/>
                  <a:pt x="1155059" y="1551605"/>
                </a:cubicBezTo>
                <a:cubicBezTo>
                  <a:pt x="1154912" y="1546793"/>
                  <a:pt x="1156940" y="1548030"/>
                  <a:pt x="1143894" y="1547987"/>
                </a:cubicBezTo>
                <a:cubicBezTo>
                  <a:pt x="1143134" y="1501407"/>
                  <a:pt x="1143677" y="1532863"/>
                  <a:pt x="1142975" y="1477613"/>
                </a:cubicBezTo>
                <a:cubicBezTo>
                  <a:pt x="1154675" y="1477586"/>
                  <a:pt x="1152918" y="1478800"/>
                  <a:pt x="1152783" y="1474000"/>
                </a:cubicBezTo>
                <a:cubicBezTo>
                  <a:pt x="1141059" y="1474004"/>
                  <a:pt x="1141893" y="1485868"/>
                  <a:pt x="1141563" y="1403327"/>
                </a:cubicBezTo>
                <a:cubicBezTo>
                  <a:pt x="1152693" y="1403451"/>
                  <a:pt x="1150863" y="1404289"/>
                  <a:pt x="1150743" y="1399787"/>
                </a:cubicBezTo>
                <a:cubicBezTo>
                  <a:pt x="1140167" y="1399753"/>
                  <a:pt x="1141551" y="1400043"/>
                  <a:pt x="1141547" y="1398655"/>
                </a:cubicBezTo>
                <a:cubicBezTo>
                  <a:pt x="1141497" y="1382046"/>
                  <a:pt x="1141423" y="1380022"/>
                  <a:pt x="1140624" y="1329344"/>
                </a:cubicBezTo>
                <a:cubicBezTo>
                  <a:pt x="1150479" y="1329448"/>
                  <a:pt x="1148858" y="1330293"/>
                  <a:pt x="1148734" y="1325800"/>
                </a:cubicBezTo>
                <a:cubicBezTo>
                  <a:pt x="1137293" y="1325753"/>
                  <a:pt x="1140706" y="1334733"/>
                  <a:pt x="1139632" y="1266340"/>
                </a:cubicBezTo>
                <a:cubicBezTo>
                  <a:pt x="1139422" y="1253049"/>
                  <a:pt x="1137576" y="1255352"/>
                  <a:pt x="1146764" y="1255453"/>
                </a:cubicBezTo>
                <a:cubicBezTo>
                  <a:pt x="1146632" y="1250855"/>
                  <a:pt x="1148109" y="1251936"/>
                  <a:pt x="1139411" y="1251719"/>
                </a:cubicBezTo>
                <a:cubicBezTo>
                  <a:pt x="1138503" y="1190107"/>
                  <a:pt x="1138775" y="1205465"/>
                  <a:pt x="1137855" y="1180915"/>
                </a:cubicBezTo>
                <a:cubicBezTo>
                  <a:pt x="1145848" y="1180868"/>
                  <a:pt x="1144538" y="1181834"/>
                  <a:pt x="1144390" y="1177286"/>
                </a:cubicBezTo>
                <a:cubicBezTo>
                  <a:pt x="1136157" y="1177313"/>
                  <a:pt x="1137658" y="1180690"/>
                  <a:pt x="1137340" y="1160490"/>
                </a:cubicBezTo>
                <a:cubicBezTo>
                  <a:pt x="1136339" y="1096389"/>
                  <a:pt x="1134563" y="1106857"/>
                  <a:pt x="1141974" y="1106753"/>
                </a:cubicBezTo>
                <a:cubicBezTo>
                  <a:pt x="1141807" y="1102240"/>
                  <a:pt x="1142882" y="1103112"/>
                  <a:pt x="1136603" y="1103232"/>
                </a:cubicBezTo>
                <a:cubicBezTo>
                  <a:pt x="1135323" y="1024057"/>
                  <a:pt x="1133516" y="1033056"/>
                  <a:pt x="1139457" y="1033040"/>
                </a:cubicBezTo>
                <a:cubicBezTo>
                  <a:pt x="1139341" y="1028508"/>
                  <a:pt x="1140256" y="1029431"/>
                  <a:pt x="1135323" y="1029442"/>
                </a:cubicBezTo>
                <a:cubicBezTo>
                  <a:pt x="1134039" y="949903"/>
                  <a:pt x="1132798" y="958909"/>
                  <a:pt x="1138247" y="958863"/>
                </a:cubicBezTo>
                <a:cubicBezTo>
                  <a:pt x="1138208" y="954536"/>
                  <a:pt x="1139221" y="955245"/>
                  <a:pt x="1134256" y="955296"/>
                </a:cubicBezTo>
                <a:cubicBezTo>
                  <a:pt x="1133725" y="919525"/>
                  <a:pt x="1134334" y="915850"/>
                  <a:pt x="1133632" y="884852"/>
                </a:cubicBezTo>
                <a:cubicBezTo>
                  <a:pt x="1138999" y="884852"/>
                  <a:pt x="1138092" y="885783"/>
                  <a:pt x="1138115" y="881250"/>
                </a:cubicBezTo>
                <a:cubicBezTo>
                  <a:pt x="1132120" y="881254"/>
                  <a:pt x="1133392" y="891490"/>
                  <a:pt x="1132061" y="816506"/>
                </a:cubicBezTo>
                <a:cubicBezTo>
                  <a:pt x="1131937" y="809597"/>
                  <a:pt x="1131724" y="810504"/>
                  <a:pt x="1132655" y="810512"/>
                </a:cubicBezTo>
                <a:cubicBezTo>
                  <a:pt x="1139961" y="810581"/>
                  <a:pt x="1138720" y="811496"/>
                  <a:pt x="1138778" y="806964"/>
                </a:cubicBezTo>
                <a:cubicBezTo>
                  <a:pt x="1130246" y="806902"/>
                  <a:pt x="1131255" y="813656"/>
                  <a:pt x="1131468" y="763552"/>
                </a:cubicBezTo>
                <a:cubicBezTo>
                  <a:pt x="1131569" y="731243"/>
                  <a:pt x="1128761" y="736559"/>
                  <a:pt x="1139849" y="736330"/>
                </a:cubicBezTo>
                <a:cubicBezTo>
                  <a:pt x="1139922" y="731817"/>
                  <a:pt x="1141361" y="732658"/>
                  <a:pt x="1132627" y="732911"/>
                </a:cubicBezTo>
                <a:cubicBezTo>
                  <a:pt x="1130553" y="732969"/>
                  <a:pt x="1131398" y="741239"/>
                  <a:pt x="1129719" y="662385"/>
                </a:cubicBezTo>
                <a:cubicBezTo>
                  <a:pt x="1132965" y="662327"/>
                  <a:pt x="1136750" y="662253"/>
                  <a:pt x="1141024" y="662203"/>
                </a:cubicBezTo>
                <a:cubicBezTo>
                  <a:pt x="1141090" y="657694"/>
                  <a:pt x="1142761" y="658543"/>
                  <a:pt x="1132643" y="658733"/>
                </a:cubicBezTo>
                <a:cubicBezTo>
                  <a:pt x="1129098" y="658795"/>
                  <a:pt x="1129649" y="659121"/>
                  <a:pt x="1129622" y="657756"/>
                </a:cubicBezTo>
                <a:cubicBezTo>
                  <a:pt x="1127908" y="579558"/>
                  <a:pt x="1127345" y="588390"/>
                  <a:pt x="1132659" y="588444"/>
                </a:cubicBezTo>
                <a:cubicBezTo>
                  <a:pt x="1143781" y="588580"/>
                  <a:pt x="1141900" y="589441"/>
                  <a:pt x="1141935" y="584931"/>
                </a:cubicBezTo>
                <a:cubicBezTo>
                  <a:pt x="1136653" y="584893"/>
                  <a:pt x="1131755" y="584831"/>
                  <a:pt x="1128497" y="584796"/>
                </a:cubicBezTo>
                <a:cubicBezTo>
                  <a:pt x="1128365" y="576076"/>
                  <a:pt x="1127559" y="514526"/>
                  <a:pt x="1127555" y="514255"/>
                </a:cubicBezTo>
                <a:cubicBezTo>
                  <a:pt x="1134152" y="514232"/>
                  <a:pt x="1137437" y="514212"/>
                  <a:pt x="1142110" y="514201"/>
                </a:cubicBezTo>
                <a:cubicBezTo>
                  <a:pt x="1142094" y="509664"/>
                  <a:pt x="1144026" y="510583"/>
                  <a:pt x="1132662" y="510630"/>
                </a:cubicBezTo>
                <a:cubicBezTo>
                  <a:pt x="1125108" y="510661"/>
                  <a:pt x="1128241" y="520582"/>
                  <a:pt x="1126686" y="446157"/>
                </a:cubicBezTo>
                <a:cubicBezTo>
                  <a:pt x="1126535" y="438868"/>
                  <a:pt x="1124987" y="440035"/>
                  <a:pt x="1132643" y="440178"/>
                </a:cubicBezTo>
                <a:cubicBezTo>
                  <a:pt x="1143025" y="440372"/>
                  <a:pt x="1141307" y="441229"/>
                  <a:pt x="1141218" y="436716"/>
                </a:cubicBezTo>
                <a:cubicBezTo>
                  <a:pt x="1135428" y="436646"/>
                  <a:pt x="1132042" y="436553"/>
                  <a:pt x="1126492" y="436472"/>
                </a:cubicBezTo>
                <a:cubicBezTo>
                  <a:pt x="1125228" y="370122"/>
                  <a:pt x="1125212" y="367447"/>
                  <a:pt x="1125189" y="365846"/>
                </a:cubicBezTo>
                <a:cubicBezTo>
                  <a:pt x="1130246" y="365927"/>
                  <a:pt x="1134229" y="366039"/>
                  <a:pt x="1139240" y="366121"/>
                </a:cubicBezTo>
                <a:cubicBezTo>
                  <a:pt x="1139073" y="361565"/>
                  <a:pt x="1140531" y="362554"/>
                  <a:pt x="1132701" y="362383"/>
                </a:cubicBezTo>
                <a:cubicBezTo>
                  <a:pt x="1122245" y="362158"/>
                  <a:pt x="1125472" y="373220"/>
                  <a:pt x="1124146" y="291780"/>
                </a:cubicBezTo>
                <a:cubicBezTo>
                  <a:pt x="1129684" y="291885"/>
                  <a:pt x="1133085" y="292009"/>
                  <a:pt x="1137824" y="292122"/>
                </a:cubicBezTo>
                <a:cubicBezTo>
                  <a:pt x="1137797" y="287578"/>
                  <a:pt x="1138825" y="288551"/>
                  <a:pt x="1132713" y="288384"/>
                </a:cubicBezTo>
                <a:cubicBezTo>
                  <a:pt x="1120562" y="288035"/>
                  <a:pt x="1124254" y="298942"/>
                  <a:pt x="1122606" y="217669"/>
                </a:cubicBezTo>
                <a:cubicBezTo>
                  <a:pt x="1128800" y="217773"/>
                  <a:pt x="1131964" y="217913"/>
                  <a:pt x="1138065" y="218060"/>
                </a:cubicBezTo>
                <a:cubicBezTo>
                  <a:pt x="1138119" y="213512"/>
                  <a:pt x="1139143" y="214501"/>
                  <a:pt x="1132713" y="214307"/>
                </a:cubicBezTo>
                <a:cubicBezTo>
                  <a:pt x="1120504" y="213958"/>
                  <a:pt x="1122552" y="215653"/>
                  <a:pt x="1122436" y="208166"/>
                </a:cubicBezTo>
                <a:cubicBezTo>
                  <a:pt x="1121237" y="131065"/>
                  <a:pt x="1119100" y="143681"/>
                  <a:pt x="1132678" y="143646"/>
                </a:cubicBezTo>
                <a:cubicBezTo>
                  <a:pt x="1140473" y="143623"/>
                  <a:pt x="1139162" y="144565"/>
                  <a:pt x="1139232" y="140029"/>
                </a:cubicBezTo>
                <a:cubicBezTo>
                  <a:pt x="1133000" y="140041"/>
                  <a:pt x="1129238" y="140060"/>
                  <a:pt x="1121660" y="140068"/>
                </a:cubicBezTo>
                <a:cubicBezTo>
                  <a:pt x="1121101" y="112106"/>
                  <a:pt x="1120783" y="110725"/>
                  <a:pt x="1120663" y="69670"/>
                </a:cubicBezTo>
                <a:cubicBezTo>
                  <a:pt x="1129017" y="69717"/>
                  <a:pt x="1132154" y="69798"/>
                  <a:pt x="1140000" y="69868"/>
                </a:cubicBezTo>
                <a:cubicBezTo>
                  <a:pt x="1140023" y="65316"/>
                  <a:pt x="1141485" y="66293"/>
                  <a:pt x="1132697" y="66181"/>
                </a:cubicBezTo>
                <a:cubicBezTo>
                  <a:pt x="1116797" y="65991"/>
                  <a:pt x="1120900" y="76324"/>
                  <a:pt x="1119795" y="9935"/>
                </a:cubicBezTo>
                <a:cubicBezTo>
                  <a:pt x="1114764" y="9586"/>
                  <a:pt x="1117103" y="2615"/>
                  <a:pt x="1117471" y="66049"/>
                </a:cubicBezTo>
                <a:cubicBezTo>
                  <a:pt x="1111115" y="66026"/>
                  <a:pt x="1064805" y="65836"/>
                  <a:pt x="1055606" y="65867"/>
                </a:cubicBezTo>
                <a:cubicBezTo>
                  <a:pt x="1054117" y="-618"/>
                  <a:pt x="1057398" y="6058"/>
                  <a:pt x="1051914" y="5775"/>
                </a:cubicBezTo>
                <a:cubicBezTo>
                  <a:pt x="1052616" y="76956"/>
                  <a:pt x="1056347" y="65782"/>
                  <a:pt x="1039535" y="66018"/>
                </a:cubicBezTo>
                <a:cubicBezTo>
                  <a:pt x="1022145" y="66262"/>
                  <a:pt x="1021796" y="66138"/>
                  <a:pt x="993031" y="66212"/>
                </a:cubicBezTo>
                <a:cubicBezTo>
                  <a:pt x="990743" y="66216"/>
                  <a:pt x="991305" y="68748"/>
                  <a:pt x="991003" y="49424"/>
                </a:cubicBezTo>
                <a:cubicBezTo>
                  <a:pt x="990208" y="-3212"/>
                  <a:pt x="991635" y="2983"/>
                  <a:pt x="987121" y="2821"/>
                </a:cubicBezTo>
                <a:cubicBezTo>
                  <a:pt x="987691" y="40592"/>
                  <a:pt x="987873" y="53553"/>
                  <a:pt x="988113" y="66224"/>
                </a:cubicBezTo>
                <a:cubicBezTo>
                  <a:pt x="973644" y="66251"/>
                  <a:pt x="970134" y="66239"/>
                  <a:pt x="926620" y="66208"/>
                </a:cubicBezTo>
                <a:cubicBezTo>
                  <a:pt x="925038" y="-6209"/>
                  <a:pt x="927505" y="1157"/>
                  <a:pt x="922455" y="1053"/>
                </a:cubicBezTo>
                <a:cubicBezTo>
                  <a:pt x="923529" y="71477"/>
                  <a:pt x="923502" y="66204"/>
                  <a:pt x="923227" y="66204"/>
                </a:cubicBezTo>
                <a:cubicBezTo>
                  <a:pt x="899748" y="66204"/>
                  <a:pt x="900004" y="65855"/>
                  <a:pt x="876696" y="65855"/>
                </a:cubicBezTo>
                <a:cubicBezTo>
                  <a:pt x="857235" y="65855"/>
                  <a:pt x="862378" y="78510"/>
                  <a:pt x="861191" y="289"/>
                </a:cubicBezTo>
                <a:cubicBezTo>
                  <a:pt x="856871" y="262"/>
                  <a:pt x="857697" y="-8016"/>
                  <a:pt x="858895" y="66014"/>
                </a:cubicBezTo>
                <a:cubicBezTo>
                  <a:pt x="826213" y="66681"/>
                  <a:pt x="828831" y="66414"/>
                  <a:pt x="797449" y="66169"/>
                </a:cubicBezTo>
                <a:cubicBezTo>
                  <a:pt x="795944" y="-7617"/>
                  <a:pt x="797697" y="289"/>
                  <a:pt x="793016" y="331"/>
                </a:cubicBezTo>
                <a:cubicBezTo>
                  <a:pt x="794292" y="77351"/>
                  <a:pt x="798178" y="66123"/>
                  <a:pt x="783650" y="66123"/>
                </a:cubicBezTo>
                <a:cubicBezTo>
                  <a:pt x="723634" y="66123"/>
                  <a:pt x="732880" y="71407"/>
                  <a:pt x="732535" y="49416"/>
                </a:cubicBezTo>
                <a:cubicBezTo>
                  <a:pt x="732132" y="23505"/>
                  <a:pt x="731988" y="24393"/>
                  <a:pt x="731604" y="1316"/>
                </a:cubicBezTo>
                <a:cubicBezTo>
                  <a:pt x="727059" y="1417"/>
                  <a:pt x="728250" y="-6814"/>
                  <a:pt x="729646" y="66297"/>
                </a:cubicBezTo>
                <a:cubicBezTo>
                  <a:pt x="714032" y="66220"/>
                  <a:pt x="696580" y="65506"/>
                  <a:pt x="668188" y="66115"/>
                </a:cubicBezTo>
                <a:cubicBezTo>
                  <a:pt x="668001" y="44702"/>
                  <a:pt x="667361" y="17333"/>
                  <a:pt x="667125" y="3011"/>
                </a:cubicBezTo>
                <a:cubicBezTo>
                  <a:pt x="661928" y="3170"/>
                  <a:pt x="664441" y="-3918"/>
                  <a:pt x="665011" y="66181"/>
                </a:cubicBezTo>
                <a:cubicBezTo>
                  <a:pt x="637309" y="66755"/>
                  <a:pt x="623464" y="66061"/>
                  <a:pt x="603161" y="65991"/>
                </a:cubicBezTo>
                <a:cubicBezTo>
                  <a:pt x="602421" y="32969"/>
                  <a:pt x="602754" y="27425"/>
                  <a:pt x="602483" y="5128"/>
                </a:cubicBezTo>
                <a:cubicBezTo>
                  <a:pt x="598182" y="5275"/>
                  <a:pt x="599365" y="2068"/>
                  <a:pt x="599431" y="22997"/>
                </a:cubicBezTo>
                <a:cubicBezTo>
                  <a:pt x="599477" y="37901"/>
                  <a:pt x="599694" y="52882"/>
                  <a:pt x="599985" y="65987"/>
                </a:cubicBezTo>
                <a:cubicBezTo>
                  <a:pt x="597154" y="65983"/>
                  <a:pt x="552950" y="65960"/>
                  <a:pt x="551050" y="65956"/>
                </a:cubicBezTo>
                <a:cubicBezTo>
                  <a:pt x="534381" y="65956"/>
                  <a:pt x="538756" y="76153"/>
                  <a:pt x="538139" y="7465"/>
                </a:cubicBezTo>
                <a:cubicBezTo>
                  <a:pt x="533850" y="7628"/>
                  <a:pt x="535041" y="4813"/>
                  <a:pt x="535002" y="22986"/>
                </a:cubicBezTo>
                <a:cubicBezTo>
                  <a:pt x="534971" y="37529"/>
                  <a:pt x="535161" y="51847"/>
                  <a:pt x="535498" y="66006"/>
                </a:cubicBezTo>
                <a:cubicBezTo>
                  <a:pt x="475576" y="66464"/>
                  <a:pt x="534137" y="65979"/>
                  <a:pt x="474215" y="66367"/>
                </a:cubicBezTo>
                <a:cubicBezTo>
                  <a:pt x="474087" y="54115"/>
                  <a:pt x="473873" y="42418"/>
                  <a:pt x="473346" y="10028"/>
                </a:cubicBezTo>
                <a:cubicBezTo>
                  <a:pt x="468901" y="10210"/>
                  <a:pt x="470076" y="4309"/>
                  <a:pt x="470813" y="49474"/>
                </a:cubicBezTo>
                <a:cubicBezTo>
                  <a:pt x="471155" y="71132"/>
                  <a:pt x="483278" y="66468"/>
                  <a:pt x="411492" y="66468"/>
                </a:cubicBezTo>
                <a:cubicBezTo>
                  <a:pt x="408874" y="66468"/>
                  <a:pt x="410239" y="72888"/>
                  <a:pt x="408572" y="12773"/>
                </a:cubicBezTo>
                <a:cubicBezTo>
                  <a:pt x="403336" y="12998"/>
                  <a:pt x="406171" y="5093"/>
                  <a:pt x="406590" y="66456"/>
                </a:cubicBezTo>
                <a:cubicBezTo>
                  <a:pt x="386815" y="66355"/>
                  <a:pt x="373897" y="65212"/>
                  <a:pt x="344748" y="65999"/>
                </a:cubicBezTo>
                <a:cubicBezTo>
                  <a:pt x="344504" y="54561"/>
                  <a:pt x="344496" y="50420"/>
                  <a:pt x="343852" y="15669"/>
                </a:cubicBezTo>
                <a:cubicBezTo>
                  <a:pt x="339675" y="15863"/>
                  <a:pt x="340342" y="7966"/>
                  <a:pt x="341568" y="66088"/>
                </a:cubicBezTo>
                <a:cubicBezTo>
                  <a:pt x="326419" y="66526"/>
                  <a:pt x="310596" y="66468"/>
                  <a:pt x="295235" y="66278"/>
                </a:cubicBezTo>
                <a:cubicBezTo>
                  <a:pt x="275708" y="66057"/>
                  <a:pt x="279846" y="75308"/>
                  <a:pt x="279602" y="18674"/>
                </a:cubicBezTo>
                <a:cubicBezTo>
                  <a:pt x="275789" y="18856"/>
                  <a:pt x="275789" y="11455"/>
                  <a:pt x="276992" y="66146"/>
                </a:cubicBezTo>
                <a:cubicBezTo>
                  <a:pt x="273598" y="66138"/>
                  <a:pt x="275568" y="66142"/>
                  <a:pt x="225458" y="66131"/>
                </a:cubicBezTo>
                <a:cubicBezTo>
                  <a:pt x="212070" y="66131"/>
                  <a:pt x="215402" y="74021"/>
                  <a:pt x="214661" y="21776"/>
                </a:cubicBezTo>
                <a:cubicBezTo>
                  <a:pt x="210042" y="21981"/>
                  <a:pt x="211275" y="15212"/>
                  <a:pt x="212159" y="66096"/>
                </a:cubicBezTo>
                <a:cubicBezTo>
                  <a:pt x="195638" y="65999"/>
                  <a:pt x="193292" y="65774"/>
                  <a:pt x="150825" y="65991"/>
                </a:cubicBezTo>
                <a:cubicBezTo>
                  <a:pt x="150515" y="55224"/>
                  <a:pt x="150259" y="39557"/>
                  <a:pt x="150275" y="23036"/>
                </a:cubicBezTo>
                <a:cubicBezTo>
                  <a:pt x="146253" y="23044"/>
                  <a:pt x="146815" y="19062"/>
                  <a:pt x="147292" y="49478"/>
                </a:cubicBezTo>
                <a:cubicBezTo>
                  <a:pt x="147614" y="70252"/>
                  <a:pt x="150833" y="66030"/>
                  <a:pt x="132446" y="66030"/>
                </a:cubicBezTo>
                <a:cubicBezTo>
                  <a:pt x="109406" y="66030"/>
                  <a:pt x="109239" y="66379"/>
                  <a:pt x="86416" y="66383"/>
                </a:cubicBezTo>
                <a:cubicBezTo>
                  <a:pt x="86047" y="47497"/>
                  <a:pt x="86090" y="43093"/>
                  <a:pt x="85590" y="23024"/>
                </a:cubicBezTo>
                <a:cubicBezTo>
                  <a:pt x="81196" y="23044"/>
                  <a:pt x="82293" y="17445"/>
                  <a:pt x="83236" y="66379"/>
                </a:cubicBezTo>
                <a:cubicBezTo>
                  <a:pt x="82957" y="66379"/>
                  <a:pt x="21816" y="65941"/>
                  <a:pt x="21537" y="65937"/>
                </a:cubicBezTo>
                <a:cubicBezTo>
                  <a:pt x="21227" y="55302"/>
                  <a:pt x="21045" y="41619"/>
                  <a:pt x="20816" y="24761"/>
                </a:cubicBezTo>
                <a:cubicBezTo>
                  <a:pt x="16589" y="25006"/>
                  <a:pt x="17562" y="21404"/>
                  <a:pt x="18004" y="49474"/>
                </a:cubicBezTo>
                <a:cubicBezTo>
                  <a:pt x="18299" y="68356"/>
                  <a:pt x="19156" y="65906"/>
                  <a:pt x="16232" y="65859"/>
                </a:cubicBezTo>
                <a:cubicBezTo>
                  <a:pt x="-2810" y="65576"/>
                  <a:pt x="122" y="64580"/>
                  <a:pt x="215" y="69310"/>
                </a:cubicBezTo>
                <a:cubicBezTo>
                  <a:pt x="8433" y="69341"/>
                  <a:pt x="12962" y="69422"/>
                  <a:pt x="18470" y="69500"/>
                </a:cubicBezTo>
                <a:cubicBezTo>
                  <a:pt x="19815" y="110819"/>
                  <a:pt x="19474" y="112738"/>
                  <a:pt x="19753" y="140331"/>
                </a:cubicBezTo>
                <a:cubicBezTo>
                  <a:pt x="14091" y="140386"/>
                  <a:pt x="9538" y="140444"/>
                  <a:pt x="1359" y="140471"/>
                </a:cubicBezTo>
                <a:cubicBezTo>
                  <a:pt x="1417" y="145182"/>
                  <a:pt x="-1344" y="144154"/>
                  <a:pt x="16224" y="143968"/>
                </a:cubicBezTo>
                <a:cubicBezTo>
                  <a:pt x="21417" y="143918"/>
                  <a:pt x="19466" y="134147"/>
                  <a:pt x="20641" y="208209"/>
                </a:cubicBezTo>
                <a:cubicBezTo>
                  <a:pt x="20765" y="216095"/>
                  <a:pt x="24225" y="214125"/>
                  <a:pt x="2057" y="214113"/>
                </a:cubicBezTo>
                <a:cubicBezTo>
                  <a:pt x="2088" y="218913"/>
                  <a:pt x="-1309" y="217711"/>
                  <a:pt x="20800" y="217723"/>
                </a:cubicBezTo>
                <a:cubicBezTo>
                  <a:pt x="21114" y="235329"/>
                  <a:pt x="21871" y="260325"/>
                  <a:pt x="21913" y="288330"/>
                </a:cubicBezTo>
                <a:cubicBezTo>
                  <a:pt x="15441" y="288357"/>
                  <a:pt x="10430" y="288400"/>
                  <a:pt x="2429" y="288419"/>
                </a:cubicBezTo>
                <a:cubicBezTo>
                  <a:pt x="2445" y="293118"/>
                  <a:pt x="-154" y="292056"/>
                  <a:pt x="16216" y="291967"/>
                </a:cubicBezTo>
                <a:cubicBezTo>
                  <a:pt x="24217" y="291924"/>
                  <a:pt x="21696" y="280998"/>
                  <a:pt x="23003" y="362376"/>
                </a:cubicBezTo>
                <a:cubicBezTo>
                  <a:pt x="15991" y="362410"/>
                  <a:pt x="10880" y="362465"/>
                  <a:pt x="2654" y="362492"/>
                </a:cubicBezTo>
                <a:cubicBezTo>
                  <a:pt x="2666" y="367272"/>
                  <a:pt x="211" y="366132"/>
                  <a:pt x="16216" y="366028"/>
                </a:cubicBezTo>
                <a:cubicBezTo>
                  <a:pt x="25885" y="365962"/>
                  <a:pt x="23050" y="357680"/>
                  <a:pt x="24023" y="419765"/>
                </a:cubicBezTo>
                <a:cubicBezTo>
                  <a:pt x="24333" y="439554"/>
                  <a:pt x="26509" y="436169"/>
                  <a:pt x="16181" y="436363"/>
                </a:cubicBezTo>
                <a:cubicBezTo>
                  <a:pt x="467" y="436658"/>
                  <a:pt x="2891" y="435309"/>
                  <a:pt x="2914" y="440155"/>
                </a:cubicBezTo>
                <a:cubicBezTo>
                  <a:pt x="12451" y="440085"/>
                  <a:pt x="16433" y="439938"/>
                  <a:pt x="24450" y="439833"/>
                </a:cubicBezTo>
                <a:cubicBezTo>
                  <a:pt x="25369" y="472130"/>
                  <a:pt x="25043" y="457338"/>
                  <a:pt x="25776" y="510417"/>
                </a:cubicBezTo>
                <a:cubicBezTo>
                  <a:pt x="18078" y="510529"/>
                  <a:pt x="12920" y="510758"/>
                  <a:pt x="3403" y="510859"/>
                </a:cubicBezTo>
                <a:cubicBezTo>
                  <a:pt x="3441" y="515286"/>
                  <a:pt x="839" y="514612"/>
                  <a:pt x="16240" y="514220"/>
                </a:cubicBezTo>
                <a:cubicBezTo>
                  <a:pt x="29305" y="513902"/>
                  <a:pt x="25784" y="503147"/>
                  <a:pt x="26932" y="584536"/>
                </a:cubicBezTo>
                <a:cubicBezTo>
                  <a:pt x="17395" y="584489"/>
                  <a:pt x="14564" y="584412"/>
                  <a:pt x="4341" y="584373"/>
                </a:cubicBezTo>
                <a:cubicBezTo>
                  <a:pt x="4415" y="589138"/>
                  <a:pt x="2200" y="587929"/>
                  <a:pt x="16189" y="588064"/>
                </a:cubicBezTo>
                <a:cubicBezTo>
                  <a:pt x="29732" y="588188"/>
                  <a:pt x="26990" y="584761"/>
                  <a:pt x="27137" y="604887"/>
                </a:cubicBezTo>
                <a:cubicBezTo>
                  <a:pt x="27610" y="669597"/>
                  <a:pt x="32990" y="658783"/>
                  <a:pt x="16205" y="658826"/>
                </a:cubicBezTo>
                <a:cubicBezTo>
                  <a:pt x="3996" y="658845"/>
                  <a:pt x="5846" y="657647"/>
                  <a:pt x="5966" y="662443"/>
                </a:cubicBezTo>
                <a:cubicBezTo>
                  <a:pt x="12156" y="662436"/>
                  <a:pt x="17795" y="662420"/>
                  <a:pt x="28045" y="662408"/>
                </a:cubicBezTo>
                <a:cubicBezTo>
                  <a:pt x="29883" y="747054"/>
                  <a:pt x="31570" y="733093"/>
                  <a:pt x="16220" y="732949"/>
                </a:cubicBezTo>
                <a:cubicBezTo>
                  <a:pt x="6191" y="732856"/>
                  <a:pt x="7839" y="731961"/>
                  <a:pt x="7971" y="736481"/>
                </a:cubicBezTo>
                <a:cubicBezTo>
                  <a:pt x="15805" y="736532"/>
                  <a:pt x="20001" y="736605"/>
                  <a:pt x="28832" y="736640"/>
                </a:cubicBezTo>
                <a:cubicBezTo>
                  <a:pt x="28836" y="736788"/>
                  <a:pt x="29678" y="771314"/>
                  <a:pt x="30387" y="807235"/>
                </a:cubicBezTo>
                <a:cubicBezTo>
                  <a:pt x="20994" y="807162"/>
                  <a:pt x="16957" y="806991"/>
                  <a:pt x="9647" y="806867"/>
                </a:cubicBezTo>
                <a:cubicBezTo>
                  <a:pt x="9728" y="811423"/>
                  <a:pt x="8394" y="810434"/>
                  <a:pt x="16174" y="810608"/>
                </a:cubicBezTo>
                <a:cubicBezTo>
                  <a:pt x="34413" y="811027"/>
                  <a:pt x="30376" y="797868"/>
                  <a:pt x="31694" y="881382"/>
                </a:cubicBezTo>
                <a:cubicBezTo>
                  <a:pt x="22705" y="881363"/>
                  <a:pt x="19234" y="881316"/>
                  <a:pt x="10705" y="881269"/>
                </a:cubicBezTo>
                <a:cubicBezTo>
                  <a:pt x="10756" y="885814"/>
                  <a:pt x="9650" y="884867"/>
                  <a:pt x="16193" y="884910"/>
                </a:cubicBezTo>
                <a:cubicBezTo>
                  <a:pt x="37760" y="885057"/>
                  <a:pt x="30872" y="874147"/>
                  <a:pt x="32074" y="948829"/>
                </a:cubicBezTo>
                <a:cubicBezTo>
                  <a:pt x="32198" y="956917"/>
                  <a:pt x="36061" y="954893"/>
                  <a:pt x="11306" y="954900"/>
                </a:cubicBezTo>
                <a:cubicBezTo>
                  <a:pt x="11334" y="959700"/>
                  <a:pt x="7541" y="958498"/>
                  <a:pt x="32226" y="958494"/>
                </a:cubicBezTo>
                <a:cubicBezTo>
                  <a:pt x="32233" y="958871"/>
                  <a:pt x="33063" y="1010754"/>
                  <a:pt x="33509" y="1029625"/>
                </a:cubicBezTo>
                <a:cubicBezTo>
                  <a:pt x="23116" y="1029570"/>
                  <a:pt x="17756" y="1029373"/>
                  <a:pt x="11597" y="1029241"/>
                </a:cubicBezTo>
                <a:cubicBezTo>
                  <a:pt x="11609" y="1033572"/>
                  <a:pt x="7192" y="1033095"/>
                  <a:pt x="33595" y="1033227"/>
                </a:cubicBezTo>
                <a:cubicBezTo>
                  <a:pt x="33602" y="1033572"/>
                  <a:pt x="34979" y="1103190"/>
                  <a:pt x="34983" y="1103473"/>
                </a:cubicBezTo>
                <a:cubicBezTo>
                  <a:pt x="23565" y="1103492"/>
                  <a:pt x="18489" y="1103577"/>
                  <a:pt x="11760" y="1103639"/>
                </a:cubicBezTo>
                <a:cubicBezTo>
                  <a:pt x="11768" y="1108168"/>
                  <a:pt x="10860" y="1107253"/>
                  <a:pt x="16224" y="1107195"/>
                </a:cubicBezTo>
                <a:cubicBezTo>
                  <a:pt x="37104" y="1106970"/>
                  <a:pt x="35041" y="1106912"/>
                  <a:pt x="35053" y="1107594"/>
                </a:cubicBezTo>
                <a:cubicBezTo>
                  <a:pt x="35433" y="1131803"/>
                  <a:pt x="36158" y="1156415"/>
                  <a:pt x="36243" y="1177282"/>
                </a:cubicBezTo>
                <a:cubicBezTo>
                  <a:pt x="7180" y="1177309"/>
                  <a:pt x="11946" y="1176561"/>
                  <a:pt x="11962" y="1181047"/>
                </a:cubicBezTo>
                <a:cubicBezTo>
                  <a:pt x="18904" y="1180985"/>
                  <a:pt x="23930" y="1180895"/>
                  <a:pt x="36255" y="1180880"/>
                </a:cubicBezTo>
                <a:cubicBezTo>
                  <a:pt x="36313" y="1225145"/>
                  <a:pt x="36868" y="1230624"/>
                  <a:pt x="37353" y="1251138"/>
                </a:cubicBezTo>
                <a:cubicBezTo>
                  <a:pt x="24938" y="1251149"/>
                  <a:pt x="19823" y="1251262"/>
                  <a:pt x="12365" y="1251363"/>
                </a:cubicBezTo>
                <a:cubicBezTo>
                  <a:pt x="12400" y="1255689"/>
                  <a:pt x="11419" y="1254980"/>
                  <a:pt x="16228" y="1254910"/>
                </a:cubicBezTo>
                <a:cubicBezTo>
                  <a:pt x="43938" y="1254499"/>
                  <a:pt x="36813" y="1241759"/>
                  <a:pt x="38023" y="1319337"/>
                </a:cubicBezTo>
                <a:cubicBezTo>
                  <a:pt x="38155" y="1327812"/>
                  <a:pt x="42301" y="1325695"/>
                  <a:pt x="16201" y="1325769"/>
                </a:cubicBezTo>
                <a:cubicBezTo>
                  <a:pt x="12513" y="1325777"/>
                  <a:pt x="13145" y="1324850"/>
                  <a:pt x="13211" y="1329382"/>
                </a:cubicBezTo>
                <a:cubicBezTo>
                  <a:pt x="19711" y="1329371"/>
                  <a:pt x="24287" y="1329344"/>
                  <a:pt x="38175" y="1329344"/>
                </a:cubicBezTo>
                <a:cubicBezTo>
                  <a:pt x="38373" y="1343635"/>
                  <a:pt x="38582" y="1370701"/>
                  <a:pt x="39233" y="1399357"/>
                </a:cubicBezTo>
                <a:cubicBezTo>
                  <a:pt x="27060" y="1399361"/>
                  <a:pt x="22247" y="1399477"/>
                  <a:pt x="14533" y="1399632"/>
                </a:cubicBezTo>
                <a:cubicBezTo>
                  <a:pt x="14653" y="1404711"/>
                  <a:pt x="10725" y="1402959"/>
                  <a:pt x="39307" y="1402955"/>
                </a:cubicBezTo>
                <a:cubicBezTo>
                  <a:pt x="39315" y="1403246"/>
                  <a:pt x="40688" y="1473647"/>
                  <a:pt x="40696" y="1473969"/>
                </a:cubicBezTo>
                <a:cubicBezTo>
                  <a:pt x="30383" y="1473980"/>
                  <a:pt x="24613" y="1473887"/>
                  <a:pt x="16643" y="1473705"/>
                </a:cubicBezTo>
                <a:cubicBezTo>
                  <a:pt x="16790" y="1478183"/>
                  <a:pt x="12819" y="1477571"/>
                  <a:pt x="39466" y="1477571"/>
                </a:cubicBezTo>
                <a:cubicBezTo>
                  <a:pt x="40990" y="1477571"/>
                  <a:pt x="40754" y="1477412"/>
                  <a:pt x="40762" y="1478071"/>
                </a:cubicBezTo>
                <a:cubicBezTo>
                  <a:pt x="41972" y="1556575"/>
                  <a:pt x="42693" y="1548131"/>
                  <a:pt x="39466" y="1548131"/>
                </a:cubicBezTo>
                <a:cubicBezTo>
                  <a:pt x="15615" y="1548131"/>
                  <a:pt x="19078" y="1547107"/>
                  <a:pt x="19234" y="1551756"/>
                </a:cubicBezTo>
                <a:cubicBezTo>
                  <a:pt x="25241" y="1551741"/>
                  <a:pt x="30651" y="1551733"/>
                  <a:pt x="41902" y="1551733"/>
                </a:cubicBezTo>
                <a:cubicBezTo>
                  <a:pt x="43038" y="1601073"/>
                  <a:pt x="42720" y="1601511"/>
                  <a:pt x="42910" y="1621669"/>
                </a:cubicBezTo>
                <a:cubicBezTo>
                  <a:pt x="33699" y="1621642"/>
                  <a:pt x="27021" y="1621707"/>
                  <a:pt x="21560" y="1621804"/>
                </a:cubicBezTo>
                <a:cubicBezTo>
                  <a:pt x="21719" y="1626542"/>
                  <a:pt x="18570" y="1625263"/>
                  <a:pt x="39470" y="1625263"/>
                </a:cubicBezTo>
                <a:cubicBezTo>
                  <a:pt x="44248" y="1625263"/>
                  <a:pt x="42860" y="1617140"/>
                  <a:pt x="43996" y="1689833"/>
                </a:cubicBezTo>
                <a:cubicBezTo>
                  <a:pt x="44120" y="1697525"/>
                  <a:pt x="45299" y="1696211"/>
                  <a:pt x="39470" y="1696211"/>
                </a:cubicBezTo>
                <a:cubicBezTo>
                  <a:pt x="20955" y="1696211"/>
                  <a:pt x="23984" y="1694807"/>
                  <a:pt x="24147" y="1699712"/>
                </a:cubicBezTo>
                <a:cubicBezTo>
                  <a:pt x="30701" y="1699809"/>
                  <a:pt x="37543" y="1699824"/>
                  <a:pt x="44163" y="1699805"/>
                </a:cubicBezTo>
                <a:cubicBezTo>
                  <a:pt x="45501" y="1781372"/>
                  <a:pt x="47405" y="1770485"/>
                  <a:pt x="39470" y="1770485"/>
                </a:cubicBezTo>
                <a:cubicBezTo>
                  <a:pt x="24058" y="1770485"/>
                  <a:pt x="26459" y="1769314"/>
                  <a:pt x="26614" y="1774091"/>
                </a:cubicBezTo>
                <a:cubicBezTo>
                  <a:pt x="33141" y="1774079"/>
                  <a:pt x="38861" y="1774083"/>
                  <a:pt x="45121" y="1774083"/>
                </a:cubicBezTo>
                <a:cubicBezTo>
                  <a:pt x="45171" y="1786730"/>
                  <a:pt x="45435" y="1802134"/>
                  <a:pt x="45737" y="1819364"/>
                </a:cubicBezTo>
                <a:cubicBezTo>
                  <a:pt x="50659" y="1819326"/>
                  <a:pt x="48506" y="1825192"/>
                  <a:pt x="48297" y="1774083"/>
                </a:cubicBezTo>
                <a:lnTo>
                  <a:pt x="109689" y="1774087"/>
                </a:lnTo>
                <a:cubicBezTo>
                  <a:pt x="109953" y="1792845"/>
                  <a:pt x="110120" y="1805628"/>
                  <a:pt x="110581" y="1818849"/>
                </a:cubicBezTo>
                <a:cubicBezTo>
                  <a:pt x="115235" y="1818810"/>
                  <a:pt x="113571" y="1824913"/>
                  <a:pt x="112869" y="1774087"/>
                </a:cubicBezTo>
                <a:cubicBezTo>
                  <a:pt x="165159" y="1774091"/>
                  <a:pt x="150961" y="1773626"/>
                  <a:pt x="174517" y="1773540"/>
                </a:cubicBezTo>
                <a:cubicBezTo>
                  <a:pt x="174928" y="1790604"/>
                  <a:pt x="174971" y="1799917"/>
                  <a:pt x="175359" y="1818337"/>
                </a:cubicBezTo>
                <a:cubicBezTo>
                  <a:pt x="179613" y="1818302"/>
                  <a:pt x="178539" y="1821865"/>
                  <a:pt x="178128" y="1795741"/>
                </a:cubicBezTo>
                <a:cubicBezTo>
                  <a:pt x="177736" y="1770916"/>
                  <a:pt x="177201" y="1773533"/>
                  <a:pt x="178958" y="1773533"/>
                </a:cubicBezTo>
                <a:cubicBezTo>
                  <a:pt x="201560" y="1773533"/>
                  <a:pt x="202014" y="1773916"/>
                  <a:pt x="225450" y="1773916"/>
                </a:cubicBezTo>
                <a:cubicBezTo>
                  <a:pt x="242824" y="1773920"/>
                  <a:pt x="238892" y="1769516"/>
                  <a:pt x="239303" y="1795811"/>
                </a:cubicBezTo>
                <a:cubicBezTo>
                  <a:pt x="239699" y="1821179"/>
                  <a:pt x="238935" y="1817845"/>
                  <a:pt x="243007" y="1817810"/>
                </a:cubicBezTo>
                <a:cubicBezTo>
                  <a:pt x="242537" y="1804077"/>
                  <a:pt x="242289" y="1786571"/>
                  <a:pt x="242285" y="1773920"/>
                </a:cubicBezTo>
                <a:cubicBezTo>
                  <a:pt x="268176" y="1773928"/>
                  <a:pt x="280397" y="1773963"/>
                  <a:pt x="295231" y="1773843"/>
                </a:cubicBezTo>
                <a:cubicBezTo>
                  <a:pt x="305745" y="1773758"/>
                  <a:pt x="303488" y="1769396"/>
                  <a:pt x="303899" y="1795807"/>
                </a:cubicBezTo>
                <a:cubicBezTo>
                  <a:pt x="304286" y="1820597"/>
                  <a:pt x="303216" y="1817337"/>
                  <a:pt x="307436" y="1817306"/>
                </a:cubicBezTo>
                <a:cubicBezTo>
                  <a:pt x="307164" y="1801987"/>
                  <a:pt x="306924" y="1786506"/>
                  <a:pt x="306749" y="1773769"/>
                </a:cubicBezTo>
                <a:cubicBezTo>
                  <a:pt x="325287" y="1773699"/>
                  <a:pt x="340164" y="1773816"/>
                  <a:pt x="368463" y="1773804"/>
                </a:cubicBezTo>
                <a:cubicBezTo>
                  <a:pt x="368521" y="1787293"/>
                  <a:pt x="368812" y="1804817"/>
                  <a:pt x="369103" y="1816829"/>
                </a:cubicBezTo>
                <a:cubicBezTo>
                  <a:pt x="374052" y="1816794"/>
                  <a:pt x="371837" y="1822404"/>
                  <a:pt x="371643" y="1773796"/>
                </a:cubicBezTo>
                <a:cubicBezTo>
                  <a:pt x="371930" y="1773796"/>
                  <a:pt x="432590" y="1773529"/>
                  <a:pt x="432900" y="1773525"/>
                </a:cubicBezTo>
                <a:cubicBezTo>
                  <a:pt x="433299" y="1794752"/>
                  <a:pt x="433326" y="1801394"/>
                  <a:pt x="433668" y="1816325"/>
                </a:cubicBezTo>
                <a:cubicBezTo>
                  <a:pt x="438093" y="1816294"/>
                  <a:pt x="436980" y="1822474"/>
                  <a:pt x="436084" y="1773506"/>
                </a:cubicBezTo>
                <a:cubicBezTo>
                  <a:pt x="479407" y="1773211"/>
                  <a:pt x="475863" y="1773777"/>
                  <a:pt x="497887" y="1773882"/>
                </a:cubicBezTo>
                <a:cubicBezTo>
                  <a:pt x="498322" y="1787134"/>
                  <a:pt x="498562" y="1803375"/>
                  <a:pt x="498624" y="1815825"/>
                </a:cubicBezTo>
                <a:cubicBezTo>
                  <a:pt x="502754" y="1815794"/>
                  <a:pt x="501948" y="1819132"/>
                  <a:pt x="501583" y="1795741"/>
                </a:cubicBezTo>
                <a:cubicBezTo>
                  <a:pt x="501188" y="1770574"/>
                  <a:pt x="499760" y="1773901"/>
                  <a:pt x="504531" y="1773901"/>
                </a:cubicBezTo>
                <a:cubicBezTo>
                  <a:pt x="546334" y="1773936"/>
                  <a:pt x="553450" y="1773955"/>
                  <a:pt x="562483" y="1773916"/>
                </a:cubicBezTo>
                <a:cubicBezTo>
                  <a:pt x="562762" y="1791484"/>
                  <a:pt x="562971" y="1803286"/>
                  <a:pt x="563084" y="1815332"/>
                </a:cubicBezTo>
                <a:cubicBezTo>
                  <a:pt x="567214" y="1815301"/>
                  <a:pt x="566365" y="1818601"/>
                  <a:pt x="566008" y="1795741"/>
                </a:cubicBezTo>
                <a:cubicBezTo>
                  <a:pt x="565601" y="1770113"/>
                  <a:pt x="562770" y="1773940"/>
                  <a:pt x="574331" y="1773831"/>
                </a:cubicBezTo>
                <a:cubicBezTo>
                  <a:pt x="596541" y="1773622"/>
                  <a:pt x="609246" y="1773715"/>
                  <a:pt x="620827" y="1773885"/>
                </a:cubicBezTo>
                <a:cubicBezTo>
                  <a:pt x="628924" y="1774006"/>
                  <a:pt x="626791" y="1769865"/>
                  <a:pt x="627199" y="1795811"/>
                </a:cubicBezTo>
                <a:cubicBezTo>
                  <a:pt x="627548" y="1818104"/>
                  <a:pt x="626687" y="1814844"/>
                  <a:pt x="630759" y="1814813"/>
                </a:cubicBezTo>
                <a:cubicBezTo>
                  <a:pt x="630472" y="1803802"/>
                  <a:pt x="630185" y="1787207"/>
                  <a:pt x="630193" y="1774002"/>
                </a:cubicBezTo>
                <a:cubicBezTo>
                  <a:pt x="666070" y="1774324"/>
                  <a:pt x="663371" y="1773440"/>
                  <a:pt x="691461" y="1773440"/>
                </a:cubicBezTo>
                <a:cubicBezTo>
                  <a:pt x="691515" y="1786447"/>
                  <a:pt x="691786" y="1803216"/>
                  <a:pt x="692046" y="1814343"/>
                </a:cubicBezTo>
                <a:cubicBezTo>
                  <a:pt x="696910" y="1814305"/>
                  <a:pt x="694831" y="1819977"/>
                  <a:pt x="694641" y="1773444"/>
                </a:cubicBezTo>
                <a:cubicBezTo>
                  <a:pt x="700675" y="1773451"/>
                  <a:pt x="675459" y="1773343"/>
                  <a:pt x="756429" y="1773734"/>
                </a:cubicBezTo>
                <a:cubicBezTo>
                  <a:pt x="756661" y="1785183"/>
                  <a:pt x="756952" y="1802169"/>
                  <a:pt x="757038" y="1813847"/>
                </a:cubicBezTo>
                <a:cubicBezTo>
                  <a:pt x="761191" y="1813816"/>
                  <a:pt x="760326" y="1816957"/>
                  <a:pt x="759997" y="1795745"/>
                </a:cubicBezTo>
                <a:cubicBezTo>
                  <a:pt x="759617" y="1771311"/>
                  <a:pt x="759248" y="1773750"/>
                  <a:pt x="760396" y="1773754"/>
                </a:cubicBezTo>
                <a:cubicBezTo>
                  <a:pt x="833450" y="1774145"/>
                  <a:pt x="820912" y="1766965"/>
                  <a:pt x="821373" y="1795807"/>
                </a:cubicBezTo>
                <a:cubicBezTo>
                  <a:pt x="821691" y="1816282"/>
                  <a:pt x="820695" y="1813359"/>
                  <a:pt x="824856" y="1813328"/>
                </a:cubicBezTo>
                <a:cubicBezTo>
                  <a:pt x="824526" y="1796323"/>
                  <a:pt x="824499" y="1790088"/>
                  <a:pt x="824142" y="1773544"/>
                </a:cubicBezTo>
                <a:cubicBezTo>
                  <a:pt x="853423" y="1773471"/>
                  <a:pt x="851984" y="1773994"/>
                  <a:pt x="885573" y="1773916"/>
                </a:cubicBezTo>
                <a:cubicBezTo>
                  <a:pt x="885953" y="1791092"/>
                  <a:pt x="885961" y="1797222"/>
                  <a:pt x="886283" y="1812855"/>
                </a:cubicBezTo>
                <a:cubicBezTo>
                  <a:pt x="890475" y="1812824"/>
                  <a:pt x="889479" y="1815693"/>
                  <a:pt x="889157" y="1795745"/>
                </a:cubicBezTo>
                <a:cubicBezTo>
                  <a:pt x="888750" y="1769524"/>
                  <a:pt x="885783" y="1773944"/>
                  <a:pt x="899965" y="1773851"/>
                </a:cubicBezTo>
                <a:cubicBezTo>
                  <a:pt x="913725" y="1773758"/>
                  <a:pt x="924972" y="1773719"/>
                  <a:pt x="946485" y="1773835"/>
                </a:cubicBezTo>
                <a:cubicBezTo>
                  <a:pt x="951678" y="1773862"/>
                  <a:pt x="950227" y="1769946"/>
                  <a:pt x="950638" y="1795811"/>
                </a:cubicBezTo>
                <a:cubicBezTo>
                  <a:pt x="950960" y="1815669"/>
                  <a:pt x="949847" y="1812370"/>
                  <a:pt x="954082" y="1812339"/>
                </a:cubicBezTo>
                <a:cubicBezTo>
                  <a:pt x="953861" y="1798761"/>
                  <a:pt x="953655" y="1786963"/>
                  <a:pt x="953520" y="1773870"/>
                </a:cubicBezTo>
                <a:cubicBezTo>
                  <a:pt x="998309" y="1774044"/>
                  <a:pt x="986101" y="1773517"/>
                  <a:pt x="1014823" y="1773494"/>
                </a:cubicBezTo>
                <a:cubicBezTo>
                  <a:pt x="1015397" y="1817829"/>
                  <a:pt x="1014194" y="1811874"/>
                  <a:pt x="1018616" y="1811839"/>
                </a:cubicBezTo>
                <a:cubicBezTo>
                  <a:pt x="1018371" y="1800487"/>
                  <a:pt x="1018154" y="1784982"/>
                  <a:pt x="1018007" y="1773494"/>
                </a:cubicBezTo>
                <a:cubicBezTo>
                  <a:pt x="1038344" y="1773502"/>
                  <a:pt x="1034400" y="1773668"/>
                  <a:pt x="1079504" y="1773653"/>
                </a:cubicBezTo>
                <a:cubicBezTo>
                  <a:pt x="1080163" y="1817162"/>
                  <a:pt x="1078767" y="1811350"/>
                  <a:pt x="1083281" y="1811312"/>
                </a:cubicBezTo>
                <a:cubicBezTo>
                  <a:pt x="1083060" y="1799676"/>
                  <a:pt x="1082920" y="1789712"/>
                  <a:pt x="1082680" y="1773649"/>
                </a:cubicBezTo>
                <a:cubicBezTo>
                  <a:pt x="1113163" y="1773637"/>
                  <a:pt x="1120147" y="1773653"/>
                  <a:pt x="1132678" y="1773587"/>
                </a:cubicBezTo>
                <a:cubicBezTo>
                  <a:pt x="1147097" y="1773509"/>
                  <a:pt x="1143719" y="1769085"/>
                  <a:pt x="1144134" y="1795818"/>
                </a:cubicBezTo>
                <a:cubicBezTo>
                  <a:pt x="1144410" y="1813545"/>
                  <a:pt x="1143405" y="1810804"/>
                  <a:pt x="1147586" y="1810769"/>
                </a:cubicBezTo>
                <a:cubicBezTo>
                  <a:pt x="1146651" y="1767678"/>
                  <a:pt x="1144534" y="1773537"/>
                  <a:pt x="1155967" y="1773537"/>
                </a:cubicBezTo>
                <a:close/>
                <a:moveTo>
                  <a:pt x="1139810" y="1478086"/>
                </a:moveTo>
                <a:cubicBezTo>
                  <a:pt x="1141047" y="1559064"/>
                  <a:pt x="1143378" y="1548003"/>
                  <a:pt x="1132682" y="1547929"/>
                </a:cubicBezTo>
                <a:cubicBezTo>
                  <a:pt x="1068028" y="1547491"/>
                  <a:pt x="1079062" y="1552221"/>
                  <a:pt x="1078732" y="1530971"/>
                </a:cubicBezTo>
                <a:cubicBezTo>
                  <a:pt x="1077728" y="1466676"/>
                  <a:pt x="1074889" y="1477257"/>
                  <a:pt x="1086070" y="1477470"/>
                </a:cubicBezTo>
                <a:cubicBezTo>
                  <a:pt x="1125779" y="1478218"/>
                  <a:pt x="1139791" y="1476993"/>
                  <a:pt x="1139810" y="1478086"/>
                </a:cubicBezTo>
                <a:close/>
                <a:moveTo>
                  <a:pt x="1139740" y="1474019"/>
                </a:moveTo>
                <a:cubicBezTo>
                  <a:pt x="1086803" y="1474147"/>
                  <a:pt x="1106310" y="1474101"/>
                  <a:pt x="1077964" y="1473736"/>
                </a:cubicBezTo>
                <a:cubicBezTo>
                  <a:pt x="1077677" y="1453404"/>
                  <a:pt x="1077886" y="1427796"/>
                  <a:pt x="1076967" y="1402971"/>
                </a:cubicBezTo>
                <a:cubicBezTo>
                  <a:pt x="1130766" y="1402998"/>
                  <a:pt x="1115048" y="1402955"/>
                  <a:pt x="1138383" y="1403292"/>
                </a:cubicBezTo>
                <a:cubicBezTo>
                  <a:pt x="1138534" y="1437272"/>
                  <a:pt x="1139348" y="1451528"/>
                  <a:pt x="1139740" y="1474019"/>
                </a:cubicBezTo>
                <a:close/>
                <a:moveTo>
                  <a:pt x="1138371" y="1399683"/>
                </a:moveTo>
                <a:cubicBezTo>
                  <a:pt x="1074276" y="1398721"/>
                  <a:pt x="1076867" y="1400299"/>
                  <a:pt x="1076804" y="1398585"/>
                </a:cubicBezTo>
                <a:cubicBezTo>
                  <a:pt x="1076091" y="1380460"/>
                  <a:pt x="1075897" y="1364455"/>
                  <a:pt x="1075816" y="1345756"/>
                </a:cubicBezTo>
                <a:cubicBezTo>
                  <a:pt x="1075730" y="1325749"/>
                  <a:pt x="1072930" y="1329115"/>
                  <a:pt x="1086093" y="1329080"/>
                </a:cubicBezTo>
                <a:cubicBezTo>
                  <a:pt x="1104755" y="1329029"/>
                  <a:pt x="1117875" y="1328998"/>
                  <a:pt x="1132651" y="1329235"/>
                </a:cubicBezTo>
                <a:cubicBezTo>
                  <a:pt x="1138976" y="1329340"/>
                  <a:pt x="1138045" y="1319418"/>
                  <a:pt x="1138371" y="1399683"/>
                </a:cubicBezTo>
                <a:close/>
                <a:moveTo>
                  <a:pt x="496611" y="1478024"/>
                </a:moveTo>
                <a:cubicBezTo>
                  <a:pt x="496592" y="1476939"/>
                  <a:pt x="489479" y="1476695"/>
                  <a:pt x="557965" y="1477090"/>
                </a:cubicBezTo>
                <a:cubicBezTo>
                  <a:pt x="558434" y="1504242"/>
                  <a:pt x="558015" y="1516268"/>
                  <a:pt x="558822" y="1547910"/>
                </a:cubicBezTo>
                <a:cubicBezTo>
                  <a:pt x="524290" y="1547941"/>
                  <a:pt x="516367" y="1548406"/>
                  <a:pt x="497146" y="1548232"/>
                </a:cubicBezTo>
                <a:cubicBezTo>
                  <a:pt x="496282" y="1499752"/>
                  <a:pt x="497073" y="1507630"/>
                  <a:pt x="496611" y="1478024"/>
                </a:cubicBezTo>
                <a:close/>
                <a:moveTo>
                  <a:pt x="107432" y="1403471"/>
                </a:moveTo>
                <a:cubicBezTo>
                  <a:pt x="170302" y="1403471"/>
                  <a:pt x="141863" y="1403292"/>
                  <a:pt x="168712" y="1403098"/>
                </a:cubicBezTo>
                <a:cubicBezTo>
                  <a:pt x="168766" y="1418243"/>
                  <a:pt x="168999" y="1425256"/>
                  <a:pt x="169301" y="1451629"/>
                </a:cubicBezTo>
                <a:cubicBezTo>
                  <a:pt x="169639" y="1481025"/>
                  <a:pt x="182072" y="1473143"/>
                  <a:pt x="109200" y="1473538"/>
                </a:cubicBezTo>
                <a:cubicBezTo>
                  <a:pt x="106478" y="1473554"/>
                  <a:pt x="109468" y="1471135"/>
                  <a:pt x="107432" y="1403471"/>
                </a:cubicBezTo>
                <a:close/>
                <a:moveTo>
                  <a:pt x="104081" y="1180926"/>
                </a:moveTo>
                <a:cubicBezTo>
                  <a:pt x="130666" y="1181322"/>
                  <a:pt x="123224" y="1181248"/>
                  <a:pt x="165066" y="1181116"/>
                </a:cubicBezTo>
                <a:cubicBezTo>
                  <a:pt x="166583" y="1254247"/>
                  <a:pt x="164612" y="1168620"/>
                  <a:pt x="166583" y="1251246"/>
                </a:cubicBezTo>
                <a:cubicBezTo>
                  <a:pt x="144515" y="1251537"/>
                  <a:pt x="158035" y="1251929"/>
                  <a:pt x="104810" y="1251673"/>
                </a:cubicBezTo>
                <a:cubicBezTo>
                  <a:pt x="104671" y="1224882"/>
                  <a:pt x="105249" y="1245008"/>
                  <a:pt x="104081" y="1180926"/>
                </a:cubicBezTo>
                <a:close/>
                <a:moveTo>
                  <a:pt x="99726" y="895867"/>
                </a:moveTo>
                <a:cubicBezTo>
                  <a:pt x="99493" y="880855"/>
                  <a:pt x="89573" y="885116"/>
                  <a:pt x="155712" y="884670"/>
                </a:cubicBezTo>
                <a:cubicBezTo>
                  <a:pt x="163042" y="884623"/>
                  <a:pt x="160230" y="875008"/>
                  <a:pt x="161386" y="948856"/>
                </a:cubicBezTo>
                <a:cubicBezTo>
                  <a:pt x="161510" y="956540"/>
                  <a:pt x="169980" y="955602"/>
                  <a:pt x="109216" y="954951"/>
                </a:cubicBezTo>
                <a:cubicBezTo>
                  <a:pt x="96329" y="954807"/>
                  <a:pt x="100796" y="964291"/>
                  <a:pt x="99726" y="895867"/>
                </a:cubicBezTo>
                <a:close/>
                <a:moveTo>
                  <a:pt x="93703" y="525526"/>
                </a:moveTo>
                <a:cubicBezTo>
                  <a:pt x="93482" y="511382"/>
                  <a:pt x="82154" y="513801"/>
                  <a:pt x="154940" y="514383"/>
                </a:cubicBezTo>
                <a:cubicBezTo>
                  <a:pt x="156212" y="590011"/>
                  <a:pt x="156084" y="584873"/>
                  <a:pt x="155735" y="584866"/>
                </a:cubicBezTo>
                <a:cubicBezTo>
                  <a:pt x="85555" y="583450"/>
                  <a:pt x="94265" y="589161"/>
                  <a:pt x="94095" y="578426"/>
                </a:cubicBezTo>
                <a:cubicBezTo>
                  <a:pt x="93688" y="551538"/>
                  <a:pt x="94122" y="551689"/>
                  <a:pt x="93703" y="525526"/>
                </a:cubicBezTo>
                <a:close/>
                <a:moveTo>
                  <a:pt x="152803" y="366020"/>
                </a:moveTo>
                <a:cubicBezTo>
                  <a:pt x="152885" y="371080"/>
                  <a:pt x="153781" y="436320"/>
                  <a:pt x="153781" y="436596"/>
                </a:cubicBezTo>
                <a:cubicBezTo>
                  <a:pt x="80339" y="435266"/>
                  <a:pt x="92559" y="442473"/>
                  <a:pt x="92206" y="419722"/>
                </a:cubicBezTo>
                <a:cubicBezTo>
                  <a:pt x="91791" y="393203"/>
                  <a:pt x="91380" y="393273"/>
                  <a:pt x="90965" y="366861"/>
                </a:cubicBezTo>
                <a:cubicBezTo>
                  <a:pt x="90930" y="364717"/>
                  <a:pt x="87746" y="366485"/>
                  <a:pt x="152803" y="366020"/>
                </a:cubicBezTo>
                <a:close/>
                <a:moveTo>
                  <a:pt x="90891" y="362236"/>
                </a:moveTo>
                <a:cubicBezTo>
                  <a:pt x="90345" y="327962"/>
                  <a:pt x="89871" y="310298"/>
                  <a:pt x="89899" y="292164"/>
                </a:cubicBezTo>
                <a:cubicBezTo>
                  <a:pt x="113020" y="292184"/>
                  <a:pt x="111807" y="292381"/>
                  <a:pt x="151345" y="292308"/>
                </a:cubicBezTo>
                <a:cubicBezTo>
                  <a:pt x="151403" y="327179"/>
                  <a:pt x="152287" y="336868"/>
                  <a:pt x="152745" y="362414"/>
                </a:cubicBezTo>
                <a:cubicBezTo>
                  <a:pt x="119575" y="362662"/>
                  <a:pt x="111733" y="362275"/>
                  <a:pt x="90891" y="362236"/>
                </a:cubicBezTo>
                <a:close/>
                <a:moveTo>
                  <a:pt x="153819" y="440198"/>
                </a:moveTo>
                <a:cubicBezTo>
                  <a:pt x="154199" y="476643"/>
                  <a:pt x="154432" y="484986"/>
                  <a:pt x="154878" y="510785"/>
                </a:cubicBezTo>
                <a:cubicBezTo>
                  <a:pt x="139563" y="510665"/>
                  <a:pt x="124376" y="510680"/>
                  <a:pt x="109197" y="510762"/>
                </a:cubicBezTo>
                <a:cubicBezTo>
                  <a:pt x="89286" y="510870"/>
                  <a:pt x="93447" y="523153"/>
                  <a:pt x="92563" y="446180"/>
                </a:cubicBezTo>
                <a:cubicBezTo>
                  <a:pt x="92470" y="437999"/>
                  <a:pt x="82646" y="438957"/>
                  <a:pt x="153819" y="440198"/>
                </a:cubicBezTo>
                <a:close/>
                <a:moveTo>
                  <a:pt x="670208" y="419788"/>
                </a:moveTo>
                <a:cubicBezTo>
                  <a:pt x="670553" y="441842"/>
                  <a:pt x="680842" y="435634"/>
                  <a:pt x="620831" y="436355"/>
                </a:cubicBezTo>
                <a:cubicBezTo>
                  <a:pt x="606435" y="436530"/>
                  <a:pt x="609549" y="439767"/>
                  <a:pt x="609235" y="419719"/>
                </a:cubicBezTo>
                <a:cubicBezTo>
                  <a:pt x="608820" y="393245"/>
                  <a:pt x="608351" y="393226"/>
                  <a:pt x="607939" y="366858"/>
                </a:cubicBezTo>
                <a:cubicBezTo>
                  <a:pt x="607908" y="364888"/>
                  <a:pt x="604135" y="366772"/>
                  <a:pt x="667377" y="366090"/>
                </a:cubicBezTo>
                <a:cubicBezTo>
                  <a:pt x="671829" y="366043"/>
                  <a:pt x="669273" y="360076"/>
                  <a:pt x="670208" y="419788"/>
                </a:cubicBezTo>
                <a:close/>
                <a:moveTo>
                  <a:pt x="735102" y="436386"/>
                </a:moveTo>
                <a:cubicBezTo>
                  <a:pt x="716153" y="436379"/>
                  <a:pt x="739624" y="436359"/>
                  <a:pt x="673710" y="436255"/>
                </a:cubicBezTo>
                <a:cubicBezTo>
                  <a:pt x="672779" y="399375"/>
                  <a:pt x="673574" y="396417"/>
                  <a:pt x="673094" y="366032"/>
                </a:cubicBezTo>
                <a:cubicBezTo>
                  <a:pt x="709774" y="365687"/>
                  <a:pt x="734563" y="366563"/>
                  <a:pt x="734567" y="366904"/>
                </a:cubicBezTo>
                <a:cubicBezTo>
                  <a:pt x="735025" y="396056"/>
                  <a:pt x="734098" y="400550"/>
                  <a:pt x="735102" y="436386"/>
                </a:cubicBezTo>
                <a:close/>
                <a:moveTo>
                  <a:pt x="992508" y="362476"/>
                </a:moveTo>
                <a:cubicBezTo>
                  <a:pt x="918488" y="362503"/>
                  <a:pt x="931317" y="366629"/>
                  <a:pt x="931096" y="340423"/>
                </a:cubicBezTo>
                <a:cubicBezTo>
                  <a:pt x="930979" y="324593"/>
                  <a:pt x="930700" y="306777"/>
                  <a:pt x="930378" y="292044"/>
                </a:cubicBezTo>
                <a:cubicBezTo>
                  <a:pt x="947148" y="291959"/>
                  <a:pt x="965876" y="291125"/>
                  <a:pt x="991724" y="291893"/>
                </a:cubicBezTo>
                <a:cubicBezTo>
                  <a:pt x="992822" y="320553"/>
                  <a:pt x="992255" y="342920"/>
                  <a:pt x="992508" y="362476"/>
                </a:cubicBezTo>
                <a:close/>
                <a:moveTo>
                  <a:pt x="994338" y="472688"/>
                </a:moveTo>
                <a:cubicBezTo>
                  <a:pt x="995005" y="515926"/>
                  <a:pt x="995719" y="510626"/>
                  <a:pt x="993000" y="510688"/>
                </a:cubicBezTo>
                <a:cubicBezTo>
                  <a:pt x="976785" y="511037"/>
                  <a:pt x="962893" y="511041"/>
                  <a:pt x="946516" y="510688"/>
                </a:cubicBezTo>
                <a:cubicBezTo>
                  <a:pt x="928653" y="510304"/>
                  <a:pt x="934788" y="521850"/>
                  <a:pt x="932573" y="446145"/>
                </a:cubicBezTo>
                <a:cubicBezTo>
                  <a:pt x="932376" y="439376"/>
                  <a:pt x="922475" y="439271"/>
                  <a:pt x="993012" y="440128"/>
                </a:cubicBezTo>
                <a:cubicBezTo>
                  <a:pt x="994959" y="440151"/>
                  <a:pt x="993768" y="436255"/>
                  <a:pt x="994338" y="472688"/>
                </a:cubicBezTo>
                <a:close/>
                <a:moveTo>
                  <a:pt x="1062820" y="1251432"/>
                </a:moveTo>
                <a:cubicBezTo>
                  <a:pt x="999449" y="1251432"/>
                  <a:pt x="1009595" y="1254325"/>
                  <a:pt x="1009475" y="1239905"/>
                </a:cubicBezTo>
                <a:cubicBezTo>
                  <a:pt x="1008908" y="1171974"/>
                  <a:pt x="1006128" y="1181341"/>
                  <a:pt x="1016293" y="1181341"/>
                </a:cubicBezTo>
                <a:cubicBezTo>
                  <a:pt x="1078011" y="1181341"/>
                  <a:pt x="1070293" y="1177623"/>
                  <a:pt x="1070355" y="1186998"/>
                </a:cubicBezTo>
                <a:cubicBezTo>
                  <a:pt x="1070739" y="1261145"/>
                  <a:pt x="1075296" y="1251432"/>
                  <a:pt x="1062820" y="1251432"/>
                </a:cubicBezTo>
                <a:close/>
                <a:moveTo>
                  <a:pt x="1071282" y="1255019"/>
                </a:moveTo>
                <a:cubicBezTo>
                  <a:pt x="1071864" y="1292363"/>
                  <a:pt x="1072216" y="1307062"/>
                  <a:pt x="1072465" y="1325505"/>
                </a:cubicBezTo>
                <a:cubicBezTo>
                  <a:pt x="1033663" y="1325548"/>
                  <a:pt x="1036134" y="1325811"/>
                  <a:pt x="1010968" y="1325753"/>
                </a:cubicBezTo>
                <a:cubicBezTo>
                  <a:pt x="1010122" y="1278561"/>
                  <a:pt x="1010018" y="1285683"/>
                  <a:pt x="1009626" y="1254984"/>
                </a:cubicBezTo>
                <a:cubicBezTo>
                  <a:pt x="1028734" y="1254941"/>
                  <a:pt x="1053372" y="1255081"/>
                  <a:pt x="1071282" y="1255019"/>
                </a:cubicBezTo>
                <a:close/>
                <a:moveTo>
                  <a:pt x="1062820" y="1177231"/>
                </a:moveTo>
                <a:cubicBezTo>
                  <a:pt x="997790" y="1177231"/>
                  <a:pt x="1008990" y="1183365"/>
                  <a:pt x="1008633" y="1160486"/>
                </a:cubicBezTo>
                <a:cubicBezTo>
                  <a:pt x="1007629" y="1096319"/>
                  <a:pt x="1004437" y="1107063"/>
                  <a:pt x="1016293" y="1107063"/>
                </a:cubicBezTo>
                <a:cubicBezTo>
                  <a:pt x="1073430" y="1107063"/>
                  <a:pt x="1069064" y="1106148"/>
                  <a:pt x="1069083" y="1107617"/>
                </a:cubicBezTo>
                <a:cubicBezTo>
                  <a:pt x="1070332" y="1188103"/>
                  <a:pt x="1073271" y="1177231"/>
                  <a:pt x="1062820" y="1177231"/>
                </a:cubicBezTo>
                <a:close/>
                <a:moveTo>
                  <a:pt x="1007264" y="1081078"/>
                </a:moveTo>
                <a:cubicBezTo>
                  <a:pt x="1006876" y="1062511"/>
                  <a:pt x="1006616" y="1045207"/>
                  <a:pt x="1006496" y="1032777"/>
                </a:cubicBezTo>
                <a:cubicBezTo>
                  <a:pt x="1019562" y="1032769"/>
                  <a:pt x="1009339" y="1032769"/>
                  <a:pt x="1062820" y="1032788"/>
                </a:cubicBezTo>
                <a:cubicBezTo>
                  <a:pt x="1069766" y="1032788"/>
                  <a:pt x="1067656" y="1021882"/>
                  <a:pt x="1069017" y="1103228"/>
                </a:cubicBezTo>
                <a:cubicBezTo>
                  <a:pt x="995459" y="1103003"/>
                  <a:pt x="1007885" y="1110684"/>
                  <a:pt x="1007264" y="1081078"/>
                </a:cubicBezTo>
                <a:close/>
                <a:moveTo>
                  <a:pt x="1062820" y="1029186"/>
                </a:moveTo>
                <a:cubicBezTo>
                  <a:pt x="1008932" y="1029167"/>
                  <a:pt x="1019426" y="1029171"/>
                  <a:pt x="1006461" y="1029175"/>
                </a:cubicBezTo>
                <a:cubicBezTo>
                  <a:pt x="1006166" y="993757"/>
                  <a:pt x="1005484" y="972568"/>
                  <a:pt x="1005224" y="958967"/>
                </a:cubicBezTo>
                <a:cubicBezTo>
                  <a:pt x="1050743" y="958828"/>
                  <a:pt x="1041043" y="958343"/>
                  <a:pt x="1066578" y="958421"/>
                </a:cubicBezTo>
                <a:cubicBezTo>
                  <a:pt x="1068191" y="1037611"/>
                  <a:pt x="1070177" y="1029186"/>
                  <a:pt x="1062820" y="1029186"/>
                </a:cubicBezTo>
                <a:close/>
                <a:moveTo>
                  <a:pt x="815067" y="1181140"/>
                </a:moveTo>
                <a:cubicBezTo>
                  <a:pt x="884992" y="1181651"/>
                  <a:pt x="876006" y="1177487"/>
                  <a:pt x="876273" y="1186948"/>
                </a:cubicBezTo>
                <a:cubicBezTo>
                  <a:pt x="877014" y="1213289"/>
                  <a:pt x="877452" y="1251483"/>
                  <a:pt x="876688" y="1251483"/>
                </a:cubicBezTo>
                <a:cubicBezTo>
                  <a:pt x="853574" y="1251483"/>
                  <a:pt x="852973" y="1251812"/>
                  <a:pt x="830157" y="1251812"/>
                </a:cubicBezTo>
                <a:cubicBezTo>
                  <a:pt x="810092" y="1251816"/>
                  <a:pt x="816820" y="1264541"/>
                  <a:pt x="815067" y="1181140"/>
                </a:cubicBezTo>
                <a:close/>
                <a:moveTo>
                  <a:pt x="556472" y="1180810"/>
                </a:moveTo>
                <a:cubicBezTo>
                  <a:pt x="627606" y="1181109"/>
                  <a:pt x="617596" y="1179426"/>
                  <a:pt x="617840" y="1187052"/>
                </a:cubicBezTo>
                <a:cubicBezTo>
                  <a:pt x="618248" y="1199998"/>
                  <a:pt x="618589" y="1213843"/>
                  <a:pt x="618752" y="1239929"/>
                </a:cubicBezTo>
                <a:cubicBezTo>
                  <a:pt x="618857" y="1256515"/>
                  <a:pt x="628381" y="1251657"/>
                  <a:pt x="557356" y="1251254"/>
                </a:cubicBezTo>
                <a:cubicBezTo>
                  <a:pt x="557239" y="1230600"/>
                  <a:pt x="557682" y="1233388"/>
                  <a:pt x="556472" y="1180810"/>
                </a:cubicBezTo>
                <a:close/>
                <a:moveTo>
                  <a:pt x="167622" y="1107544"/>
                </a:moveTo>
                <a:cubicBezTo>
                  <a:pt x="167614" y="1107121"/>
                  <a:pt x="162751" y="1106683"/>
                  <a:pt x="225458" y="1106683"/>
                </a:cubicBezTo>
                <a:cubicBezTo>
                  <a:pt x="229635" y="1106683"/>
                  <a:pt x="228529" y="1098421"/>
                  <a:pt x="229503" y="1160552"/>
                </a:cubicBezTo>
                <a:cubicBezTo>
                  <a:pt x="229844" y="1182659"/>
                  <a:pt x="240401" y="1177495"/>
                  <a:pt x="178966" y="1177495"/>
                </a:cubicBezTo>
                <a:cubicBezTo>
                  <a:pt x="163174" y="1177495"/>
                  <a:pt x="168882" y="1188142"/>
                  <a:pt x="167622" y="1107544"/>
                </a:cubicBezTo>
                <a:close/>
                <a:moveTo>
                  <a:pt x="220955" y="588285"/>
                </a:moveTo>
                <a:cubicBezTo>
                  <a:pt x="221118" y="607524"/>
                  <a:pt x="221490" y="657946"/>
                  <a:pt x="221502" y="658822"/>
                </a:cubicBezTo>
                <a:cubicBezTo>
                  <a:pt x="171252" y="658865"/>
                  <a:pt x="168603" y="658853"/>
                  <a:pt x="160106" y="658969"/>
                </a:cubicBezTo>
                <a:cubicBezTo>
                  <a:pt x="159063" y="605449"/>
                  <a:pt x="159540" y="613921"/>
                  <a:pt x="159241" y="588537"/>
                </a:cubicBezTo>
                <a:cubicBezTo>
                  <a:pt x="185788" y="589030"/>
                  <a:pt x="203810" y="588332"/>
                  <a:pt x="220955" y="588285"/>
                </a:cubicBezTo>
                <a:close/>
                <a:moveTo>
                  <a:pt x="159198" y="584935"/>
                </a:moveTo>
                <a:cubicBezTo>
                  <a:pt x="158070" y="499836"/>
                  <a:pt x="152090" y="514488"/>
                  <a:pt x="178970" y="514488"/>
                </a:cubicBezTo>
                <a:cubicBezTo>
                  <a:pt x="200847" y="514488"/>
                  <a:pt x="201599" y="514255"/>
                  <a:pt x="219450" y="514208"/>
                </a:cubicBezTo>
                <a:cubicBezTo>
                  <a:pt x="220796" y="579519"/>
                  <a:pt x="220695" y="565278"/>
                  <a:pt x="220916" y="584691"/>
                </a:cubicBezTo>
                <a:cubicBezTo>
                  <a:pt x="202068" y="584734"/>
                  <a:pt x="185532" y="585428"/>
                  <a:pt x="159198" y="584935"/>
                </a:cubicBezTo>
                <a:close/>
                <a:moveTo>
                  <a:pt x="221552" y="662420"/>
                </a:moveTo>
                <a:cubicBezTo>
                  <a:pt x="222313" y="716247"/>
                  <a:pt x="222406" y="703281"/>
                  <a:pt x="222921" y="732596"/>
                </a:cubicBezTo>
                <a:cubicBezTo>
                  <a:pt x="222646" y="732596"/>
                  <a:pt x="165648" y="732895"/>
                  <a:pt x="161603" y="732953"/>
                </a:cubicBezTo>
                <a:cubicBezTo>
                  <a:pt x="161269" y="713125"/>
                  <a:pt x="161696" y="741467"/>
                  <a:pt x="160180" y="662567"/>
                </a:cubicBezTo>
                <a:cubicBezTo>
                  <a:pt x="170061" y="662440"/>
                  <a:pt x="171888" y="662463"/>
                  <a:pt x="221552" y="662420"/>
                </a:cubicBezTo>
                <a:close/>
                <a:moveTo>
                  <a:pt x="349456" y="578488"/>
                </a:moveTo>
                <a:cubicBezTo>
                  <a:pt x="349565" y="585498"/>
                  <a:pt x="358353" y="586451"/>
                  <a:pt x="295262" y="584726"/>
                </a:cubicBezTo>
                <a:cubicBezTo>
                  <a:pt x="286230" y="584466"/>
                  <a:pt x="288428" y="594651"/>
                  <a:pt x="287346" y="525534"/>
                </a:cubicBezTo>
                <a:cubicBezTo>
                  <a:pt x="287114" y="510556"/>
                  <a:pt x="277488" y="514600"/>
                  <a:pt x="341735" y="514344"/>
                </a:cubicBezTo>
                <a:cubicBezTo>
                  <a:pt x="352547" y="514313"/>
                  <a:pt x="348308" y="505035"/>
                  <a:pt x="349456" y="578488"/>
                </a:cubicBezTo>
                <a:close/>
                <a:moveTo>
                  <a:pt x="480330" y="658962"/>
                </a:moveTo>
                <a:cubicBezTo>
                  <a:pt x="419140" y="657810"/>
                  <a:pt x="418996" y="660873"/>
                  <a:pt x="418884" y="657783"/>
                </a:cubicBezTo>
                <a:cubicBezTo>
                  <a:pt x="418221" y="639929"/>
                  <a:pt x="418000" y="622850"/>
                  <a:pt x="417903" y="604891"/>
                </a:cubicBezTo>
                <a:cubicBezTo>
                  <a:pt x="417794" y="583516"/>
                  <a:pt x="405609" y="588095"/>
                  <a:pt x="479384" y="588033"/>
                </a:cubicBezTo>
                <a:cubicBezTo>
                  <a:pt x="479559" y="607667"/>
                  <a:pt x="478896" y="624610"/>
                  <a:pt x="480330" y="658962"/>
                </a:cubicBezTo>
                <a:close/>
                <a:moveTo>
                  <a:pt x="544713" y="659194"/>
                </a:moveTo>
                <a:cubicBezTo>
                  <a:pt x="502560" y="659210"/>
                  <a:pt x="496731" y="659268"/>
                  <a:pt x="483514" y="659024"/>
                </a:cubicBezTo>
                <a:cubicBezTo>
                  <a:pt x="482072" y="624579"/>
                  <a:pt x="482727" y="606651"/>
                  <a:pt x="482560" y="588033"/>
                </a:cubicBezTo>
                <a:cubicBezTo>
                  <a:pt x="556852" y="587971"/>
                  <a:pt x="544216" y="584470"/>
                  <a:pt x="544108" y="604887"/>
                </a:cubicBezTo>
                <a:cubicBezTo>
                  <a:pt x="544038" y="618302"/>
                  <a:pt x="544077" y="622486"/>
                  <a:pt x="544713" y="659194"/>
                </a:cubicBezTo>
                <a:close/>
                <a:moveTo>
                  <a:pt x="993019" y="955432"/>
                </a:moveTo>
                <a:cubicBezTo>
                  <a:pt x="932073" y="955842"/>
                  <a:pt x="940380" y="957196"/>
                  <a:pt x="940248" y="948786"/>
                </a:cubicBezTo>
                <a:cubicBezTo>
                  <a:pt x="939089" y="874779"/>
                  <a:pt x="936998" y="884887"/>
                  <a:pt x="946523" y="884623"/>
                </a:cubicBezTo>
                <a:cubicBezTo>
                  <a:pt x="960853" y="884251"/>
                  <a:pt x="974528" y="884162"/>
                  <a:pt x="992992" y="884584"/>
                </a:cubicBezTo>
                <a:cubicBezTo>
                  <a:pt x="1002924" y="884813"/>
                  <a:pt x="1000954" y="882475"/>
                  <a:pt x="1001164" y="895925"/>
                </a:cubicBezTo>
                <a:cubicBezTo>
                  <a:pt x="1002253" y="965683"/>
                  <a:pt x="1004867" y="955354"/>
                  <a:pt x="993019" y="955432"/>
                </a:cubicBezTo>
                <a:close/>
                <a:moveTo>
                  <a:pt x="1002048" y="958983"/>
                </a:moveTo>
                <a:cubicBezTo>
                  <a:pt x="1002447" y="980555"/>
                  <a:pt x="1002851" y="985476"/>
                  <a:pt x="1003285" y="1029183"/>
                </a:cubicBezTo>
                <a:cubicBezTo>
                  <a:pt x="934776" y="1029218"/>
                  <a:pt x="941757" y="1029873"/>
                  <a:pt x="941738" y="1028182"/>
                </a:cubicBezTo>
                <a:cubicBezTo>
                  <a:pt x="940908" y="948678"/>
                  <a:pt x="937351" y="958956"/>
                  <a:pt x="946473" y="959029"/>
                </a:cubicBezTo>
                <a:cubicBezTo>
                  <a:pt x="971798" y="959227"/>
                  <a:pt x="992709" y="959022"/>
                  <a:pt x="1002048" y="958983"/>
                </a:cubicBezTo>
                <a:close/>
                <a:moveTo>
                  <a:pt x="811480" y="958805"/>
                </a:moveTo>
                <a:cubicBezTo>
                  <a:pt x="884588" y="958743"/>
                  <a:pt x="872713" y="954482"/>
                  <a:pt x="873256" y="975325"/>
                </a:cubicBezTo>
                <a:cubicBezTo>
                  <a:pt x="873729" y="994091"/>
                  <a:pt x="874043" y="1010619"/>
                  <a:pt x="873912" y="1028240"/>
                </a:cubicBezTo>
                <a:cubicBezTo>
                  <a:pt x="873896" y="1030055"/>
                  <a:pt x="880567" y="1029504"/>
                  <a:pt x="812166" y="1029543"/>
                </a:cubicBezTo>
                <a:cubicBezTo>
                  <a:pt x="811030" y="955451"/>
                  <a:pt x="811814" y="990795"/>
                  <a:pt x="811480" y="958805"/>
                </a:cubicBezTo>
                <a:close/>
                <a:moveTo>
                  <a:pt x="617565" y="958781"/>
                </a:moveTo>
                <a:cubicBezTo>
                  <a:pt x="650262" y="959243"/>
                  <a:pt x="663483" y="958859"/>
                  <a:pt x="679081" y="958774"/>
                </a:cubicBezTo>
                <a:cubicBezTo>
                  <a:pt x="680047" y="1025228"/>
                  <a:pt x="680078" y="1029136"/>
                  <a:pt x="680082" y="1029609"/>
                </a:cubicBezTo>
                <a:cubicBezTo>
                  <a:pt x="611298" y="1029597"/>
                  <a:pt x="618368" y="1030319"/>
                  <a:pt x="618314" y="1028155"/>
                </a:cubicBezTo>
                <a:cubicBezTo>
                  <a:pt x="617247" y="983754"/>
                  <a:pt x="617763" y="979241"/>
                  <a:pt x="617565" y="958781"/>
                </a:cubicBezTo>
                <a:close/>
                <a:moveTo>
                  <a:pt x="295654" y="1033052"/>
                </a:moveTo>
                <a:cubicBezTo>
                  <a:pt x="334928" y="1033475"/>
                  <a:pt x="336910" y="1032823"/>
                  <a:pt x="356615" y="1032684"/>
                </a:cubicBezTo>
                <a:cubicBezTo>
                  <a:pt x="357849" y="1099014"/>
                  <a:pt x="357821" y="1078434"/>
                  <a:pt x="358271" y="1103608"/>
                </a:cubicBezTo>
                <a:cubicBezTo>
                  <a:pt x="329778" y="1103535"/>
                  <a:pt x="355246" y="1103356"/>
                  <a:pt x="296239" y="1103399"/>
                </a:cubicBezTo>
                <a:cubicBezTo>
                  <a:pt x="295875" y="1074964"/>
                  <a:pt x="296771" y="1079535"/>
                  <a:pt x="295654" y="1033052"/>
                </a:cubicBezTo>
                <a:close/>
                <a:moveTo>
                  <a:pt x="352776" y="790122"/>
                </a:moveTo>
                <a:cubicBezTo>
                  <a:pt x="353098" y="810651"/>
                  <a:pt x="356142" y="807169"/>
                  <a:pt x="341711" y="807282"/>
                </a:cubicBezTo>
                <a:cubicBezTo>
                  <a:pt x="321075" y="807449"/>
                  <a:pt x="307761" y="807394"/>
                  <a:pt x="295235" y="807259"/>
                </a:cubicBezTo>
                <a:cubicBezTo>
                  <a:pt x="290534" y="807208"/>
                  <a:pt x="292287" y="815660"/>
                  <a:pt x="291019" y="737129"/>
                </a:cubicBezTo>
                <a:cubicBezTo>
                  <a:pt x="291015" y="736854"/>
                  <a:pt x="285993" y="735241"/>
                  <a:pt x="341692" y="736590"/>
                </a:cubicBezTo>
                <a:cubicBezTo>
                  <a:pt x="357061" y="736958"/>
                  <a:pt x="351775" y="726001"/>
                  <a:pt x="352776" y="790122"/>
                </a:cubicBezTo>
                <a:close/>
                <a:moveTo>
                  <a:pt x="295208" y="810857"/>
                </a:moveTo>
                <a:cubicBezTo>
                  <a:pt x="362188" y="811578"/>
                  <a:pt x="353140" y="807999"/>
                  <a:pt x="353420" y="816529"/>
                </a:cubicBezTo>
                <a:cubicBezTo>
                  <a:pt x="353970" y="833007"/>
                  <a:pt x="353943" y="835228"/>
                  <a:pt x="354680" y="881370"/>
                </a:cubicBezTo>
                <a:cubicBezTo>
                  <a:pt x="301673" y="881285"/>
                  <a:pt x="305400" y="881242"/>
                  <a:pt x="293117" y="881056"/>
                </a:cubicBezTo>
                <a:cubicBezTo>
                  <a:pt x="292217" y="802048"/>
                  <a:pt x="290666" y="810810"/>
                  <a:pt x="295208" y="810857"/>
                </a:cubicBezTo>
                <a:close/>
                <a:moveTo>
                  <a:pt x="295200" y="884701"/>
                </a:moveTo>
                <a:cubicBezTo>
                  <a:pt x="365202" y="885829"/>
                  <a:pt x="354657" y="880161"/>
                  <a:pt x="354909" y="895929"/>
                </a:cubicBezTo>
                <a:cubicBezTo>
                  <a:pt x="356022" y="967036"/>
                  <a:pt x="359031" y="954970"/>
                  <a:pt x="341727" y="954947"/>
                </a:cubicBezTo>
                <a:cubicBezTo>
                  <a:pt x="284414" y="954788"/>
                  <a:pt x="293994" y="958215"/>
                  <a:pt x="293842" y="948790"/>
                </a:cubicBezTo>
                <a:cubicBezTo>
                  <a:pt x="292714" y="876710"/>
                  <a:pt x="292625" y="884658"/>
                  <a:pt x="295200" y="884701"/>
                </a:cubicBezTo>
                <a:close/>
                <a:moveTo>
                  <a:pt x="295258" y="958820"/>
                </a:moveTo>
                <a:cubicBezTo>
                  <a:pt x="309313" y="958460"/>
                  <a:pt x="313614" y="958510"/>
                  <a:pt x="341727" y="958545"/>
                </a:cubicBezTo>
                <a:cubicBezTo>
                  <a:pt x="360055" y="958595"/>
                  <a:pt x="354971" y="945200"/>
                  <a:pt x="356530" y="1028237"/>
                </a:cubicBezTo>
                <a:cubicBezTo>
                  <a:pt x="356534" y="1028523"/>
                  <a:pt x="363604" y="1030183"/>
                  <a:pt x="295564" y="1029446"/>
                </a:cubicBezTo>
                <a:cubicBezTo>
                  <a:pt x="295560" y="1029175"/>
                  <a:pt x="293680" y="958859"/>
                  <a:pt x="295258" y="958820"/>
                </a:cubicBezTo>
                <a:close/>
                <a:moveTo>
                  <a:pt x="411492" y="806945"/>
                </a:moveTo>
                <a:cubicBezTo>
                  <a:pt x="345120" y="806945"/>
                  <a:pt x="356317" y="812408"/>
                  <a:pt x="355952" y="790056"/>
                </a:cubicBezTo>
                <a:cubicBezTo>
                  <a:pt x="355549" y="764277"/>
                  <a:pt x="356096" y="763451"/>
                  <a:pt x="355685" y="737125"/>
                </a:cubicBezTo>
                <a:cubicBezTo>
                  <a:pt x="355681" y="736850"/>
                  <a:pt x="417232" y="736070"/>
                  <a:pt x="417247" y="737179"/>
                </a:cubicBezTo>
                <a:cubicBezTo>
                  <a:pt x="418516" y="818111"/>
                  <a:pt x="420063" y="806945"/>
                  <a:pt x="411492" y="806945"/>
                </a:cubicBezTo>
                <a:close/>
                <a:moveTo>
                  <a:pt x="418073" y="810554"/>
                </a:moveTo>
                <a:cubicBezTo>
                  <a:pt x="419357" y="891932"/>
                  <a:pt x="421773" y="880944"/>
                  <a:pt x="411492" y="880944"/>
                </a:cubicBezTo>
                <a:cubicBezTo>
                  <a:pt x="388188" y="880944"/>
                  <a:pt x="388250" y="881382"/>
                  <a:pt x="364988" y="881382"/>
                </a:cubicBezTo>
                <a:cubicBezTo>
                  <a:pt x="354160" y="881382"/>
                  <a:pt x="358919" y="892098"/>
                  <a:pt x="356421" y="810802"/>
                </a:cubicBezTo>
                <a:cubicBezTo>
                  <a:pt x="406598" y="810655"/>
                  <a:pt x="391546" y="810492"/>
                  <a:pt x="418073" y="810554"/>
                </a:cubicBezTo>
                <a:close/>
                <a:moveTo>
                  <a:pt x="364988" y="884980"/>
                </a:moveTo>
                <a:cubicBezTo>
                  <a:pt x="388289" y="884980"/>
                  <a:pt x="388231" y="884542"/>
                  <a:pt x="411492" y="884542"/>
                </a:cubicBezTo>
                <a:cubicBezTo>
                  <a:pt x="421459" y="884542"/>
                  <a:pt x="418826" y="873317"/>
                  <a:pt x="420222" y="955517"/>
                </a:cubicBezTo>
                <a:cubicBezTo>
                  <a:pt x="393928" y="955777"/>
                  <a:pt x="393474" y="954990"/>
                  <a:pt x="358853" y="954970"/>
                </a:cubicBezTo>
                <a:cubicBezTo>
                  <a:pt x="357763" y="873802"/>
                  <a:pt x="355747" y="884980"/>
                  <a:pt x="364988" y="884980"/>
                </a:cubicBezTo>
                <a:close/>
                <a:moveTo>
                  <a:pt x="364988" y="958572"/>
                </a:moveTo>
                <a:cubicBezTo>
                  <a:pt x="388087" y="958572"/>
                  <a:pt x="387870" y="959158"/>
                  <a:pt x="411492" y="959158"/>
                </a:cubicBezTo>
                <a:cubicBezTo>
                  <a:pt x="422979" y="959158"/>
                  <a:pt x="420575" y="947983"/>
                  <a:pt x="421494" y="1028217"/>
                </a:cubicBezTo>
                <a:cubicBezTo>
                  <a:pt x="421510" y="1029547"/>
                  <a:pt x="359733" y="1029501"/>
                  <a:pt x="359710" y="1028163"/>
                </a:cubicBezTo>
                <a:cubicBezTo>
                  <a:pt x="358186" y="947448"/>
                  <a:pt x="357182" y="958572"/>
                  <a:pt x="364988" y="958572"/>
                </a:cubicBezTo>
                <a:close/>
                <a:moveTo>
                  <a:pt x="420408" y="736326"/>
                </a:moveTo>
                <a:cubicBezTo>
                  <a:pt x="432718" y="736431"/>
                  <a:pt x="454370" y="737354"/>
                  <a:pt x="481362" y="736547"/>
                </a:cubicBezTo>
                <a:cubicBezTo>
                  <a:pt x="481800" y="763858"/>
                  <a:pt x="482545" y="781735"/>
                  <a:pt x="482665" y="807131"/>
                </a:cubicBezTo>
                <a:cubicBezTo>
                  <a:pt x="431449" y="807243"/>
                  <a:pt x="444441" y="807034"/>
                  <a:pt x="421192" y="806960"/>
                </a:cubicBezTo>
                <a:cubicBezTo>
                  <a:pt x="420509" y="763590"/>
                  <a:pt x="420811" y="761202"/>
                  <a:pt x="420408" y="736326"/>
                </a:cubicBezTo>
                <a:close/>
                <a:moveTo>
                  <a:pt x="421250" y="810562"/>
                </a:moveTo>
                <a:cubicBezTo>
                  <a:pt x="443778" y="810643"/>
                  <a:pt x="433741" y="810837"/>
                  <a:pt x="482681" y="810733"/>
                </a:cubicBezTo>
                <a:cubicBezTo>
                  <a:pt x="482778" y="859391"/>
                  <a:pt x="483437" y="861581"/>
                  <a:pt x="483976" y="881173"/>
                </a:cubicBezTo>
                <a:cubicBezTo>
                  <a:pt x="431752" y="881293"/>
                  <a:pt x="443677" y="881072"/>
                  <a:pt x="422215" y="880967"/>
                </a:cubicBezTo>
                <a:cubicBezTo>
                  <a:pt x="421855" y="851547"/>
                  <a:pt x="422359" y="880800"/>
                  <a:pt x="421250" y="810562"/>
                </a:cubicBezTo>
                <a:close/>
                <a:moveTo>
                  <a:pt x="484286" y="895929"/>
                </a:moveTo>
                <a:cubicBezTo>
                  <a:pt x="485329" y="964209"/>
                  <a:pt x="486826" y="955141"/>
                  <a:pt x="481292" y="955059"/>
                </a:cubicBezTo>
                <a:cubicBezTo>
                  <a:pt x="414924" y="953989"/>
                  <a:pt x="423453" y="959266"/>
                  <a:pt x="423290" y="948782"/>
                </a:cubicBezTo>
                <a:cubicBezTo>
                  <a:pt x="422506" y="900686"/>
                  <a:pt x="422390" y="894219"/>
                  <a:pt x="422262" y="884569"/>
                </a:cubicBezTo>
                <a:cubicBezTo>
                  <a:pt x="494982" y="884933"/>
                  <a:pt x="484046" y="880746"/>
                  <a:pt x="484286" y="895929"/>
                </a:cubicBezTo>
                <a:close/>
                <a:moveTo>
                  <a:pt x="484538" y="736458"/>
                </a:moveTo>
                <a:cubicBezTo>
                  <a:pt x="509549" y="735791"/>
                  <a:pt x="545954" y="736699"/>
                  <a:pt x="545962" y="737199"/>
                </a:cubicBezTo>
                <a:cubicBezTo>
                  <a:pt x="546175" y="750935"/>
                  <a:pt x="546505" y="768673"/>
                  <a:pt x="547129" y="807282"/>
                </a:cubicBezTo>
                <a:cubicBezTo>
                  <a:pt x="522987" y="807259"/>
                  <a:pt x="527459" y="807045"/>
                  <a:pt x="485849" y="807123"/>
                </a:cubicBezTo>
                <a:cubicBezTo>
                  <a:pt x="485694" y="777346"/>
                  <a:pt x="484868" y="760888"/>
                  <a:pt x="484538" y="736458"/>
                </a:cubicBezTo>
                <a:close/>
                <a:moveTo>
                  <a:pt x="434800" y="958820"/>
                </a:moveTo>
                <a:cubicBezTo>
                  <a:pt x="450619" y="958343"/>
                  <a:pt x="465438" y="958421"/>
                  <a:pt x="481250" y="958657"/>
                </a:cubicBezTo>
                <a:cubicBezTo>
                  <a:pt x="486532" y="958743"/>
                  <a:pt x="485454" y="955730"/>
                  <a:pt x="485267" y="975255"/>
                </a:cubicBezTo>
                <a:cubicBezTo>
                  <a:pt x="484608" y="1037375"/>
                  <a:pt x="489247" y="1029218"/>
                  <a:pt x="481285" y="1029140"/>
                </a:cubicBezTo>
                <a:cubicBezTo>
                  <a:pt x="419830" y="1028566"/>
                  <a:pt x="424686" y="1029729"/>
                  <a:pt x="424666" y="1028171"/>
                </a:cubicBezTo>
                <a:cubicBezTo>
                  <a:pt x="423736" y="946882"/>
                  <a:pt x="419334" y="959266"/>
                  <a:pt x="434800" y="958820"/>
                </a:cubicBezTo>
                <a:close/>
                <a:moveTo>
                  <a:pt x="485865" y="816533"/>
                </a:moveTo>
                <a:cubicBezTo>
                  <a:pt x="485865" y="808178"/>
                  <a:pt x="476491" y="810822"/>
                  <a:pt x="547187" y="810880"/>
                </a:cubicBezTo>
                <a:cubicBezTo>
                  <a:pt x="547893" y="854657"/>
                  <a:pt x="547893" y="855262"/>
                  <a:pt x="548203" y="869487"/>
                </a:cubicBezTo>
                <a:cubicBezTo>
                  <a:pt x="548521" y="883949"/>
                  <a:pt x="560051" y="881006"/>
                  <a:pt x="487152" y="881165"/>
                </a:cubicBezTo>
                <a:cubicBezTo>
                  <a:pt x="486788" y="867862"/>
                  <a:pt x="485865" y="852679"/>
                  <a:pt x="485865" y="816533"/>
                </a:cubicBezTo>
                <a:close/>
                <a:moveTo>
                  <a:pt x="504527" y="884747"/>
                </a:moveTo>
                <a:cubicBezTo>
                  <a:pt x="528033" y="884747"/>
                  <a:pt x="527214" y="884398"/>
                  <a:pt x="548510" y="884367"/>
                </a:cubicBezTo>
                <a:cubicBezTo>
                  <a:pt x="548669" y="892924"/>
                  <a:pt x="548700" y="895642"/>
                  <a:pt x="549526" y="948844"/>
                </a:cubicBezTo>
                <a:cubicBezTo>
                  <a:pt x="549665" y="957742"/>
                  <a:pt x="556472" y="955195"/>
                  <a:pt x="504527" y="955238"/>
                </a:cubicBezTo>
                <a:cubicBezTo>
                  <a:pt x="485190" y="955238"/>
                  <a:pt x="488486" y="956711"/>
                  <a:pt x="488362" y="948774"/>
                </a:cubicBezTo>
                <a:cubicBezTo>
                  <a:pt x="487168" y="871701"/>
                  <a:pt x="482483" y="884747"/>
                  <a:pt x="504527" y="884747"/>
                </a:cubicBezTo>
                <a:close/>
                <a:moveTo>
                  <a:pt x="549126" y="736726"/>
                </a:moveTo>
                <a:cubicBezTo>
                  <a:pt x="615626" y="736834"/>
                  <a:pt x="610577" y="736245"/>
                  <a:pt x="610592" y="737199"/>
                </a:cubicBezTo>
                <a:cubicBezTo>
                  <a:pt x="611860" y="818239"/>
                  <a:pt x="617879" y="806844"/>
                  <a:pt x="597577" y="806844"/>
                </a:cubicBezTo>
                <a:cubicBezTo>
                  <a:pt x="574315" y="806844"/>
                  <a:pt x="574280" y="807282"/>
                  <a:pt x="551046" y="807282"/>
                </a:cubicBezTo>
                <a:cubicBezTo>
                  <a:pt x="550041" y="807282"/>
                  <a:pt x="550352" y="815145"/>
                  <a:pt x="549126" y="736726"/>
                </a:cubicBezTo>
                <a:close/>
                <a:moveTo>
                  <a:pt x="488440" y="975302"/>
                </a:moveTo>
                <a:cubicBezTo>
                  <a:pt x="488669" y="953683"/>
                  <a:pt x="475456" y="958863"/>
                  <a:pt x="549700" y="958801"/>
                </a:cubicBezTo>
                <a:cubicBezTo>
                  <a:pt x="550049" y="977112"/>
                  <a:pt x="550918" y="999123"/>
                  <a:pt x="550798" y="1028186"/>
                </a:cubicBezTo>
                <a:cubicBezTo>
                  <a:pt x="550798" y="1028461"/>
                  <a:pt x="558073" y="1029667"/>
                  <a:pt x="489134" y="1029206"/>
                </a:cubicBezTo>
                <a:cubicBezTo>
                  <a:pt x="488607" y="1011166"/>
                  <a:pt x="488265" y="993428"/>
                  <a:pt x="488440" y="975302"/>
                </a:cubicBezTo>
                <a:close/>
                <a:moveTo>
                  <a:pt x="550363" y="810880"/>
                </a:moveTo>
                <a:cubicBezTo>
                  <a:pt x="566322" y="810880"/>
                  <a:pt x="572473" y="810484"/>
                  <a:pt x="612105" y="810434"/>
                </a:cubicBezTo>
                <a:cubicBezTo>
                  <a:pt x="611988" y="856549"/>
                  <a:pt x="612717" y="861132"/>
                  <a:pt x="613237" y="881196"/>
                </a:cubicBezTo>
                <a:cubicBezTo>
                  <a:pt x="539939" y="880986"/>
                  <a:pt x="551705" y="883964"/>
                  <a:pt x="551383" y="869398"/>
                </a:cubicBezTo>
                <a:cubicBezTo>
                  <a:pt x="551007" y="852148"/>
                  <a:pt x="551046" y="853249"/>
                  <a:pt x="550363" y="810880"/>
                </a:cubicBezTo>
                <a:close/>
                <a:moveTo>
                  <a:pt x="613326" y="884798"/>
                </a:moveTo>
                <a:cubicBezTo>
                  <a:pt x="613567" y="895316"/>
                  <a:pt x="614346" y="954834"/>
                  <a:pt x="614350" y="955133"/>
                </a:cubicBezTo>
                <a:cubicBezTo>
                  <a:pt x="543801" y="954334"/>
                  <a:pt x="552865" y="958836"/>
                  <a:pt x="552706" y="948782"/>
                </a:cubicBezTo>
                <a:cubicBezTo>
                  <a:pt x="551961" y="900787"/>
                  <a:pt x="551856" y="893579"/>
                  <a:pt x="551690" y="884363"/>
                </a:cubicBezTo>
                <a:cubicBezTo>
                  <a:pt x="573543" y="884371"/>
                  <a:pt x="560594" y="884654"/>
                  <a:pt x="613326" y="884798"/>
                </a:cubicBezTo>
                <a:close/>
                <a:moveTo>
                  <a:pt x="614385" y="958739"/>
                </a:moveTo>
                <a:cubicBezTo>
                  <a:pt x="614575" y="978737"/>
                  <a:pt x="614059" y="984894"/>
                  <a:pt x="615168" y="1029632"/>
                </a:cubicBezTo>
                <a:cubicBezTo>
                  <a:pt x="587400" y="1029675"/>
                  <a:pt x="553966" y="1029198"/>
                  <a:pt x="553970" y="1028206"/>
                </a:cubicBezTo>
                <a:cubicBezTo>
                  <a:pt x="554090" y="999332"/>
                  <a:pt x="553249" y="978051"/>
                  <a:pt x="552876" y="958793"/>
                </a:cubicBezTo>
                <a:cubicBezTo>
                  <a:pt x="575405" y="958789"/>
                  <a:pt x="594932" y="958502"/>
                  <a:pt x="614385" y="958739"/>
                </a:cubicBezTo>
                <a:close/>
                <a:moveTo>
                  <a:pt x="553958" y="1032482"/>
                </a:moveTo>
                <a:cubicBezTo>
                  <a:pt x="578104" y="1032563"/>
                  <a:pt x="566854" y="1033320"/>
                  <a:pt x="615258" y="1033238"/>
                </a:cubicBezTo>
                <a:cubicBezTo>
                  <a:pt x="615296" y="1034979"/>
                  <a:pt x="616588" y="1103116"/>
                  <a:pt x="616596" y="1103577"/>
                </a:cubicBezTo>
                <a:cubicBezTo>
                  <a:pt x="573253" y="1103783"/>
                  <a:pt x="579690" y="1103224"/>
                  <a:pt x="555289" y="1103162"/>
                </a:cubicBezTo>
                <a:cubicBezTo>
                  <a:pt x="554893" y="1080648"/>
                  <a:pt x="553885" y="1061677"/>
                  <a:pt x="553958" y="1032482"/>
                </a:cubicBezTo>
                <a:close/>
                <a:moveTo>
                  <a:pt x="616502" y="884809"/>
                </a:moveTo>
                <a:cubicBezTo>
                  <a:pt x="666151" y="884980"/>
                  <a:pt x="658162" y="884751"/>
                  <a:pt x="677581" y="884604"/>
                </a:cubicBezTo>
                <a:cubicBezTo>
                  <a:pt x="677910" y="916827"/>
                  <a:pt x="678519" y="920971"/>
                  <a:pt x="679027" y="955172"/>
                </a:cubicBezTo>
                <a:cubicBezTo>
                  <a:pt x="660780" y="955265"/>
                  <a:pt x="651779" y="955645"/>
                  <a:pt x="617522" y="955176"/>
                </a:cubicBezTo>
                <a:cubicBezTo>
                  <a:pt x="617519" y="954869"/>
                  <a:pt x="616766" y="896549"/>
                  <a:pt x="616502" y="884809"/>
                </a:cubicBezTo>
                <a:close/>
                <a:moveTo>
                  <a:pt x="679807" y="816471"/>
                </a:moveTo>
                <a:cubicBezTo>
                  <a:pt x="679516" y="807739"/>
                  <a:pt x="670809" y="810640"/>
                  <a:pt x="737154" y="810640"/>
                </a:cubicBezTo>
                <a:cubicBezTo>
                  <a:pt x="743805" y="810640"/>
                  <a:pt x="739958" y="802090"/>
                  <a:pt x="741998" y="869502"/>
                </a:cubicBezTo>
                <a:cubicBezTo>
                  <a:pt x="742409" y="883115"/>
                  <a:pt x="752892" y="880959"/>
                  <a:pt x="690627" y="880959"/>
                </a:cubicBezTo>
                <a:cubicBezTo>
                  <a:pt x="676231" y="880959"/>
                  <a:pt x="682324" y="891873"/>
                  <a:pt x="679807" y="816471"/>
                </a:cubicBezTo>
                <a:close/>
                <a:moveTo>
                  <a:pt x="690631" y="884557"/>
                </a:moveTo>
                <a:cubicBezTo>
                  <a:pt x="751651" y="884557"/>
                  <a:pt x="742374" y="880878"/>
                  <a:pt x="742611" y="895929"/>
                </a:cubicBezTo>
                <a:cubicBezTo>
                  <a:pt x="743681" y="964163"/>
                  <a:pt x="745128" y="954885"/>
                  <a:pt x="737158" y="954885"/>
                </a:cubicBezTo>
                <a:cubicBezTo>
                  <a:pt x="673617" y="954885"/>
                  <a:pt x="682250" y="957564"/>
                  <a:pt x="682110" y="948782"/>
                </a:cubicBezTo>
                <a:cubicBezTo>
                  <a:pt x="680927" y="873915"/>
                  <a:pt x="676894" y="884557"/>
                  <a:pt x="690631" y="884557"/>
                </a:cubicBezTo>
                <a:close/>
                <a:moveTo>
                  <a:pt x="690631" y="958743"/>
                </a:moveTo>
                <a:cubicBezTo>
                  <a:pt x="713726" y="958743"/>
                  <a:pt x="714955" y="958483"/>
                  <a:pt x="737158" y="958483"/>
                </a:cubicBezTo>
                <a:cubicBezTo>
                  <a:pt x="745810" y="958483"/>
                  <a:pt x="743208" y="948511"/>
                  <a:pt x="744395" y="1029012"/>
                </a:cubicBezTo>
                <a:cubicBezTo>
                  <a:pt x="718880" y="1028853"/>
                  <a:pt x="714656" y="1029613"/>
                  <a:pt x="683266" y="1029609"/>
                </a:cubicBezTo>
                <a:cubicBezTo>
                  <a:pt x="682157" y="948860"/>
                  <a:pt x="678888" y="958743"/>
                  <a:pt x="690631" y="958743"/>
                </a:cubicBezTo>
                <a:close/>
                <a:moveTo>
                  <a:pt x="743119" y="737125"/>
                </a:moveTo>
                <a:cubicBezTo>
                  <a:pt x="743107" y="736284"/>
                  <a:pt x="804883" y="736163"/>
                  <a:pt x="804899" y="737187"/>
                </a:cubicBezTo>
                <a:cubicBezTo>
                  <a:pt x="805360" y="766688"/>
                  <a:pt x="804848" y="756197"/>
                  <a:pt x="805686" y="806883"/>
                </a:cubicBezTo>
                <a:cubicBezTo>
                  <a:pt x="777196" y="806429"/>
                  <a:pt x="761051" y="806956"/>
                  <a:pt x="744491" y="807022"/>
                </a:cubicBezTo>
                <a:cubicBezTo>
                  <a:pt x="744464" y="780793"/>
                  <a:pt x="743510" y="762152"/>
                  <a:pt x="743119" y="737125"/>
                </a:cubicBezTo>
                <a:close/>
                <a:moveTo>
                  <a:pt x="744449" y="816548"/>
                </a:moveTo>
                <a:cubicBezTo>
                  <a:pt x="744499" y="809856"/>
                  <a:pt x="735238" y="809352"/>
                  <a:pt x="805740" y="810496"/>
                </a:cubicBezTo>
                <a:cubicBezTo>
                  <a:pt x="806849" y="875764"/>
                  <a:pt x="806396" y="854195"/>
                  <a:pt x="806714" y="881145"/>
                </a:cubicBezTo>
                <a:cubicBezTo>
                  <a:pt x="735595" y="879893"/>
                  <a:pt x="745663" y="885655"/>
                  <a:pt x="745170" y="869386"/>
                </a:cubicBezTo>
                <a:cubicBezTo>
                  <a:pt x="744484" y="846623"/>
                  <a:pt x="744360" y="830859"/>
                  <a:pt x="744449" y="816548"/>
                </a:cubicBezTo>
                <a:close/>
                <a:moveTo>
                  <a:pt x="806760" y="884743"/>
                </a:moveTo>
                <a:cubicBezTo>
                  <a:pt x="807233" y="920898"/>
                  <a:pt x="807896" y="925581"/>
                  <a:pt x="808261" y="955211"/>
                </a:cubicBezTo>
                <a:cubicBezTo>
                  <a:pt x="783817" y="955230"/>
                  <a:pt x="776060" y="955292"/>
                  <a:pt x="760419" y="955059"/>
                </a:cubicBezTo>
                <a:cubicBezTo>
                  <a:pt x="742397" y="954792"/>
                  <a:pt x="746873" y="965807"/>
                  <a:pt x="745779" y="895867"/>
                </a:cubicBezTo>
                <a:cubicBezTo>
                  <a:pt x="745554" y="881343"/>
                  <a:pt x="733939" y="883565"/>
                  <a:pt x="806760" y="884743"/>
                </a:cubicBezTo>
                <a:close/>
                <a:moveTo>
                  <a:pt x="808304" y="958809"/>
                </a:moveTo>
                <a:cubicBezTo>
                  <a:pt x="808715" y="999406"/>
                  <a:pt x="807784" y="951058"/>
                  <a:pt x="808994" y="1029543"/>
                </a:cubicBezTo>
                <a:cubicBezTo>
                  <a:pt x="742529" y="1029578"/>
                  <a:pt x="778620" y="1029349"/>
                  <a:pt x="747575" y="1029039"/>
                </a:cubicBezTo>
                <a:cubicBezTo>
                  <a:pt x="747385" y="1013802"/>
                  <a:pt x="747482" y="1021149"/>
                  <a:pt x="746520" y="958506"/>
                </a:cubicBezTo>
                <a:cubicBezTo>
                  <a:pt x="772601" y="958646"/>
                  <a:pt x="748502" y="958859"/>
                  <a:pt x="808304" y="958809"/>
                </a:cubicBezTo>
                <a:close/>
                <a:moveTo>
                  <a:pt x="808924" y="810546"/>
                </a:moveTo>
                <a:cubicBezTo>
                  <a:pt x="878934" y="811655"/>
                  <a:pt x="870254" y="806731"/>
                  <a:pt x="870441" y="816572"/>
                </a:cubicBezTo>
                <a:cubicBezTo>
                  <a:pt x="870805" y="835872"/>
                  <a:pt x="871061" y="850807"/>
                  <a:pt x="871236" y="869471"/>
                </a:cubicBezTo>
                <a:cubicBezTo>
                  <a:pt x="871356" y="882499"/>
                  <a:pt x="883879" y="882351"/>
                  <a:pt x="809898" y="881196"/>
                </a:cubicBezTo>
                <a:cubicBezTo>
                  <a:pt x="809649" y="859937"/>
                  <a:pt x="809917" y="867591"/>
                  <a:pt x="808924" y="810546"/>
                </a:cubicBezTo>
                <a:close/>
                <a:moveTo>
                  <a:pt x="809052" y="1033141"/>
                </a:moveTo>
                <a:cubicBezTo>
                  <a:pt x="809432" y="1057784"/>
                  <a:pt x="809541" y="1066081"/>
                  <a:pt x="809886" y="1081171"/>
                </a:cubicBezTo>
                <a:cubicBezTo>
                  <a:pt x="810541" y="1110963"/>
                  <a:pt x="821245" y="1102127"/>
                  <a:pt x="760373" y="1103434"/>
                </a:cubicBezTo>
                <a:cubicBezTo>
                  <a:pt x="745864" y="1103729"/>
                  <a:pt x="748715" y="1117078"/>
                  <a:pt x="747621" y="1032637"/>
                </a:cubicBezTo>
                <a:cubicBezTo>
                  <a:pt x="771558" y="1032881"/>
                  <a:pt x="748664" y="1033172"/>
                  <a:pt x="809052" y="1033141"/>
                </a:cubicBezTo>
                <a:close/>
                <a:moveTo>
                  <a:pt x="810099" y="895875"/>
                </a:moveTo>
                <a:cubicBezTo>
                  <a:pt x="809878" y="881715"/>
                  <a:pt x="798015" y="884747"/>
                  <a:pt x="871406" y="884445"/>
                </a:cubicBezTo>
                <a:cubicBezTo>
                  <a:pt x="871899" y="920816"/>
                  <a:pt x="872073" y="912577"/>
                  <a:pt x="872826" y="955486"/>
                </a:cubicBezTo>
                <a:cubicBezTo>
                  <a:pt x="801633" y="955366"/>
                  <a:pt x="811488" y="957568"/>
                  <a:pt x="811352" y="948782"/>
                </a:cubicBezTo>
                <a:cubicBezTo>
                  <a:pt x="810937" y="922321"/>
                  <a:pt x="810507" y="921673"/>
                  <a:pt x="810099" y="895875"/>
                </a:cubicBezTo>
                <a:close/>
                <a:moveTo>
                  <a:pt x="876688" y="806852"/>
                </a:moveTo>
                <a:cubicBezTo>
                  <a:pt x="872380" y="806852"/>
                  <a:pt x="873466" y="809410"/>
                  <a:pt x="873163" y="790052"/>
                </a:cubicBezTo>
                <a:cubicBezTo>
                  <a:pt x="872186" y="728560"/>
                  <a:pt x="870565" y="736652"/>
                  <a:pt x="876688" y="736652"/>
                </a:cubicBezTo>
                <a:cubicBezTo>
                  <a:pt x="899996" y="736652"/>
                  <a:pt x="899861" y="736528"/>
                  <a:pt x="923219" y="736528"/>
                </a:cubicBezTo>
                <a:cubicBezTo>
                  <a:pt x="938717" y="736528"/>
                  <a:pt x="933997" y="725974"/>
                  <a:pt x="935001" y="790110"/>
                </a:cubicBezTo>
                <a:cubicBezTo>
                  <a:pt x="935354" y="812667"/>
                  <a:pt x="946969" y="806852"/>
                  <a:pt x="876688" y="806852"/>
                </a:cubicBezTo>
                <a:close/>
                <a:moveTo>
                  <a:pt x="935207" y="810752"/>
                </a:moveTo>
                <a:cubicBezTo>
                  <a:pt x="935292" y="848213"/>
                  <a:pt x="935703" y="856882"/>
                  <a:pt x="936184" y="881254"/>
                </a:cubicBezTo>
                <a:cubicBezTo>
                  <a:pt x="911236" y="881630"/>
                  <a:pt x="900307" y="880816"/>
                  <a:pt x="874540" y="880835"/>
                </a:cubicBezTo>
                <a:cubicBezTo>
                  <a:pt x="874338" y="864129"/>
                  <a:pt x="874420" y="858887"/>
                  <a:pt x="873512" y="810453"/>
                </a:cubicBezTo>
                <a:cubicBezTo>
                  <a:pt x="900757" y="810426"/>
                  <a:pt x="893008" y="810771"/>
                  <a:pt x="935207" y="810752"/>
                </a:cubicBezTo>
                <a:close/>
                <a:moveTo>
                  <a:pt x="873884" y="1033110"/>
                </a:moveTo>
                <a:cubicBezTo>
                  <a:pt x="873737" y="1063999"/>
                  <a:pt x="874885" y="1079783"/>
                  <a:pt x="875312" y="1102961"/>
                </a:cubicBezTo>
                <a:cubicBezTo>
                  <a:pt x="847819" y="1102984"/>
                  <a:pt x="850413" y="1103713"/>
                  <a:pt x="813497" y="1103387"/>
                </a:cubicBezTo>
                <a:cubicBezTo>
                  <a:pt x="813058" y="1076654"/>
                  <a:pt x="813093" y="1089488"/>
                  <a:pt x="812225" y="1033141"/>
                </a:cubicBezTo>
                <a:lnTo>
                  <a:pt x="873884" y="1033110"/>
                </a:lnTo>
                <a:close/>
                <a:moveTo>
                  <a:pt x="874749" y="895875"/>
                </a:moveTo>
                <a:cubicBezTo>
                  <a:pt x="874497" y="879800"/>
                  <a:pt x="864899" y="884941"/>
                  <a:pt x="923219" y="884941"/>
                </a:cubicBezTo>
                <a:cubicBezTo>
                  <a:pt x="940245" y="884941"/>
                  <a:pt x="935885" y="873027"/>
                  <a:pt x="937072" y="948852"/>
                </a:cubicBezTo>
                <a:cubicBezTo>
                  <a:pt x="937208" y="957506"/>
                  <a:pt x="946830" y="955490"/>
                  <a:pt x="876688" y="955490"/>
                </a:cubicBezTo>
                <a:cubicBezTo>
                  <a:pt x="876107" y="955490"/>
                  <a:pt x="875789" y="962387"/>
                  <a:pt x="874749" y="895875"/>
                </a:cubicBezTo>
                <a:close/>
                <a:moveTo>
                  <a:pt x="876688" y="959088"/>
                </a:moveTo>
                <a:cubicBezTo>
                  <a:pt x="949130" y="959088"/>
                  <a:pt x="937041" y="953885"/>
                  <a:pt x="937646" y="975333"/>
                </a:cubicBezTo>
                <a:cubicBezTo>
                  <a:pt x="938166" y="994455"/>
                  <a:pt x="938356" y="1008975"/>
                  <a:pt x="938558" y="1028217"/>
                </a:cubicBezTo>
                <a:cubicBezTo>
                  <a:pt x="938577" y="1029954"/>
                  <a:pt x="944449" y="1029508"/>
                  <a:pt x="877088" y="1029508"/>
                </a:cubicBezTo>
                <a:cubicBezTo>
                  <a:pt x="877495" y="976992"/>
                  <a:pt x="875013" y="959088"/>
                  <a:pt x="876688" y="959088"/>
                </a:cubicBezTo>
                <a:close/>
                <a:moveTo>
                  <a:pt x="877065" y="1033110"/>
                </a:moveTo>
                <a:cubicBezTo>
                  <a:pt x="879217" y="1033110"/>
                  <a:pt x="930173" y="1033060"/>
                  <a:pt x="938608" y="1032998"/>
                </a:cubicBezTo>
                <a:cubicBezTo>
                  <a:pt x="939015" y="1070435"/>
                  <a:pt x="939465" y="1079124"/>
                  <a:pt x="939868" y="1103318"/>
                </a:cubicBezTo>
                <a:cubicBezTo>
                  <a:pt x="903917" y="1103597"/>
                  <a:pt x="904325" y="1102988"/>
                  <a:pt x="878488" y="1102965"/>
                </a:cubicBezTo>
                <a:cubicBezTo>
                  <a:pt x="878038" y="1078364"/>
                  <a:pt x="876917" y="1063488"/>
                  <a:pt x="877065" y="1033110"/>
                </a:cubicBezTo>
                <a:close/>
                <a:moveTo>
                  <a:pt x="993062" y="880983"/>
                </a:moveTo>
                <a:cubicBezTo>
                  <a:pt x="930514" y="879556"/>
                  <a:pt x="939500" y="886356"/>
                  <a:pt x="939112" y="869394"/>
                </a:cubicBezTo>
                <a:cubicBezTo>
                  <a:pt x="938705" y="851706"/>
                  <a:pt x="938395" y="834081"/>
                  <a:pt x="938395" y="816533"/>
                </a:cubicBezTo>
                <a:cubicBezTo>
                  <a:pt x="938395" y="807856"/>
                  <a:pt x="929304" y="811353"/>
                  <a:pt x="999787" y="810422"/>
                </a:cubicBezTo>
                <a:cubicBezTo>
                  <a:pt x="1000807" y="892246"/>
                  <a:pt x="1004115" y="881235"/>
                  <a:pt x="993062" y="880983"/>
                </a:cubicBezTo>
                <a:close/>
                <a:moveTo>
                  <a:pt x="993008" y="806929"/>
                </a:moveTo>
                <a:cubicBezTo>
                  <a:pt x="978949" y="807177"/>
                  <a:pt x="977402" y="807131"/>
                  <a:pt x="938371" y="807150"/>
                </a:cubicBezTo>
                <a:cubicBezTo>
                  <a:pt x="938340" y="801513"/>
                  <a:pt x="937592" y="744084"/>
                  <a:pt x="937479" y="736512"/>
                </a:cubicBezTo>
                <a:cubicBezTo>
                  <a:pt x="937875" y="736512"/>
                  <a:pt x="981858" y="736423"/>
                  <a:pt x="998631" y="736346"/>
                </a:cubicBezTo>
                <a:cubicBezTo>
                  <a:pt x="999907" y="817777"/>
                  <a:pt x="1002378" y="806766"/>
                  <a:pt x="993008" y="806929"/>
                </a:cubicBezTo>
                <a:close/>
                <a:moveTo>
                  <a:pt x="993019" y="732775"/>
                </a:moveTo>
                <a:cubicBezTo>
                  <a:pt x="971646" y="732891"/>
                  <a:pt x="967346" y="732794"/>
                  <a:pt x="946481" y="732876"/>
                </a:cubicBezTo>
                <a:cubicBezTo>
                  <a:pt x="934070" y="732926"/>
                  <a:pt x="937557" y="744177"/>
                  <a:pt x="936122" y="662420"/>
                </a:cubicBezTo>
                <a:cubicBezTo>
                  <a:pt x="954962" y="662494"/>
                  <a:pt x="951530" y="662618"/>
                  <a:pt x="997227" y="662521"/>
                </a:cubicBezTo>
                <a:cubicBezTo>
                  <a:pt x="997646" y="742413"/>
                  <a:pt x="1002005" y="732724"/>
                  <a:pt x="993019" y="732775"/>
                </a:cubicBezTo>
                <a:close/>
                <a:moveTo>
                  <a:pt x="993027" y="658927"/>
                </a:moveTo>
                <a:cubicBezTo>
                  <a:pt x="929351" y="659101"/>
                  <a:pt x="936060" y="659055"/>
                  <a:pt x="936037" y="657760"/>
                </a:cubicBezTo>
                <a:cubicBezTo>
                  <a:pt x="934575" y="575463"/>
                  <a:pt x="931018" y="587866"/>
                  <a:pt x="946457" y="588138"/>
                </a:cubicBezTo>
                <a:cubicBezTo>
                  <a:pt x="1004902" y="589158"/>
                  <a:pt x="996591" y="582613"/>
                  <a:pt x="996680" y="605011"/>
                </a:cubicBezTo>
                <a:cubicBezTo>
                  <a:pt x="996878" y="667158"/>
                  <a:pt x="999578" y="658907"/>
                  <a:pt x="993027" y="658927"/>
                </a:cubicBezTo>
                <a:close/>
                <a:moveTo>
                  <a:pt x="993039" y="584858"/>
                </a:moveTo>
                <a:cubicBezTo>
                  <a:pt x="925721" y="584133"/>
                  <a:pt x="934753" y="586882"/>
                  <a:pt x="934621" y="578418"/>
                </a:cubicBezTo>
                <a:cubicBezTo>
                  <a:pt x="933438" y="502410"/>
                  <a:pt x="929680" y="513933"/>
                  <a:pt x="946457" y="514298"/>
                </a:cubicBezTo>
                <a:cubicBezTo>
                  <a:pt x="1004786" y="515550"/>
                  <a:pt x="994896" y="509071"/>
                  <a:pt x="995149" y="525596"/>
                </a:cubicBezTo>
                <a:cubicBezTo>
                  <a:pt x="996188" y="591848"/>
                  <a:pt x="998616" y="584912"/>
                  <a:pt x="993039" y="584858"/>
                </a:cubicBezTo>
                <a:close/>
                <a:moveTo>
                  <a:pt x="923223" y="732926"/>
                </a:moveTo>
                <a:cubicBezTo>
                  <a:pt x="899915" y="732926"/>
                  <a:pt x="900051" y="733050"/>
                  <a:pt x="876692" y="733050"/>
                </a:cubicBezTo>
                <a:cubicBezTo>
                  <a:pt x="870479" y="733050"/>
                  <a:pt x="872376" y="740432"/>
                  <a:pt x="871480" y="684233"/>
                </a:cubicBezTo>
                <a:cubicBezTo>
                  <a:pt x="871077" y="658485"/>
                  <a:pt x="869424" y="662424"/>
                  <a:pt x="876692" y="662424"/>
                </a:cubicBezTo>
                <a:cubicBezTo>
                  <a:pt x="924127" y="662401"/>
                  <a:pt x="925348" y="662393"/>
                  <a:pt x="932942" y="662412"/>
                </a:cubicBezTo>
                <a:cubicBezTo>
                  <a:pt x="934416" y="745123"/>
                  <a:pt x="937960" y="732926"/>
                  <a:pt x="923223" y="732926"/>
                </a:cubicBezTo>
                <a:close/>
                <a:moveTo>
                  <a:pt x="923223" y="658803"/>
                </a:moveTo>
                <a:cubicBezTo>
                  <a:pt x="870921" y="658830"/>
                  <a:pt x="876564" y="658830"/>
                  <a:pt x="871158" y="658822"/>
                </a:cubicBezTo>
                <a:cubicBezTo>
                  <a:pt x="871026" y="646392"/>
                  <a:pt x="870227" y="588320"/>
                  <a:pt x="870223" y="588041"/>
                </a:cubicBezTo>
                <a:cubicBezTo>
                  <a:pt x="870506" y="588041"/>
                  <a:pt x="922575" y="587909"/>
                  <a:pt x="931604" y="587956"/>
                </a:cubicBezTo>
                <a:cubicBezTo>
                  <a:pt x="933027" y="670155"/>
                  <a:pt x="937026" y="658803"/>
                  <a:pt x="923223" y="658803"/>
                </a:cubicBezTo>
                <a:close/>
                <a:moveTo>
                  <a:pt x="870266" y="806859"/>
                </a:moveTo>
                <a:cubicBezTo>
                  <a:pt x="853528" y="806898"/>
                  <a:pt x="834059" y="807344"/>
                  <a:pt x="808866" y="806937"/>
                </a:cubicBezTo>
                <a:cubicBezTo>
                  <a:pt x="808040" y="758422"/>
                  <a:pt x="808560" y="768177"/>
                  <a:pt x="808075" y="737125"/>
                </a:cubicBezTo>
                <a:cubicBezTo>
                  <a:pt x="808055" y="736016"/>
                  <a:pt x="803448" y="736470"/>
                  <a:pt x="869141" y="736640"/>
                </a:cubicBezTo>
                <a:cubicBezTo>
                  <a:pt x="870146" y="800136"/>
                  <a:pt x="870119" y="798690"/>
                  <a:pt x="870266" y="806859"/>
                </a:cubicBezTo>
                <a:close/>
                <a:moveTo>
                  <a:pt x="808005" y="732887"/>
                </a:moveTo>
                <a:cubicBezTo>
                  <a:pt x="806830" y="658353"/>
                  <a:pt x="806617" y="662184"/>
                  <a:pt x="806892" y="662184"/>
                </a:cubicBezTo>
                <a:cubicBezTo>
                  <a:pt x="831100" y="662284"/>
                  <a:pt x="832139" y="662160"/>
                  <a:pt x="853411" y="662331"/>
                </a:cubicBezTo>
                <a:cubicBezTo>
                  <a:pt x="872736" y="662486"/>
                  <a:pt x="867753" y="649552"/>
                  <a:pt x="869079" y="733038"/>
                </a:cubicBezTo>
                <a:cubicBezTo>
                  <a:pt x="854714" y="732996"/>
                  <a:pt x="839058" y="732682"/>
                  <a:pt x="808005" y="732887"/>
                </a:cubicBezTo>
                <a:close/>
                <a:moveTo>
                  <a:pt x="806679" y="657752"/>
                </a:moveTo>
                <a:cubicBezTo>
                  <a:pt x="804937" y="582105"/>
                  <a:pt x="806097" y="588316"/>
                  <a:pt x="806892" y="588316"/>
                </a:cubicBezTo>
                <a:cubicBezTo>
                  <a:pt x="879260" y="588615"/>
                  <a:pt x="866985" y="582361"/>
                  <a:pt x="867268" y="604922"/>
                </a:cubicBezTo>
                <a:cubicBezTo>
                  <a:pt x="867547" y="629298"/>
                  <a:pt x="867745" y="634350"/>
                  <a:pt x="867966" y="657830"/>
                </a:cubicBezTo>
                <a:cubicBezTo>
                  <a:pt x="867978" y="659280"/>
                  <a:pt x="806706" y="659055"/>
                  <a:pt x="806679" y="657752"/>
                </a:cubicBezTo>
                <a:close/>
                <a:moveTo>
                  <a:pt x="853404" y="584594"/>
                </a:moveTo>
                <a:cubicBezTo>
                  <a:pt x="797057" y="585428"/>
                  <a:pt x="805833" y="586847"/>
                  <a:pt x="805698" y="578414"/>
                </a:cubicBezTo>
                <a:cubicBezTo>
                  <a:pt x="804596" y="506357"/>
                  <a:pt x="803565" y="514208"/>
                  <a:pt x="806892" y="514228"/>
                </a:cubicBezTo>
                <a:cubicBezTo>
                  <a:pt x="876999" y="514697"/>
                  <a:pt x="866097" y="510711"/>
                  <a:pt x="866330" y="525592"/>
                </a:cubicBezTo>
                <a:cubicBezTo>
                  <a:pt x="866725" y="550867"/>
                  <a:pt x="866489" y="552069"/>
                  <a:pt x="866904" y="578484"/>
                </a:cubicBezTo>
                <a:cubicBezTo>
                  <a:pt x="867020" y="586075"/>
                  <a:pt x="869708" y="584350"/>
                  <a:pt x="853404" y="584594"/>
                </a:cubicBezTo>
                <a:close/>
                <a:moveTo>
                  <a:pt x="804829" y="732907"/>
                </a:moveTo>
                <a:cubicBezTo>
                  <a:pt x="792500" y="732973"/>
                  <a:pt x="793493" y="732961"/>
                  <a:pt x="743057" y="732984"/>
                </a:cubicBezTo>
                <a:cubicBezTo>
                  <a:pt x="742642" y="703983"/>
                  <a:pt x="743142" y="713567"/>
                  <a:pt x="742223" y="662707"/>
                </a:cubicBezTo>
                <a:cubicBezTo>
                  <a:pt x="767253" y="662602"/>
                  <a:pt x="756045" y="661970"/>
                  <a:pt x="803603" y="662172"/>
                </a:cubicBezTo>
                <a:cubicBezTo>
                  <a:pt x="803832" y="672241"/>
                  <a:pt x="804794" y="730677"/>
                  <a:pt x="804829" y="732907"/>
                </a:cubicBezTo>
                <a:close/>
                <a:moveTo>
                  <a:pt x="742157" y="659101"/>
                </a:moveTo>
                <a:cubicBezTo>
                  <a:pt x="740916" y="587696"/>
                  <a:pt x="741180" y="606574"/>
                  <a:pt x="740858" y="588479"/>
                </a:cubicBezTo>
                <a:cubicBezTo>
                  <a:pt x="765965" y="588452"/>
                  <a:pt x="764433" y="588142"/>
                  <a:pt x="802657" y="588301"/>
                </a:cubicBezTo>
                <a:cubicBezTo>
                  <a:pt x="802847" y="605465"/>
                  <a:pt x="802579" y="619310"/>
                  <a:pt x="803506" y="657849"/>
                </a:cubicBezTo>
                <a:cubicBezTo>
                  <a:pt x="803518" y="658574"/>
                  <a:pt x="808916" y="658814"/>
                  <a:pt x="742157" y="659101"/>
                </a:cubicBezTo>
                <a:close/>
                <a:moveTo>
                  <a:pt x="740792" y="584881"/>
                </a:moveTo>
                <a:cubicBezTo>
                  <a:pt x="740291" y="555101"/>
                  <a:pt x="740559" y="555581"/>
                  <a:pt x="739915" y="514205"/>
                </a:cubicBezTo>
                <a:cubicBezTo>
                  <a:pt x="812465" y="514193"/>
                  <a:pt x="801369" y="510339"/>
                  <a:pt x="801606" y="525592"/>
                </a:cubicBezTo>
                <a:cubicBezTo>
                  <a:pt x="801971" y="549068"/>
                  <a:pt x="802083" y="551169"/>
                  <a:pt x="802517" y="578476"/>
                </a:cubicBezTo>
                <a:cubicBezTo>
                  <a:pt x="802653" y="586866"/>
                  <a:pt x="812508" y="584804"/>
                  <a:pt x="740792" y="584881"/>
                </a:cubicBezTo>
                <a:close/>
                <a:moveTo>
                  <a:pt x="739935" y="736582"/>
                </a:moveTo>
                <a:cubicBezTo>
                  <a:pt x="740326" y="762582"/>
                  <a:pt x="741292" y="780421"/>
                  <a:pt x="741311" y="807034"/>
                </a:cubicBezTo>
                <a:cubicBezTo>
                  <a:pt x="720924" y="807073"/>
                  <a:pt x="712853" y="806793"/>
                  <a:pt x="679508" y="806793"/>
                </a:cubicBezTo>
                <a:cubicBezTo>
                  <a:pt x="678717" y="777843"/>
                  <a:pt x="679120" y="762590"/>
                  <a:pt x="678694" y="736567"/>
                </a:cubicBezTo>
                <a:cubicBezTo>
                  <a:pt x="686640" y="736617"/>
                  <a:pt x="688319" y="736605"/>
                  <a:pt x="739935" y="736582"/>
                </a:cubicBezTo>
                <a:close/>
                <a:moveTo>
                  <a:pt x="690631" y="733004"/>
                </a:moveTo>
                <a:cubicBezTo>
                  <a:pt x="675347" y="733004"/>
                  <a:pt x="678911" y="737377"/>
                  <a:pt x="678104" y="710648"/>
                </a:cubicBezTo>
                <a:cubicBezTo>
                  <a:pt x="677627" y="694883"/>
                  <a:pt x="677282" y="677173"/>
                  <a:pt x="677363" y="662602"/>
                </a:cubicBezTo>
                <a:cubicBezTo>
                  <a:pt x="679493" y="662614"/>
                  <a:pt x="731228" y="662726"/>
                  <a:pt x="739043" y="662715"/>
                </a:cubicBezTo>
                <a:cubicBezTo>
                  <a:pt x="739954" y="713312"/>
                  <a:pt x="739481" y="705166"/>
                  <a:pt x="739880" y="732984"/>
                </a:cubicBezTo>
                <a:lnTo>
                  <a:pt x="690631" y="733004"/>
                </a:lnTo>
                <a:close/>
                <a:moveTo>
                  <a:pt x="677503" y="869448"/>
                </a:moveTo>
                <a:cubicBezTo>
                  <a:pt x="677519" y="883685"/>
                  <a:pt x="688602" y="881498"/>
                  <a:pt x="620854" y="881227"/>
                </a:cubicBezTo>
                <a:cubicBezTo>
                  <a:pt x="616328" y="881207"/>
                  <a:pt x="614777" y="891501"/>
                  <a:pt x="615258" y="816603"/>
                </a:cubicBezTo>
                <a:cubicBezTo>
                  <a:pt x="615308" y="808348"/>
                  <a:pt x="605516" y="810395"/>
                  <a:pt x="676437" y="810395"/>
                </a:cubicBezTo>
                <a:cubicBezTo>
                  <a:pt x="676972" y="828156"/>
                  <a:pt x="677472" y="841374"/>
                  <a:pt x="677503" y="869448"/>
                </a:cubicBezTo>
                <a:close/>
                <a:moveTo>
                  <a:pt x="615285" y="806828"/>
                </a:moveTo>
                <a:cubicBezTo>
                  <a:pt x="615234" y="773795"/>
                  <a:pt x="614090" y="762617"/>
                  <a:pt x="613761" y="736617"/>
                </a:cubicBezTo>
                <a:cubicBezTo>
                  <a:pt x="642797" y="736253"/>
                  <a:pt x="630674" y="736163"/>
                  <a:pt x="675513" y="736543"/>
                </a:cubicBezTo>
                <a:cubicBezTo>
                  <a:pt x="675967" y="764358"/>
                  <a:pt x="675510" y="776711"/>
                  <a:pt x="676324" y="806793"/>
                </a:cubicBezTo>
                <a:cubicBezTo>
                  <a:pt x="621257" y="806797"/>
                  <a:pt x="637751" y="806793"/>
                  <a:pt x="615285" y="806828"/>
                </a:cubicBezTo>
                <a:close/>
                <a:moveTo>
                  <a:pt x="667385" y="732852"/>
                </a:moveTo>
                <a:cubicBezTo>
                  <a:pt x="652477" y="732651"/>
                  <a:pt x="636099" y="732631"/>
                  <a:pt x="620827" y="732899"/>
                </a:cubicBezTo>
                <a:cubicBezTo>
                  <a:pt x="609091" y="733104"/>
                  <a:pt x="615568" y="741979"/>
                  <a:pt x="612942" y="662424"/>
                </a:cubicBezTo>
                <a:cubicBezTo>
                  <a:pt x="665155" y="662304"/>
                  <a:pt x="650022" y="662370"/>
                  <a:pt x="674187" y="662575"/>
                </a:cubicBezTo>
                <a:cubicBezTo>
                  <a:pt x="673753" y="741913"/>
                  <a:pt x="680807" y="733015"/>
                  <a:pt x="667385" y="732852"/>
                </a:cubicBezTo>
                <a:close/>
                <a:moveTo>
                  <a:pt x="674218" y="657783"/>
                </a:moveTo>
                <a:cubicBezTo>
                  <a:pt x="674203" y="659749"/>
                  <a:pt x="680470" y="658562"/>
                  <a:pt x="620838" y="658799"/>
                </a:cubicBezTo>
                <a:cubicBezTo>
                  <a:pt x="609859" y="658830"/>
                  <a:pt x="612578" y="669701"/>
                  <a:pt x="611713" y="604418"/>
                </a:cubicBezTo>
                <a:cubicBezTo>
                  <a:pt x="611469" y="585129"/>
                  <a:pt x="609072" y="588266"/>
                  <a:pt x="620823" y="588440"/>
                </a:cubicBezTo>
                <a:cubicBezTo>
                  <a:pt x="635355" y="588673"/>
                  <a:pt x="640769" y="588619"/>
                  <a:pt x="673443" y="588626"/>
                </a:cubicBezTo>
                <a:cubicBezTo>
                  <a:pt x="674253" y="639894"/>
                  <a:pt x="674354" y="641507"/>
                  <a:pt x="674218" y="657783"/>
                </a:cubicBezTo>
                <a:close/>
                <a:moveTo>
                  <a:pt x="611438" y="584718"/>
                </a:moveTo>
                <a:cubicBezTo>
                  <a:pt x="610980" y="554957"/>
                  <a:pt x="610860" y="551041"/>
                  <a:pt x="610293" y="514088"/>
                </a:cubicBezTo>
                <a:cubicBezTo>
                  <a:pt x="627482" y="513976"/>
                  <a:pt x="632958" y="513631"/>
                  <a:pt x="672042" y="514038"/>
                </a:cubicBezTo>
                <a:cubicBezTo>
                  <a:pt x="672872" y="568264"/>
                  <a:pt x="672605" y="535843"/>
                  <a:pt x="673384" y="585028"/>
                </a:cubicBezTo>
                <a:cubicBezTo>
                  <a:pt x="610165" y="585017"/>
                  <a:pt x="637313" y="584959"/>
                  <a:pt x="611438" y="584718"/>
                </a:cubicBezTo>
                <a:close/>
                <a:moveTo>
                  <a:pt x="610429" y="710706"/>
                </a:moveTo>
                <a:cubicBezTo>
                  <a:pt x="610336" y="739397"/>
                  <a:pt x="623483" y="733240"/>
                  <a:pt x="549072" y="733124"/>
                </a:cubicBezTo>
                <a:cubicBezTo>
                  <a:pt x="548316" y="684927"/>
                  <a:pt x="548137" y="673222"/>
                  <a:pt x="547959" y="662792"/>
                </a:cubicBezTo>
                <a:cubicBezTo>
                  <a:pt x="576592" y="662785"/>
                  <a:pt x="563437" y="662509"/>
                  <a:pt x="609754" y="662432"/>
                </a:cubicBezTo>
                <a:cubicBezTo>
                  <a:pt x="610181" y="675191"/>
                  <a:pt x="610487" y="692030"/>
                  <a:pt x="610429" y="710706"/>
                </a:cubicBezTo>
                <a:close/>
                <a:moveTo>
                  <a:pt x="597577" y="658841"/>
                </a:moveTo>
                <a:cubicBezTo>
                  <a:pt x="542397" y="658841"/>
                  <a:pt x="547916" y="660326"/>
                  <a:pt x="547870" y="657771"/>
                </a:cubicBezTo>
                <a:cubicBezTo>
                  <a:pt x="546477" y="579189"/>
                  <a:pt x="546442" y="588533"/>
                  <a:pt x="551046" y="588533"/>
                </a:cubicBezTo>
                <a:cubicBezTo>
                  <a:pt x="619966" y="588533"/>
                  <a:pt x="608257" y="583191"/>
                  <a:pt x="608533" y="604480"/>
                </a:cubicBezTo>
                <a:cubicBezTo>
                  <a:pt x="608870" y="629949"/>
                  <a:pt x="609041" y="642197"/>
                  <a:pt x="609595" y="657880"/>
                </a:cubicBezTo>
                <a:cubicBezTo>
                  <a:pt x="609642" y="659148"/>
                  <a:pt x="611449" y="658841"/>
                  <a:pt x="597577" y="658841"/>
                </a:cubicBezTo>
                <a:close/>
                <a:moveTo>
                  <a:pt x="597577" y="584664"/>
                </a:moveTo>
                <a:cubicBezTo>
                  <a:pt x="539136" y="584664"/>
                  <a:pt x="547292" y="587463"/>
                  <a:pt x="547144" y="578410"/>
                </a:cubicBezTo>
                <a:cubicBezTo>
                  <a:pt x="545989" y="504585"/>
                  <a:pt x="543006" y="514100"/>
                  <a:pt x="551042" y="514100"/>
                </a:cubicBezTo>
                <a:cubicBezTo>
                  <a:pt x="592473" y="514119"/>
                  <a:pt x="599365" y="514139"/>
                  <a:pt x="607117" y="514104"/>
                </a:cubicBezTo>
                <a:cubicBezTo>
                  <a:pt x="608374" y="596365"/>
                  <a:pt x="612710" y="584664"/>
                  <a:pt x="597577" y="584664"/>
                </a:cubicBezTo>
                <a:close/>
                <a:moveTo>
                  <a:pt x="545896" y="733116"/>
                </a:moveTo>
                <a:cubicBezTo>
                  <a:pt x="528296" y="733046"/>
                  <a:pt x="509634" y="732209"/>
                  <a:pt x="484484" y="732852"/>
                </a:cubicBezTo>
                <a:cubicBezTo>
                  <a:pt x="484182" y="709973"/>
                  <a:pt x="484775" y="691378"/>
                  <a:pt x="483658" y="662633"/>
                </a:cubicBezTo>
                <a:cubicBezTo>
                  <a:pt x="497092" y="662878"/>
                  <a:pt x="504437" y="662808"/>
                  <a:pt x="544775" y="662792"/>
                </a:cubicBezTo>
                <a:cubicBezTo>
                  <a:pt x="545019" y="676684"/>
                  <a:pt x="545136" y="684524"/>
                  <a:pt x="545896" y="733116"/>
                </a:cubicBezTo>
                <a:close/>
                <a:moveTo>
                  <a:pt x="482526" y="584431"/>
                </a:moveTo>
                <a:cubicBezTo>
                  <a:pt x="482215" y="558140"/>
                  <a:pt x="481610" y="549727"/>
                  <a:pt x="481149" y="514201"/>
                </a:cubicBezTo>
                <a:cubicBezTo>
                  <a:pt x="485450" y="514201"/>
                  <a:pt x="525058" y="514154"/>
                  <a:pt x="542545" y="514108"/>
                </a:cubicBezTo>
                <a:cubicBezTo>
                  <a:pt x="543138" y="555702"/>
                  <a:pt x="543708" y="554430"/>
                  <a:pt x="544061" y="584904"/>
                </a:cubicBezTo>
                <a:cubicBezTo>
                  <a:pt x="515176" y="584745"/>
                  <a:pt x="542987" y="584381"/>
                  <a:pt x="482526" y="584431"/>
                </a:cubicBezTo>
                <a:close/>
                <a:moveTo>
                  <a:pt x="481226" y="732942"/>
                </a:moveTo>
                <a:cubicBezTo>
                  <a:pt x="452264" y="733775"/>
                  <a:pt x="436774" y="732860"/>
                  <a:pt x="420350" y="732724"/>
                </a:cubicBezTo>
                <a:cubicBezTo>
                  <a:pt x="419035" y="649424"/>
                  <a:pt x="414059" y="662885"/>
                  <a:pt x="434777" y="662552"/>
                </a:cubicBezTo>
                <a:cubicBezTo>
                  <a:pt x="450080" y="662304"/>
                  <a:pt x="464678" y="662281"/>
                  <a:pt x="480474" y="662579"/>
                </a:cubicBezTo>
                <a:cubicBezTo>
                  <a:pt x="481195" y="681069"/>
                  <a:pt x="481502" y="732930"/>
                  <a:pt x="481226" y="732942"/>
                </a:cubicBezTo>
                <a:close/>
                <a:moveTo>
                  <a:pt x="458015" y="584451"/>
                </a:moveTo>
                <a:cubicBezTo>
                  <a:pt x="436398" y="584451"/>
                  <a:pt x="435739" y="584703"/>
                  <a:pt x="417713" y="584753"/>
                </a:cubicBezTo>
                <a:cubicBezTo>
                  <a:pt x="417030" y="535455"/>
                  <a:pt x="416902" y="526774"/>
                  <a:pt x="416685" y="514530"/>
                </a:cubicBezTo>
                <a:cubicBezTo>
                  <a:pt x="487963" y="514313"/>
                  <a:pt x="477883" y="509661"/>
                  <a:pt x="478135" y="525596"/>
                </a:cubicBezTo>
                <a:cubicBezTo>
                  <a:pt x="479252" y="596892"/>
                  <a:pt x="485205" y="584427"/>
                  <a:pt x="458015" y="584451"/>
                </a:cubicBezTo>
                <a:close/>
                <a:moveTo>
                  <a:pt x="417178" y="732705"/>
                </a:moveTo>
                <a:cubicBezTo>
                  <a:pt x="387575" y="732558"/>
                  <a:pt x="385741" y="733500"/>
                  <a:pt x="355619" y="733232"/>
                </a:cubicBezTo>
                <a:cubicBezTo>
                  <a:pt x="354157" y="651374"/>
                  <a:pt x="349301" y="662253"/>
                  <a:pt x="364988" y="662253"/>
                </a:cubicBezTo>
                <a:cubicBezTo>
                  <a:pt x="387878" y="662253"/>
                  <a:pt x="388351" y="662738"/>
                  <a:pt x="411492" y="662738"/>
                </a:cubicBezTo>
                <a:cubicBezTo>
                  <a:pt x="417682" y="662738"/>
                  <a:pt x="415921" y="653142"/>
                  <a:pt x="417178" y="732705"/>
                </a:cubicBezTo>
                <a:close/>
                <a:moveTo>
                  <a:pt x="411492" y="659140"/>
                </a:moveTo>
                <a:cubicBezTo>
                  <a:pt x="411147" y="659140"/>
                  <a:pt x="354079" y="658958"/>
                  <a:pt x="354075" y="657810"/>
                </a:cubicBezTo>
                <a:cubicBezTo>
                  <a:pt x="353908" y="577786"/>
                  <a:pt x="347152" y="588572"/>
                  <a:pt x="364988" y="588572"/>
                </a:cubicBezTo>
                <a:cubicBezTo>
                  <a:pt x="424519" y="588572"/>
                  <a:pt x="414610" y="582985"/>
                  <a:pt x="414723" y="604910"/>
                </a:cubicBezTo>
                <a:cubicBezTo>
                  <a:pt x="415048" y="667391"/>
                  <a:pt x="418170" y="659140"/>
                  <a:pt x="411492" y="659140"/>
                </a:cubicBezTo>
                <a:close/>
                <a:moveTo>
                  <a:pt x="411492" y="584765"/>
                </a:moveTo>
                <a:cubicBezTo>
                  <a:pt x="343701" y="584765"/>
                  <a:pt x="352780" y="587758"/>
                  <a:pt x="352632" y="578426"/>
                </a:cubicBezTo>
                <a:cubicBezTo>
                  <a:pt x="352217" y="552015"/>
                  <a:pt x="352745" y="551999"/>
                  <a:pt x="352330" y="525526"/>
                </a:cubicBezTo>
                <a:cubicBezTo>
                  <a:pt x="352109" y="511425"/>
                  <a:pt x="349553" y="514305"/>
                  <a:pt x="364988" y="514305"/>
                </a:cubicBezTo>
                <a:cubicBezTo>
                  <a:pt x="423313" y="514305"/>
                  <a:pt x="413466" y="510955"/>
                  <a:pt x="413695" y="525588"/>
                </a:cubicBezTo>
                <a:cubicBezTo>
                  <a:pt x="414777" y="593895"/>
                  <a:pt x="415510" y="584765"/>
                  <a:pt x="411492" y="584765"/>
                </a:cubicBezTo>
                <a:close/>
                <a:moveTo>
                  <a:pt x="352438" y="733197"/>
                </a:moveTo>
                <a:cubicBezTo>
                  <a:pt x="329410" y="732903"/>
                  <a:pt x="345287" y="732569"/>
                  <a:pt x="290949" y="732779"/>
                </a:cubicBezTo>
                <a:cubicBezTo>
                  <a:pt x="289576" y="651929"/>
                  <a:pt x="286800" y="662253"/>
                  <a:pt x="295239" y="662184"/>
                </a:cubicBezTo>
                <a:cubicBezTo>
                  <a:pt x="309289" y="662071"/>
                  <a:pt x="320781" y="662029"/>
                  <a:pt x="341715" y="662168"/>
                </a:cubicBezTo>
                <a:cubicBezTo>
                  <a:pt x="353168" y="662257"/>
                  <a:pt x="350938" y="650339"/>
                  <a:pt x="352438" y="733197"/>
                </a:cubicBezTo>
                <a:close/>
                <a:moveTo>
                  <a:pt x="288933" y="810795"/>
                </a:moveTo>
                <a:cubicBezTo>
                  <a:pt x="289956" y="865272"/>
                  <a:pt x="289700" y="860213"/>
                  <a:pt x="289933" y="881010"/>
                </a:cubicBezTo>
                <a:cubicBezTo>
                  <a:pt x="280013" y="880874"/>
                  <a:pt x="277209" y="880905"/>
                  <a:pt x="228401" y="880893"/>
                </a:cubicBezTo>
                <a:cubicBezTo>
                  <a:pt x="227971" y="861481"/>
                  <a:pt x="227560" y="856219"/>
                  <a:pt x="227234" y="810496"/>
                </a:cubicBezTo>
                <a:cubicBezTo>
                  <a:pt x="227665" y="810500"/>
                  <a:pt x="288611" y="810795"/>
                  <a:pt x="288933" y="810795"/>
                </a:cubicBezTo>
                <a:close/>
                <a:moveTo>
                  <a:pt x="227207" y="806898"/>
                </a:moveTo>
                <a:cubicBezTo>
                  <a:pt x="227118" y="797166"/>
                  <a:pt x="227021" y="792095"/>
                  <a:pt x="226175" y="737125"/>
                </a:cubicBezTo>
                <a:cubicBezTo>
                  <a:pt x="226148" y="735314"/>
                  <a:pt x="222949" y="736605"/>
                  <a:pt x="287831" y="736392"/>
                </a:cubicBezTo>
                <a:cubicBezTo>
                  <a:pt x="288231" y="760508"/>
                  <a:pt x="288250" y="773023"/>
                  <a:pt x="288867" y="807197"/>
                </a:cubicBezTo>
                <a:cubicBezTo>
                  <a:pt x="288549" y="807193"/>
                  <a:pt x="227502" y="806898"/>
                  <a:pt x="227207" y="806898"/>
                </a:cubicBezTo>
                <a:close/>
                <a:moveTo>
                  <a:pt x="271969" y="884503"/>
                </a:moveTo>
                <a:cubicBezTo>
                  <a:pt x="295557" y="884503"/>
                  <a:pt x="289460" y="871689"/>
                  <a:pt x="290666" y="948852"/>
                </a:cubicBezTo>
                <a:cubicBezTo>
                  <a:pt x="290821" y="958715"/>
                  <a:pt x="298969" y="955098"/>
                  <a:pt x="229429" y="954846"/>
                </a:cubicBezTo>
                <a:cubicBezTo>
                  <a:pt x="228971" y="931021"/>
                  <a:pt x="229049" y="912779"/>
                  <a:pt x="228479" y="884495"/>
                </a:cubicBezTo>
                <a:lnTo>
                  <a:pt x="271969" y="884503"/>
                </a:lnTo>
                <a:close/>
                <a:moveTo>
                  <a:pt x="341735" y="658566"/>
                </a:moveTo>
                <a:cubicBezTo>
                  <a:pt x="327498" y="658454"/>
                  <a:pt x="311450" y="658442"/>
                  <a:pt x="295208" y="658574"/>
                </a:cubicBezTo>
                <a:cubicBezTo>
                  <a:pt x="287032" y="658640"/>
                  <a:pt x="289642" y="669345"/>
                  <a:pt x="288456" y="588153"/>
                </a:cubicBezTo>
                <a:cubicBezTo>
                  <a:pt x="312609" y="588673"/>
                  <a:pt x="298279" y="588731"/>
                  <a:pt x="349638" y="588588"/>
                </a:cubicBezTo>
                <a:cubicBezTo>
                  <a:pt x="351275" y="669647"/>
                  <a:pt x="354409" y="658652"/>
                  <a:pt x="341735" y="658566"/>
                </a:cubicBezTo>
                <a:close/>
                <a:moveTo>
                  <a:pt x="287773" y="732790"/>
                </a:moveTo>
                <a:cubicBezTo>
                  <a:pt x="250449" y="732926"/>
                  <a:pt x="253315" y="732600"/>
                  <a:pt x="226102" y="732596"/>
                </a:cubicBezTo>
                <a:cubicBezTo>
                  <a:pt x="224814" y="657318"/>
                  <a:pt x="224081" y="662420"/>
                  <a:pt x="225458" y="662416"/>
                </a:cubicBezTo>
                <a:cubicBezTo>
                  <a:pt x="225915" y="662416"/>
                  <a:pt x="286039" y="662246"/>
                  <a:pt x="286377" y="662242"/>
                </a:cubicBezTo>
                <a:cubicBezTo>
                  <a:pt x="286982" y="699594"/>
                  <a:pt x="287606" y="723171"/>
                  <a:pt x="287773" y="732790"/>
                </a:cubicBezTo>
                <a:close/>
                <a:moveTo>
                  <a:pt x="224667" y="657791"/>
                </a:moveTo>
                <a:cubicBezTo>
                  <a:pt x="224453" y="642178"/>
                  <a:pt x="223208" y="588277"/>
                  <a:pt x="225462" y="588277"/>
                </a:cubicBezTo>
                <a:cubicBezTo>
                  <a:pt x="297290" y="588277"/>
                  <a:pt x="285229" y="582590"/>
                  <a:pt x="285508" y="604922"/>
                </a:cubicBezTo>
                <a:cubicBezTo>
                  <a:pt x="285749" y="624180"/>
                  <a:pt x="285896" y="632244"/>
                  <a:pt x="286323" y="658640"/>
                </a:cubicBezTo>
                <a:cubicBezTo>
                  <a:pt x="217019" y="659035"/>
                  <a:pt x="224686" y="659229"/>
                  <a:pt x="224667" y="657791"/>
                </a:cubicBezTo>
                <a:close/>
                <a:moveTo>
                  <a:pt x="271969" y="584396"/>
                </a:moveTo>
                <a:cubicBezTo>
                  <a:pt x="215142" y="584396"/>
                  <a:pt x="224151" y="587533"/>
                  <a:pt x="224007" y="578410"/>
                </a:cubicBezTo>
                <a:cubicBezTo>
                  <a:pt x="222883" y="506446"/>
                  <a:pt x="220878" y="514193"/>
                  <a:pt x="225458" y="514193"/>
                </a:cubicBezTo>
                <a:cubicBezTo>
                  <a:pt x="294835" y="514193"/>
                  <a:pt x="283937" y="510711"/>
                  <a:pt x="284170" y="525596"/>
                </a:cubicBezTo>
                <a:cubicBezTo>
                  <a:pt x="285268" y="595520"/>
                  <a:pt x="288902" y="584396"/>
                  <a:pt x="271969" y="584396"/>
                </a:cubicBezTo>
                <a:close/>
                <a:moveTo>
                  <a:pt x="222984" y="736198"/>
                </a:moveTo>
                <a:cubicBezTo>
                  <a:pt x="222987" y="736540"/>
                  <a:pt x="223926" y="795728"/>
                  <a:pt x="224027" y="806898"/>
                </a:cubicBezTo>
                <a:cubicBezTo>
                  <a:pt x="204771" y="806890"/>
                  <a:pt x="227734" y="806855"/>
                  <a:pt x="162739" y="806685"/>
                </a:cubicBezTo>
                <a:cubicBezTo>
                  <a:pt x="162600" y="795860"/>
                  <a:pt x="162441" y="786299"/>
                  <a:pt x="161669" y="737129"/>
                </a:cubicBezTo>
                <a:cubicBezTo>
                  <a:pt x="161661" y="736412"/>
                  <a:pt x="156340" y="736256"/>
                  <a:pt x="222984" y="736198"/>
                </a:cubicBezTo>
                <a:close/>
                <a:moveTo>
                  <a:pt x="224058" y="810496"/>
                </a:moveTo>
                <a:cubicBezTo>
                  <a:pt x="224407" y="858208"/>
                  <a:pt x="224799" y="861748"/>
                  <a:pt x="225221" y="880893"/>
                </a:cubicBezTo>
                <a:cubicBezTo>
                  <a:pt x="224888" y="880893"/>
                  <a:pt x="164252" y="881010"/>
                  <a:pt x="163794" y="881014"/>
                </a:cubicBezTo>
                <a:cubicBezTo>
                  <a:pt x="162778" y="815052"/>
                  <a:pt x="163127" y="838028"/>
                  <a:pt x="162782" y="810283"/>
                </a:cubicBezTo>
                <a:cubicBezTo>
                  <a:pt x="221254" y="810419"/>
                  <a:pt x="202421" y="810488"/>
                  <a:pt x="224058" y="810496"/>
                </a:cubicBezTo>
                <a:close/>
                <a:moveTo>
                  <a:pt x="225299" y="884495"/>
                </a:moveTo>
                <a:cubicBezTo>
                  <a:pt x="225904" y="914462"/>
                  <a:pt x="225729" y="927380"/>
                  <a:pt x="226253" y="954838"/>
                </a:cubicBezTo>
                <a:cubicBezTo>
                  <a:pt x="225865" y="954838"/>
                  <a:pt x="219171" y="954811"/>
                  <a:pt x="164663" y="954970"/>
                </a:cubicBezTo>
                <a:cubicBezTo>
                  <a:pt x="164132" y="922309"/>
                  <a:pt x="164504" y="927105"/>
                  <a:pt x="163852" y="884615"/>
                </a:cubicBezTo>
                <a:cubicBezTo>
                  <a:pt x="164616" y="884615"/>
                  <a:pt x="221560" y="884495"/>
                  <a:pt x="225299" y="884495"/>
                </a:cubicBezTo>
                <a:close/>
                <a:moveTo>
                  <a:pt x="225458" y="958436"/>
                </a:moveTo>
                <a:cubicBezTo>
                  <a:pt x="226765" y="958436"/>
                  <a:pt x="226164" y="956568"/>
                  <a:pt x="226811" y="975341"/>
                </a:cubicBezTo>
                <a:cubicBezTo>
                  <a:pt x="228886" y="1035603"/>
                  <a:pt x="228425" y="1029524"/>
                  <a:pt x="225458" y="1029524"/>
                </a:cubicBezTo>
                <a:cubicBezTo>
                  <a:pt x="225074" y="1029524"/>
                  <a:pt x="166051" y="1029535"/>
                  <a:pt x="166012" y="1028140"/>
                </a:cubicBezTo>
                <a:cubicBezTo>
                  <a:pt x="165528" y="1010995"/>
                  <a:pt x="165566" y="1010285"/>
                  <a:pt x="164725" y="958576"/>
                </a:cubicBezTo>
                <a:cubicBezTo>
                  <a:pt x="165155" y="958576"/>
                  <a:pt x="225113" y="958436"/>
                  <a:pt x="225458" y="958436"/>
                </a:cubicBezTo>
                <a:close/>
                <a:moveTo>
                  <a:pt x="178970" y="1032688"/>
                </a:moveTo>
                <a:cubicBezTo>
                  <a:pt x="202119" y="1032688"/>
                  <a:pt x="202200" y="1033126"/>
                  <a:pt x="225462" y="1033126"/>
                </a:cubicBezTo>
                <a:cubicBezTo>
                  <a:pt x="229208" y="1033126"/>
                  <a:pt x="227350" y="1025360"/>
                  <a:pt x="228444" y="1103089"/>
                </a:cubicBezTo>
                <a:cubicBezTo>
                  <a:pt x="226932" y="1103085"/>
                  <a:pt x="167843" y="1103418"/>
                  <a:pt x="167556" y="1103422"/>
                </a:cubicBezTo>
                <a:cubicBezTo>
                  <a:pt x="166171" y="1020102"/>
                  <a:pt x="161754" y="1032688"/>
                  <a:pt x="178970" y="1032688"/>
                </a:cubicBezTo>
                <a:close/>
                <a:moveTo>
                  <a:pt x="229503" y="958444"/>
                </a:moveTo>
                <a:cubicBezTo>
                  <a:pt x="250166" y="958526"/>
                  <a:pt x="248925" y="959111"/>
                  <a:pt x="271969" y="959111"/>
                </a:cubicBezTo>
                <a:cubicBezTo>
                  <a:pt x="296751" y="959111"/>
                  <a:pt x="290255" y="944420"/>
                  <a:pt x="292349" y="1028248"/>
                </a:cubicBezTo>
                <a:cubicBezTo>
                  <a:pt x="292388" y="1029811"/>
                  <a:pt x="300133" y="1029400"/>
                  <a:pt x="230930" y="1029520"/>
                </a:cubicBezTo>
                <a:cubicBezTo>
                  <a:pt x="230767" y="989209"/>
                  <a:pt x="229844" y="974317"/>
                  <a:pt x="229503" y="958444"/>
                </a:cubicBezTo>
                <a:close/>
                <a:moveTo>
                  <a:pt x="292470" y="1033017"/>
                </a:moveTo>
                <a:cubicBezTo>
                  <a:pt x="293497" y="1075111"/>
                  <a:pt x="292733" y="1077953"/>
                  <a:pt x="293063" y="1103399"/>
                </a:cubicBezTo>
                <a:cubicBezTo>
                  <a:pt x="236034" y="1103438"/>
                  <a:pt x="258124" y="1103170"/>
                  <a:pt x="231616" y="1103093"/>
                </a:cubicBezTo>
                <a:cubicBezTo>
                  <a:pt x="231613" y="1102786"/>
                  <a:pt x="230953" y="1033420"/>
                  <a:pt x="230949" y="1033118"/>
                </a:cubicBezTo>
                <a:cubicBezTo>
                  <a:pt x="248390" y="1033091"/>
                  <a:pt x="266718" y="1032753"/>
                  <a:pt x="292470" y="1033017"/>
                </a:cubicBezTo>
                <a:close/>
                <a:moveTo>
                  <a:pt x="293117" y="1106997"/>
                </a:moveTo>
                <a:cubicBezTo>
                  <a:pt x="293121" y="1107284"/>
                  <a:pt x="294048" y="1166523"/>
                  <a:pt x="294323" y="1177530"/>
                </a:cubicBezTo>
                <a:cubicBezTo>
                  <a:pt x="261021" y="1177313"/>
                  <a:pt x="247432" y="1177654"/>
                  <a:pt x="232982" y="1177697"/>
                </a:cubicBezTo>
                <a:cubicBezTo>
                  <a:pt x="232978" y="1177421"/>
                  <a:pt x="231694" y="1107943"/>
                  <a:pt x="231675" y="1106695"/>
                </a:cubicBezTo>
                <a:cubicBezTo>
                  <a:pt x="260843" y="1106788"/>
                  <a:pt x="234145" y="1107040"/>
                  <a:pt x="293117" y="1106997"/>
                </a:cubicBezTo>
                <a:close/>
                <a:moveTo>
                  <a:pt x="294413" y="1181136"/>
                </a:moveTo>
                <a:cubicBezTo>
                  <a:pt x="295634" y="1226045"/>
                  <a:pt x="295312" y="1230775"/>
                  <a:pt x="295514" y="1251572"/>
                </a:cubicBezTo>
                <a:cubicBezTo>
                  <a:pt x="271818" y="1251304"/>
                  <a:pt x="242747" y="1251591"/>
                  <a:pt x="234005" y="1251615"/>
                </a:cubicBezTo>
                <a:cubicBezTo>
                  <a:pt x="233808" y="1231814"/>
                  <a:pt x="234087" y="1232671"/>
                  <a:pt x="233047" y="1181295"/>
                </a:cubicBezTo>
                <a:cubicBezTo>
                  <a:pt x="252148" y="1181248"/>
                  <a:pt x="259241" y="1180907"/>
                  <a:pt x="294413" y="1181136"/>
                </a:cubicBezTo>
                <a:close/>
                <a:moveTo>
                  <a:pt x="295208" y="1255181"/>
                </a:moveTo>
                <a:cubicBezTo>
                  <a:pt x="295995" y="1255185"/>
                  <a:pt x="295157" y="1251091"/>
                  <a:pt x="296619" y="1325439"/>
                </a:cubicBezTo>
                <a:cubicBezTo>
                  <a:pt x="261358" y="1325241"/>
                  <a:pt x="251469" y="1325455"/>
                  <a:pt x="235537" y="1325497"/>
                </a:cubicBezTo>
                <a:cubicBezTo>
                  <a:pt x="234987" y="1288823"/>
                  <a:pt x="234448" y="1290599"/>
                  <a:pt x="234040" y="1255220"/>
                </a:cubicBezTo>
                <a:cubicBezTo>
                  <a:pt x="253385" y="1255178"/>
                  <a:pt x="266292" y="1254906"/>
                  <a:pt x="295208" y="1255181"/>
                </a:cubicBezTo>
                <a:close/>
                <a:moveTo>
                  <a:pt x="296297" y="1107559"/>
                </a:moveTo>
                <a:cubicBezTo>
                  <a:pt x="296282" y="1106547"/>
                  <a:pt x="291391" y="1107059"/>
                  <a:pt x="358329" y="1107206"/>
                </a:cubicBezTo>
                <a:cubicBezTo>
                  <a:pt x="358423" y="1112956"/>
                  <a:pt x="359167" y="1175789"/>
                  <a:pt x="359179" y="1177526"/>
                </a:cubicBezTo>
                <a:cubicBezTo>
                  <a:pt x="340730" y="1177538"/>
                  <a:pt x="320815" y="1177701"/>
                  <a:pt x="297492" y="1177549"/>
                </a:cubicBezTo>
                <a:cubicBezTo>
                  <a:pt x="297251" y="1167647"/>
                  <a:pt x="297197" y="1162642"/>
                  <a:pt x="296297" y="1107559"/>
                </a:cubicBezTo>
                <a:close/>
                <a:moveTo>
                  <a:pt x="359202" y="1181128"/>
                </a:moveTo>
                <a:cubicBezTo>
                  <a:pt x="359346" y="1220927"/>
                  <a:pt x="359772" y="1229557"/>
                  <a:pt x="360210" y="1251723"/>
                </a:cubicBezTo>
                <a:cubicBezTo>
                  <a:pt x="312136" y="1251684"/>
                  <a:pt x="309282" y="1251700"/>
                  <a:pt x="298694" y="1251603"/>
                </a:cubicBezTo>
                <a:cubicBezTo>
                  <a:pt x="298512" y="1232070"/>
                  <a:pt x="298787" y="1225459"/>
                  <a:pt x="297593" y="1181155"/>
                </a:cubicBezTo>
                <a:cubicBezTo>
                  <a:pt x="320113" y="1181295"/>
                  <a:pt x="344957" y="1181140"/>
                  <a:pt x="359202" y="1181128"/>
                </a:cubicBezTo>
                <a:close/>
                <a:moveTo>
                  <a:pt x="318473" y="1255290"/>
                </a:moveTo>
                <a:cubicBezTo>
                  <a:pt x="368312" y="1255333"/>
                  <a:pt x="360234" y="1251638"/>
                  <a:pt x="360462" y="1266417"/>
                </a:cubicBezTo>
                <a:cubicBezTo>
                  <a:pt x="360827" y="1289727"/>
                  <a:pt x="360792" y="1293209"/>
                  <a:pt x="361199" y="1319356"/>
                </a:cubicBezTo>
                <a:cubicBezTo>
                  <a:pt x="361327" y="1327591"/>
                  <a:pt x="371232" y="1325823"/>
                  <a:pt x="299792" y="1325455"/>
                </a:cubicBezTo>
                <a:cubicBezTo>
                  <a:pt x="299699" y="1320759"/>
                  <a:pt x="299761" y="1324606"/>
                  <a:pt x="298873" y="1266355"/>
                </a:cubicBezTo>
                <a:cubicBezTo>
                  <a:pt x="298659" y="1252227"/>
                  <a:pt x="294777" y="1255290"/>
                  <a:pt x="318473" y="1255290"/>
                </a:cubicBezTo>
                <a:close/>
                <a:moveTo>
                  <a:pt x="359792" y="1032664"/>
                </a:moveTo>
                <a:cubicBezTo>
                  <a:pt x="360067" y="1032664"/>
                  <a:pt x="408770" y="1032556"/>
                  <a:pt x="421544" y="1032575"/>
                </a:cubicBezTo>
                <a:cubicBezTo>
                  <a:pt x="422529" y="1116046"/>
                  <a:pt x="425857" y="1103255"/>
                  <a:pt x="411492" y="1103255"/>
                </a:cubicBezTo>
                <a:cubicBezTo>
                  <a:pt x="388339" y="1103255"/>
                  <a:pt x="387831" y="1103616"/>
                  <a:pt x="364988" y="1103616"/>
                </a:cubicBezTo>
                <a:cubicBezTo>
                  <a:pt x="360362" y="1103616"/>
                  <a:pt x="361277" y="1113030"/>
                  <a:pt x="359792" y="1032664"/>
                </a:cubicBezTo>
                <a:close/>
                <a:moveTo>
                  <a:pt x="364988" y="1107214"/>
                </a:moveTo>
                <a:cubicBezTo>
                  <a:pt x="427090" y="1107214"/>
                  <a:pt x="422413" y="1106028"/>
                  <a:pt x="422440" y="1107621"/>
                </a:cubicBezTo>
                <a:cubicBezTo>
                  <a:pt x="423728" y="1189557"/>
                  <a:pt x="428560" y="1177755"/>
                  <a:pt x="411492" y="1177767"/>
                </a:cubicBezTo>
                <a:cubicBezTo>
                  <a:pt x="388793" y="1177767"/>
                  <a:pt x="388808" y="1177526"/>
                  <a:pt x="364988" y="1177526"/>
                </a:cubicBezTo>
                <a:cubicBezTo>
                  <a:pt x="361424" y="1177526"/>
                  <a:pt x="362471" y="1180108"/>
                  <a:pt x="362165" y="1160490"/>
                </a:cubicBezTo>
                <a:cubicBezTo>
                  <a:pt x="361203" y="1099022"/>
                  <a:pt x="360168" y="1107214"/>
                  <a:pt x="364988" y="1107214"/>
                </a:cubicBezTo>
                <a:close/>
                <a:moveTo>
                  <a:pt x="364988" y="1181128"/>
                </a:moveTo>
                <a:cubicBezTo>
                  <a:pt x="433253" y="1181128"/>
                  <a:pt x="423867" y="1179542"/>
                  <a:pt x="424054" y="1187037"/>
                </a:cubicBezTo>
                <a:cubicBezTo>
                  <a:pt x="425900" y="1263963"/>
                  <a:pt x="427827" y="1251324"/>
                  <a:pt x="411492" y="1251324"/>
                </a:cubicBezTo>
                <a:cubicBezTo>
                  <a:pt x="353617" y="1251324"/>
                  <a:pt x="363515" y="1256635"/>
                  <a:pt x="363131" y="1239874"/>
                </a:cubicBezTo>
                <a:cubicBezTo>
                  <a:pt x="361614" y="1173901"/>
                  <a:pt x="361991" y="1181128"/>
                  <a:pt x="364988" y="1181128"/>
                </a:cubicBezTo>
                <a:close/>
                <a:moveTo>
                  <a:pt x="424717" y="1032583"/>
                </a:moveTo>
                <a:cubicBezTo>
                  <a:pt x="487207" y="1032707"/>
                  <a:pt x="458981" y="1032591"/>
                  <a:pt x="486055" y="1032792"/>
                </a:cubicBezTo>
                <a:cubicBezTo>
                  <a:pt x="488285" y="1114775"/>
                  <a:pt x="488106" y="1103461"/>
                  <a:pt x="481300" y="1103298"/>
                </a:cubicBezTo>
                <a:cubicBezTo>
                  <a:pt x="413803" y="1101662"/>
                  <a:pt x="425508" y="1111041"/>
                  <a:pt x="425318" y="1081113"/>
                </a:cubicBezTo>
                <a:cubicBezTo>
                  <a:pt x="425194" y="1060777"/>
                  <a:pt x="424988" y="1055272"/>
                  <a:pt x="424717" y="1032583"/>
                </a:cubicBezTo>
                <a:close/>
                <a:moveTo>
                  <a:pt x="434769" y="1106737"/>
                </a:moveTo>
                <a:cubicBezTo>
                  <a:pt x="492586" y="1106191"/>
                  <a:pt x="486989" y="1107338"/>
                  <a:pt x="486997" y="1107621"/>
                </a:cubicBezTo>
                <a:cubicBezTo>
                  <a:pt x="488254" y="1187929"/>
                  <a:pt x="492407" y="1177522"/>
                  <a:pt x="481254" y="1177627"/>
                </a:cubicBezTo>
                <a:cubicBezTo>
                  <a:pt x="465787" y="1177751"/>
                  <a:pt x="467928" y="1177720"/>
                  <a:pt x="427013" y="1177755"/>
                </a:cubicBezTo>
                <a:cubicBezTo>
                  <a:pt x="425229" y="1095470"/>
                  <a:pt x="422215" y="1106873"/>
                  <a:pt x="434769" y="1106737"/>
                </a:cubicBezTo>
                <a:close/>
                <a:moveTo>
                  <a:pt x="488773" y="1181171"/>
                </a:moveTo>
                <a:cubicBezTo>
                  <a:pt x="489789" y="1235195"/>
                  <a:pt x="489522" y="1230379"/>
                  <a:pt x="489774" y="1251758"/>
                </a:cubicBezTo>
                <a:cubicBezTo>
                  <a:pt x="423941" y="1251351"/>
                  <a:pt x="477042" y="1251793"/>
                  <a:pt x="428110" y="1251382"/>
                </a:cubicBezTo>
                <a:cubicBezTo>
                  <a:pt x="427932" y="1232450"/>
                  <a:pt x="428157" y="1227076"/>
                  <a:pt x="427094" y="1181357"/>
                </a:cubicBezTo>
                <a:cubicBezTo>
                  <a:pt x="486307" y="1181306"/>
                  <a:pt x="462673" y="1181341"/>
                  <a:pt x="488773" y="1181171"/>
                </a:cubicBezTo>
                <a:close/>
                <a:moveTo>
                  <a:pt x="489239" y="1032812"/>
                </a:moveTo>
                <a:cubicBezTo>
                  <a:pt x="525721" y="1033029"/>
                  <a:pt x="523848" y="1032482"/>
                  <a:pt x="550786" y="1032474"/>
                </a:cubicBezTo>
                <a:cubicBezTo>
                  <a:pt x="550646" y="1087289"/>
                  <a:pt x="553629" y="1103155"/>
                  <a:pt x="551050" y="1103155"/>
                </a:cubicBezTo>
                <a:cubicBezTo>
                  <a:pt x="528273" y="1103155"/>
                  <a:pt x="514529" y="1103856"/>
                  <a:pt x="490115" y="1103480"/>
                </a:cubicBezTo>
                <a:cubicBezTo>
                  <a:pt x="489801" y="1081458"/>
                  <a:pt x="490080" y="1063573"/>
                  <a:pt x="489239" y="1032812"/>
                </a:cubicBezTo>
                <a:close/>
                <a:moveTo>
                  <a:pt x="504527" y="1107175"/>
                </a:moveTo>
                <a:cubicBezTo>
                  <a:pt x="555913" y="1107175"/>
                  <a:pt x="552155" y="1105787"/>
                  <a:pt x="552182" y="1107613"/>
                </a:cubicBezTo>
                <a:cubicBezTo>
                  <a:pt x="553400" y="1185583"/>
                  <a:pt x="553962" y="1177197"/>
                  <a:pt x="551042" y="1177197"/>
                </a:cubicBezTo>
                <a:cubicBezTo>
                  <a:pt x="479873" y="1177197"/>
                  <a:pt x="491950" y="1183105"/>
                  <a:pt x="491597" y="1160482"/>
                </a:cubicBezTo>
                <a:cubicBezTo>
                  <a:pt x="490596" y="1096199"/>
                  <a:pt x="484457" y="1107175"/>
                  <a:pt x="504527" y="1107175"/>
                </a:cubicBezTo>
                <a:close/>
                <a:moveTo>
                  <a:pt x="504527" y="1181128"/>
                </a:moveTo>
                <a:cubicBezTo>
                  <a:pt x="561591" y="1181128"/>
                  <a:pt x="553222" y="1178042"/>
                  <a:pt x="553439" y="1187184"/>
                </a:cubicBezTo>
                <a:cubicBezTo>
                  <a:pt x="555277" y="1260016"/>
                  <a:pt x="554513" y="1251235"/>
                  <a:pt x="551042" y="1251235"/>
                </a:cubicBezTo>
                <a:cubicBezTo>
                  <a:pt x="483305" y="1251235"/>
                  <a:pt x="492981" y="1256981"/>
                  <a:pt x="492838" y="1239894"/>
                </a:cubicBezTo>
                <a:cubicBezTo>
                  <a:pt x="492268" y="1170609"/>
                  <a:pt x="488087" y="1181128"/>
                  <a:pt x="504527" y="1181128"/>
                </a:cubicBezTo>
                <a:close/>
                <a:moveTo>
                  <a:pt x="504527" y="1255399"/>
                </a:moveTo>
                <a:cubicBezTo>
                  <a:pt x="562688" y="1255399"/>
                  <a:pt x="554098" y="1250269"/>
                  <a:pt x="554350" y="1266417"/>
                </a:cubicBezTo>
                <a:cubicBezTo>
                  <a:pt x="555409" y="1334027"/>
                  <a:pt x="558228" y="1325649"/>
                  <a:pt x="551046" y="1325649"/>
                </a:cubicBezTo>
                <a:cubicBezTo>
                  <a:pt x="484841" y="1325649"/>
                  <a:pt x="493827" y="1327653"/>
                  <a:pt x="493691" y="1319294"/>
                </a:cubicBezTo>
                <a:cubicBezTo>
                  <a:pt x="492496" y="1242945"/>
                  <a:pt x="490259" y="1255399"/>
                  <a:pt x="504527" y="1255399"/>
                </a:cubicBezTo>
                <a:close/>
                <a:moveTo>
                  <a:pt x="555359" y="1107551"/>
                </a:moveTo>
                <a:cubicBezTo>
                  <a:pt x="555331" y="1105694"/>
                  <a:pt x="554079" y="1107458"/>
                  <a:pt x="616654" y="1107179"/>
                </a:cubicBezTo>
                <a:cubicBezTo>
                  <a:pt x="617042" y="1133067"/>
                  <a:pt x="616902" y="1152627"/>
                  <a:pt x="617561" y="1177627"/>
                </a:cubicBezTo>
                <a:cubicBezTo>
                  <a:pt x="582902" y="1178015"/>
                  <a:pt x="576421" y="1177293"/>
                  <a:pt x="556390" y="1177208"/>
                </a:cubicBezTo>
                <a:cubicBezTo>
                  <a:pt x="555917" y="1155093"/>
                  <a:pt x="555762" y="1133362"/>
                  <a:pt x="555359" y="1107551"/>
                </a:cubicBezTo>
                <a:close/>
                <a:moveTo>
                  <a:pt x="620846" y="1033227"/>
                </a:moveTo>
                <a:cubicBezTo>
                  <a:pt x="641695" y="1033199"/>
                  <a:pt x="626671" y="1033199"/>
                  <a:pt x="680132" y="1033207"/>
                </a:cubicBezTo>
                <a:cubicBezTo>
                  <a:pt x="680815" y="1082761"/>
                  <a:pt x="681040" y="1076988"/>
                  <a:pt x="681490" y="1103473"/>
                </a:cubicBezTo>
                <a:cubicBezTo>
                  <a:pt x="632287" y="1103504"/>
                  <a:pt x="630526" y="1103496"/>
                  <a:pt x="619776" y="1103558"/>
                </a:cubicBezTo>
                <a:cubicBezTo>
                  <a:pt x="618504" y="1025131"/>
                  <a:pt x="617115" y="1033234"/>
                  <a:pt x="620846" y="1033227"/>
                </a:cubicBezTo>
                <a:close/>
                <a:moveTo>
                  <a:pt x="620850" y="1107160"/>
                </a:moveTo>
                <a:cubicBezTo>
                  <a:pt x="634245" y="1107090"/>
                  <a:pt x="634036" y="1107106"/>
                  <a:pt x="681544" y="1107071"/>
                </a:cubicBezTo>
                <a:cubicBezTo>
                  <a:pt x="681548" y="1107392"/>
                  <a:pt x="682471" y="1168085"/>
                  <a:pt x="682533" y="1177111"/>
                </a:cubicBezTo>
                <a:cubicBezTo>
                  <a:pt x="682238" y="1177111"/>
                  <a:pt x="621017" y="1177584"/>
                  <a:pt x="620738" y="1177588"/>
                </a:cubicBezTo>
                <a:cubicBezTo>
                  <a:pt x="620734" y="1177313"/>
                  <a:pt x="619078" y="1107171"/>
                  <a:pt x="620850" y="1107160"/>
                </a:cubicBezTo>
                <a:close/>
                <a:moveTo>
                  <a:pt x="620865" y="1181190"/>
                </a:moveTo>
                <a:cubicBezTo>
                  <a:pt x="692426" y="1180322"/>
                  <a:pt x="682556" y="1178802"/>
                  <a:pt x="682576" y="1186990"/>
                </a:cubicBezTo>
                <a:cubicBezTo>
                  <a:pt x="682735" y="1263234"/>
                  <a:pt x="688692" y="1251824"/>
                  <a:pt x="667385" y="1251568"/>
                </a:cubicBezTo>
                <a:cubicBezTo>
                  <a:pt x="652648" y="1251370"/>
                  <a:pt x="636588" y="1251351"/>
                  <a:pt x="622025" y="1251603"/>
                </a:cubicBezTo>
                <a:cubicBezTo>
                  <a:pt x="621924" y="1241852"/>
                  <a:pt x="621424" y="1181182"/>
                  <a:pt x="620865" y="1181190"/>
                </a:cubicBezTo>
                <a:close/>
                <a:moveTo>
                  <a:pt x="683363" y="1255302"/>
                </a:moveTo>
                <a:cubicBezTo>
                  <a:pt x="683762" y="1283876"/>
                  <a:pt x="683941" y="1287017"/>
                  <a:pt x="684569" y="1325385"/>
                </a:cubicBezTo>
                <a:cubicBezTo>
                  <a:pt x="640928" y="1325393"/>
                  <a:pt x="635444" y="1325323"/>
                  <a:pt x="622933" y="1325629"/>
                </a:cubicBezTo>
                <a:cubicBezTo>
                  <a:pt x="622777" y="1317324"/>
                  <a:pt x="622068" y="1255499"/>
                  <a:pt x="622064" y="1255209"/>
                </a:cubicBezTo>
                <a:cubicBezTo>
                  <a:pt x="648983" y="1254736"/>
                  <a:pt x="666597" y="1255247"/>
                  <a:pt x="683363" y="1255302"/>
                </a:cubicBezTo>
                <a:close/>
                <a:moveTo>
                  <a:pt x="683313" y="1033211"/>
                </a:moveTo>
                <a:cubicBezTo>
                  <a:pt x="719174" y="1033215"/>
                  <a:pt x="715638" y="1032432"/>
                  <a:pt x="744441" y="1032618"/>
                </a:cubicBezTo>
                <a:cubicBezTo>
                  <a:pt x="744643" y="1048115"/>
                  <a:pt x="744906" y="1065690"/>
                  <a:pt x="745294" y="1081175"/>
                </a:cubicBezTo>
                <a:cubicBezTo>
                  <a:pt x="745996" y="1110281"/>
                  <a:pt x="757499" y="1103469"/>
                  <a:pt x="690631" y="1103469"/>
                </a:cubicBezTo>
                <a:cubicBezTo>
                  <a:pt x="682587" y="1103473"/>
                  <a:pt x="684433" y="1114976"/>
                  <a:pt x="683313" y="1033211"/>
                </a:cubicBezTo>
                <a:close/>
                <a:moveTo>
                  <a:pt x="690631" y="1107067"/>
                </a:moveTo>
                <a:cubicBezTo>
                  <a:pt x="690976" y="1107067"/>
                  <a:pt x="745818" y="1107125"/>
                  <a:pt x="745826" y="1107613"/>
                </a:cubicBezTo>
                <a:cubicBezTo>
                  <a:pt x="747094" y="1188440"/>
                  <a:pt x="750270" y="1177418"/>
                  <a:pt x="737158" y="1177418"/>
                </a:cubicBezTo>
                <a:cubicBezTo>
                  <a:pt x="715056" y="1177418"/>
                  <a:pt x="713567" y="1177096"/>
                  <a:pt x="690631" y="1177096"/>
                </a:cubicBezTo>
                <a:cubicBezTo>
                  <a:pt x="684367" y="1177096"/>
                  <a:pt x="685830" y="1180438"/>
                  <a:pt x="685515" y="1160482"/>
                </a:cubicBezTo>
                <a:cubicBezTo>
                  <a:pt x="684519" y="1096715"/>
                  <a:pt x="682258" y="1107075"/>
                  <a:pt x="690631" y="1107067"/>
                </a:cubicBezTo>
                <a:close/>
                <a:moveTo>
                  <a:pt x="690631" y="1180698"/>
                </a:moveTo>
                <a:cubicBezTo>
                  <a:pt x="755913" y="1180698"/>
                  <a:pt x="746857" y="1179833"/>
                  <a:pt x="746915" y="1187013"/>
                </a:cubicBezTo>
                <a:cubicBezTo>
                  <a:pt x="747059" y="1204038"/>
                  <a:pt x="747125" y="1206760"/>
                  <a:pt x="747854" y="1251789"/>
                </a:cubicBezTo>
                <a:cubicBezTo>
                  <a:pt x="734885" y="1251948"/>
                  <a:pt x="725508" y="1251773"/>
                  <a:pt x="686493" y="1251711"/>
                </a:cubicBezTo>
                <a:cubicBezTo>
                  <a:pt x="685453" y="1171757"/>
                  <a:pt x="683669" y="1180698"/>
                  <a:pt x="690631" y="1180698"/>
                </a:cubicBezTo>
                <a:close/>
                <a:moveTo>
                  <a:pt x="690631" y="1255313"/>
                </a:moveTo>
                <a:cubicBezTo>
                  <a:pt x="709192" y="1255313"/>
                  <a:pt x="733621" y="1255561"/>
                  <a:pt x="747912" y="1255387"/>
                </a:cubicBezTo>
                <a:cubicBezTo>
                  <a:pt x="749266" y="1338726"/>
                  <a:pt x="752298" y="1325780"/>
                  <a:pt x="737154" y="1325780"/>
                </a:cubicBezTo>
                <a:cubicBezTo>
                  <a:pt x="679380" y="1325780"/>
                  <a:pt x="687765" y="1326932"/>
                  <a:pt x="687648" y="1319294"/>
                </a:cubicBezTo>
                <a:cubicBezTo>
                  <a:pt x="686493" y="1245434"/>
                  <a:pt x="684751" y="1255313"/>
                  <a:pt x="690631" y="1255313"/>
                </a:cubicBezTo>
                <a:close/>
                <a:moveTo>
                  <a:pt x="748998" y="1107551"/>
                </a:moveTo>
                <a:cubicBezTo>
                  <a:pt x="748986" y="1106912"/>
                  <a:pt x="781307" y="1106648"/>
                  <a:pt x="806884" y="1106927"/>
                </a:cubicBezTo>
                <a:cubicBezTo>
                  <a:pt x="811585" y="1106978"/>
                  <a:pt x="810557" y="1098913"/>
                  <a:pt x="811523" y="1160556"/>
                </a:cubicBezTo>
                <a:cubicBezTo>
                  <a:pt x="811864" y="1182249"/>
                  <a:pt x="822552" y="1177123"/>
                  <a:pt x="760392" y="1177371"/>
                </a:cubicBezTo>
                <a:cubicBezTo>
                  <a:pt x="746264" y="1177425"/>
                  <a:pt x="750274" y="1188975"/>
                  <a:pt x="748998" y="1107551"/>
                </a:cubicBezTo>
                <a:close/>
                <a:moveTo>
                  <a:pt x="760408" y="1180977"/>
                </a:moveTo>
                <a:cubicBezTo>
                  <a:pt x="819888" y="1180736"/>
                  <a:pt x="811852" y="1179387"/>
                  <a:pt x="812019" y="1187017"/>
                </a:cubicBezTo>
                <a:cubicBezTo>
                  <a:pt x="813660" y="1261897"/>
                  <a:pt x="814082" y="1251684"/>
                  <a:pt x="806931" y="1251498"/>
                </a:cubicBezTo>
                <a:cubicBezTo>
                  <a:pt x="791705" y="1251079"/>
                  <a:pt x="776204" y="1251060"/>
                  <a:pt x="760357" y="1251514"/>
                </a:cubicBezTo>
                <a:cubicBezTo>
                  <a:pt x="747912" y="1251855"/>
                  <a:pt x="751131" y="1258244"/>
                  <a:pt x="750406" y="1213429"/>
                </a:cubicBezTo>
                <a:cubicBezTo>
                  <a:pt x="749797" y="1174440"/>
                  <a:pt x="747664" y="1181031"/>
                  <a:pt x="760408" y="1180977"/>
                </a:cubicBezTo>
                <a:close/>
                <a:moveTo>
                  <a:pt x="760443" y="1255116"/>
                </a:moveTo>
                <a:cubicBezTo>
                  <a:pt x="777096" y="1254658"/>
                  <a:pt x="791042" y="1254685"/>
                  <a:pt x="806857" y="1255100"/>
                </a:cubicBezTo>
                <a:cubicBezTo>
                  <a:pt x="814253" y="1255302"/>
                  <a:pt x="812624" y="1252991"/>
                  <a:pt x="812833" y="1266414"/>
                </a:cubicBezTo>
                <a:cubicBezTo>
                  <a:pt x="813912" y="1335171"/>
                  <a:pt x="816068" y="1325955"/>
                  <a:pt x="806904" y="1325920"/>
                </a:cubicBezTo>
                <a:cubicBezTo>
                  <a:pt x="743499" y="1325664"/>
                  <a:pt x="752260" y="1327971"/>
                  <a:pt x="752124" y="1319290"/>
                </a:cubicBezTo>
                <a:cubicBezTo>
                  <a:pt x="750929" y="1245566"/>
                  <a:pt x="747354" y="1255492"/>
                  <a:pt x="760443" y="1255116"/>
                </a:cubicBezTo>
                <a:close/>
                <a:moveTo>
                  <a:pt x="813566" y="1107551"/>
                </a:moveTo>
                <a:cubicBezTo>
                  <a:pt x="813559" y="1106989"/>
                  <a:pt x="875087" y="1106559"/>
                  <a:pt x="875374" y="1106559"/>
                </a:cubicBezTo>
                <a:cubicBezTo>
                  <a:pt x="875893" y="1138332"/>
                  <a:pt x="875067" y="1137405"/>
                  <a:pt x="876017" y="1177262"/>
                </a:cubicBezTo>
                <a:cubicBezTo>
                  <a:pt x="802680" y="1177278"/>
                  <a:pt x="815052" y="1183187"/>
                  <a:pt x="814695" y="1160490"/>
                </a:cubicBezTo>
                <a:cubicBezTo>
                  <a:pt x="814284" y="1134009"/>
                  <a:pt x="813978" y="1133877"/>
                  <a:pt x="813566" y="1107551"/>
                </a:cubicBezTo>
                <a:close/>
                <a:moveTo>
                  <a:pt x="830157" y="1255414"/>
                </a:moveTo>
                <a:cubicBezTo>
                  <a:pt x="886655" y="1255414"/>
                  <a:pt x="877053" y="1250738"/>
                  <a:pt x="877297" y="1266425"/>
                </a:cubicBezTo>
                <a:cubicBezTo>
                  <a:pt x="878325" y="1332453"/>
                  <a:pt x="880361" y="1325788"/>
                  <a:pt x="876688" y="1325788"/>
                </a:cubicBezTo>
                <a:cubicBezTo>
                  <a:pt x="807637" y="1325788"/>
                  <a:pt x="816937" y="1328708"/>
                  <a:pt x="816785" y="1319294"/>
                </a:cubicBezTo>
                <a:cubicBezTo>
                  <a:pt x="815599" y="1243263"/>
                  <a:pt x="811941" y="1255414"/>
                  <a:pt x="830157" y="1255414"/>
                </a:cubicBezTo>
                <a:close/>
                <a:moveTo>
                  <a:pt x="878550" y="1106559"/>
                </a:moveTo>
                <a:cubicBezTo>
                  <a:pt x="878825" y="1106559"/>
                  <a:pt x="939927" y="1106819"/>
                  <a:pt x="939938" y="1107613"/>
                </a:cubicBezTo>
                <a:cubicBezTo>
                  <a:pt x="940559" y="1148924"/>
                  <a:pt x="940749" y="1162405"/>
                  <a:pt x="941012" y="1177755"/>
                </a:cubicBezTo>
                <a:cubicBezTo>
                  <a:pt x="896991" y="1178077"/>
                  <a:pt x="907315" y="1177313"/>
                  <a:pt x="879201" y="1177262"/>
                </a:cubicBezTo>
                <a:cubicBezTo>
                  <a:pt x="878220" y="1136684"/>
                  <a:pt x="879073" y="1139131"/>
                  <a:pt x="878550" y="1106559"/>
                </a:cubicBezTo>
                <a:close/>
                <a:moveTo>
                  <a:pt x="941074" y="1181364"/>
                </a:moveTo>
                <a:cubicBezTo>
                  <a:pt x="941912" y="1228848"/>
                  <a:pt x="940861" y="1169908"/>
                  <a:pt x="942277" y="1251603"/>
                </a:cubicBezTo>
                <a:cubicBezTo>
                  <a:pt x="929859" y="1251649"/>
                  <a:pt x="914586" y="1251653"/>
                  <a:pt x="899965" y="1251556"/>
                </a:cubicBezTo>
                <a:cubicBezTo>
                  <a:pt x="873369" y="1251382"/>
                  <a:pt x="881645" y="1264653"/>
                  <a:pt x="879461" y="1186831"/>
                </a:cubicBezTo>
                <a:cubicBezTo>
                  <a:pt x="879186" y="1177278"/>
                  <a:pt x="870696" y="1181841"/>
                  <a:pt x="941074" y="1181364"/>
                </a:cubicBezTo>
                <a:close/>
                <a:moveTo>
                  <a:pt x="942079" y="1054628"/>
                </a:moveTo>
                <a:cubicBezTo>
                  <a:pt x="941680" y="1029078"/>
                  <a:pt x="940283" y="1032986"/>
                  <a:pt x="946504" y="1032920"/>
                </a:cubicBezTo>
                <a:cubicBezTo>
                  <a:pt x="960268" y="1032773"/>
                  <a:pt x="961257" y="1032800"/>
                  <a:pt x="1003324" y="1032777"/>
                </a:cubicBezTo>
                <a:cubicBezTo>
                  <a:pt x="1004142" y="1115275"/>
                  <a:pt x="1008943" y="1103515"/>
                  <a:pt x="993050" y="1103302"/>
                </a:cubicBezTo>
                <a:cubicBezTo>
                  <a:pt x="980605" y="1103135"/>
                  <a:pt x="966260" y="1103069"/>
                  <a:pt x="946477" y="1103255"/>
                </a:cubicBezTo>
                <a:cubicBezTo>
                  <a:pt x="941881" y="1103302"/>
                  <a:pt x="942944" y="1109913"/>
                  <a:pt x="942079" y="1054628"/>
                </a:cubicBezTo>
                <a:close/>
                <a:moveTo>
                  <a:pt x="946500" y="1106865"/>
                </a:moveTo>
                <a:cubicBezTo>
                  <a:pt x="1009614" y="1106268"/>
                  <a:pt x="1004561" y="1107292"/>
                  <a:pt x="1004565" y="1107617"/>
                </a:cubicBezTo>
                <a:cubicBezTo>
                  <a:pt x="1005845" y="1189437"/>
                  <a:pt x="1010231" y="1177770"/>
                  <a:pt x="993031" y="1177677"/>
                </a:cubicBezTo>
                <a:cubicBezTo>
                  <a:pt x="980016" y="1177608"/>
                  <a:pt x="962544" y="1177588"/>
                  <a:pt x="946473" y="1177716"/>
                </a:cubicBezTo>
                <a:cubicBezTo>
                  <a:pt x="943436" y="1177739"/>
                  <a:pt x="944216" y="1180353"/>
                  <a:pt x="943906" y="1160494"/>
                </a:cubicBezTo>
                <a:cubicBezTo>
                  <a:pt x="942994" y="1099607"/>
                  <a:pt x="941773" y="1106908"/>
                  <a:pt x="946500" y="1106865"/>
                </a:cubicBezTo>
                <a:close/>
                <a:moveTo>
                  <a:pt x="1062820" y="954815"/>
                </a:moveTo>
                <a:cubicBezTo>
                  <a:pt x="996607" y="954815"/>
                  <a:pt x="1005205" y="958677"/>
                  <a:pt x="1005050" y="948782"/>
                </a:cubicBezTo>
                <a:cubicBezTo>
                  <a:pt x="1003855" y="872523"/>
                  <a:pt x="1000974" y="884856"/>
                  <a:pt x="1016293" y="884856"/>
                </a:cubicBezTo>
                <a:cubicBezTo>
                  <a:pt x="1073911" y="884856"/>
                  <a:pt x="1065755" y="880719"/>
                  <a:pt x="1065992" y="895929"/>
                </a:cubicBezTo>
                <a:cubicBezTo>
                  <a:pt x="1067055" y="963942"/>
                  <a:pt x="1067252" y="954815"/>
                  <a:pt x="1062820" y="954815"/>
                </a:cubicBezTo>
                <a:close/>
                <a:moveTo>
                  <a:pt x="1062820" y="881114"/>
                </a:moveTo>
                <a:cubicBezTo>
                  <a:pt x="993698" y="881114"/>
                  <a:pt x="1004185" y="885019"/>
                  <a:pt x="1003878" y="869409"/>
                </a:cubicBezTo>
                <a:cubicBezTo>
                  <a:pt x="1002482" y="799140"/>
                  <a:pt x="999849" y="810325"/>
                  <a:pt x="1016293" y="810325"/>
                </a:cubicBezTo>
                <a:cubicBezTo>
                  <a:pt x="1071937" y="810325"/>
                  <a:pt x="1064607" y="807534"/>
                  <a:pt x="1064646" y="816541"/>
                </a:cubicBezTo>
                <a:cubicBezTo>
                  <a:pt x="1064953" y="888818"/>
                  <a:pt x="1067729" y="881114"/>
                  <a:pt x="1062820" y="881114"/>
                </a:cubicBezTo>
                <a:close/>
                <a:moveTo>
                  <a:pt x="1062820" y="806646"/>
                </a:moveTo>
                <a:cubicBezTo>
                  <a:pt x="990568" y="806646"/>
                  <a:pt x="1003010" y="811822"/>
                  <a:pt x="1002668" y="790048"/>
                </a:cubicBezTo>
                <a:cubicBezTo>
                  <a:pt x="1001489" y="716468"/>
                  <a:pt x="1001889" y="741805"/>
                  <a:pt x="1001807" y="736334"/>
                </a:cubicBezTo>
                <a:cubicBezTo>
                  <a:pt x="1011220" y="736299"/>
                  <a:pt x="1018557" y="736311"/>
                  <a:pt x="1062820" y="736319"/>
                </a:cubicBezTo>
                <a:cubicBezTo>
                  <a:pt x="1063091" y="736319"/>
                  <a:pt x="1066058" y="806646"/>
                  <a:pt x="1062820" y="806646"/>
                </a:cubicBezTo>
                <a:close/>
                <a:moveTo>
                  <a:pt x="1062820" y="732721"/>
                </a:moveTo>
                <a:cubicBezTo>
                  <a:pt x="1019702" y="732713"/>
                  <a:pt x="1011278" y="732701"/>
                  <a:pt x="1001749" y="732736"/>
                </a:cubicBezTo>
                <a:cubicBezTo>
                  <a:pt x="1001350" y="709504"/>
                  <a:pt x="1000578" y="695438"/>
                  <a:pt x="1000400" y="662517"/>
                </a:cubicBezTo>
                <a:cubicBezTo>
                  <a:pt x="1000807" y="662517"/>
                  <a:pt x="1061520" y="662416"/>
                  <a:pt x="1062001" y="662416"/>
                </a:cubicBezTo>
                <a:cubicBezTo>
                  <a:pt x="1062366" y="679828"/>
                  <a:pt x="1063149" y="732721"/>
                  <a:pt x="1062820" y="732721"/>
                </a:cubicBezTo>
                <a:close/>
                <a:moveTo>
                  <a:pt x="1000380" y="658911"/>
                </a:moveTo>
                <a:cubicBezTo>
                  <a:pt x="1000380" y="658562"/>
                  <a:pt x="999744" y="588816"/>
                  <a:pt x="999740" y="588522"/>
                </a:cubicBezTo>
                <a:cubicBezTo>
                  <a:pt x="1038007" y="588812"/>
                  <a:pt x="1035498" y="588076"/>
                  <a:pt x="1060590" y="588029"/>
                </a:cubicBezTo>
                <a:cubicBezTo>
                  <a:pt x="1060594" y="588305"/>
                  <a:pt x="1061900" y="657446"/>
                  <a:pt x="1061908" y="657853"/>
                </a:cubicBezTo>
                <a:cubicBezTo>
                  <a:pt x="1061935" y="659303"/>
                  <a:pt x="1068377" y="658826"/>
                  <a:pt x="1000380" y="658911"/>
                </a:cubicBezTo>
                <a:close/>
                <a:moveTo>
                  <a:pt x="999694" y="584920"/>
                </a:moveTo>
                <a:cubicBezTo>
                  <a:pt x="999267" y="554368"/>
                  <a:pt x="998775" y="554570"/>
                  <a:pt x="998154" y="514185"/>
                </a:cubicBezTo>
                <a:cubicBezTo>
                  <a:pt x="1008691" y="513987"/>
                  <a:pt x="1022858" y="513953"/>
                  <a:pt x="1039527" y="514243"/>
                </a:cubicBezTo>
                <a:cubicBezTo>
                  <a:pt x="1065779" y="514701"/>
                  <a:pt x="1059186" y="501061"/>
                  <a:pt x="1060434" y="578492"/>
                </a:cubicBezTo>
                <a:cubicBezTo>
                  <a:pt x="1060531" y="584990"/>
                  <a:pt x="1070770" y="585474"/>
                  <a:pt x="999694" y="584920"/>
                </a:cubicBezTo>
                <a:close/>
                <a:moveTo>
                  <a:pt x="998096" y="510579"/>
                </a:moveTo>
                <a:cubicBezTo>
                  <a:pt x="997382" y="464251"/>
                  <a:pt x="997297" y="462282"/>
                  <a:pt x="997332" y="446207"/>
                </a:cubicBezTo>
                <a:cubicBezTo>
                  <a:pt x="997347" y="438515"/>
                  <a:pt x="987148" y="440136"/>
                  <a:pt x="1058538" y="440027"/>
                </a:cubicBezTo>
                <a:cubicBezTo>
                  <a:pt x="1058903" y="482536"/>
                  <a:pt x="1059271" y="491539"/>
                  <a:pt x="1059647" y="510839"/>
                </a:cubicBezTo>
                <a:cubicBezTo>
                  <a:pt x="1038934" y="510804"/>
                  <a:pt x="1023723" y="510095"/>
                  <a:pt x="998096" y="510579"/>
                </a:cubicBezTo>
                <a:close/>
                <a:moveTo>
                  <a:pt x="997332" y="436569"/>
                </a:moveTo>
                <a:cubicBezTo>
                  <a:pt x="997196" y="401550"/>
                  <a:pt x="996188" y="395320"/>
                  <a:pt x="995734" y="366090"/>
                </a:cubicBezTo>
                <a:cubicBezTo>
                  <a:pt x="1064639" y="366051"/>
                  <a:pt x="1057751" y="365690"/>
                  <a:pt x="1057774" y="366904"/>
                </a:cubicBezTo>
                <a:cubicBezTo>
                  <a:pt x="1057836" y="371064"/>
                  <a:pt x="1057654" y="352497"/>
                  <a:pt x="1058507" y="436429"/>
                </a:cubicBezTo>
                <a:cubicBezTo>
                  <a:pt x="1038546" y="436456"/>
                  <a:pt x="1022645" y="436844"/>
                  <a:pt x="997332" y="436569"/>
                </a:cubicBezTo>
                <a:close/>
                <a:moveTo>
                  <a:pt x="995684" y="362472"/>
                </a:moveTo>
                <a:cubicBezTo>
                  <a:pt x="995435" y="343436"/>
                  <a:pt x="995994" y="320646"/>
                  <a:pt x="994912" y="291982"/>
                </a:cubicBezTo>
                <a:cubicBezTo>
                  <a:pt x="1023681" y="292792"/>
                  <a:pt x="1040120" y="291742"/>
                  <a:pt x="1056254" y="291637"/>
                </a:cubicBezTo>
                <a:cubicBezTo>
                  <a:pt x="1056995" y="338132"/>
                  <a:pt x="1057440" y="347324"/>
                  <a:pt x="1057704" y="362453"/>
                </a:cubicBezTo>
                <a:lnTo>
                  <a:pt x="995684" y="362472"/>
                </a:lnTo>
                <a:close/>
                <a:moveTo>
                  <a:pt x="993039" y="436518"/>
                </a:moveTo>
                <a:cubicBezTo>
                  <a:pt x="920342" y="435638"/>
                  <a:pt x="932337" y="443109"/>
                  <a:pt x="931972" y="419726"/>
                </a:cubicBezTo>
                <a:cubicBezTo>
                  <a:pt x="931565" y="393881"/>
                  <a:pt x="931817" y="393098"/>
                  <a:pt x="931406" y="366850"/>
                </a:cubicBezTo>
                <a:cubicBezTo>
                  <a:pt x="931379" y="365039"/>
                  <a:pt x="925321" y="366067"/>
                  <a:pt x="992558" y="366090"/>
                </a:cubicBezTo>
                <a:cubicBezTo>
                  <a:pt x="992942" y="392830"/>
                  <a:pt x="995373" y="436549"/>
                  <a:pt x="993039" y="436518"/>
                </a:cubicBezTo>
                <a:close/>
                <a:moveTo>
                  <a:pt x="930390" y="514057"/>
                </a:moveTo>
                <a:cubicBezTo>
                  <a:pt x="930580" y="530155"/>
                  <a:pt x="930836" y="541806"/>
                  <a:pt x="931542" y="584354"/>
                </a:cubicBezTo>
                <a:cubicBezTo>
                  <a:pt x="922630" y="584303"/>
                  <a:pt x="870456" y="584435"/>
                  <a:pt x="870169" y="584435"/>
                </a:cubicBezTo>
                <a:cubicBezTo>
                  <a:pt x="869587" y="545482"/>
                  <a:pt x="869975" y="551557"/>
                  <a:pt x="869320" y="514429"/>
                </a:cubicBezTo>
                <a:cubicBezTo>
                  <a:pt x="902378" y="514472"/>
                  <a:pt x="904185" y="513914"/>
                  <a:pt x="930390" y="514057"/>
                </a:cubicBezTo>
                <a:close/>
                <a:moveTo>
                  <a:pt x="923223" y="510440"/>
                </a:moveTo>
                <a:cubicBezTo>
                  <a:pt x="859605" y="510440"/>
                  <a:pt x="869351" y="514771"/>
                  <a:pt x="869021" y="499060"/>
                </a:cubicBezTo>
                <a:cubicBezTo>
                  <a:pt x="867590" y="430505"/>
                  <a:pt x="865500" y="440399"/>
                  <a:pt x="876688" y="440399"/>
                </a:cubicBezTo>
                <a:cubicBezTo>
                  <a:pt x="937390" y="440399"/>
                  <a:pt x="929157" y="438224"/>
                  <a:pt x="929389" y="446261"/>
                </a:cubicBezTo>
                <a:cubicBezTo>
                  <a:pt x="931577" y="520834"/>
                  <a:pt x="931228" y="510440"/>
                  <a:pt x="923223" y="510440"/>
                </a:cubicBezTo>
                <a:close/>
                <a:moveTo>
                  <a:pt x="923223" y="436755"/>
                </a:moveTo>
                <a:cubicBezTo>
                  <a:pt x="856754" y="436755"/>
                  <a:pt x="868180" y="441644"/>
                  <a:pt x="867834" y="419719"/>
                </a:cubicBezTo>
                <a:cubicBezTo>
                  <a:pt x="866830" y="355497"/>
                  <a:pt x="862374" y="366241"/>
                  <a:pt x="876688" y="366241"/>
                </a:cubicBezTo>
                <a:cubicBezTo>
                  <a:pt x="932636" y="366241"/>
                  <a:pt x="928195" y="364675"/>
                  <a:pt x="928230" y="366916"/>
                </a:cubicBezTo>
                <a:cubicBezTo>
                  <a:pt x="929502" y="447909"/>
                  <a:pt x="931007" y="436755"/>
                  <a:pt x="923223" y="436755"/>
                </a:cubicBezTo>
                <a:close/>
                <a:moveTo>
                  <a:pt x="923223" y="362186"/>
                </a:moveTo>
                <a:cubicBezTo>
                  <a:pt x="899810" y="362186"/>
                  <a:pt x="899795" y="362639"/>
                  <a:pt x="876692" y="362639"/>
                </a:cubicBezTo>
                <a:cubicBezTo>
                  <a:pt x="862556" y="362639"/>
                  <a:pt x="866764" y="373422"/>
                  <a:pt x="865445" y="291672"/>
                </a:cubicBezTo>
                <a:cubicBezTo>
                  <a:pt x="888028" y="291346"/>
                  <a:pt x="902816" y="292126"/>
                  <a:pt x="927202" y="292056"/>
                </a:cubicBezTo>
                <a:cubicBezTo>
                  <a:pt x="929002" y="373604"/>
                  <a:pt x="929428" y="362186"/>
                  <a:pt x="923223" y="362186"/>
                </a:cubicBezTo>
                <a:close/>
                <a:moveTo>
                  <a:pt x="865841" y="499146"/>
                </a:moveTo>
                <a:cubicBezTo>
                  <a:pt x="866147" y="513898"/>
                  <a:pt x="877398" y="511099"/>
                  <a:pt x="806908" y="510626"/>
                </a:cubicBezTo>
                <a:cubicBezTo>
                  <a:pt x="803471" y="510603"/>
                  <a:pt x="804751" y="518574"/>
                  <a:pt x="803320" y="446161"/>
                </a:cubicBezTo>
                <a:cubicBezTo>
                  <a:pt x="803161" y="438232"/>
                  <a:pt x="794447" y="440221"/>
                  <a:pt x="853427" y="440376"/>
                </a:cubicBezTo>
                <a:cubicBezTo>
                  <a:pt x="868397" y="440419"/>
                  <a:pt x="864390" y="429714"/>
                  <a:pt x="865841" y="499146"/>
                </a:cubicBezTo>
                <a:close/>
                <a:moveTo>
                  <a:pt x="853423" y="436770"/>
                </a:moveTo>
                <a:cubicBezTo>
                  <a:pt x="792694" y="436607"/>
                  <a:pt x="803181" y="441210"/>
                  <a:pt x="802847" y="419726"/>
                </a:cubicBezTo>
                <a:cubicBezTo>
                  <a:pt x="801881" y="358211"/>
                  <a:pt x="799578" y="366396"/>
                  <a:pt x="806911" y="366319"/>
                </a:cubicBezTo>
                <a:cubicBezTo>
                  <a:pt x="868622" y="365652"/>
                  <a:pt x="863471" y="366361"/>
                  <a:pt x="863479" y="366912"/>
                </a:cubicBezTo>
                <a:cubicBezTo>
                  <a:pt x="864747" y="448227"/>
                  <a:pt x="869432" y="436813"/>
                  <a:pt x="853423" y="436770"/>
                </a:cubicBezTo>
                <a:close/>
                <a:moveTo>
                  <a:pt x="853423" y="362616"/>
                </a:moveTo>
                <a:cubicBezTo>
                  <a:pt x="838732" y="362577"/>
                  <a:pt x="821571" y="362558"/>
                  <a:pt x="806884" y="362717"/>
                </a:cubicBezTo>
                <a:cubicBezTo>
                  <a:pt x="799966" y="362790"/>
                  <a:pt x="801656" y="373759"/>
                  <a:pt x="800683" y="292110"/>
                </a:cubicBezTo>
                <a:cubicBezTo>
                  <a:pt x="850580" y="292579"/>
                  <a:pt x="842444" y="292122"/>
                  <a:pt x="862265" y="291726"/>
                </a:cubicBezTo>
                <a:cubicBezTo>
                  <a:pt x="863584" y="373363"/>
                  <a:pt x="867404" y="362631"/>
                  <a:pt x="853423" y="362616"/>
                </a:cubicBezTo>
                <a:close/>
                <a:moveTo>
                  <a:pt x="801106" y="499146"/>
                </a:moveTo>
                <a:cubicBezTo>
                  <a:pt x="801435" y="514236"/>
                  <a:pt x="812438" y="510579"/>
                  <a:pt x="739861" y="510603"/>
                </a:cubicBezTo>
                <a:cubicBezTo>
                  <a:pt x="739124" y="463108"/>
                  <a:pt x="739159" y="461894"/>
                  <a:pt x="738600" y="446130"/>
                </a:cubicBezTo>
                <a:cubicBezTo>
                  <a:pt x="738294" y="437503"/>
                  <a:pt x="731519" y="439984"/>
                  <a:pt x="783642" y="440019"/>
                </a:cubicBezTo>
                <a:cubicBezTo>
                  <a:pt x="804550" y="440019"/>
                  <a:pt x="799551" y="428167"/>
                  <a:pt x="801106" y="499146"/>
                </a:cubicBezTo>
                <a:close/>
                <a:moveTo>
                  <a:pt x="738282" y="436386"/>
                </a:moveTo>
                <a:cubicBezTo>
                  <a:pt x="737286" y="401690"/>
                  <a:pt x="738189" y="395494"/>
                  <a:pt x="737739" y="366842"/>
                </a:cubicBezTo>
                <a:cubicBezTo>
                  <a:pt x="737724" y="365721"/>
                  <a:pt x="737534" y="366842"/>
                  <a:pt x="798697" y="366396"/>
                </a:cubicBezTo>
                <a:cubicBezTo>
                  <a:pt x="798705" y="366788"/>
                  <a:pt x="798713" y="369358"/>
                  <a:pt x="799954" y="436495"/>
                </a:cubicBezTo>
                <a:cubicBezTo>
                  <a:pt x="791069" y="436398"/>
                  <a:pt x="787470" y="436421"/>
                  <a:pt x="738282" y="436386"/>
                </a:cubicBezTo>
                <a:close/>
                <a:moveTo>
                  <a:pt x="737154" y="659113"/>
                </a:moveTo>
                <a:cubicBezTo>
                  <a:pt x="670317" y="659113"/>
                  <a:pt x="677383" y="659404"/>
                  <a:pt x="677398" y="657822"/>
                </a:cubicBezTo>
                <a:cubicBezTo>
                  <a:pt x="677538" y="641487"/>
                  <a:pt x="677410" y="638673"/>
                  <a:pt x="676623" y="588626"/>
                </a:cubicBezTo>
                <a:cubicBezTo>
                  <a:pt x="713206" y="588634"/>
                  <a:pt x="718399" y="588479"/>
                  <a:pt x="737681" y="588479"/>
                </a:cubicBezTo>
                <a:cubicBezTo>
                  <a:pt x="739081" y="667588"/>
                  <a:pt x="740059" y="659113"/>
                  <a:pt x="737154" y="659113"/>
                </a:cubicBezTo>
                <a:close/>
                <a:moveTo>
                  <a:pt x="737154" y="584881"/>
                </a:moveTo>
                <a:cubicBezTo>
                  <a:pt x="666000" y="584881"/>
                  <a:pt x="676607" y="587824"/>
                  <a:pt x="676460" y="578410"/>
                </a:cubicBezTo>
                <a:cubicBezTo>
                  <a:pt x="675265" y="502205"/>
                  <a:pt x="670468" y="514123"/>
                  <a:pt x="690631" y="514123"/>
                </a:cubicBezTo>
                <a:cubicBezTo>
                  <a:pt x="712415" y="514123"/>
                  <a:pt x="714443" y="514201"/>
                  <a:pt x="736743" y="514201"/>
                </a:cubicBezTo>
                <a:cubicBezTo>
                  <a:pt x="737933" y="590809"/>
                  <a:pt x="737627" y="584881"/>
                  <a:pt x="737154" y="584881"/>
                </a:cubicBezTo>
                <a:close/>
                <a:moveTo>
                  <a:pt x="675168" y="510467"/>
                </a:moveTo>
                <a:cubicBezTo>
                  <a:pt x="674505" y="467008"/>
                  <a:pt x="674486" y="462472"/>
                  <a:pt x="673989" y="446145"/>
                </a:cubicBezTo>
                <a:cubicBezTo>
                  <a:pt x="673722" y="437263"/>
                  <a:pt x="664220" y="439965"/>
                  <a:pt x="735211" y="439988"/>
                </a:cubicBezTo>
                <a:cubicBezTo>
                  <a:pt x="736045" y="466326"/>
                  <a:pt x="735734" y="449107"/>
                  <a:pt x="736689" y="510607"/>
                </a:cubicBezTo>
                <a:cubicBezTo>
                  <a:pt x="731872" y="510603"/>
                  <a:pt x="680101" y="510510"/>
                  <a:pt x="675168" y="510467"/>
                </a:cubicBezTo>
                <a:close/>
                <a:moveTo>
                  <a:pt x="673035" y="362426"/>
                </a:moveTo>
                <a:cubicBezTo>
                  <a:pt x="672233" y="311597"/>
                  <a:pt x="672151" y="304819"/>
                  <a:pt x="671849" y="291974"/>
                </a:cubicBezTo>
                <a:cubicBezTo>
                  <a:pt x="695238" y="292405"/>
                  <a:pt x="715343" y="291842"/>
                  <a:pt x="733217" y="291808"/>
                </a:cubicBezTo>
                <a:cubicBezTo>
                  <a:pt x="733497" y="303614"/>
                  <a:pt x="734493" y="362441"/>
                  <a:pt x="734501" y="362794"/>
                </a:cubicBezTo>
                <a:cubicBezTo>
                  <a:pt x="708754" y="362752"/>
                  <a:pt x="708521" y="362112"/>
                  <a:pt x="673035" y="362426"/>
                </a:cubicBezTo>
                <a:close/>
                <a:moveTo>
                  <a:pt x="671992" y="510436"/>
                </a:moveTo>
                <a:cubicBezTo>
                  <a:pt x="633159" y="510021"/>
                  <a:pt x="626978" y="510378"/>
                  <a:pt x="610243" y="510486"/>
                </a:cubicBezTo>
                <a:cubicBezTo>
                  <a:pt x="608975" y="427399"/>
                  <a:pt x="606404" y="440136"/>
                  <a:pt x="620862" y="439961"/>
                </a:cubicBezTo>
                <a:cubicBezTo>
                  <a:pt x="678601" y="439267"/>
                  <a:pt x="670569" y="438251"/>
                  <a:pt x="670809" y="446261"/>
                </a:cubicBezTo>
                <a:cubicBezTo>
                  <a:pt x="671352" y="464267"/>
                  <a:pt x="671360" y="469040"/>
                  <a:pt x="671992" y="510436"/>
                </a:cubicBezTo>
                <a:close/>
                <a:moveTo>
                  <a:pt x="667350" y="362484"/>
                </a:moveTo>
                <a:cubicBezTo>
                  <a:pt x="650833" y="362662"/>
                  <a:pt x="637840" y="362666"/>
                  <a:pt x="620858" y="362484"/>
                </a:cubicBezTo>
                <a:cubicBezTo>
                  <a:pt x="604193" y="362282"/>
                  <a:pt x="607664" y="375686"/>
                  <a:pt x="606702" y="291738"/>
                </a:cubicBezTo>
                <a:cubicBezTo>
                  <a:pt x="637786" y="291695"/>
                  <a:pt x="647086" y="291459"/>
                  <a:pt x="668665" y="291912"/>
                </a:cubicBezTo>
                <a:cubicBezTo>
                  <a:pt x="670507" y="370289"/>
                  <a:pt x="670549" y="362449"/>
                  <a:pt x="667350" y="362484"/>
                </a:cubicBezTo>
                <a:close/>
                <a:moveTo>
                  <a:pt x="607067" y="510506"/>
                </a:moveTo>
                <a:cubicBezTo>
                  <a:pt x="534750" y="510839"/>
                  <a:pt x="545702" y="513693"/>
                  <a:pt x="545519" y="499084"/>
                </a:cubicBezTo>
                <a:cubicBezTo>
                  <a:pt x="544659" y="430117"/>
                  <a:pt x="541781" y="439752"/>
                  <a:pt x="551046" y="439752"/>
                </a:cubicBezTo>
                <a:cubicBezTo>
                  <a:pt x="615037" y="439752"/>
                  <a:pt x="606268" y="438798"/>
                  <a:pt x="606268" y="446122"/>
                </a:cubicBezTo>
                <a:cubicBezTo>
                  <a:pt x="606283" y="462359"/>
                  <a:pt x="606311" y="461088"/>
                  <a:pt x="607067" y="510506"/>
                </a:cubicBezTo>
                <a:close/>
                <a:moveTo>
                  <a:pt x="597577" y="436495"/>
                </a:moveTo>
                <a:cubicBezTo>
                  <a:pt x="574342" y="436495"/>
                  <a:pt x="574331" y="436150"/>
                  <a:pt x="551046" y="436150"/>
                </a:cubicBezTo>
                <a:cubicBezTo>
                  <a:pt x="542661" y="436150"/>
                  <a:pt x="544337" y="439496"/>
                  <a:pt x="544026" y="419734"/>
                </a:cubicBezTo>
                <a:cubicBezTo>
                  <a:pt x="543014" y="355203"/>
                  <a:pt x="540788" y="365706"/>
                  <a:pt x="551046" y="365706"/>
                </a:cubicBezTo>
                <a:cubicBezTo>
                  <a:pt x="611011" y="365706"/>
                  <a:pt x="604744" y="365737"/>
                  <a:pt x="604763" y="366920"/>
                </a:cubicBezTo>
                <a:cubicBezTo>
                  <a:pt x="606016" y="446928"/>
                  <a:pt x="610282" y="436495"/>
                  <a:pt x="597577" y="436495"/>
                </a:cubicBezTo>
                <a:close/>
                <a:moveTo>
                  <a:pt x="551046" y="362108"/>
                </a:moveTo>
                <a:cubicBezTo>
                  <a:pt x="539865" y="362108"/>
                  <a:pt x="544232" y="372948"/>
                  <a:pt x="542211" y="291769"/>
                </a:cubicBezTo>
                <a:cubicBezTo>
                  <a:pt x="548486" y="291742"/>
                  <a:pt x="552423" y="291749"/>
                  <a:pt x="597581" y="291742"/>
                </a:cubicBezTo>
                <a:cubicBezTo>
                  <a:pt x="605496" y="291742"/>
                  <a:pt x="603371" y="280537"/>
                  <a:pt x="604693" y="362360"/>
                </a:cubicBezTo>
                <a:cubicBezTo>
                  <a:pt x="566055" y="362248"/>
                  <a:pt x="570867" y="362108"/>
                  <a:pt x="551046" y="362108"/>
                </a:cubicBezTo>
                <a:close/>
                <a:moveTo>
                  <a:pt x="542343" y="499130"/>
                </a:moveTo>
                <a:cubicBezTo>
                  <a:pt x="542522" y="513464"/>
                  <a:pt x="554249" y="510994"/>
                  <a:pt x="481277" y="510603"/>
                </a:cubicBezTo>
                <a:cubicBezTo>
                  <a:pt x="480749" y="510599"/>
                  <a:pt x="481277" y="486634"/>
                  <a:pt x="480055" y="446052"/>
                </a:cubicBezTo>
                <a:cubicBezTo>
                  <a:pt x="479772" y="436476"/>
                  <a:pt x="472551" y="441675"/>
                  <a:pt x="527831" y="440089"/>
                </a:cubicBezTo>
                <a:cubicBezTo>
                  <a:pt x="544321" y="439612"/>
                  <a:pt x="541459" y="428527"/>
                  <a:pt x="542343" y="499130"/>
                </a:cubicBezTo>
                <a:close/>
                <a:moveTo>
                  <a:pt x="527746" y="436479"/>
                </a:moveTo>
                <a:cubicBezTo>
                  <a:pt x="515960" y="436821"/>
                  <a:pt x="502750" y="436995"/>
                  <a:pt x="481296" y="436588"/>
                </a:cubicBezTo>
                <a:cubicBezTo>
                  <a:pt x="479345" y="436553"/>
                  <a:pt x="479764" y="438903"/>
                  <a:pt x="479454" y="419730"/>
                </a:cubicBezTo>
                <a:cubicBezTo>
                  <a:pt x="478484" y="357901"/>
                  <a:pt x="477887" y="366222"/>
                  <a:pt x="481304" y="366140"/>
                </a:cubicBezTo>
                <a:cubicBezTo>
                  <a:pt x="547486" y="364620"/>
                  <a:pt x="540416" y="366206"/>
                  <a:pt x="540424" y="366908"/>
                </a:cubicBezTo>
                <a:cubicBezTo>
                  <a:pt x="540835" y="393036"/>
                  <a:pt x="540439" y="393369"/>
                  <a:pt x="540850" y="419792"/>
                </a:cubicBezTo>
                <a:cubicBezTo>
                  <a:pt x="541164" y="439651"/>
                  <a:pt x="544581" y="435999"/>
                  <a:pt x="527746" y="436479"/>
                </a:cubicBezTo>
                <a:close/>
                <a:moveTo>
                  <a:pt x="527773" y="362193"/>
                </a:moveTo>
                <a:cubicBezTo>
                  <a:pt x="500156" y="362379"/>
                  <a:pt x="498686" y="362139"/>
                  <a:pt x="481234" y="362538"/>
                </a:cubicBezTo>
                <a:cubicBezTo>
                  <a:pt x="477926" y="362616"/>
                  <a:pt x="478539" y="371227"/>
                  <a:pt x="477868" y="292195"/>
                </a:cubicBezTo>
                <a:cubicBezTo>
                  <a:pt x="497154" y="292025"/>
                  <a:pt x="463297" y="292277"/>
                  <a:pt x="539031" y="291784"/>
                </a:cubicBezTo>
                <a:cubicBezTo>
                  <a:pt x="541087" y="375337"/>
                  <a:pt x="543832" y="362065"/>
                  <a:pt x="527773" y="362193"/>
                </a:cubicBezTo>
                <a:close/>
                <a:moveTo>
                  <a:pt x="477922" y="510583"/>
                </a:moveTo>
                <a:cubicBezTo>
                  <a:pt x="406551" y="510165"/>
                  <a:pt x="416732" y="515845"/>
                  <a:pt x="416383" y="499068"/>
                </a:cubicBezTo>
                <a:cubicBezTo>
                  <a:pt x="415917" y="476806"/>
                  <a:pt x="415700" y="460332"/>
                  <a:pt x="415580" y="446184"/>
                </a:cubicBezTo>
                <a:cubicBezTo>
                  <a:pt x="415522" y="439170"/>
                  <a:pt x="405725" y="438899"/>
                  <a:pt x="476697" y="440116"/>
                </a:cubicBezTo>
                <a:cubicBezTo>
                  <a:pt x="477779" y="478915"/>
                  <a:pt x="477612" y="484847"/>
                  <a:pt x="477922" y="510583"/>
                </a:cubicBezTo>
                <a:close/>
                <a:moveTo>
                  <a:pt x="415494" y="436681"/>
                </a:moveTo>
                <a:cubicBezTo>
                  <a:pt x="415107" y="400895"/>
                  <a:pt x="414641" y="395975"/>
                  <a:pt x="414168" y="366039"/>
                </a:cubicBezTo>
                <a:cubicBezTo>
                  <a:pt x="414521" y="366039"/>
                  <a:pt x="475618" y="366373"/>
                  <a:pt x="475630" y="366920"/>
                </a:cubicBezTo>
                <a:cubicBezTo>
                  <a:pt x="475983" y="389322"/>
                  <a:pt x="476061" y="414624"/>
                  <a:pt x="476607" y="436507"/>
                </a:cubicBezTo>
                <a:cubicBezTo>
                  <a:pt x="452613" y="436115"/>
                  <a:pt x="432764" y="436650"/>
                  <a:pt x="415494" y="436681"/>
                </a:cubicBezTo>
                <a:close/>
                <a:moveTo>
                  <a:pt x="414114" y="362438"/>
                </a:moveTo>
                <a:cubicBezTo>
                  <a:pt x="413323" y="312372"/>
                  <a:pt x="413179" y="305719"/>
                  <a:pt x="413105" y="291967"/>
                </a:cubicBezTo>
                <a:cubicBezTo>
                  <a:pt x="437798" y="291982"/>
                  <a:pt x="441669" y="292459"/>
                  <a:pt x="474688" y="292219"/>
                </a:cubicBezTo>
                <a:cubicBezTo>
                  <a:pt x="474692" y="292513"/>
                  <a:pt x="475556" y="362348"/>
                  <a:pt x="475560" y="362659"/>
                </a:cubicBezTo>
                <a:cubicBezTo>
                  <a:pt x="452555" y="363093"/>
                  <a:pt x="433043" y="362461"/>
                  <a:pt x="414114" y="362438"/>
                </a:cubicBezTo>
                <a:close/>
                <a:moveTo>
                  <a:pt x="413210" y="499153"/>
                </a:moveTo>
                <a:cubicBezTo>
                  <a:pt x="413551" y="515418"/>
                  <a:pt x="423185" y="510704"/>
                  <a:pt x="364988" y="510704"/>
                </a:cubicBezTo>
                <a:cubicBezTo>
                  <a:pt x="349173" y="510704"/>
                  <a:pt x="351647" y="523250"/>
                  <a:pt x="351004" y="446009"/>
                </a:cubicBezTo>
                <a:cubicBezTo>
                  <a:pt x="350938" y="438112"/>
                  <a:pt x="341323" y="440279"/>
                  <a:pt x="412357" y="440279"/>
                </a:cubicBezTo>
                <a:cubicBezTo>
                  <a:pt x="412508" y="456063"/>
                  <a:pt x="412590" y="469361"/>
                  <a:pt x="413210" y="499153"/>
                </a:cubicBezTo>
                <a:close/>
                <a:moveTo>
                  <a:pt x="411492" y="436685"/>
                </a:moveTo>
                <a:cubicBezTo>
                  <a:pt x="371217" y="436697"/>
                  <a:pt x="361700" y="436712"/>
                  <a:pt x="350918" y="436681"/>
                </a:cubicBezTo>
                <a:cubicBezTo>
                  <a:pt x="350914" y="436476"/>
                  <a:pt x="350084" y="372704"/>
                  <a:pt x="349976" y="365842"/>
                </a:cubicBezTo>
                <a:cubicBezTo>
                  <a:pt x="350251" y="365838"/>
                  <a:pt x="410988" y="365384"/>
                  <a:pt x="411011" y="366916"/>
                </a:cubicBezTo>
                <a:cubicBezTo>
                  <a:pt x="412167" y="441663"/>
                  <a:pt x="413059" y="436685"/>
                  <a:pt x="411492" y="436685"/>
                </a:cubicBezTo>
                <a:close/>
                <a:moveTo>
                  <a:pt x="349914" y="362236"/>
                </a:moveTo>
                <a:cubicBezTo>
                  <a:pt x="349712" y="349814"/>
                  <a:pt x="350457" y="394424"/>
                  <a:pt x="348696" y="292129"/>
                </a:cubicBezTo>
                <a:cubicBezTo>
                  <a:pt x="370844" y="292432"/>
                  <a:pt x="390848" y="291978"/>
                  <a:pt x="409925" y="291967"/>
                </a:cubicBezTo>
                <a:cubicBezTo>
                  <a:pt x="410003" y="305730"/>
                  <a:pt x="410197" y="315512"/>
                  <a:pt x="410937" y="362434"/>
                </a:cubicBezTo>
                <a:cubicBezTo>
                  <a:pt x="387688" y="362430"/>
                  <a:pt x="374808" y="361984"/>
                  <a:pt x="349914" y="362236"/>
                </a:cubicBezTo>
                <a:close/>
                <a:moveTo>
                  <a:pt x="348894" y="510723"/>
                </a:moveTo>
                <a:cubicBezTo>
                  <a:pt x="296491" y="510847"/>
                  <a:pt x="311690" y="510758"/>
                  <a:pt x="287156" y="510576"/>
                </a:cubicBezTo>
                <a:cubicBezTo>
                  <a:pt x="286986" y="491899"/>
                  <a:pt x="287249" y="488449"/>
                  <a:pt x="286179" y="440283"/>
                </a:cubicBezTo>
                <a:cubicBezTo>
                  <a:pt x="304480" y="440229"/>
                  <a:pt x="306008" y="440112"/>
                  <a:pt x="347773" y="440271"/>
                </a:cubicBezTo>
                <a:cubicBezTo>
                  <a:pt x="348172" y="483532"/>
                  <a:pt x="348533" y="492105"/>
                  <a:pt x="348894" y="510723"/>
                </a:cubicBezTo>
                <a:close/>
                <a:moveTo>
                  <a:pt x="341735" y="436646"/>
                </a:moveTo>
                <a:cubicBezTo>
                  <a:pt x="274816" y="436282"/>
                  <a:pt x="286140" y="441795"/>
                  <a:pt x="285795" y="419726"/>
                </a:cubicBezTo>
                <a:cubicBezTo>
                  <a:pt x="285380" y="393335"/>
                  <a:pt x="285687" y="393296"/>
                  <a:pt x="285272" y="366850"/>
                </a:cubicBezTo>
                <a:cubicBezTo>
                  <a:pt x="285248" y="365357"/>
                  <a:pt x="281645" y="366722"/>
                  <a:pt x="346800" y="365877"/>
                </a:cubicBezTo>
                <a:cubicBezTo>
                  <a:pt x="348048" y="446564"/>
                  <a:pt x="349921" y="436677"/>
                  <a:pt x="341735" y="436646"/>
                </a:cubicBezTo>
                <a:close/>
                <a:moveTo>
                  <a:pt x="285202" y="362554"/>
                </a:moveTo>
                <a:cubicBezTo>
                  <a:pt x="283879" y="280684"/>
                  <a:pt x="279633" y="291881"/>
                  <a:pt x="295231" y="291835"/>
                </a:cubicBezTo>
                <a:cubicBezTo>
                  <a:pt x="314932" y="291780"/>
                  <a:pt x="326470" y="291749"/>
                  <a:pt x="341700" y="292013"/>
                </a:cubicBezTo>
                <a:cubicBezTo>
                  <a:pt x="347032" y="292114"/>
                  <a:pt x="345465" y="283538"/>
                  <a:pt x="346741" y="362275"/>
                </a:cubicBezTo>
                <a:cubicBezTo>
                  <a:pt x="324034" y="362577"/>
                  <a:pt x="336022" y="362519"/>
                  <a:pt x="285202" y="362554"/>
                </a:cubicBezTo>
                <a:close/>
                <a:moveTo>
                  <a:pt x="283980" y="510552"/>
                </a:moveTo>
                <a:cubicBezTo>
                  <a:pt x="268126" y="510471"/>
                  <a:pt x="248192" y="510583"/>
                  <a:pt x="222553" y="510595"/>
                </a:cubicBezTo>
                <a:cubicBezTo>
                  <a:pt x="222072" y="488739"/>
                  <a:pt x="221731" y="488553"/>
                  <a:pt x="221370" y="440081"/>
                </a:cubicBezTo>
                <a:cubicBezTo>
                  <a:pt x="246342" y="440019"/>
                  <a:pt x="248747" y="440357"/>
                  <a:pt x="282995" y="440287"/>
                </a:cubicBezTo>
                <a:cubicBezTo>
                  <a:pt x="284128" y="492493"/>
                  <a:pt x="283794" y="490023"/>
                  <a:pt x="283980" y="510552"/>
                </a:cubicBezTo>
                <a:close/>
                <a:moveTo>
                  <a:pt x="271969" y="436700"/>
                </a:moveTo>
                <a:cubicBezTo>
                  <a:pt x="248688" y="436700"/>
                  <a:pt x="248766" y="436483"/>
                  <a:pt x="225458" y="436483"/>
                </a:cubicBezTo>
                <a:cubicBezTo>
                  <a:pt x="220083" y="436483"/>
                  <a:pt x="221436" y="439771"/>
                  <a:pt x="221122" y="419730"/>
                </a:cubicBezTo>
                <a:cubicBezTo>
                  <a:pt x="220156" y="358111"/>
                  <a:pt x="218368" y="366315"/>
                  <a:pt x="225458" y="366315"/>
                </a:cubicBezTo>
                <a:cubicBezTo>
                  <a:pt x="287110" y="366315"/>
                  <a:pt x="282072" y="365543"/>
                  <a:pt x="282095" y="366916"/>
                </a:cubicBezTo>
                <a:cubicBezTo>
                  <a:pt x="283371" y="448173"/>
                  <a:pt x="286350" y="436700"/>
                  <a:pt x="271969" y="436700"/>
                </a:cubicBezTo>
                <a:close/>
                <a:moveTo>
                  <a:pt x="271969" y="362562"/>
                </a:moveTo>
                <a:cubicBezTo>
                  <a:pt x="247990" y="362562"/>
                  <a:pt x="248056" y="362709"/>
                  <a:pt x="225458" y="362709"/>
                </a:cubicBezTo>
                <a:cubicBezTo>
                  <a:pt x="216573" y="362709"/>
                  <a:pt x="222006" y="371277"/>
                  <a:pt x="219276" y="291641"/>
                </a:cubicBezTo>
                <a:cubicBezTo>
                  <a:pt x="235425" y="291548"/>
                  <a:pt x="248619" y="291881"/>
                  <a:pt x="280792" y="291862"/>
                </a:cubicBezTo>
                <a:cubicBezTo>
                  <a:pt x="282188" y="373980"/>
                  <a:pt x="285454" y="362554"/>
                  <a:pt x="271969" y="362562"/>
                </a:cubicBezTo>
                <a:close/>
                <a:moveTo>
                  <a:pt x="219373" y="510603"/>
                </a:moveTo>
                <a:cubicBezTo>
                  <a:pt x="147707" y="510785"/>
                  <a:pt x="158147" y="514922"/>
                  <a:pt x="157849" y="499068"/>
                </a:cubicBezTo>
                <a:cubicBezTo>
                  <a:pt x="157500" y="480396"/>
                  <a:pt x="157228" y="463662"/>
                  <a:pt x="157062" y="446184"/>
                </a:cubicBezTo>
                <a:cubicBezTo>
                  <a:pt x="156988" y="438069"/>
                  <a:pt x="147157" y="440391"/>
                  <a:pt x="218194" y="440093"/>
                </a:cubicBezTo>
                <a:cubicBezTo>
                  <a:pt x="218547" y="488084"/>
                  <a:pt x="218935" y="491194"/>
                  <a:pt x="219373" y="510603"/>
                </a:cubicBezTo>
                <a:close/>
                <a:moveTo>
                  <a:pt x="202192" y="436662"/>
                </a:moveTo>
                <a:cubicBezTo>
                  <a:pt x="184004" y="436933"/>
                  <a:pt x="170209" y="436883"/>
                  <a:pt x="156961" y="436650"/>
                </a:cubicBezTo>
                <a:cubicBezTo>
                  <a:pt x="156957" y="436348"/>
                  <a:pt x="156034" y="369308"/>
                  <a:pt x="155976" y="365993"/>
                </a:cubicBezTo>
                <a:cubicBezTo>
                  <a:pt x="223810" y="365446"/>
                  <a:pt x="217240" y="366637"/>
                  <a:pt x="217244" y="366912"/>
                </a:cubicBezTo>
                <a:cubicBezTo>
                  <a:pt x="218539" y="449375"/>
                  <a:pt x="222914" y="436324"/>
                  <a:pt x="202192" y="436662"/>
                </a:cubicBezTo>
                <a:close/>
                <a:moveTo>
                  <a:pt x="155917" y="362387"/>
                </a:moveTo>
                <a:cubicBezTo>
                  <a:pt x="154607" y="288318"/>
                  <a:pt x="153525" y="292304"/>
                  <a:pt x="155708" y="292296"/>
                </a:cubicBezTo>
                <a:cubicBezTo>
                  <a:pt x="184880" y="292219"/>
                  <a:pt x="187393" y="292370"/>
                  <a:pt x="202254" y="291943"/>
                </a:cubicBezTo>
                <a:cubicBezTo>
                  <a:pt x="220005" y="291455"/>
                  <a:pt x="215960" y="279319"/>
                  <a:pt x="217182" y="362690"/>
                </a:cubicBezTo>
                <a:cubicBezTo>
                  <a:pt x="199710" y="362597"/>
                  <a:pt x="192590" y="362089"/>
                  <a:pt x="155917" y="362387"/>
                </a:cubicBezTo>
                <a:close/>
                <a:moveTo>
                  <a:pt x="109231" y="588452"/>
                </a:moveTo>
                <a:cubicBezTo>
                  <a:pt x="124806" y="588157"/>
                  <a:pt x="139606" y="588142"/>
                  <a:pt x="155681" y="588467"/>
                </a:cubicBezTo>
                <a:cubicBezTo>
                  <a:pt x="156057" y="588475"/>
                  <a:pt x="157372" y="659008"/>
                  <a:pt x="155689" y="659039"/>
                </a:cubicBezTo>
                <a:cubicBezTo>
                  <a:pt x="153307" y="659074"/>
                  <a:pt x="95848" y="660036"/>
                  <a:pt x="95821" y="657593"/>
                </a:cubicBezTo>
                <a:cubicBezTo>
                  <a:pt x="95049" y="575568"/>
                  <a:pt x="88367" y="588843"/>
                  <a:pt x="109231" y="588452"/>
                </a:cubicBezTo>
                <a:close/>
                <a:moveTo>
                  <a:pt x="109189" y="662676"/>
                </a:moveTo>
                <a:cubicBezTo>
                  <a:pt x="124616" y="662862"/>
                  <a:pt x="140362" y="662885"/>
                  <a:pt x="155727" y="662637"/>
                </a:cubicBezTo>
                <a:cubicBezTo>
                  <a:pt x="157279" y="662614"/>
                  <a:pt x="157089" y="654456"/>
                  <a:pt x="158427" y="733007"/>
                </a:cubicBezTo>
                <a:cubicBezTo>
                  <a:pt x="129065" y="733515"/>
                  <a:pt x="115367" y="733170"/>
                  <a:pt x="97003" y="733108"/>
                </a:cubicBezTo>
                <a:cubicBezTo>
                  <a:pt x="95681" y="650215"/>
                  <a:pt x="91411" y="662459"/>
                  <a:pt x="109189" y="662676"/>
                </a:cubicBezTo>
                <a:close/>
                <a:moveTo>
                  <a:pt x="158496" y="737191"/>
                </a:moveTo>
                <a:cubicBezTo>
                  <a:pt x="159357" y="792223"/>
                  <a:pt x="159431" y="796465"/>
                  <a:pt x="159559" y="806677"/>
                </a:cubicBezTo>
                <a:cubicBezTo>
                  <a:pt x="111508" y="806545"/>
                  <a:pt x="117085" y="806720"/>
                  <a:pt x="98159" y="806805"/>
                </a:cubicBezTo>
                <a:cubicBezTo>
                  <a:pt x="96713" y="714312"/>
                  <a:pt x="97147" y="742068"/>
                  <a:pt x="97062" y="736710"/>
                </a:cubicBezTo>
                <a:cubicBezTo>
                  <a:pt x="163918" y="736950"/>
                  <a:pt x="158481" y="736276"/>
                  <a:pt x="158496" y="737191"/>
                </a:cubicBezTo>
                <a:close/>
                <a:moveTo>
                  <a:pt x="109216" y="810325"/>
                </a:moveTo>
                <a:cubicBezTo>
                  <a:pt x="168855" y="809841"/>
                  <a:pt x="159586" y="808817"/>
                  <a:pt x="159675" y="816548"/>
                </a:cubicBezTo>
                <a:cubicBezTo>
                  <a:pt x="159862" y="832890"/>
                  <a:pt x="159904" y="834647"/>
                  <a:pt x="160618" y="881033"/>
                </a:cubicBezTo>
                <a:cubicBezTo>
                  <a:pt x="119334" y="881258"/>
                  <a:pt x="117655" y="881072"/>
                  <a:pt x="99470" y="881002"/>
                </a:cubicBezTo>
                <a:cubicBezTo>
                  <a:pt x="97930" y="799563"/>
                  <a:pt x="93781" y="810473"/>
                  <a:pt x="109216" y="810325"/>
                </a:cubicBezTo>
                <a:close/>
                <a:moveTo>
                  <a:pt x="109189" y="958549"/>
                </a:moveTo>
                <a:cubicBezTo>
                  <a:pt x="124011" y="958708"/>
                  <a:pt x="140889" y="958700"/>
                  <a:pt x="155716" y="958619"/>
                </a:cubicBezTo>
                <a:cubicBezTo>
                  <a:pt x="165004" y="958568"/>
                  <a:pt x="160579" y="949662"/>
                  <a:pt x="162856" y="1029121"/>
                </a:cubicBezTo>
                <a:cubicBezTo>
                  <a:pt x="116104" y="1029353"/>
                  <a:pt x="126005" y="1029229"/>
                  <a:pt x="101359" y="1029066"/>
                </a:cubicBezTo>
                <a:cubicBezTo>
                  <a:pt x="99253" y="946844"/>
                  <a:pt x="97527" y="958425"/>
                  <a:pt x="109189" y="958549"/>
                </a:cubicBezTo>
                <a:close/>
                <a:moveTo>
                  <a:pt x="109189" y="1032742"/>
                </a:moveTo>
                <a:cubicBezTo>
                  <a:pt x="124744" y="1032889"/>
                  <a:pt x="139928" y="1032881"/>
                  <a:pt x="155716" y="1032773"/>
                </a:cubicBezTo>
                <a:cubicBezTo>
                  <a:pt x="165190" y="1032707"/>
                  <a:pt x="162968" y="1021223"/>
                  <a:pt x="164376" y="1103442"/>
                </a:cubicBezTo>
                <a:cubicBezTo>
                  <a:pt x="143453" y="1103612"/>
                  <a:pt x="150662" y="1103818"/>
                  <a:pt x="102980" y="1103562"/>
                </a:cubicBezTo>
                <a:cubicBezTo>
                  <a:pt x="101591" y="1021851"/>
                  <a:pt x="98101" y="1032637"/>
                  <a:pt x="109189" y="1032742"/>
                </a:cubicBezTo>
                <a:close/>
                <a:moveTo>
                  <a:pt x="109197" y="1107206"/>
                </a:moveTo>
                <a:cubicBezTo>
                  <a:pt x="167983" y="1107598"/>
                  <a:pt x="164426" y="1106365"/>
                  <a:pt x="164446" y="1107606"/>
                </a:cubicBezTo>
                <a:cubicBezTo>
                  <a:pt x="164857" y="1133908"/>
                  <a:pt x="164283" y="1133707"/>
                  <a:pt x="164702" y="1160560"/>
                </a:cubicBezTo>
                <a:cubicBezTo>
                  <a:pt x="165020" y="1180919"/>
                  <a:pt x="167393" y="1177487"/>
                  <a:pt x="155700" y="1177549"/>
                </a:cubicBezTo>
                <a:cubicBezTo>
                  <a:pt x="140083" y="1177635"/>
                  <a:pt x="124752" y="1177681"/>
                  <a:pt x="109231" y="1177410"/>
                </a:cubicBezTo>
                <a:cubicBezTo>
                  <a:pt x="102472" y="1177293"/>
                  <a:pt x="104050" y="1180488"/>
                  <a:pt x="103736" y="1160482"/>
                </a:cubicBezTo>
                <a:cubicBezTo>
                  <a:pt x="102774" y="1098948"/>
                  <a:pt x="100525" y="1107148"/>
                  <a:pt x="109197" y="1107206"/>
                </a:cubicBezTo>
                <a:close/>
                <a:moveTo>
                  <a:pt x="109197" y="1255306"/>
                </a:moveTo>
                <a:cubicBezTo>
                  <a:pt x="176584" y="1255666"/>
                  <a:pt x="166629" y="1250610"/>
                  <a:pt x="166873" y="1266410"/>
                </a:cubicBezTo>
                <a:cubicBezTo>
                  <a:pt x="167281" y="1292503"/>
                  <a:pt x="166943" y="1292968"/>
                  <a:pt x="167358" y="1319356"/>
                </a:cubicBezTo>
                <a:cubicBezTo>
                  <a:pt x="167490" y="1327676"/>
                  <a:pt x="169836" y="1326005"/>
                  <a:pt x="155716" y="1325928"/>
                </a:cubicBezTo>
                <a:cubicBezTo>
                  <a:pt x="98663" y="1325621"/>
                  <a:pt x="106521" y="1327723"/>
                  <a:pt x="106389" y="1319275"/>
                </a:cubicBezTo>
                <a:cubicBezTo>
                  <a:pt x="105272" y="1247726"/>
                  <a:pt x="102006" y="1255267"/>
                  <a:pt x="109197" y="1255306"/>
                </a:cubicBezTo>
                <a:close/>
                <a:moveTo>
                  <a:pt x="106509" y="1329150"/>
                </a:moveTo>
                <a:cubicBezTo>
                  <a:pt x="121188" y="1329471"/>
                  <a:pt x="117531" y="1329460"/>
                  <a:pt x="167533" y="1329580"/>
                </a:cubicBezTo>
                <a:cubicBezTo>
                  <a:pt x="167886" y="1347818"/>
                  <a:pt x="168642" y="1367142"/>
                  <a:pt x="168696" y="1399501"/>
                </a:cubicBezTo>
                <a:cubicBezTo>
                  <a:pt x="101797" y="1399970"/>
                  <a:pt x="107339" y="1400633"/>
                  <a:pt x="107273" y="1398605"/>
                </a:cubicBezTo>
                <a:cubicBezTo>
                  <a:pt x="106094" y="1362005"/>
                  <a:pt x="106672" y="1347427"/>
                  <a:pt x="106509" y="1329150"/>
                </a:cubicBezTo>
                <a:close/>
                <a:moveTo>
                  <a:pt x="169456" y="1239859"/>
                </a:moveTo>
                <a:cubicBezTo>
                  <a:pt x="167440" y="1170962"/>
                  <a:pt x="165136" y="1181097"/>
                  <a:pt x="178966" y="1181097"/>
                </a:cubicBezTo>
                <a:cubicBezTo>
                  <a:pt x="237984" y="1181097"/>
                  <a:pt x="229825" y="1179565"/>
                  <a:pt x="229984" y="1187296"/>
                </a:cubicBezTo>
                <a:cubicBezTo>
                  <a:pt x="231562" y="1261846"/>
                  <a:pt x="232353" y="1251630"/>
                  <a:pt x="225458" y="1251630"/>
                </a:cubicBezTo>
                <a:cubicBezTo>
                  <a:pt x="202417" y="1251630"/>
                  <a:pt x="202285" y="1251176"/>
                  <a:pt x="178966" y="1251176"/>
                </a:cubicBezTo>
                <a:cubicBezTo>
                  <a:pt x="167347" y="1251172"/>
                  <a:pt x="169856" y="1253549"/>
                  <a:pt x="169456" y="1239859"/>
                </a:cubicBezTo>
                <a:close/>
                <a:moveTo>
                  <a:pt x="178970" y="1254774"/>
                </a:moveTo>
                <a:cubicBezTo>
                  <a:pt x="201843" y="1254774"/>
                  <a:pt x="202274" y="1255228"/>
                  <a:pt x="225462" y="1255228"/>
                </a:cubicBezTo>
                <a:cubicBezTo>
                  <a:pt x="232299" y="1255228"/>
                  <a:pt x="230814" y="1252979"/>
                  <a:pt x="231023" y="1266417"/>
                </a:cubicBezTo>
                <a:cubicBezTo>
                  <a:pt x="232093" y="1334880"/>
                  <a:pt x="235328" y="1325509"/>
                  <a:pt x="225462" y="1325509"/>
                </a:cubicBezTo>
                <a:cubicBezTo>
                  <a:pt x="162425" y="1325509"/>
                  <a:pt x="170693" y="1329219"/>
                  <a:pt x="170538" y="1319294"/>
                </a:cubicBezTo>
                <a:cubicBezTo>
                  <a:pt x="169359" y="1244306"/>
                  <a:pt x="167882" y="1254774"/>
                  <a:pt x="178970" y="1254774"/>
                </a:cubicBezTo>
                <a:close/>
                <a:moveTo>
                  <a:pt x="178970" y="1329592"/>
                </a:moveTo>
                <a:cubicBezTo>
                  <a:pt x="243274" y="1329592"/>
                  <a:pt x="232377" y="1323714"/>
                  <a:pt x="232633" y="1345790"/>
                </a:cubicBezTo>
                <a:cubicBezTo>
                  <a:pt x="233377" y="1410605"/>
                  <a:pt x="236491" y="1399935"/>
                  <a:pt x="225462" y="1399927"/>
                </a:cubicBezTo>
                <a:cubicBezTo>
                  <a:pt x="222285" y="1399927"/>
                  <a:pt x="171884" y="1399764"/>
                  <a:pt x="171884" y="1398667"/>
                </a:cubicBezTo>
                <a:cubicBezTo>
                  <a:pt x="171713" y="1319185"/>
                  <a:pt x="166470" y="1329592"/>
                  <a:pt x="178970" y="1329592"/>
                </a:cubicBezTo>
                <a:close/>
                <a:moveTo>
                  <a:pt x="178970" y="1403064"/>
                </a:moveTo>
                <a:cubicBezTo>
                  <a:pt x="201967" y="1403064"/>
                  <a:pt x="201855" y="1403525"/>
                  <a:pt x="225462" y="1403525"/>
                </a:cubicBezTo>
                <a:cubicBezTo>
                  <a:pt x="235444" y="1403533"/>
                  <a:pt x="233125" y="1391715"/>
                  <a:pt x="234510" y="1473759"/>
                </a:cubicBezTo>
                <a:cubicBezTo>
                  <a:pt x="211407" y="1473674"/>
                  <a:pt x="192326" y="1474004"/>
                  <a:pt x="172780" y="1473918"/>
                </a:cubicBezTo>
                <a:cubicBezTo>
                  <a:pt x="171527" y="1391587"/>
                  <a:pt x="169410" y="1403064"/>
                  <a:pt x="178970" y="1403064"/>
                </a:cubicBezTo>
                <a:close/>
                <a:moveTo>
                  <a:pt x="178970" y="1477532"/>
                </a:moveTo>
                <a:cubicBezTo>
                  <a:pt x="239163" y="1477532"/>
                  <a:pt x="234560" y="1476753"/>
                  <a:pt x="234579" y="1478094"/>
                </a:cubicBezTo>
                <a:cubicBezTo>
                  <a:pt x="235863" y="1560061"/>
                  <a:pt x="239671" y="1548197"/>
                  <a:pt x="225462" y="1548197"/>
                </a:cubicBezTo>
                <a:cubicBezTo>
                  <a:pt x="202510" y="1548197"/>
                  <a:pt x="202863" y="1547890"/>
                  <a:pt x="178970" y="1547890"/>
                </a:cubicBezTo>
                <a:cubicBezTo>
                  <a:pt x="173032" y="1547890"/>
                  <a:pt x="174634" y="1551194"/>
                  <a:pt x="174320" y="1530963"/>
                </a:cubicBezTo>
                <a:cubicBezTo>
                  <a:pt x="173354" y="1469355"/>
                  <a:pt x="168960" y="1477532"/>
                  <a:pt x="178970" y="1477532"/>
                </a:cubicBezTo>
                <a:close/>
                <a:moveTo>
                  <a:pt x="235813" y="1345736"/>
                </a:moveTo>
                <a:cubicBezTo>
                  <a:pt x="235576" y="1325044"/>
                  <a:pt x="223092" y="1328642"/>
                  <a:pt x="295215" y="1329029"/>
                </a:cubicBezTo>
                <a:cubicBezTo>
                  <a:pt x="296953" y="1329041"/>
                  <a:pt x="297131" y="1320430"/>
                  <a:pt x="298364" y="1399888"/>
                </a:cubicBezTo>
                <a:cubicBezTo>
                  <a:pt x="229538" y="1400222"/>
                  <a:pt x="236418" y="1400385"/>
                  <a:pt x="236414" y="1398667"/>
                </a:cubicBezTo>
                <a:cubicBezTo>
                  <a:pt x="236371" y="1378219"/>
                  <a:pt x="236162" y="1376416"/>
                  <a:pt x="235813" y="1345736"/>
                </a:cubicBezTo>
                <a:close/>
                <a:moveTo>
                  <a:pt x="298419" y="1403494"/>
                </a:moveTo>
                <a:cubicBezTo>
                  <a:pt x="299656" y="1483228"/>
                  <a:pt x="301149" y="1473934"/>
                  <a:pt x="295215" y="1473953"/>
                </a:cubicBezTo>
                <a:cubicBezTo>
                  <a:pt x="278985" y="1474019"/>
                  <a:pt x="264911" y="1474042"/>
                  <a:pt x="248723" y="1473868"/>
                </a:cubicBezTo>
                <a:cubicBezTo>
                  <a:pt x="235576" y="1473725"/>
                  <a:pt x="236767" y="1485806"/>
                  <a:pt x="236425" y="1403533"/>
                </a:cubicBezTo>
                <a:cubicBezTo>
                  <a:pt x="276076" y="1403568"/>
                  <a:pt x="279342" y="1403595"/>
                  <a:pt x="298419" y="1403494"/>
                </a:cubicBezTo>
                <a:close/>
                <a:moveTo>
                  <a:pt x="248696" y="1477478"/>
                </a:moveTo>
                <a:cubicBezTo>
                  <a:pt x="303313" y="1478067"/>
                  <a:pt x="299481" y="1476881"/>
                  <a:pt x="299501" y="1478086"/>
                </a:cubicBezTo>
                <a:cubicBezTo>
                  <a:pt x="300769" y="1559161"/>
                  <a:pt x="302378" y="1548162"/>
                  <a:pt x="295242" y="1548053"/>
                </a:cubicBezTo>
                <a:cubicBezTo>
                  <a:pt x="227544" y="1547053"/>
                  <a:pt x="239194" y="1554109"/>
                  <a:pt x="238834" y="1530963"/>
                </a:cubicBezTo>
                <a:cubicBezTo>
                  <a:pt x="237829" y="1466653"/>
                  <a:pt x="233451" y="1477315"/>
                  <a:pt x="248696" y="1477478"/>
                </a:cubicBezTo>
                <a:close/>
                <a:moveTo>
                  <a:pt x="299873" y="1329057"/>
                </a:moveTo>
                <a:cubicBezTo>
                  <a:pt x="308743" y="1329103"/>
                  <a:pt x="360854" y="1329146"/>
                  <a:pt x="361358" y="1329146"/>
                </a:cubicBezTo>
                <a:cubicBezTo>
                  <a:pt x="361362" y="1329448"/>
                  <a:pt x="362398" y="1390521"/>
                  <a:pt x="362564" y="1399539"/>
                </a:cubicBezTo>
                <a:cubicBezTo>
                  <a:pt x="341882" y="1399563"/>
                  <a:pt x="362343" y="1399652"/>
                  <a:pt x="301541" y="1399877"/>
                </a:cubicBezTo>
                <a:cubicBezTo>
                  <a:pt x="300486" y="1331957"/>
                  <a:pt x="300517" y="1356964"/>
                  <a:pt x="299873" y="1329057"/>
                </a:cubicBezTo>
                <a:close/>
                <a:moveTo>
                  <a:pt x="362634" y="1403137"/>
                </a:moveTo>
                <a:cubicBezTo>
                  <a:pt x="363972" y="1473868"/>
                  <a:pt x="363747" y="1452858"/>
                  <a:pt x="364108" y="1473790"/>
                </a:cubicBezTo>
                <a:cubicBezTo>
                  <a:pt x="361502" y="1473790"/>
                  <a:pt x="375173" y="1473752"/>
                  <a:pt x="302615" y="1473930"/>
                </a:cubicBezTo>
                <a:cubicBezTo>
                  <a:pt x="302305" y="1453676"/>
                  <a:pt x="302491" y="1461070"/>
                  <a:pt x="301599" y="1403478"/>
                </a:cubicBezTo>
                <a:cubicBezTo>
                  <a:pt x="367257" y="1403199"/>
                  <a:pt x="343491" y="1403157"/>
                  <a:pt x="362634" y="1403137"/>
                </a:cubicBezTo>
                <a:close/>
                <a:moveTo>
                  <a:pt x="363453" y="1255325"/>
                </a:moveTo>
                <a:cubicBezTo>
                  <a:pt x="391213" y="1255352"/>
                  <a:pt x="391104" y="1254728"/>
                  <a:pt x="424973" y="1254961"/>
                </a:cubicBezTo>
                <a:cubicBezTo>
                  <a:pt x="425407" y="1292860"/>
                  <a:pt x="425888" y="1287416"/>
                  <a:pt x="426458" y="1325323"/>
                </a:cubicBezTo>
                <a:cubicBezTo>
                  <a:pt x="384981" y="1325234"/>
                  <a:pt x="393431" y="1325544"/>
                  <a:pt x="364480" y="1325544"/>
                </a:cubicBezTo>
                <a:cubicBezTo>
                  <a:pt x="364034" y="1298431"/>
                  <a:pt x="363906" y="1279972"/>
                  <a:pt x="363453" y="1255325"/>
                </a:cubicBezTo>
                <a:close/>
                <a:moveTo>
                  <a:pt x="364988" y="1329146"/>
                </a:moveTo>
                <a:cubicBezTo>
                  <a:pt x="438322" y="1329146"/>
                  <a:pt x="426443" y="1323214"/>
                  <a:pt x="426745" y="1345775"/>
                </a:cubicBezTo>
                <a:cubicBezTo>
                  <a:pt x="427051" y="1370348"/>
                  <a:pt x="427273" y="1377343"/>
                  <a:pt x="427428" y="1398675"/>
                </a:cubicBezTo>
                <a:cubicBezTo>
                  <a:pt x="427439" y="1400369"/>
                  <a:pt x="432392" y="1399547"/>
                  <a:pt x="365748" y="1399535"/>
                </a:cubicBezTo>
                <a:cubicBezTo>
                  <a:pt x="365737" y="1398900"/>
                  <a:pt x="364348" y="1329146"/>
                  <a:pt x="364988" y="1329146"/>
                </a:cubicBezTo>
                <a:close/>
                <a:moveTo>
                  <a:pt x="427463" y="1403250"/>
                </a:moveTo>
                <a:cubicBezTo>
                  <a:pt x="427466" y="1403591"/>
                  <a:pt x="428277" y="1473147"/>
                  <a:pt x="428281" y="1473542"/>
                </a:cubicBezTo>
                <a:cubicBezTo>
                  <a:pt x="403197" y="1473189"/>
                  <a:pt x="386183" y="1473767"/>
                  <a:pt x="367280" y="1473790"/>
                </a:cubicBezTo>
                <a:cubicBezTo>
                  <a:pt x="366877" y="1450214"/>
                  <a:pt x="367121" y="1473612"/>
                  <a:pt x="365814" y="1403137"/>
                </a:cubicBezTo>
                <a:cubicBezTo>
                  <a:pt x="387571" y="1403141"/>
                  <a:pt x="403034" y="1403424"/>
                  <a:pt x="427463" y="1403250"/>
                </a:cubicBezTo>
                <a:close/>
                <a:moveTo>
                  <a:pt x="428339" y="1477148"/>
                </a:moveTo>
                <a:cubicBezTo>
                  <a:pt x="428801" y="1507243"/>
                  <a:pt x="428502" y="1499934"/>
                  <a:pt x="429281" y="1547770"/>
                </a:cubicBezTo>
                <a:cubicBezTo>
                  <a:pt x="414684" y="1547968"/>
                  <a:pt x="397294" y="1547836"/>
                  <a:pt x="368103" y="1547828"/>
                </a:cubicBezTo>
                <a:cubicBezTo>
                  <a:pt x="368099" y="1547386"/>
                  <a:pt x="367358" y="1478393"/>
                  <a:pt x="367354" y="1478024"/>
                </a:cubicBezTo>
                <a:cubicBezTo>
                  <a:pt x="367335" y="1476733"/>
                  <a:pt x="427028" y="1477129"/>
                  <a:pt x="428339" y="1477148"/>
                </a:cubicBezTo>
                <a:close/>
                <a:moveTo>
                  <a:pt x="428149" y="1254988"/>
                </a:moveTo>
                <a:cubicBezTo>
                  <a:pt x="463898" y="1255306"/>
                  <a:pt x="436255" y="1255023"/>
                  <a:pt x="489820" y="1255360"/>
                </a:cubicBezTo>
                <a:cubicBezTo>
                  <a:pt x="490329" y="1294600"/>
                  <a:pt x="490224" y="1302580"/>
                  <a:pt x="490616" y="1325470"/>
                </a:cubicBezTo>
                <a:cubicBezTo>
                  <a:pt x="440513" y="1325346"/>
                  <a:pt x="469402" y="1325451"/>
                  <a:pt x="429631" y="1325335"/>
                </a:cubicBezTo>
                <a:cubicBezTo>
                  <a:pt x="429057" y="1287788"/>
                  <a:pt x="428552" y="1290568"/>
                  <a:pt x="428149" y="1254988"/>
                </a:cubicBezTo>
                <a:close/>
                <a:moveTo>
                  <a:pt x="434750" y="1328960"/>
                </a:moveTo>
                <a:cubicBezTo>
                  <a:pt x="502173" y="1329231"/>
                  <a:pt x="490526" y="1324311"/>
                  <a:pt x="491042" y="1345965"/>
                </a:cubicBezTo>
                <a:cubicBezTo>
                  <a:pt x="491480" y="1364052"/>
                  <a:pt x="491682" y="1378141"/>
                  <a:pt x="491961" y="1398702"/>
                </a:cubicBezTo>
                <a:cubicBezTo>
                  <a:pt x="491977" y="1400067"/>
                  <a:pt x="430619" y="1400016"/>
                  <a:pt x="430612" y="1398655"/>
                </a:cubicBezTo>
                <a:cubicBezTo>
                  <a:pt x="430026" y="1318906"/>
                  <a:pt x="427133" y="1328925"/>
                  <a:pt x="434750" y="1328960"/>
                </a:cubicBezTo>
                <a:close/>
                <a:moveTo>
                  <a:pt x="434769" y="1403184"/>
                </a:moveTo>
                <a:cubicBezTo>
                  <a:pt x="451058" y="1403029"/>
                  <a:pt x="464969" y="1403052"/>
                  <a:pt x="481261" y="1403098"/>
                </a:cubicBezTo>
                <a:cubicBezTo>
                  <a:pt x="495180" y="1403137"/>
                  <a:pt x="491954" y="1390552"/>
                  <a:pt x="493361" y="1473519"/>
                </a:cubicBezTo>
                <a:cubicBezTo>
                  <a:pt x="476363" y="1473643"/>
                  <a:pt x="466834" y="1474213"/>
                  <a:pt x="431461" y="1473593"/>
                </a:cubicBezTo>
                <a:cubicBezTo>
                  <a:pt x="430278" y="1392673"/>
                  <a:pt x="429212" y="1403242"/>
                  <a:pt x="434769" y="1403184"/>
                </a:cubicBezTo>
                <a:close/>
                <a:moveTo>
                  <a:pt x="434730" y="1477257"/>
                </a:moveTo>
                <a:cubicBezTo>
                  <a:pt x="492008" y="1478334"/>
                  <a:pt x="493400" y="1475659"/>
                  <a:pt x="493439" y="1478086"/>
                </a:cubicBezTo>
                <a:cubicBezTo>
                  <a:pt x="493842" y="1503784"/>
                  <a:pt x="493280" y="1505075"/>
                  <a:pt x="493687" y="1531040"/>
                </a:cubicBezTo>
                <a:cubicBezTo>
                  <a:pt x="494005" y="1551473"/>
                  <a:pt x="497216" y="1548406"/>
                  <a:pt x="481319" y="1547879"/>
                </a:cubicBezTo>
                <a:cubicBezTo>
                  <a:pt x="422537" y="1545952"/>
                  <a:pt x="432578" y="1554982"/>
                  <a:pt x="432186" y="1530975"/>
                </a:cubicBezTo>
                <a:cubicBezTo>
                  <a:pt x="431213" y="1469130"/>
                  <a:pt x="429933" y="1477167"/>
                  <a:pt x="434730" y="1477257"/>
                </a:cubicBezTo>
                <a:close/>
                <a:moveTo>
                  <a:pt x="493862" y="1329076"/>
                </a:moveTo>
                <a:cubicBezTo>
                  <a:pt x="544313" y="1329138"/>
                  <a:pt x="504713" y="1329142"/>
                  <a:pt x="555754" y="1329250"/>
                </a:cubicBezTo>
                <a:cubicBezTo>
                  <a:pt x="557022" y="1410915"/>
                  <a:pt x="558798" y="1399993"/>
                  <a:pt x="551046" y="1399993"/>
                </a:cubicBezTo>
                <a:cubicBezTo>
                  <a:pt x="550743" y="1399993"/>
                  <a:pt x="495157" y="1399772"/>
                  <a:pt x="495141" y="1398632"/>
                </a:cubicBezTo>
                <a:cubicBezTo>
                  <a:pt x="494478" y="1349687"/>
                  <a:pt x="494265" y="1350916"/>
                  <a:pt x="493862" y="1329076"/>
                </a:cubicBezTo>
                <a:close/>
                <a:moveTo>
                  <a:pt x="551046" y="1403599"/>
                </a:moveTo>
                <a:cubicBezTo>
                  <a:pt x="558434" y="1403599"/>
                  <a:pt x="556468" y="1392316"/>
                  <a:pt x="557907" y="1473492"/>
                </a:cubicBezTo>
                <a:cubicBezTo>
                  <a:pt x="553416" y="1473465"/>
                  <a:pt x="549910" y="1473473"/>
                  <a:pt x="504531" y="1473480"/>
                </a:cubicBezTo>
                <a:cubicBezTo>
                  <a:pt x="494513" y="1473480"/>
                  <a:pt x="496328" y="1485131"/>
                  <a:pt x="495203" y="1403118"/>
                </a:cubicBezTo>
                <a:cubicBezTo>
                  <a:pt x="528529" y="1403137"/>
                  <a:pt x="529308" y="1403599"/>
                  <a:pt x="551046" y="1403599"/>
                </a:cubicBezTo>
                <a:close/>
                <a:moveTo>
                  <a:pt x="558775" y="1319286"/>
                </a:moveTo>
                <a:cubicBezTo>
                  <a:pt x="557596" y="1243577"/>
                  <a:pt x="551841" y="1254561"/>
                  <a:pt x="574276" y="1255135"/>
                </a:cubicBezTo>
                <a:cubicBezTo>
                  <a:pt x="589626" y="1255527"/>
                  <a:pt x="605329" y="1255496"/>
                  <a:pt x="618888" y="1255263"/>
                </a:cubicBezTo>
                <a:cubicBezTo>
                  <a:pt x="619690" y="1321632"/>
                  <a:pt x="619450" y="1308729"/>
                  <a:pt x="619760" y="1325707"/>
                </a:cubicBezTo>
                <a:cubicBezTo>
                  <a:pt x="548909" y="1327510"/>
                  <a:pt x="558880" y="1325885"/>
                  <a:pt x="558775" y="1319286"/>
                </a:cubicBezTo>
                <a:close/>
                <a:moveTo>
                  <a:pt x="619826" y="1329313"/>
                </a:moveTo>
                <a:cubicBezTo>
                  <a:pt x="620299" y="1352851"/>
                  <a:pt x="620730" y="1351110"/>
                  <a:pt x="621168" y="1399745"/>
                </a:cubicBezTo>
                <a:cubicBezTo>
                  <a:pt x="612721" y="1399822"/>
                  <a:pt x="560032" y="1399989"/>
                  <a:pt x="559756" y="1399989"/>
                </a:cubicBezTo>
                <a:cubicBezTo>
                  <a:pt x="559795" y="1380592"/>
                  <a:pt x="559787" y="1384492"/>
                  <a:pt x="558926" y="1329262"/>
                </a:cubicBezTo>
                <a:cubicBezTo>
                  <a:pt x="576053" y="1329336"/>
                  <a:pt x="595413" y="1329929"/>
                  <a:pt x="619826" y="1329313"/>
                </a:cubicBezTo>
                <a:close/>
                <a:moveTo>
                  <a:pt x="620858" y="1403347"/>
                </a:moveTo>
                <a:cubicBezTo>
                  <a:pt x="621249" y="1403347"/>
                  <a:pt x="622362" y="1473473"/>
                  <a:pt x="622366" y="1473779"/>
                </a:cubicBezTo>
                <a:cubicBezTo>
                  <a:pt x="586241" y="1474395"/>
                  <a:pt x="577732" y="1473659"/>
                  <a:pt x="561079" y="1473511"/>
                </a:cubicBezTo>
                <a:cubicBezTo>
                  <a:pt x="560714" y="1452656"/>
                  <a:pt x="559718" y="1432468"/>
                  <a:pt x="559749" y="1403587"/>
                </a:cubicBezTo>
                <a:cubicBezTo>
                  <a:pt x="560024" y="1403591"/>
                  <a:pt x="615130" y="1403401"/>
                  <a:pt x="620858" y="1403347"/>
                </a:cubicBezTo>
                <a:close/>
                <a:moveTo>
                  <a:pt x="622440" y="1478094"/>
                </a:moveTo>
                <a:cubicBezTo>
                  <a:pt x="623677" y="1556998"/>
                  <a:pt x="624325" y="1548015"/>
                  <a:pt x="620858" y="1547976"/>
                </a:cubicBezTo>
                <a:cubicBezTo>
                  <a:pt x="550239" y="1547220"/>
                  <a:pt x="562014" y="1553648"/>
                  <a:pt x="561661" y="1530971"/>
                </a:cubicBezTo>
                <a:cubicBezTo>
                  <a:pt x="561250" y="1504668"/>
                  <a:pt x="561583" y="1505188"/>
                  <a:pt x="561156" y="1478024"/>
                </a:cubicBezTo>
                <a:cubicBezTo>
                  <a:pt x="561137" y="1476617"/>
                  <a:pt x="622436" y="1477792"/>
                  <a:pt x="622440" y="1478094"/>
                </a:cubicBezTo>
                <a:close/>
                <a:moveTo>
                  <a:pt x="623002" y="1329231"/>
                </a:moveTo>
                <a:cubicBezTo>
                  <a:pt x="634815" y="1328936"/>
                  <a:pt x="636890" y="1328987"/>
                  <a:pt x="684627" y="1328979"/>
                </a:cubicBezTo>
                <a:cubicBezTo>
                  <a:pt x="685178" y="1361225"/>
                  <a:pt x="684813" y="1332410"/>
                  <a:pt x="685826" y="1399911"/>
                </a:cubicBezTo>
                <a:cubicBezTo>
                  <a:pt x="617251" y="1399776"/>
                  <a:pt x="624356" y="1400008"/>
                  <a:pt x="624344" y="1398648"/>
                </a:cubicBezTo>
                <a:cubicBezTo>
                  <a:pt x="623995" y="1356794"/>
                  <a:pt x="623402" y="1348671"/>
                  <a:pt x="623002" y="1329231"/>
                </a:cubicBezTo>
                <a:close/>
                <a:moveTo>
                  <a:pt x="685880" y="1403513"/>
                </a:moveTo>
                <a:cubicBezTo>
                  <a:pt x="686877" y="1469952"/>
                  <a:pt x="686400" y="1435128"/>
                  <a:pt x="687016" y="1473926"/>
                </a:cubicBezTo>
                <a:cubicBezTo>
                  <a:pt x="666260" y="1473891"/>
                  <a:pt x="651527" y="1473333"/>
                  <a:pt x="625547" y="1473725"/>
                </a:cubicBezTo>
                <a:cubicBezTo>
                  <a:pt x="625209" y="1453090"/>
                  <a:pt x="624612" y="1429405"/>
                  <a:pt x="624387" y="1403312"/>
                </a:cubicBezTo>
                <a:cubicBezTo>
                  <a:pt x="655987" y="1403036"/>
                  <a:pt x="666171" y="1403478"/>
                  <a:pt x="685880" y="1403513"/>
                </a:cubicBezTo>
                <a:close/>
                <a:moveTo>
                  <a:pt x="687074" y="1477528"/>
                </a:moveTo>
                <a:cubicBezTo>
                  <a:pt x="687528" y="1510313"/>
                  <a:pt x="687005" y="1495499"/>
                  <a:pt x="687819" y="1547751"/>
                </a:cubicBezTo>
                <a:cubicBezTo>
                  <a:pt x="664542" y="1547782"/>
                  <a:pt x="658577" y="1548309"/>
                  <a:pt x="626640" y="1548034"/>
                </a:cubicBezTo>
                <a:cubicBezTo>
                  <a:pt x="626101" y="1527287"/>
                  <a:pt x="626020" y="1504071"/>
                  <a:pt x="625612" y="1478032"/>
                </a:cubicBezTo>
                <a:cubicBezTo>
                  <a:pt x="625593" y="1476539"/>
                  <a:pt x="622983" y="1477431"/>
                  <a:pt x="687074" y="1477528"/>
                </a:cubicBezTo>
                <a:close/>
                <a:moveTo>
                  <a:pt x="687804" y="1328983"/>
                </a:moveTo>
                <a:cubicBezTo>
                  <a:pt x="707629" y="1328979"/>
                  <a:pt x="709207" y="1329293"/>
                  <a:pt x="749110" y="1329394"/>
                </a:cubicBezTo>
                <a:cubicBezTo>
                  <a:pt x="749114" y="1329704"/>
                  <a:pt x="750340" y="1397031"/>
                  <a:pt x="750398" y="1399865"/>
                </a:cubicBezTo>
                <a:cubicBezTo>
                  <a:pt x="720198" y="1399857"/>
                  <a:pt x="699776" y="1399927"/>
                  <a:pt x="688998" y="1399915"/>
                </a:cubicBezTo>
                <a:cubicBezTo>
                  <a:pt x="688032" y="1335373"/>
                  <a:pt x="688273" y="1356658"/>
                  <a:pt x="687804" y="1328983"/>
                </a:cubicBezTo>
                <a:close/>
                <a:moveTo>
                  <a:pt x="690631" y="1403517"/>
                </a:moveTo>
                <a:cubicBezTo>
                  <a:pt x="763010" y="1403517"/>
                  <a:pt x="750433" y="1398175"/>
                  <a:pt x="750856" y="1425156"/>
                </a:cubicBezTo>
                <a:cubicBezTo>
                  <a:pt x="751271" y="1451729"/>
                  <a:pt x="751352" y="1449896"/>
                  <a:pt x="751744" y="1474136"/>
                </a:cubicBezTo>
                <a:cubicBezTo>
                  <a:pt x="722118" y="1474310"/>
                  <a:pt x="716161" y="1473930"/>
                  <a:pt x="690193" y="1473930"/>
                </a:cubicBezTo>
                <a:cubicBezTo>
                  <a:pt x="688955" y="1395220"/>
                  <a:pt x="688269" y="1403517"/>
                  <a:pt x="690631" y="1403517"/>
                </a:cubicBezTo>
                <a:close/>
                <a:moveTo>
                  <a:pt x="690631" y="1477532"/>
                </a:moveTo>
                <a:cubicBezTo>
                  <a:pt x="690906" y="1477532"/>
                  <a:pt x="751802" y="1477679"/>
                  <a:pt x="751810" y="1478094"/>
                </a:cubicBezTo>
                <a:cubicBezTo>
                  <a:pt x="751817" y="1478559"/>
                  <a:pt x="752659" y="1547747"/>
                  <a:pt x="752663" y="1548212"/>
                </a:cubicBezTo>
                <a:cubicBezTo>
                  <a:pt x="709991" y="1548433"/>
                  <a:pt x="720388" y="1547755"/>
                  <a:pt x="690995" y="1547751"/>
                </a:cubicBezTo>
                <a:cubicBezTo>
                  <a:pt x="689774" y="1469719"/>
                  <a:pt x="690355" y="1477532"/>
                  <a:pt x="690631" y="1477532"/>
                </a:cubicBezTo>
                <a:close/>
                <a:moveTo>
                  <a:pt x="760392" y="1329437"/>
                </a:moveTo>
                <a:cubicBezTo>
                  <a:pt x="783351" y="1329530"/>
                  <a:pt x="784104" y="1329440"/>
                  <a:pt x="806888" y="1329530"/>
                </a:cubicBezTo>
                <a:cubicBezTo>
                  <a:pt x="816258" y="1329568"/>
                  <a:pt x="813857" y="1318460"/>
                  <a:pt x="814815" y="1399749"/>
                </a:cubicBezTo>
                <a:cubicBezTo>
                  <a:pt x="747257" y="1400059"/>
                  <a:pt x="753586" y="1400419"/>
                  <a:pt x="753551" y="1398628"/>
                </a:cubicBezTo>
                <a:cubicBezTo>
                  <a:pt x="751961" y="1318422"/>
                  <a:pt x="749479" y="1329390"/>
                  <a:pt x="760392" y="1329437"/>
                </a:cubicBezTo>
                <a:close/>
                <a:moveTo>
                  <a:pt x="814862" y="1403347"/>
                </a:moveTo>
                <a:cubicBezTo>
                  <a:pt x="815075" y="1421240"/>
                  <a:pt x="815300" y="1436252"/>
                  <a:pt x="815765" y="1451652"/>
                </a:cubicBezTo>
                <a:cubicBezTo>
                  <a:pt x="816630" y="1480122"/>
                  <a:pt x="827544" y="1473527"/>
                  <a:pt x="760384" y="1474073"/>
                </a:cubicBezTo>
                <a:cubicBezTo>
                  <a:pt x="752519" y="1474136"/>
                  <a:pt x="755281" y="1484910"/>
                  <a:pt x="753652" y="1403467"/>
                </a:cubicBezTo>
                <a:cubicBezTo>
                  <a:pt x="810126" y="1403475"/>
                  <a:pt x="788106" y="1403475"/>
                  <a:pt x="814862" y="1403347"/>
                </a:cubicBezTo>
                <a:close/>
                <a:moveTo>
                  <a:pt x="760415" y="1477679"/>
                </a:moveTo>
                <a:cubicBezTo>
                  <a:pt x="760691" y="1477675"/>
                  <a:pt x="816359" y="1477129"/>
                  <a:pt x="816374" y="1478094"/>
                </a:cubicBezTo>
                <a:cubicBezTo>
                  <a:pt x="817642" y="1559363"/>
                  <a:pt x="821971" y="1547859"/>
                  <a:pt x="806884" y="1547984"/>
                </a:cubicBezTo>
                <a:cubicBezTo>
                  <a:pt x="783681" y="1548173"/>
                  <a:pt x="782269" y="1547987"/>
                  <a:pt x="760392" y="1548162"/>
                </a:cubicBezTo>
                <a:cubicBezTo>
                  <a:pt x="754404" y="1548201"/>
                  <a:pt x="755928" y="1551372"/>
                  <a:pt x="755610" y="1530971"/>
                </a:cubicBezTo>
                <a:cubicBezTo>
                  <a:pt x="754676" y="1469580"/>
                  <a:pt x="752818" y="1477741"/>
                  <a:pt x="760415" y="1477679"/>
                </a:cubicBezTo>
                <a:close/>
                <a:moveTo>
                  <a:pt x="816952" y="1329557"/>
                </a:moveTo>
                <a:cubicBezTo>
                  <a:pt x="855540" y="1329627"/>
                  <a:pt x="849995" y="1329386"/>
                  <a:pt x="876692" y="1329386"/>
                </a:cubicBezTo>
                <a:cubicBezTo>
                  <a:pt x="879857" y="1329386"/>
                  <a:pt x="878403" y="1321023"/>
                  <a:pt x="879663" y="1400098"/>
                </a:cubicBezTo>
                <a:cubicBezTo>
                  <a:pt x="855692" y="1400163"/>
                  <a:pt x="851856" y="1399613"/>
                  <a:pt x="817999" y="1399729"/>
                </a:cubicBezTo>
                <a:cubicBezTo>
                  <a:pt x="817736" y="1379273"/>
                  <a:pt x="818026" y="1397748"/>
                  <a:pt x="816952" y="1329557"/>
                </a:cubicBezTo>
                <a:close/>
                <a:moveTo>
                  <a:pt x="830157" y="1403316"/>
                </a:moveTo>
                <a:cubicBezTo>
                  <a:pt x="853167" y="1403316"/>
                  <a:pt x="853407" y="1403707"/>
                  <a:pt x="876688" y="1403707"/>
                </a:cubicBezTo>
                <a:cubicBezTo>
                  <a:pt x="881230" y="1403707"/>
                  <a:pt x="879651" y="1394980"/>
                  <a:pt x="880939" y="1474054"/>
                </a:cubicBezTo>
                <a:cubicBezTo>
                  <a:pt x="857794" y="1474116"/>
                  <a:pt x="849114" y="1473705"/>
                  <a:pt x="819481" y="1473810"/>
                </a:cubicBezTo>
                <a:cubicBezTo>
                  <a:pt x="818069" y="1392010"/>
                  <a:pt x="813128" y="1403316"/>
                  <a:pt x="830157" y="1403316"/>
                </a:cubicBezTo>
                <a:close/>
                <a:moveTo>
                  <a:pt x="880470" y="1266363"/>
                </a:moveTo>
                <a:cubicBezTo>
                  <a:pt x="880229" y="1250909"/>
                  <a:pt x="869766" y="1255468"/>
                  <a:pt x="942335" y="1255205"/>
                </a:cubicBezTo>
                <a:cubicBezTo>
                  <a:pt x="942986" y="1293902"/>
                  <a:pt x="942583" y="1294585"/>
                  <a:pt x="943134" y="1325672"/>
                </a:cubicBezTo>
                <a:cubicBezTo>
                  <a:pt x="930250" y="1325823"/>
                  <a:pt x="924945" y="1325780"/>
                  <a:pt x="881885" y="1325788"/>
                </a:cubicBezTo>
                <a:cubicBezTo>
                  <a:pt x="881431" y="1293309"/>
                  <a:pt x="880885" y="1292805"/>
                  <a:pt x="880470" y="1266363"/>
                </a:cubicBezTo>
                <a:close/>
                <a:moveTo>
                  <a:pt x="943200" y="1329274"/>
                </a:moveTo>
                <a:cubicBezTo>
                  <a:pt x="943568" y="1348659"/>
                  <a:pt x="944146" y="1359426"/>
                  <a:pt x="944472" y="1398682"/>
                </a:cubicBezTo>
                <a:cubicBezTo>
                  <a:pt x="944480" y="1399745"/>
                  <a:pt x="951616" y="1399675"/>
                  <a:pt x="882835" y="1400086"/>
                </a:cubicBezTo>
                <a:cubicBezTo>
                  <a:pt x="881773" y="1333407"/>
                  <a:pt x="882292" y="1357325"/>
                  <a:pt x="881936" y="1329386"/>
                </a:cubicBezTo>
                <a:cubicBezTo>
                  <a:pt x="924999" y="1329378"/>
                  <a:pt x="931918" y="1329413"/>
                  <a:pt x="943200" y="1329274"/>
                </a:cubicBezTo>
                <a:close/>
                <a:moveTo>
                  <a:pt x="944515" y="1403296"/>
                </a:moveTo>
                <a:cubicBezTo>
                  <a:pt x="944518" y="1403602"/>
                  <a:pt x="945294" y="1473504"/>
                  <a:pt x="945298" y="1473783"/>
                </a:cubicBezTo>
                <a:cubicBezTo>
                  <a:pt x="912934" y="1473352"/>
                  <a:pt x="899671" y="1473961"/>
                  <a:pt x="884115" y="1474039"/>
                </a:cubicBezTo>
                <a:cubicBezTo>
                  <a:pt x="883797" y="1454366"/>
                  <a:pt x="883770" y="1458747"/>
                  <a:pt x="882894" y="1403688"/>
                </a:cubicBezTo>
                <a:cubicBezTo>
                  <a:pt x="900729" y="1403583"/>
                  <a:pt x="914109" y="1402649"/>
                  <a:pt x="944515" y="1403296"/>
                </a:cubicBezTo>
                <a:close/>
                <a:moveTo>
                  <a:pt x="945244" y="1239874"/>
                </a:moveTo>
                <a:cubicBezTo>
                  <a:pt x="944014" y="1174308"/>
                  <a:pt x="943440" y="1181349"/>
                  <a:pt x="946500" y="1181326"/>
                </a:cubicBezTo>
                <a:cubicBezTo>
                  <a:pt x="1015145" y="1180767"/>
                  <a:pt x="1005686" y="1179767"/>
                  <a:pt x="1005717" y="1186998"/>
                </a:cubicBezTo>
                <a:cubicBezTo>
                  <a:pt x="1006039" y="1262944"/>
                  <a:pt x="1010809" y="1251335"/>
                  <a:pt x="993015" y="1251456"/>
                </a:cubicBezTo>
                <a:cubicBezTo>
                  <a:pt x="970758" y="1251607"/>
                  <a:pt x="971445" y="1251490"/>
                  <a:pt x="946477" y="1251587"/>
                </a:cubicBezTo>
                <a:cubicBezTo>
                  <a:pt x="945092" y="1251595"/>
                  <a:pt x="945500" y="1253351"/>
                  <a:pt x="945244" y="1239874"/>
                </a:cubicBezTo>
                <a:close/>
                <a:moveTo>
                  <a:pt x="946496" y="1255189"/>
                </a:moveTo>
                <a:cubicBezTo>
                  <a:pt x="1017588" y="1254898"/>
                  <a:pt x="1006388" y="1251758"/>
                  <a:pt x="1006620" y="1266417"/>
                </a:cubicBezTo>
                <a:cubicBezTo>
                  <a:pt x="1007733" y="1337734"/>
                  <a:pt x="1012096" y="1325850"/>
                  <a:pt x="993043" y="1325618"/>
                </a:cubicBezTo>
                <a:cubicBezTo>
                  <a:pt x="938445" y="1324955"/>
                  <a:pt x="946357" y="1328843"/>
                  <a:pt x="946205" y="1319294"/>
                </a:cubicBezTo>
                <a:cubicBezTo>
                  <a:pt x="945081" y="1247563"/>
                  <a:pt x="945441" y="1255189"/>
                  <a:pt x="946496" y="1255189"/>
                </a:cubicBezTo>
                <a:close/>
                <a:moveTo>
                  <a:pt x="946508" y="1329231"/>
                </a:moveTo>
                <a:cubicBezTo>
                  <a:pt x="1020803" y="1328328"/>
                  <a:pt x="1007706" y="1325749"/>
                  <a:pt x="1008253" y="1345821"/>
                </a:cubicBezTo>
                <a:cubicBezTo>
                  <a:pt x="1008753" y="1364234"/>
                  <a:pt x="1009048" y="1380607"/>
                  <a:pt x="1008990" y="1398659"/>
                </a:cubicBezTo>
                <a:cubicBezTo>
                  <a:pt x="1008982" y="1401086"/>
                  <a:pt x="947943" y="1399760"/>
                  <a:pt x="947664" y="1399756"/>
                </a:cubicBezTo>
                <a:cubicBezTo>
                  <a:pt x="947206" y="1347047"/>
                  <a:pt x="946062" y="1329239"/>
                  <a:pt x="946508" y="1329231"/>
                </a:cubicBezTo>
                <a:close/>
                <a:moveTo>
                  <a:pt x="1008978" y="1403696"/>
                </a:moveTo>
                <a:cubicBezTo>
                  <a:pt x="1008963" y="1429296"/>
                  <a:pt x="1009824" y="1451858"/>
                  <a:pt x="1010188" y="1473430"/>
                </a:cubicBezTo>
                <a:cubicBezTo>
                  <a:pt x="991968" y="1473519"/>
                  <a:pt x="981939" y="1474263"/>
                  <a:pt x="948470" y="1473825"/>
                </a:cubicBezTo>
                <a:cubicBezTo>
                  <a:pt x="948466" y="1473480"/>
                  <a:pt x="947695" y="1403641"/>
                  <a:pt x="947691" y="1403366"/>
                </a:cubicBezTo>
                <a:cubicBezTo>
                  <a:pt x="960609" y="1403641"/>
                  <a:pt x="1008528" y="1403696"/>
                  <a:pt x="1008978" y="1403696"/>
                </a:cubicBezTo>
                <a:close/>
                <a:moveTo>
                  <a:pt x="1010250" y="1477032"/>
                </a:moveTo>
                <a:cubicBezTo>
                  <a:pt x="1010673" y="1503059"/>
                  <a:pt x="1010654" y="1518866"/>
                  <a:pt x="1011251" y="1547794"/>
                </a:cubicBezTo>
                <a:lnTo>
                  <a:pt x="949711" y="1547821"/>
                </a:lnTo>
                <a:cubicBezTo>
                  <a:pt x="949514" y="1538450"/>
                  <a:pt x="948556" y="1479141"/>
                  <a:pt x="948536" y="1478044"/>
                </a:cubicBezTo>
                <a:cubicBezTo>
                  <a:pt x="948528" y="1477396"/>
                  <a:pt x="943138" y="1477373"/>
                  <a:pt x="1010250" y="1477032"/>
                </a:cubicBezTo>
                <a:close/>
                <a:moveTo>
                  <a:pt x="1011038" y="1329351"/>
                </a:moveTo>
                <a:cubicBezTo>
                  <a:pt x="1037755" y="1329402"/>
                  <a:pt x="1032988" y="1329119"/>
                  <a:pt x="1072511" y="1329103"/>
                </a:cubicBezTo>
                <a:cubicBezTo>
                  <a:pt x="1072732" y="1348113"/>
                  <a:pt x="1072511" y="1370972"/>
                  <a:pt x="1073644" y="1399369"/>
                </a:cubicBezTo>
                <a:cubicBezTo>
                  <a:pt x="1033620" y="1399349"/>
                  <a:pt x="1042998" y="1400121"/>
                  <a:pt x="1012166" y="1400098"/>
                </a:cubicBezTo>
                <a:cubicBezTo>
                  <a:pt x="1012263" y="1367882"/>
                  <a:pt x="1011402" y="1347601"/>
                  <a:pt x="1011038" y="1329351"/>
                </a:cubicBezTo>
                <a:close/>
                <a:moveTo>
                  <a:pt x="1016293" y="1403699"/>
                </a:moveTo>
                <a:cubicBezTo>
                  <a:pt x="1085018" y="1403699"/>
                  <a:pt x="1073884" y="1395243"/>
                  <a:pt x="1074350" y="1425148"/>
                </a:cubicBezTo>
                <a:cubicBezTo>
                  <a:pt x="1074745" y="1450493"/>
                  <a:pt x="1074458" y="1450353"/>
                  <a:pt x="1074788" y="1473701"/>
                </a:cubicBezTo>
                <a:cubicBezTo>
                  <a:pt x="1074512" y="1473697"/>
                  <a:pt x="1020923" y="1473403"/>
                  <a:pt x="1013365" y="1473422"/>
                </a:cubicBezTo>
                <a:cubicBezTo>
                  <a:pt x="1012046" y="1395678"/>
                  <a:pt x="1010076" y="1403699"/>
                  <a:pt x="1016293" y="1403699"/>
                </a:cubicBezTo>
                <a:close/>
                <a:moveTo>
                  <a:pt x="1016293" y="1477016"/>
                </a:moveTo>
                <a:cubicBezTo>
                  <a:pt x="1081404" y="1477016"/>
                  <a:pt x="1074842" y="1477156"/>
                  <a:pt x="1074854" y="1478098"/>
                </a:cubicBezTo>
                <a:cubicBezTo>
                  <a:pt x="1076134" y="1559883"/>
                  <a:pt x="1080085" y="1547526"/>
                  <a:pt x="1062816" y="1547526"/>
                </a:cubicBezTo>
                <a:cubicBezTo>
                  <a:pt x="1039624" y="1547526"/>
                  <a:pt x="1039104" y="1547794"/>
                  <a:pt x="1016289" y="1547794"/>
                </a:cubicBezTo>
                <a:cubicBezTo>
                  <a:pt x="1013768" y="1547794"/>
                  <a:pt x="1014427" y="1550387"/>
                  <a:pt x="1014121" y="1530978"/>
                </a:cubicBezTo>
                <a:cubicBezTo>
                  <a:pt x="1013178" y="1470382"/>
                  <a:pt x="1011933" y="1477016"/>
                  <a:pt x="1016293" y="1477016"/>
                </a:cubicBezTo>
                <a:close/>
                <a:moveTo>
                  <a:pt x="1136459" y="1266410"/>
                </a:moveTo>
                <a:cubicBezTo>
                  <a:pt x="1137533" y="1334663"/>
                  <a:pt x="1139271" y="1325738"/>
                  <a:pt x="1132690" y="1325633"/>
                </a:cubicBezTo>
                <a:cubicBezTo>
                  <a:pt x="1119275" y="1325416"/>
                  <a:pt x="1107594" y="1325420"/>
                  <a:pt x="1086081" y="1325478"/>
                </a:cubicBezTo>
                <a:cubicBezTo>
                  <a:pt x="1072131" y="1325513"/>
                  <a:pt x="1075711" y="1335528"/>
                  <a:pt x="1074633" y="1266355"/>
                </a:cubicBezTo>
                <a:cubicBezTo>
                  <a:pt x="1074412" y="1252014"/>
                  <a:pt x="1071437" y="1255077"/>
                  <a:pt x="1086104" y="1254898"/>
                </a:cubicBezTo>
                <a:cubicBezTo>
                  <a:pt x="1145185" y="1254185"/>
                  <a:pt x="1136250" y="1252813"/>
                  <a:pt x="1136459" y="1266410"/>
                </a:cubicBezTo>
                <a:close/>
                <a:moveTo>
                  <a:pt x="1134923" y="1187076"/>
                </a:moveTo>
                <a:cubicBezTo>
                  <a:pt x="1135567" y="1202615"/>
                  <a:pt x="1135590" y="1207058"/>
                  <a:pt x="1136068" y="1239944"/>
                </a:cubicBezTo>
                <a:cubicBezTo>
                  <a:pt x="1136258" y="1253871"/>
                  <a:pt x="1137266" y="1251677"/>
                  <a:pt x="1132721" y="1251533"/>
                </a:cubicBezTo>
                <a:cubicBezTo>
                  <a:pt x="1058507" y="1249106"/>
                  <a:pt x="1074167" y="1271562"/>
                  <a:pt x="1073492" y="1180849"/>
                </a:cubicBezTo>
                <a:cubicBezTo>
                  <a:pt x="1144130" y="1181124"/>
                  <a:pt x="1134559" y="1178302"/>
                  <a:pt x="1134923" y="1187076"/>
                </a:cubicBezTo>
                <a:close/>
                <a:moveTo>
                  <a:pt x="1133500" y="1107621"/>
                </a:moveTo>
                <a:cubicBezTo>
                  <a:pt x="1134722" y="1185932"/>
                  <a:pt x="1135086" y="1177336"/>
                  <a:pt x="1132666" y="1177355"/>
                </a:cubicBezTo>
                <a:cubicBezTo>
                  <a:pt x="1061133" y="1177832"/>
                  <a:pt x="1073574" y="1181349"/>
                  <a:pt x="1073248" y="1160482"/>
                </a:cubicBezTo>
                <a:cubicBezTo>
                  <a:pt x="1072825" y="1133765"/>
                  <a:pt x="1072713" y="1135676"/>
                  <a:pt x="1072259" y="1107551"/>
                </a:cubicBezTo>
                <a:cubicBezTo>
                  <a:pt x="1072248" y="1106594"/>
                  <a:pt x="1133489" y="1106958"/>
                  <a:pt x="1133500" y="1107621"/>
                </a:cubicBezTo>
                <a:close/>
                <a:moveTo>
                  <a:pt x="1133430" y="1103310"/>
                </a:moveTo>
                <a:cubicBezTo>
                  <a:pt x="1101885" y="1103934"/>
                  <a:pt x="1089579" y="1103333"/>
                  <a:pt x="1072189" y="1103240"/>
                </a:cubicBezTo>
                <a:cubicBezTo>
                  <a:pt x="1071829" y="1081551"/>
                  <a:pt x="1071069" y="1056943"/>
                  <a:pt x="1071026" y="1032804"/>
                </a:cubicBezTo>
                <a:cubicBezTo>
                  <a:pt x="1092957" y="1032893"/>
                  <a:pt x="1084604" y="1033188"/>
                  <a:pt x="1132209" y="1033071"/>
                </a:cubicBezTo>
                <a:cubicBezTo>
                  <a:pt x="1133054" y="1085180"/>
                  <a:pt x="1133139" y="1085339"/>
                  <a:pt x="1133430" y="1103310"/>
                </a:cubicBezTo>
                <a:close/>
                <a:moveTo>
                  <a:pt x="1132154" y="1029462"/>
                </a:moveTo>
                <a:cubicBezTo>
                  <a:pt x="1063076" y="1029644"/>
                  <a:pt x="1071026" y="1029326"/>
                  <a:pt x="1071026" y="1028279"/>
                </a:cubicBezTo>
                <a:cubicBezTo>
                  <a:pt x="1070991" y="994106"/>
                  <a:pt x="1070126" y="975953"/>
                  <a:pt x="1069762" y="958436"/>
                </a:cubicBezTo>
                <a:cubicBezTo>
                  <a:pt x="1089994" y="958576"/>
                  <a:pt x="1091840" y="959351"/>
                  <a:pt x="1131142" y="958944"/>
                </a:cubicBezTo>
                <a:cubicBezTo>
                  <a:pt x="1131538" y="987034"/>
                  <a:pt x="1131100" y="964388"/>
                  <a:pt x="1132154" y="1029462"/>
                </a:cubicBezTo>
                <a:close/>
                <a:moveTo>
                  <a:pt x="1130669" y="895929"/>
                </a:moveTo>
                <a:cubicBezTo>
                  <a:pt x="1131080" y="922123"/>
                  <a:pt x="1130572" y="922359"/>
                  <a:pt x="1130987" y="948852"/>
                </a:cubicBezTo>
                <a:cubicBezTo>
                  <a:pt x="1131142" y="958487"/>
                  <a:pt x="1140089" y="955296"/>
                  <a:pt x="1069688" y="954838"/>
                </a:cubicBezTo>
                <a:cubicBezTo>
                  <a:pt x="1069118" y="924907"/>
                  <a:pt x="1069684" y="921700"/>
                  <a:pt x="1068974" y="884720"/>
                </a:cubicBezTo>
                <a:cubicBezTo>
                  <a:pt x="1141978" y="884829"/>
                  <a:pt x="1130440" y="881378"/>
                  <a:pt x="1130669" y="895929"/>
                </a:cubicBezTo>
                <a:close/>
                <a:moveTo>
                  <a:pt x="1128776" y="810484"/>
                </a:moveTo>
                <a:cubicBezTo>
                  <a:pt x="1130056" y="885364"/>
                  <a:pt x="1129591" y="852086"/>
                  <a:pt x="1130370" y="881262"/>
                </a:cubicBezTo>
                <a:cubicBezTo>
                  <a:pt x="1057561" y="881285"/>
                  <a:pt x="1069013" y="884647"/>
                  <a:pt x="1068633" y="869382"/>
                </a:cubicBezTo>
                <a:cubicBezTo>
                  <a:pt x="1068179" y="851237"/>
                  <a:pt x="1067904" y="835042"/>
                  <a:pt x="1067826" y="816513"/>
                </a:cubicBezTo>
                <a:cubicBezTo>
                  <a:pt x="1067784" y="808022"/>
                  <a:pt x="1058236" y="809880"/>
                  <a:pt x="1128776" y="810484"/>
                </a:cubicBezTo>
                <a:close/>
                <a:moveTo>
                  <a:pt x="1128137" y="737183"/>
                </a:moveTo>
                <a:cubicBezTo>
                  <a:pt x="1128614" y="767514"/>
                  <a:pt x="1127853" y="754747"/>
                  <a:pt x="1128714" y="806886"/>
                </a:cubicBezTo>
                <a:cubicBezTo>
                  <a:pt x="1128323" y="806883"/>
                  <a:pt x="1068234" y="806654"/>
                  <a:pt x="1067764" y="806650"/>
                </a:cubicBezTo>
                <a:cubicBezTo>
                  <a:pt x="1067431" y="766308"/>
                  <a:pt x="1066682" y="766425"/>
                  <a:pt x="1066240" y="736326"/>
                </a:cubicBezTo>
                <a:cubicBezTo>
                  <a:pt x="1066523" y="736326"/>
                  <a:pt x="1128133" y="736908"/>
                  <a:pt x="1128137" y="737183"/>
                </a:cubicBezTo>
                <a:close/>
                <a:moveTo>
                  <a:pt x="1126546" y="662443"/>
                </a:moveTo>
                <a:cubicBezTo>
                  <a:pt x="1128579" y="757546"/>
                  <a:pt x="1127869" y="721450"/>
                  <a:pt x="1128071" y="733038"/>
                </a:cubicBezTo>
                <a:cubicBezTo>
                  <a:pt x="1102618" y="733663"/>
                  <a:pt x="1085220" y="732771"/>
                  <a:pt x="1066190" y="732728"/>
                </a:cubicBezTo>
                <a:cubicBezTo>
                  <a:pt x="1065856" y="710353"/>
                  <a:pt x="1065841" y="694500"/>
                  <a:pt x="1065185" y="662420"/>
                </a:cubicBezTo>
                <a:cubicBezTo>
                  <a:pt x="1083847" y="662428"/>
                  <a:pt x="1108916" y="662695"/>
                  <a:pt x="1126546" y="662443"/>
                </a:cubicBezTo>
                <a:close/>
                <a:moveTo>
                  <a:pt x="1126446" y="657853"/>
                </a:moveTo>
                <a:cubicBezTo>
                  <a:pt x="1126484" y="659536"/>
                  <a:pt x="1131402" y="658841"/>
                  <a:pt x="1065112" y="658818"/>
                </a:cubicBezTo>
                <a:cubicBezTo>
                  <a:pt x="1065104" y="658462"/>
                  <a:pt x="1063770" y="588316"/>
                  <a:pt x="1063766" y="588029"/>
                </a:cubicBezTo>
                <a:cubicBezTo>
                  <a:pt x="1064045" y="588029"/>
                  <a:pt x="1125081" y="588374"/>
                  <a:pt x="1125375" y="588378"/>
                </a:cubicBezTo>
                <a:cubicBezTo>
                  <a:pt x="1125600" y="604092"/>
                  <a:pt x="1125794" y="628092"/>
                  <a:pt x="1126446" y="657853"/>
                </a:cubicBezTo>
                <a:close/>
                <a:moveTo>
                  <a:pt x="1124534" y="525596"/>
                </a:moveTo>
                <a:cubicBezTo>
                  <a:pt x="1124949" y="552030"/>
                  <a:pt x="1124809" y="551980"/>
                  <a:pt x="1125224" y="578480"/>
                </a:cubicBezTo>
                <a:cubicBezTo>
                  <a:pt x="1125368" y="587591"/>
                  <a:pt x="1134792" y="584455"/>
                  <a:pt x="1063704" y="584427"/>
                </a:cubicBezTo>
                <a:cubicBezTo>
                  <a:pt x="1063068" y="546431"/>
                  <a:pt x="1063630" y="555182"/>
                  <a:pt x="1062897" y="514445"/>
                </a:cubicBezTo>
                <a:cubicBezTo>
                  <a:pt x="1134927" y="514445"/>
                  <a:pt x="1124293" y="510106"/>
                  <a:pt x="1124534" y="525596"/>
                </a:cubicBezTo>
                <a:close/>
                <a:moveTo>
                  <a:pt x="1123514" y="446238"/>
                </a:moveTo>
                <a:cubicBezTo>
                  <a:pt x="1125119" y="523149"/>
                  <a:pt x="1127853" y="510688"/>
                  <a:pt x="1109370" y="510688"/>
                </a:cubicBezTo>
                <a:cubicBezTo>
                  <a:pt x="1086054" y="510688"/>
                  <a:pt x="1086155" y="510843"/>
                  <a:pt x="1062827" y="510843"/>
                </a:cubicBezTo>
                <a:cubicBezTo>
                  <a:pt x="1062211" y="478643"/>
                  <a:pt x="1062106" y="484021"/>
                  <a:pt x="1061718" y="440023"/>
                </a:cubicBezTo>
                <a:cubicBezTo>
                  <a:pt x="1131829" y="440027"/>
                  <a:pt x="1123331" y="437441"/>
                  <a:pt x="1123514" y="446238"/>
                </a:cubicBezTo>
                <a:close/>
                <a:moveTo>
                  <a:pt x="1122028" y="366912"/>
                </a:moveTo>
                <a:cubicBezTo>
                  <a:pt x="1123324" y="449511"/>
                  <a:pt x="1127935" y="436363"/>
                  <a:pt x="1109370" y="436363"/>
                </a:cubicBezTo>
                <a:cubicBezTo>
                  <a:pt x="1086345" y="436363"/>
                  <a:pt x="1086081" y="436425"/>
                  <a:pt x="1062816" y="436425"/>
                </a:cubicBezTo>
                <a:cubicBezTo>
                  <a:pt x="1061272" y="436425"/>
                  <a:pt x="1061749" y="438558"/>
                  <a:pt x="1061454" y="419726"/>
                </a:cubicBezTo>
                <a:cubicBezTo>
                  <a:pt x="1060493" y="357998"/>
                  <a:pt x="1060144" y="366051"/>
                  <a:pt x="1062816" y="366051"/>
                </a:cubicBezTo>
                <a:cubicBezTo>
                  <a:pt x="1126294" y="366051"/>
                  <a:pt x="1121997" y="364841"/>
                  <a:pt x="1122028" y="366912"/>
                </a:cubicBezTo>
                <a:close/>
                <a:moveTo>
                  <a:pt x="1121959" y="362201"/>
                </a:moveTo>
                <a:cubicBezTo>
                  <a:pt x="1100054" y="361949"/>
                  <a:pt x="1085658" y="362445"/>
                  <a:pt x="1060877" y="362449"/>
                </a:cubicBezTo>
                <a:cubicBezTo>
                  <a:pt x="1059508" y="282925"/>
                  <a:pt x="1057522" y="291614"/>
                  <a:pt x="1062820" y="291614"/>
                </a:cubicBezTo>
                <a:cubicBezTo>
                  <a:pt x="1082389" y="291614"/>
                  <a:pt x="1087625" y="291660"/>
                  <a:pt x="1109374" y="291660"/>
                </a:cubicBezTo>
                <a:cubicBezTo>
                  <a:pt x="1124914" y="291664"/>
                  <a:pt x="1120698" y="278893"/>
                  <a:pt x="1121959" y="362201"/>
                </a:cubicBezTo>
                <a:close/>
                <a:moveTo>
                  <a:pt x="1119860" y="234701"/>
                </a:moveTo>
                <a:cubicBezTo>
                  <a:pt x="1120349" y="250803"/>
                  <a:pt x="1120357" y="254362"/>
                  <a:pt x="1120908" y="288132"/>
                </a:cubicBezTo>
                <a:cubicBezTo>
                  <a:pt x="1114039" y="288043"/>
                  <a:pt x="1064158" y="288008"/>
                  <a:pt x="1059368" y="288023"/>
                </a:cubicBezTo>
                <a:cubicBezTo>
                  <a:pt x="1058084" y="207270"/>
                  <a:pt x="1056033" y="218095"/>
                  <a:pt x="1062820" y="218095"/>
                </a:cubicBezTo>
                <a:cubicBezTo>
                  <a:pt x="1131034" y="218095"/>
                  <a:pt x="1119170" y="211803"/>
                  <a:pt x="1119860" y="234701"/>
                </a:cubicBezTo>
                <a:close/>
                <a:moveTo>
                  <a:pt x="1118751" y="155313"/>
                </a:moveTo>
                <a:cubicBezTo>
                  <a:pt x="1119806" y="224593"/>
                  <a:pt x="1122137" y="213982"/>
                  <a:pt x="1109370" y="213982"/>
                </a:cubicBezTo>
                <a:cubicBezTo>
                  <a:pt x="1050433" y="213982"/>
                  <a:pt x="1058069" y="217529"/>
                  <a:pt x="1057925" y="208174"/>
                </a:cubicBezTo>
                <a:cubicBezTo>
                  <a:pt x="1056762" y="133946"/>
                  <a:pt x="1055459" y="143817"/>
                  <a:pt x="1062820" y="143817"/>
                </a:cubicBezTo>
                <a:cubicBezTo>
                  <a:pt x="1128792" y="143817"/>
                  <a:pt x="1118515" y="140215"/>
                  <a:pt x="1118751" y="155313"/>
                </a:cubicBezTo>
                <a:close/>
                <a:moveTo>
                  <a:pt x="1062820" y="69473"/>
                </a:moveTo>
                <a:cubicBezTo>
                  <a:pt x="1126101" y="69473"/>
                  <a:pt x="1117487" y="67964"/>
                  <a:pt x="1117495" y="75920"/>
                </a:cubicBezTo>
                <a:cubicBezTo>
                  <a:pt x="1117495" y="151009"/>
                  <a:pt x="1122436" y="140083"/>
                  <a:pt x="1109370" y="140083"/>
                </a:cubicBezTo>
                <a:cubicBezTo>
                  <a:pt x="1047497" y="140083"/>
                  <a:pt x="1057239" y="143433"/>
                  <a:pt x="1056901" y="128785"/>
                </a:cubicBezTo>
                <a:cubicBezTo>
                  <a:pt x="1055393" y="59966"/>
                  <a:pt x="1053330" y="69473"/>
                  <a:pt x="1062820" y="69473"/>
                </a:cubicBezTo>
                <a:close/>
                <a:moveTo>
                  <a:pt x="1056192" y="288039"/>
                </a:moveTo>
                <a:cubicBezTo>
                  <a:pt x="1039818" y="288144"/>
                  <a:pt x="994827" y="289888"/>
                  <a:pt x="994730" y="287454"/>
                </a:cubicBezTo>
                <a:cubicBezTo>
                  <a:pt x="993729" y="262694"/>
                  <a:pt x="993779" y="238912"/>
                  <a:pt x="993500" y="218010"/>
                </a:cubicBezTo>
                <a:cubicBezTo>
                  <a:pt x="1059860" y="218033"/>
                  <a:pt x="1027547" y="218072"/>
                  <a:pt x="1054912" y="218095"/>
                </a:cubicBezTo>
                <a:cubicBezTo>
                  <a:pt x="1055501" y="251086"/>
                  <a:pt x="1055017" y="214067"/>
                  <a:pt x="1056192" y="288039"/>
                </a:cubicBezTo>
                <a:close/>
                <a:moveTo>
                  <a:pt x="1054749" y="208236"/>
                </a:moveTo>
                <a:cubicBezTo>
                  <a:pt x="1054885" y="216983"/>
                  <a:pt x="1064522" y="214435"/>
                  <a:pt x="993450" y="214412"/>
                </a:cubicBezTo>
                <a:cubicBezTo>
                  <a:pt x="992690" y="161218"/>
                  <a:pt x="993442" y="200830"/>
                  <a:pt x="992589" y="143588"/>
                </a:cubicBezTo>
                <a:cubicBezTo>
                  <a:pt x="1078395" y="143902"/>
                  <a:pt x="1046791" y="143790"/>
                  <a:pt x="1054035" y="143809"/>
                </a:cubicBezTo>
                <a:cubicBezTo>
                  <a:pt x="1054734" y="181635"/>
                  <a:pt x="1054268" y="177544"/>
                  <a:pt x="1054749" y="208236"/>
                </a:cubicBezTo>
                <a:close/>
                <a:moveTo>
                  <a:pt x="993035" y="69825"/>
                </a:moveTo>
                <a:cubicBezTo>
                  <a:pt x="1061897" y="69690"/>
                  <a:pt x="1052434" y="66840"/>
                  <a:pt x="1052674" y="75975"/>
                </a:cubicBezTo>
                <a:cubicBezTo>
                  <a:pt x="1054675" y="152568"/>
                  <a:pt x="1057440" y="140265"/>
                  <a:pt x="1039570" y="140118"/>
                </a:cubicBezTo>
                <a:cubicBezTo>
                  <a:pt x="983037" y="139661"/>
                  <a:pt x="992601" y="143910"/>
                  <a:pt x="992387" y="129630"/>
                </a:cubicBezTo>
                <a:cubicBezTo>
                  <a:pt x="991445" y="62695"/>
                  <a:pt x="990615" y="69833"/>
                  <a:pt x="993035" y="69825"/>
                </a:cubicBezTo>
                <a:close/>
                <a:moveTo>
                  <a:pt x="991557" y="287616"/>
                </a:moveTo>
                <a:cubicBezTo>
                  <a:pt x="991588" y="288388"/>
                  <a:pt x="998876" y="288066"/>
                  <a:pt x="930301" y="288442"/>
                </a:cubicBezTo>
                <a:cubicBezTo>
                  <a:pt x="929355" y="247620"/>
                  <a:pt x="929591" y="237671"/>
                  <a:pt x="929335" y="217630"/>
                </a:cubicBezTo>
                <a:cubicBezTo>
                  <a:pt x="959775" y="217739"/>
                  <a:pt x="929742" y="217991"/>
                  <a:pt x="990328" y="218010"/>
                </a:cubicBezTo>
                <a:cubicBezTo>
                  <a:pt x="990607" y="239168"/>
                  <a:pt x="990561" y="262876"/>
                  <a:pt x="991557" y="287616"/>
                </a:cubicBezTo>
                <a:close/>
                <a:moveTo>
                  <a:pt x="989591" y="155313"/>
                </a:moveTo>
                <a:cubicBezTo>
                  <a:pt x="989998" y="181286"/>
                  <a:pt x="989773" y="181871"/>
                  <a:pt x="990184" y="208236"/>
                </a:cubicBezTo>
                <a:cubicBezTo>
                  <a:pt x="990328" y="217343"/>
                  <a:pt x="999589" y="214269"/>
                  <a:pt x="929285" y="214028"/>
                </a:cubicBezTo>
                <a:cubicBezTo>
                  <a:pt x="928947" y="189703"/>
                  <a:pt x="928781" y="189342"/>
                  <a:pt x="928044" y="143642"/>
                </a:cubicBezTo>
                <a:cubicBezTo>
                  <a:pt x="1000272" y="143596"/>
                  <a:pt x="989354" y="139599"/>
                  <a:pt x="989591" y="155313"/>
                </a:cubicBezTo>
                <a:close/>
                <a:moveTo>
                  <a:pt x="969754" y="69856"/>
                </a:moveTo>
                <a:cubicBezTo>
                  <a:pt x="991546" y="69856"/>
                  <a:pt x="988145" y="68147"/>
                  <a:pt x="988307" y="75955"/>
                </a:cubicBezTo>
                <a:cubicBezTo>
                  <a:pt x="988691" y="94333"/>
                  <a:pt x="988932" y="110299"/>
                  <a:pt x="989203" y="129689"/>
                </a:cubicBezTo>
                <a:cubicBezTo>
                  <a:pt x="989405" y="143181"/>
                  <a:pt x="1000605" y="139982"/>
                  <a:pt x="927989" y="140041"/>
                </a:cubicBezTo>
                <a:cubicBezTo>
                  <a:pt x="927225" y="92441"/>
                  <a:pt x="927229" y="91227"/>
                  <a:pt x="926845" y="75862"/>
                </a:cubicBezTo>
                <a:cubicBezTo>
                  <a:pt x="926644" y="67809"/>
                  <a:pt x="919093" y="69818"/>
                  <a:pt x="969754" y="69856"/>
                </a:cubicBezTo>
                <a:close/>
                <a:moveTo>
                  <a:pt x="923223" y="288462"/>
                </a:moveTo>
                <a:cubicBezTo>
                  <a:pt x="900198" y="288462"/>
                  <a:pt x="900326" y="288000"/>
                  <a:pt x="876692" y="288000"/>
                </a:cubicBezTo>
                <a:cubicBezTo>
                  <a:pt x="861241" y="288000"/>
                  <a:pt x="865597" y="301283"/>
                  <a:pt x="864185" y="217932"/>
                </a:cubicBezTo>
                <a:cubicBezTo>
                  <a:pt x="890475" y="218212"/>
                  <a:pt x="899888" y="217576"/>
                  <a:pt x="926159" y="217618"/>
                </a:cubicBezTo>
                <a:cubicBezTo>
                  <a:pt x="927171" y="298942"/>
                  <a:pt x="928839" y="288462"/>
                  <a:pt x="923223" y="288462"/>
                </a:cubicBezTo>
                <a:close/>
                <a:moveTo>
                  <a:pt x="925057" y="155305"/>
                </a:moveTo>
                <a:cubicBezTo>
                  <a:pt x="926128" y="223023"/>
                  <a:pt x="927299" y="214020"/>
                  <a:pt x="923223" y="214020"/>
                </a:cubicBezTo>
                <a:cubicBezTo>
                  <a:pt x="855343" y="214020"/>
                  <a:pt x="864169" y="217262"/>
                  <a:pt x="864026" y="208174"/>
                </a:cubicBezTo>
                <a:cubicBezTo>
                  <a:pt x="863603" y="181084"/>
                  <a:pt x="863921" y="181592"/>
                  <a:pt x="863506" y="155251"/>
                </a:cubicBezTo>
                <a:cubicBezTo>
                  <a:pt x="863281" y="141293"/>
                  <a:pt x="859853" y="143708"/>
                  <a:pt x="876688" y="143708"/>
                </a:cubicBezTo>
                <a:cubicBezTo>
                  <a:pt x="934625" y="143708"/>
                  <a:pt x="924798" y="139246"/>
                  <a:pt x="925057" y="155305"/>
                </a:cubicBezTo>
                <a:close/>
                <a:moveTo>
                  <a:pt x="923669" y="75967"/>
                </a:moveTo>
                <a:cubicBezTo>
                  <a:pt x="924069" y="91848"/>
                  <a:pt x="924080" y="94387"/>
                  <a:pt x="924813" y="140044"/>
                </a:cubicBezTo>
                <a:cubicBezTo>
                  <a:pt x="918019" y="140044"/>
                  <a:pt x="870115" y="140099"/>
                  <a:pt x="863262" y="140172"/>
                </a:cubicBezTo>
                <a:lnTo>
                  <a:pt x="862118" y="69577"/>
                </a:lnTo>
                <a:cubicBezTo>
                  <a:pt x="935257" y="68414"/>
                  <a:pt x="923479" y="68434"/>
                  <a:pt x="923669" y="75967"/>
                </a:cubicBezTo>
                <a:close/>
                <a:moveTo>
                  <a:pt x="861311" y="234670"/>
                </a:moveTo>
                <a:cubicBezTo>
                  <a:pt x="861625" y="251365"/>
                  <a:pt x="861517" y="245107"/>
                  <a:pt x="862207" y="288124"/>
                </a:cubicBezTo>
                <a:cubicBezTo>
                  <a:pt x="842192" y="288516"/>
                  <a:pt x="850278" y="288981"/>
                  <a:pt x="800640" y="288508"/>
                </a:cubicBezTo>
                <a:cubicBezTo>
                  <a:pt x="799741" y="216145"/>
                  <a:pt x="800264" y="240021"/>
                  <a:pt x="800035" y="217537"/>
                </a:cubicBezTo>
                <a:cubicBezTo>
                  <a:pt x="873625" y="217502"/>
                  <a:pt x="860912" y="214509"/>
                  <a:pt x="861311" y="234670"/>
                </a:cubicBezTo>
                <a:close/>
                <a:moveTo>
                  <a:pt x="860330" y="155313"/>
                </a:moveTo>
                <a:cubicBezTo>
                  <a:pt x="861373" y="223818"/>
                  <a:pt x="863169" y="214358"/>
                  <a:pt x="853450" y="214160"/>
                </a:cubicBezTo>
                <a:cubicBezTo>
                  <a:pt x="838907" y="213865"/>
                  <a:pt x="836223" y="213923"/>
                  <a:pt x="799993" y="213939"/>
                </a:cubicBezTo>
                <a:cubicBezTo>
                  <a:pt x="799558" y="179847"/>
                  <a:pt x="798864" y="180037"/>
                  <a:pt x="798484" y="143863"/>
                </a:cubicBezTo>
                <a:cubicBezTo>
                  <a:pt x="871104" y="144573"/>
                  <a:pt x="860074" y="139343"/>
                  <a:pt x="860330" y="155313"/>
                </a:cubicBezTo>
                <a:close/>
                <a:moveTo>
                  <a:pt x="806876" y="69895"/>
                </a:moveTo>
                <a:cubicBezTo>
                  <a:pt x="822653" y="70105"/>
                  <a:pt x="837867" y="70140"/>
                  <a:pt x="853458" y="69763"/>
                </a:cubicBezTo>
                <a:cubicBezTo>
                  <a:pt x="861160" y="69570"/>
                  <a:pt x="858775" y="59082"/>
                  <a:pt x="860086" y="140215"/>
                </a:cubicBezTo>
                <a:cubicBezTo>
                  <a:pt x="832446" y="140611"/>
                  <a:pt x="843293" y="140707"/>
                  <a:pt x="798449" y="140269"/>
                </a:cubicBezTo>
                <a:cubicBezTo>
                  <a:pt x="797782" y="57996"/>
                  <a:pt x="794044" y="69729"/>
                  <a:pt x="806876" y="69895"/>
                </a:cubicBezTo>
                <a:close/>
                <a:moveTo>
                  <a:pt x="798639" y="362794"/>
                </a:moveTo>
                <a:cubicBezTo>
                  <a:pt x="783440" y="362903"/>
                  <a:pt x="763727" y="362794"/>
                  <a:pt x="737677" y="362794"/>
                </a:cubicBezTo>
                <a:cubicBezTo>
                  <a:pt x="737635" y="360220"/>
                  <a:pt x="736592" y="299922"/>
                  <a:pt x="736398" y="291804"/>
                </a:cubicBezTo>
                <a:cubicBezTo>
                  <a:pt x="736681" y="291804"/>
                  <a:pt x="797076" y="292079"/>
                  <a:pt x="797503" y="292083"/>
                </a:cubicBezTo>
                <a:cubicBezTo>
                  <a:pt x="797821" y="317901"/>
                  <a:pt x="798368" y="345785"/>
                  <a:pt x="798639" y="362794"/>
                </a:cubicBezTo>
                <a:close/>
                <a:moveTo>
                  <a:pt x="796909" y="234631"/>
                </a:moveTo>
                <a:cubicBezTo>
                  <a:pt x="796774" y="299318"/>
                  <a:pt x="803805" y="288438"/>
                  <a:pt x="783646" y="288438"/>
                </a:cubicBezTo>
                <a:cubicBezTo>
                  <a:pt x="730941" y="288438"/>
                  <a:pt x="736316" y="288434"/>
                  <a:pt x="736293" y="287492"/>
                </a:cubicBezTo>
                <a:cubicBezTo>
                  <a:pt x="735983" y="274632"/>
                  <a:pt x="733993" y="217704"/>
                  <a:pt x="737154" y="217704"/>
                </a:cubicBezTo>
                <a:cubicBezTo>
                  <a:pt x="809029" y="217704"/>
                  <a:pt x="796956" y="212411"/>
                  <a:pt x="796909" y="234631"/>
                </a:cubicBezTo>
                <a:close/>
                <a:moveTo>
                  <a:pt x="795463" y="155313"/>
                </a:moveTo>
                <a:cubicBezTo>
                  <a:pt x="796545" y="224326"/>
                  <a:pt x="801164" y="213939"/>
                  <a:pt x="783646" y="213947"/>
                </a:cubicBezTo>
                <a:cubicBezTo>
                  <a:pt x="728195" y="213947"/>
                  <a:pt x="735226" y="216727"/>
                  <a:pt x="735091" y="208166"/>
                </a:cubicBezTo>
                <a:cubicBezTo>
                  <a:pt x="735060" y="206096"/>
                  <a:pt x="734144" y="146690"/>
                  <a:pt x="734094" y="143398"/>
                </a:cubicBezTo>
                <a:cubicBezTo>
                  <a:pt x="807753" y="143243"/>
                  <a:pt x="795234" y="140874"/>
                  <a:pt x="795463" y="155313"/>
                </a:cubicBezTo>
                <a:close/>
                <a:moveTo>
                  <a:pt x="737154" y="69938"/>
                </a:moveTo>
                <a:cubicBezTo>
                  <a:pt x="803130" y="69938"/>
                  <a:pt x="794276" y="67193"/>
                  <a:pt x="794466" y="75781"/>
                </a:cubicBezTo>
                <a:cubicBezTo>
                  <a:pt x="796219" y="152870"/>
                  <a:pt x="797677" y="140203"/>
                  <a:pt x="783646" y="140203"/>
                </a:cubicBezTo>
                <a:cubicBezTo>
                  <a:pt x="760462" y="140203"/>
                  <a:pt x="760439" y="139796"/>
                  <a:pt x="737154" y="139796"/>
                </a:cubicBezTo>
                <a:cubicBezTo>
                  <a:pt x="733008" y="139796"/>
                  <a:pt x="734067" y="141820"/>
                  <a:pt x="733888" y="128793"/>
                </a:cubicBezTo>
                <a:cubicBezTo>
                  <a:pt x="732969" y="60877"/>
                  <a:pt x="731201" y="69938"/>
                  <a:pt x="737154" y="69938"/>
                </a:cubicBezTo>
                <a:close/>
                <a:moveTo>
                  <a:pt x="732054" y="217711"/>
                </a:moveTo>
                <a:cubicBezTo>
                  <a:pt x="732322" y="237159"/>
                  <a:pt x="732326" y="255254"/>
                  <a:pt x="733132" y="288210"/>
                </a:cubicBezTo>
                <a:cubicBezTo>
                  <a:pt x="668331" y="288326"/>
                  <a:pt x="671783" y="289090"/>
                  <a:pt x="671744" y="287644"/>
                </a:cubicBezTo>
                <a:cubicBezTo>
                  <a:pt x="671597" y="281390"/>
                  <a:pt x="670418" y="218215"/>
                  <a:pt x="670414" y="217932"/>
                </a:cubicBezTo>
                <a:cubicBezTo>
                  <a:pt x="702905" y="218208"/>
                  <a:pt x="712353" y="217754"/>
                  <a:pt x="732054" y="217711"/>
                </a:cubicBezTo>
                <a:close/>
                <a:moveTo>
                  <a:pt x="732004" y="214110"/>
                </a:moveTo>
                <a:cubicBezTo>
                  <a:pt x="660955" y="214261"/>
                  <a:pt x="670394" y="216959"/>
                  <a:pt x="670255" y="208166"/>
                </a:cubicBezTo>
                <a:cubicBezTo>
                  <a:pt x="669840" y="181681"/>
                  <a:pt x="669952" y="181666"/>
                  <a:pt x="669537" y="155251"/>
                </a:cubicBezTo>
                <a:cubicBezTo>
                  <a:pt x="669304" y="140510"/>
                  <a:pt x="657255" y="143825"/>
                  <a:pt x="730914" y="143414"/>
                </a:cubicBezTo>
                <a:cubicBezTo>
                  <a:pt x="730918" y="143708"/>
                  <a:pt x="731907" y="207379"/>
                  <a:pt x="732004" y="214110"/>
                </a:cubicBezTo>
                <a:close/>
                <a:moveTo>
                  <a:pt x="729715" y="69919"/>
                </a:moveTo>
                <a:cubicBezTo>
                  <a:pt x="730499" y="109434"/>
                  <a:pt x="730437" y="110698"/>
                  <a:pt x="730863" y="139812"/>
                </a:cubicBezTo>
                <a:cubicBezTo>
                  <a:pt x="659597" y="140188"/>
                  <a:pt x="669398" y="144875"/>
                  <a:pt x="669029" y="128777"/>
                </a:cubicBezTo>
                <a:cubicBezTo>
                  <a:pt x="668451" y="103572"/>
                  <a:pt x="668304" y="89118"/>
                  <a:pt x="668250" y="75909"/>
                </a:cubicBezTo>
                <a:cubicBezTo>
                  <a:pt x="668211" y="66910"/>
                  <a:pt x="659159" y="69570"/>
                  <a:pt x="729715" y="69919"/>
                </a:cubicBezTo>
                <a:close/>
                <a:moveTo>
                  <a:pt x="667393" y="288283"/>
                </a:moveTo>
                <a:cubicBezTo>
                  <a:pt x="629479" y="287465"/>
                  <a:pt x="606671" y="288884"/>
                  <a:pt x="606656" y="287523"/>
                </a:cubicBezTo>
                <a:cubicBezTo>
                  <a:pt x="605795" y="205029"/>
                  <a:pt x="600656" y="217370"/>
                  <a:pt x="620827" y="217642"/>
                </a:cubicBezTo>
                <a:cubicBezTo>
                  <a:pt x="639962" y="217898"/>
                  <a:pt x="645019" y="217692"/>
                  <a:pt x="667241" y="217898"/>
                </a:cubicBezTo>
                <a:cubicBezTo>
                  <a:pt x="668587" y="297418"/>
                  <a:pt x="669293" y="288318"/>
                  <a:pt x="667393" y="288283"/>
                </a:cubicBezTo>
                <a:close/>
                <a:moveTo>
                  <a:pt x="666361" y="155313"/>
                </a:moveTo>
                <a:cubicBezTo>
                  <a:pt x="666776" y="181739"/>
                  <a:pt x="666663" y="181712"/>
                  <a:pt x="667078" y="208228"/>
                </a:cubicBezTo>
                <a:cubicBezTo>
                  <a:pt x="667218" y="217002"/>
                  <a:pt x="676789" y="214156"/>
                  <a:pt x="605640" y="213900"/>
                </a:cubicBezTo>
                <a:cubicBezTo>
                  <a:pt x="605070" y="176385"/>
                  <a:pt x="605609" y="176773"/>
                  <a:pt x="604926" y="143984"/>
                </a:cubicBezTo>
                <a:cubicBezTo>
                  <a:pt x="675719" y="143561"/>
                  <a:pt x="666109" y="139033"/>
                  <a:pt x="666361" y="155313"/>
                </a:cubicBezTo>
                <a:close/>
                <a:moveTo>
                  <a:pt x="665035" y="69806"/>
                </a:moveTo>
                <a:cubicBezTo>
                  <a:pt x="665279" y="109717"/>
                  <a:pt x="665589" y="115374"/>
                  <a:pt x="666093" y="140095"/>
                </a:cubicBezTo>
                <a:cubicBezTo>
                  <a:pt x="651690" y="139789"/>
                  <a:pt x="636274" y="139785"/>
                  <a:pt x="620811" y="140137"/>
                </a:cubicBezTo>
                <a:cubicBezTo>
                  <a:pt x="599950" y="140614"/>
                  <a:pt x="605395" y="152052"/>
                  <a:pt x="603406" y="75870"/>
                </a:cubicBezTo>
                <a:cubicBezTo>
                  <a:pt x="603127" y="65274"/>
                  <a:pt x="595417" y="71248"/>
                  <a:pt x="665035" y="69806"/>
                </a:cubicBezTo>
                <a:close/>
                <a:moveTo>
                  <a:pt x="597577" y="288140"/>
                </a:moveTo>
                <a:cubicBezTo>
                  <a:pt x="552027" y="288148"/>
                  <a:pt x="547908" y="288140"/>
                  <a:pt x="542118" y="288167"/>
                </a:cubicBezTo>
                <a:cubicBezTo>
                  <a:pt x="541040" y="250047"/>
                  <a:pt x="541529" y="235554"/>
                  <a:pt x="541354" y="217843"/>
                </a:cubicBezTo>
                <a:cubicBezTo>
                  <a:pt x="574881" y="217742"/>
                  <a:pt x="583417" y="217448"/>
                  <a:pt x="602514" y="217490"/>
                </a:cubicBezTo>
                <a:cubicBezTo>
                  <a:pt x="603732" y="300779"/>
                  <a:pt x="606086" y="288140"/>
                  <a:pt x="597577" y="288140"/>
                </a:cubicBezTo>
                <a:close/>
                <a:moveTo>
                  <a:pt x="601955" y="155305"/>
                </a:moveTo>
                <a:cubicBezTo>
                  <a:pt x="603014" y="223085"/>
                  <a:pt x="603623" y="213885"/>
                  <a:pt x="597581" y="213885"/>
                </a:cubicBezTo>
                <a:cubicBezTo>
                  <a:pt x="532690" y="213885"/>
                  <a:pt x="541370" y="217025"/>
                  <a:pt x="541234" y="208166"/>
                </a:cubicBezTo>
                <a:cubicBezTo>
                  <a:pt x="540043" y="132143"/>
                  <a:pt x="536386" y="143693"/>
                  <a:pt x="551050" y="143693"/>
                </a:cubicBezTo>
                <a:cubicBezTo>
                  <a:pt x="574288" y="143693"/>
                  <a:pt x="574296" y="144007"/>
                  <a:pt x="597581" y="144007"/>
                </a:cubicBezTo>
                <a:cubicBezTo>
                  <a:pt x="602805" y="144003"/>
                  <a:pt x="601734" y="141731"/>
                  <a:pt x="601955" y="155305"/>
                </a:cubicBezTo>
                <a:close/>
                <a:moveTo>
                  <a:pt x="551046" y="69581"/>
                </a:moveTo>
                <a:cubicBezTo>
                  <a:pt x="552900" y="69581"/>
                  <a:pt x="597204" y="69608"/>
                  <a:pt x="600067" y="69612"/>
                </a:cubicBezTo>
                <a:cubicBezTo>
                  <a:pt x="600307" y="79604"/>
                  <a:pt x="599357" y="40375"/>
                  <a:pt x="601664" y="140401"/>
                </a:cubicBezTo>
                <a:cubicBezTo>
                  <a:pt x="575785" y="140475"/>
                  <a:pt x="565066" y="139909"/>
                  <a:pt x="539970" y="140137"/>
                </a:cubicBezTo>
                <a:cubicBezTo>
                  <a:pt x="539000" y="56794"/>
                  <a:pt x="534494" y="69581"/>
                  <a:pt x="551046" y="69581"/>
                </a:cubicBezTo>
                <a:close/>
                <a:moveTo>
                  <a:pt x="538178" y="217855"/>
                </a:moveTo>
                <a:cubicBezTo>
                  <a:pt x="538411" y="242502"/>
                  <a:pt x="537744" y="237078"/>
                  <a:pt x="538938" y="288182"/>
                </a:cubicBezTo>
                <a:cubicBezTo>
                  <a:pt x="467311" y="288632"/>
                  <a:pt x="485295" y="288516"/>
                  <a:pt x="477837" y="288586"/>
                </a:cubicBezTo>
                <a:cubicBezTo>
                  <a:pt x="477608" y="259422"/>
                  <a:pt x="477115" y="239706"/>
                  <a:pt x="476747" y="217665"/>
                </a:cubicBezTo>
                <a:cubicBezTo>
                  <a:pt x="506807" y="218235"/>
                  <a:pt x="514420" y="217960"/>
                  <a:pt x="538178" y="217855"/>
                </a:cubicBezTo>
                <a:close/>
                <a:moveTo>
                  <a:pt x="537007" y="155313"/>
                </a:moveTo>
                <a:cubicBezTo>
                  <a:pt x="538089" y="224427"/>
                  <a:pt x="541599" y="214203"/>
                  <a:pt x="527773" y="214315"/>
                </a:cubicBezTo>
                <a:cubicBezTo>
                  <a:pt x="468514" y="214796"/>
                  <a:pt x="476712" y="215443"/>
                  <a:pt x="476596" y="208166"/>
                </a:cubicBezTo>
                <a:cubicBezTo>
                  <a:pt x="475587" y="145387"/>
                  <a:pt x="475657" y="149346"/>
                  <a:pt x="475545" y="143887"/>
                </a:cubicBezTo>
                <a:cubicBezTo>
                  <a:pt x="547695" y="144930"/>
                  <a:pt x="536747" y="138653"/>
                  <a:pt x="537007" y="155313"/>
                </a:cubicBezTo>
                <a:close/>
                <a:moveTo>
                  <a:pt x="481285" y="69934"/>
                </a:moveTo>
                <a:cubicBezTo>
                  <a:pt x="544247" y="69383"/>
                  <a:pt x="535533" y="67895"/>
                  <a:pt x="535766" y="75978"/>
                </a:cubicBezTo>
                <a:cubicBezTo>
                  <a:pt x="537945" y="150439"/>
                  <a:pt x="538248" y="140110"/>
                  <a:pt x="527761" y="140335"/>
                </a:cubicBezTo>
                <a:cubicBezTo>
                  <a:pt x="511934" y="140676"/>
                  <a:pt x="496972" y="140657"/>
                  <a:pt x="481292" y="140382"/>
                </a:cubicBezTo>
                <a:cubicBezTo>
                  <a:pt x="473935" y="140254"/>
                  <a:pt x="475560" y="142603"/>
                  <a:pt x="475184" y="128770"/>
                </a:cubicBezTo>
                <a:cubicBezTo>
                  <a:pt x="473338" y="60846"/>
                  <a:pt x="472477" y="70015"/>
                  <a:pt x="481285" y="69934"/>
                </a:cubicBezTo>
                <a:close/>
                <a:moveTo>
                  <a:pt x="474649" y="287392"/>
                </a:moveTo>
                <a:cubicBezTo>
                  <a:pt x="474668" y="289574"/>
                  <a:pt x="479497" y="288411"/>
                  <a:pt x="413090" y="288372"/>
                </a:cubicBezTo>
                <a:cubicBezTo>
                  <a:pt x="413028" y="275558"/>
                  <a:pt x="412268" y="218010"/>
                  <a:pt x="412260" y="217568"/>
                </a:cubicBezTo>
                <a:cubicBezTo>
                  <a:pt x="444783" y="217568"/>
                  <a:pt x="459912" y="217409"/>
                  <a:pt x="473571" y="217618"/>
                </a:cubicBezTo>
                <a:cubicBezTo>
                  <a:pt x="473959" y="240905"/>
                  <a:pt x="474455" y="260748"/>
                  <a:pt x="474649" y="287392"/>
                </a:cubicBezTo>
                <a:close/>
                <a:moveTo>
                  <a:pt x="473513" y="214013"/>
                </a:moveTo>
                <a:cubicBezTo>
                  <a:pt x="403499" y="212950"/>
                  <a:pt x="412268" y="217471"/>
                  <a:pt x="412120" y="208158"/>
                </a:cubicBezTo>
                <a:cubicBezTo>
                  <a:pt x="411236" y="152114"/>
                  <a:pt x="411221" y="150497"/>
                  <a:pt x="411065" y="143387"/>
                </a:cubicBezTo>
                <a:cubicBezTo>
                  <a:pt x="411500" y="143387"/>
                  <a:pt x="472066" y="143844"/>
                  <a:pt x="472369" y="143848"/>
                </a:cubicBezTo>
                <a:cubicBezTo>
                  <a:pt x="472528" y="151606"/>
                  <a:pt x="472547" y="153886"/>
                  <a:pt x="473513" y="214013"/>
                </a:cubicBezTo>
                <a:close/>
                <a:moveTo>
                  <a:pt x="411492" y="70093"/>
                </a:moveTo>
                <a:cubicBezTo>
                  <a:pt x="480400" y="70093"/>
                  <a:pt x="471054" y="67728"/>
                  <a:pt x="471124" y="75936"/>
                </a:cubicBezTo>
                <a:cubicBezTo>
                  <a:pt x="471674" y="151726"/>
                  <a:pt x="477209" y="140180"/>
                  <a:pt x="458015" y="140180"/>
                </a:cubicBezTo>
                <a:cubicBezTo>
                  <a:pt x="435200" y="140180"/>
                  <a:pt x="434614" y="139789"/>
                  <a:pt x="411488" y="139789"/>
                </a:cubicBezTo>
                <a:cubicBezTo>
                  <a:pt x="410786" y="139785"/>
                  <a:pt x="407808" y="70093"/>
                  <a:pt x="411492" y="70093"/>
                </a:cubicBezTo>
                <a:close/>
                <a:moveTo>
                  <a:pt x="409902" y="287547"/>
                </a:moveTo>
                <a:cubicBezTo>
                  <a:pt x="409910" y="288780"/>
                  <a:pt x="360486" y="288690"/>
                  <a:pt x="348634" y="288528"/>
                </a:cubicBezTo>
                <a:cubicBezTo>
                  <a:pt x="347428" y="219301"/>
                  <a:pt x="347626" y="238004"/>
                  <a:pt x="347246" y="217882"/>
                </a:cubicBezTo>
                <a:cubicBezTo>
                  <a:pt x="375906" y="218328"/>
                  <a:pt x="386160" y="217599"/>
                  <a:pt x="409088" y="217568"/>
                </a:cubicBezTo>
                <a:cubicBezTo>
                  <a:pt x="409088" y="217847"/>
                  <a:pt x="409863" y="277753"/>
                  <a:pt x="409902" y="287547"/>
                </a:cubicBezTo>
                <a:close/>
                <a:moveTo>
                  <a:pt x="409033" y="213966"/>
                </a:moveTo>
                <a:cubicBezTo>
                  <a:pt x="338271" y="214071"/>
                  <a:pt x="347218" y="217211"/>
                  <a:pt x="347079" y="208166"/>
                </a:cubicBezTo>
                <a:cubicBezTo>
                  <a:pt x="346734" y="185965"/>
                  <a:pt x="346722" y="181286"/>
                  <a:pt x="346311" y="155251"/>
                </a:cubicBezTo>
                <a:cubicBezTo>
                  <a:pt x="346078" y="139928"/>
                  <a:pt x="335339" y="143414"/>
                  <a:pt x="407889" y="143387"/>
                </a:cubicBezTo>
                <a:cubicBezTo>
                  <a:pt x="408083" y="152184"/>
                  <a:pt x="409029" y="213675"/>
                  <a:pt x="409033" y="213966"/>
                </a:cubicBezTo>
                <a:close/>
                <a:moveTo>
                  <a:pt x="406609" y="70081"/>
                </a:moveTo>
                <a:cubicBezTo>
                  <a:pt x="406834" y="117573"/>
                  <a:pt x="407342" y="121457"/>
                  <a:pt x="407800" y="139789"/>
                </a:cubicBezTo>
                <a:cubicBezTo>
                  <a:pt x="363251" y="139808"/>
                  <a:pt x="354440" y="139851"/>
                  <a:pt x="346074" y="140056"/>
                </a:cubicBezTo>
                <a:cubicBezTo>
                  <a:pt x="345225" y="84481"/>
                  <a:pt x="345427" y="95845"/>
                  <a:pt x="344826" y="69620"/>
                </a:cubicBezTo>
                <a:cubicBezTo>
                  <a:pt x="375029" y="68806"/>
                  <a:pt x="386854" y="69981"/>
                  <a:pt x="406609" y="70081"/>
                </a:cubicBezTo>
                <a:close/>
                <a:moveTo>
                  <a:pt x="344453" y="234686"/>
                </a:moveTo>
                <a:cubicBezTo>
                  <a:pt x="346078" y="296914"/>
                  <a:pt x="346691" y="288500"/>
                  <a:pt x="341754" y="288415"/>
                </a:cubicBezTo>
                <a:cubicBezTo>
                  <a:pt x="284089" y="287333"/>
                  <a:pt x="283926" y="289361"/>
                  <a:pt x="283895" y="287516"/>
                </a:cubicBezTo>
                <a:cubicBezTo>
                  <a:pt x="282522" y="205324"/>
                  <a:pt x="277798" y="217680"/>
                  <a:pt x="295227" y="217611"/>
                </a:cubicBezTo>
                <a:cubicBezTo>
                  <a:pt x="316584" y="217525"/>
                  <a:pt x="326586" y="217498"/>
                  <a:pt x="341696" y="217781"/>
                </a:cubicBezTo>
                <a:cubicBezTo>
                  <a:pt x="344899" y="217843"/>
                  <a:pt x="343945" y="215191"/>
                  <a:pt x="344453" y="234686"/>
                </a:cubicBezTo>
                <a:close/>
                <a:moveTo>
                  <a:pt x="343135" y="155313"/>
                </a:moveTo>
                <a:cubicBezTo>
                  <a:pt x="344166" y="221271"/>
                  <a:pt x="344814" y="214234"/>
                  <a:pt x="341754" y="214175"/>
                </a:cubicBezTo>
                <a:cubicBezTo>
                  <a:pt x="273885" y="212900"/>
                  <a:pt x="282320" y="217409"/>
                  <a:pt x="282177" y="208174"/>
                </a:cubicBezTo>
                <a:cubicBezTo>
                  <a:pt x="281766" y="181933"/>
                  <a:pt x="282394" y="182011"/>
                  <a:pt x="281975" y="155243"/>
                </a:cubicBezTo>
                <a:cubicBezTo>
                  <a:pt x="281711" y="138552"/>
                  <a:pt x="272408" y="145674"/>
                  <a:pt x="341766" y="143778"/>
                </a:cubicBezTo>
                <a:cubicBezTo>
                  <a:pt x="343445" y="143732"/>
                  <a:pt x="342933" y="142010"/>
                  <a:pt x="343135" y="155313"/>
                </a:cubicBezTo>
                <a:close/>
                <a:moveTo>
                  <a:pt x="341649" y="69709"/>
                </a:moveTo>
                <a:cubicBezTo>
                  <a:pt x="343422" y="147981"/>
                  <a:pt x="343266" y="140130"/>
                  <a:pt x="341684" y="140169"/>
                </a:cubicBezTo>
                <a:cubicBezTo>
                  <a:pt x="326381" y="140611"/>
                  <a:pt x="323697" y="140452"/>
                  <a:pt x="295215" y="140529"/>
                </a:cubicBezTo>
                <a:cubicBezTo>
                  <a:pt x="277356" y="140576"/>
                  <a:pt x="282394" y="152296"/>
                  <a:pt x="280404" y="75862"/>
                </a:cubicBezTo>
                <a:cubicBezTo>
                  <a:pt x="280137" y="65266"/>
                  <a:pt x="272850" y="71683"/>
                  <a:pt x="341649" y="69709"/>
                </a:cubicBezTo>
                <a:close/>
                <a:moveTo>
                  <a:pt x="280722" y="287585"/>
                </a:moveTo>
                <a:cubicBezTo>
                  <a:pt x="280746" y="289035"/>
                  <a:pt x="219148" y="287996"/>
                  <a:pt x="219129" y="287469"/>
                </a:cubicBezTo>
                <a:cubicBezTo>
                  <a:pt x="216185" y="205987"/>
                  <a:pt x="217174" y="217479"/>
                  <a:pt x="225458" y="217479"/>
                </a:cubicBezTo>
                <a:cubicBezTo>
                  <a:pt x="247653" y="217479"/>
                  <a:pt x="248254" y="217657"/>
                  <a:pt x="271969" y="217657"/>
                </a:cubicBezTo>
                <a:cubicBezTo>
                  <a:pt x="281358" y="217657"/>
                  <a:pt x="279280" y="206332"/>
                  <a:pt x="280722" y="287585"/>
                </a:cubicBezTo>
                <a:close/>
                <a:moveTo>
                  <a:pt x="278803" y="155305"/>
                </a:moveTo>
                <a:cubicBezTo>
                  <a:pt x="279877" y="223690"/>
                  <a:pt x="280722" y="214059"/>
                  <a:pt x="271969" y="214059"/>
                </a:cubicBezTo>
                <a:cubicBezTo>
                  <a:pt x="209472" y="214059"/>
                  <a:pt x="218008" y="215467"/>
                  <a:pt x="217895" y="208166"/>
                </a:cubicBezTo>
                <a:cubicBezTo>
                  <a:pt x="216720" y="133159"/>
                  <a:pt x="213575" y="143902"/>
                  <a:pt x="225458" y="143902"/>
                </a:cubicBezTo>
                <a:cubicBezTo>
                  <a:pt x="288882" y="143902"/>
                  <a:pt x="278589" y="141611"/>
                  <a:pt x="278803" y="155305"/>
                </a:cubicBezTo>
                <a:close/>
                <a:moveTo>
                  <a:pt x="225458" y="69756"/>
                </a:moveTo>
                <a:cubicBezTo>
                  <a:pt x="273024" y="69767"/>
                  <a:pt x="273152" y="69767"/>
                  <a:pt x="277073" y="69775"/>
                </a:cubicBezTo>
                <a:cubicBezTo>
                  <a:pt x="277445" y="85241"/>
                  <a:pt x="278535" y="140262"/>
                  <a:pt x="278543" y="140568"/>
                </a:cubicBezTo>
                <a:cubicBezTo>
                  <a:pt x="258516" y="140587"/>
                  <a:pt x="276712" y="140587"/>
                  <a:pt x="216561" y="140285"/>
                </a:cubicBezTo>
                <a:cubicBezTo>
                  <a:pt x="215246" y="56965"/>
                  <a:pt x="212625" y="69756"/>
                  <a:pt x="225458" y="69756"/>
                </a:cubicBezTo>
                <a:close/>
                <a:moveTo>
                  <a:pt x="214987" y="234655"/>
                </a:moveTo>
                <a:cubicBezTo>
                  <a:pt x="215080" y="252641"/>
                  <a:pt x="215305" y="269851"/>
                  <a:pt x="215945" y="287609"/>
                </a:cubicBezTo>
                <a:cubicBezTo>
                  <a:pt x="215960" y="288023"/>
                  <a:pt x="154517" y="290447"/>
                  <a:pt x="154517" y="287624"/>
                </a:cubicBezTo>
                <a:cubicBezTo>
                  <a:pt x="154517" y="211741"/>
                  <a:pt x="150922" y="217797"/>
                  <a:pt x="155696" y="217828"/>
                </a:cubicBezTo>
                <a:cubicBezTo>
                  <a:pt x="226749" y="218312"/>
                  <a:pt x="214866" y="211516"/>
                  <a:pt x="214987" y="234655"/>
                </a:cubicBezTo>
                <a:close/>
                <a:moveTo>
                  <a:pt x="213621" y="155320"/>
                </a:moveTo>
                <a:cubicBezTo>
                  <a:pt x="214703" y="224706"/>
                  <a:pt x="218745" y="213776"/>
                  <a:pt x="202185" y="214090"/>
                </a:cubicBezTo>
                <a:cubicBezTo>
                  <a:pt x="144329" y="215102"/>
                  <a:pt x="153199" y="215486"/>
                  <a:pt x="153086" y="208174"/>
                </a:cubicBezTo>
                <a:cubicBezTo>
                  <a:pt x="151954" y="135826"/>
                  <a:pt x="151306" y="143825"/>
                  <a:pt x="155731" y="143755"/>
                </a:cubicBezTo>
                <a:cubicBezTo>
                  <a:pt x="225291" y="142631"/>
                  <a:pt x="213412" y="142057"/>
                  <a:pt x="213621" y="155320"/>
                </a:cubicBezTo>
                <a:close/>
                <a:moveTo>
                  <a:pt x="155716" y="69593"/>
                </a:moveTo>
                <a:cubicBezTo>
                  <a:pt x="221141" y="69197"/>
                  <a:pt x="212187" y="67755"/>
                  <a:pt x="212346" y="76514"/>
                </a:cubicBezTo>
                <a:cubicBezTo>
                  <a:pt x="212675" y="94503"/>
                  <a:pt x="212869" y="107624"/>
                  <a:pt x="213385" y="140262"/>
                </a:cubicBezTo>
                <a:cubicBezTo>
                  <a:pt x="198547" y="140149"/>
                  <a:pt x="186679" y="139684"/>
                  <a:pt x="152287" y="140207"/>
                </a:cubicBezTo>
                <a:cubicBezTo>
                  <a:pt x="151326" y="59923"/>
                  <a:pt x="148700" y="69632"/>
                  <a:pt x="155716" y="69593"/>
                </a:cubicBezTo>
                <a:close/>
                <a:moveTo>
                  <a:pt x="151341" y="287624"/>
                </a:moveTo>
                <a:cubicBezTo>
                  <a:pt x="151341" y="289380"/>
                  <a:pt x="156701" y="288628"/>
                  <a:pt x="89906" y="288566"/>
                </a:cubicBezTo>
                <a:cubicBezTo>
                  <a:pt x="89999" y="256673"/>
                  <a:pt x="89138" y="235950"/>
                  <a:pt x="88789" y="217863"/>
                </a:cubicBezTo>
                <a:cubicBezTo>
                  <a:pt x="108146" y="217855"/>
                  <a:pt x="126575" y="217665"/>
                  <a:pt x="150085" y="217797"/>
                </a:cubicBezTo>
                <a:cubicBezTo>
                  <a:pt x="150457" y="236485"/>
                  <a:pt x="151341" y="253823"/>
                  <a:pt x="151341" y="287624"/>
                </a:cubicBezTo>
                <a:close/>
                <a:moveTo>
                  <a:pt x="149910" y="208236"/>
                </a:moveTo>
                <a:cubicBezTo>
                  <a:pt x="150034" y="216060"/>
                  <a:pt x="160071" y="214226"/>
                  <a:pt x="88716" y="214261"/>
                </a:cubicBezTo>
                <a:cubicBezTo>
                  <a:pt x="87944" y="170678"/>
                  <a:pt x="87653" y="165537"/>
                  <a:pt x="87428" y="143914"/>
                </a:cubicBezTo>
                <a:cubicBezTo>
                  <a:pt x="131279" y="143945"/>
                  <a:pt x="138504" y="143988"/>
                  <a:pt x="149154" y="143852"/>
                </a:cubicBezTo>
                <a:cubicBezTo>
                  <a:pt x="149697" y="184259"/>
                  <a:pt x="149631" y="190339"/>
                  <a:pt x="149910" y="208236"/>
                </a:cubicBezTo>
                <a:close/>
                <a:moveTo>
                  <a:pt x="147754" y="69632"/>
                </a:moveTo>
                <a:cubicBezTo>
                  <a:pt x="148886" y="105193"/>
                  <a:pt x="148537" y="94407"/>
                  <a:pt x="149107" y="140254"/>
                </a:cubicBezTo>
                <a:cubicBezTo>
                  <a:pt x="139656" y="140370"/>
                  <a:pt x="136092" y="140347"/>
                  <a:pt x="87397" y="140316"/>
                </a:cubicBezTo>
                <a:cubicBezTo>
                  <a:pt x="87219" y="118197"/>
                  <a:pt x="87603" y="124082"/>
                  <a:pt x="86493" y="70015"/>
                </a:cubicBezTo>
                <a:cubicBezTo>
                  <a:pt x="106319" y="70004"/>
                  <a:pt x="90438" y="69864"/>
                  <a:pt x="147754" y="69632"/>
                </a:cubicBezTo>
                <a:close/>
                <a:moveTo>
                  <a:pt x="39474" y="69666"/>
                </a:moveTo>
                <a:cubicBezTo>
                  <a:pt x="62278" y="69666"/>
                  <a:pt x="62146" y="69984"/>
                  <a:pt x="83313" y="70008"/>
                </a:cubicBezTo>
                <a:cubicBezTo>
                  <a:pt x="84454" y="125866"/>
                  <a:pt x="84039" y="118798"/>
                  <a:pt x="84221" y="140308"/>
                </a:cubicBezTo>
                <a:cubicBezTo>
                  <a:pt x="40533" y="140277"/>
                  <a:pt x="33649" y="140250"/>
                  <a:pt x="22941" y="140331"/>
                </a:cubicBezTo>
                <a:cubicBezTo>
                  <a:pt x="22092" y="55073"/>
                  <a:pt x="16084" y="69666"/>
                  <a:pt x="39474" y="69666"/>
                </a:cubicBezTo>
                <a:close/>
                <a:moveTo>
                  <a:pt x="39474" y="143879"/>
                </a:moveTo>
                <a:cubicBezTo>
                  <a:pt x="92811" y="143914"/>
                  <a:pt x="84167" y="140103"/>
                  <a:pt x="84403" y="155320"/>
                </a:cubicBezTo>
                <a:cubicBezTo>
                  <a:pt x="84822" y="182239"/>
                  <a:pt x="85024" y="181786"/>
                  <a:pt x="85439" y="208228"/>
                </a:cubicBezTo>
                <a:cubicBezTo>
                  <a:pt x="85574" y="216901"/>
                  <a:pt x="95188" y="214187"/>
                  <a:pt x="23918" y="214152"/>
                </a:cubicBezTo>
                <a:cubicBezTo>
                  <a:pt x="22499" y="130937"/>
                  <a:pt x="18450" y="143879"/>
                  <a:pt x="39474" y="143879"/>
                </a:cubicBezTo>
                <a:close/>
                <a:moveTo>
                  <a:pt x="25097" y="287438"/>
                </a:moveTo>
                <a:cubicBezTo>
                  <a:pt x="24838" y="204742"/>
                  <a:pt x="17872" y="217750"/>
                  <a:pt x="39474" y="217762"/>
                </a:cubicBezTo>
                <a:cubicBezTo>
                  <a:pt x="59683" y="217762"/>
                  <a:pt x="62937" y="217863"/>
                  <a:pt x="85605" y="217863"/>
                </a:cubicBezTo>
                <a:cubicBezTo>
                  <a:pt x="86013" y="239245"/>
                  <a:pt x="86815" y="255719"/>
                  <a:pt x="86718" y="288566"/>
                </a:cubicBezTo>
                <a:cubicBezTo>
                  <a:pt x="86331" y="288566"/>
                  <a:pt x="25101" y="288566"/>
                  <a:pt x="25097" y="287438"/>
                </a:cubicBezTo>
                <a:close/>
                <a:moveTo>
                  <a:pt x="25803" y="340408"/>
                </a:moveTo>
                <a:cubicBezTo>
                  <a:pt x="25532" y="325981"/>
                  <a:pt x="25179" y="306409"/>
                  <a:pt x="25117" y="291947"/>
                </a:cubicBezTo>
                <a:cubicBezTo>
                  <a:pt x="60490" y="291804"/>
                  <a:pt x="57457" y="292164"/>
                  <a:pt x="86715" y="292164"/>
                </a:cubicBezTo>
                <a:cubicBezTo>
                  <a:pt x="86621" y="366311"/>
                  <a:pt x="89573" y="362232"/>
                  <a:pt x="85958" y="362232"/>
                </a:cubicBezTo>
                <a:cubicBezTo>
                  <a:pt x="13598" y="362232"/>
                  <a:pt x="26315" y="367916"/>
                  <a:pt x="25803" y="340408"/>
                </a:cubicBezTo>
                <a:close/>
                <a:moveTo>
                  <a:pt x="26257" y="366858"/>
                </a:moveTo>
                <a:cubicBezTo>
                  <a:pt x="26234" y="365458"/>
                  <a:pt x="87762" y="365384"/>
                  <a:pt x="87785" y="366920"/>
                </a:cubicBezTo>
                <a:cubicBezTo>
                  <a:pt x="89003" y="444583"/>
                  <a:pt x="91368" y="436173"/>
                  <a:pt x="85954" y="436173"/>
                </a:cubicBezTo>
                <a:cubicBezTo>
                  <a:pt x="43418" y="436165"/>
                  <a:pt x="35863" y="436138"/>
                  <a:pt x="27529" y="436216"/>
                </a:cubicBezTo>
                <a:cubicBezTo>
                  <a:pt x="27316" y="427721"/>
                  <a:pt x="26292" y="369052"/>
                  <a:pt x="26257" y="366858"/>
                </a:cubicBezTo>
                <a:close/>
                <a:moveTo>
                  <a:pt x="28817" y="499076"/>
                </a:moveTo>
                <a:cubicBezTo>
                  <a:pt x="27940" y="429000"/>
                  <a:pt x="24077" y="439767"/>
                  <a:pt x="39474" y="439767"/>
                </a:cubicBezTo>
                <a:cubicBezTo>
                  <a:pt x="42697" y="439767"/>
                  <a:pt x="86567" y="439775"/>
                  <a:pt x="89305" y="439779"/>
                </a:cubicBezTo>
                <a:cubicBezTo>
                  <a:pt x="89526" y="458381"/>
                  <a:pt x="89379" y="449212"/>
                  <a:pt x="90298" y="510828"/>
                </a:cubicBezTo>
                <a:cubicBezTo>
                  <a:pt x="17643" y="510882"/>
                  <a:pt x="28995" y="513150"/>
                  <a:pt x="28817" y="499076"/>
                </a:cubicBezTo>
                <a:close/>
                <a:moveTo>
                  <a:pt x="30027" y="578410"/>
                </a:moveTo>
                <a:cubicBezTo>
                  <a:pt x="29294" y="532373"/>
                  <a:pt x="29146" y="523545"/>
                  <a:pt x="29014" y="514003"/>
                </a:cubicBezTo>
                <a:cubicBezTo>
                  <a:pt x="53284" y="513747"/>
                  <a:pt x="62619" y="514449"/>
                  <a:pt x="90356" y="514429"/>
                </a:cubicBezTo>
                <a:cubicBezTo>
                  <a:pt x="91043" y="559424"/>
                  <a:pt x="90426" y="554279"/>
                  <a:pt x="91039" y="585063"/>
                </a:cubicBezTo>
                <a:cubicBezTo>
                  <a:pt x="19548" y="585296"/>
                  <a:pt x="30139" y="585680"/>
                  <a:pt x="30027" y="578410"/>
                </a:cubicBezTo>
                <a:close/>
                <a:moveTo>
                  <a:pt x="31132" y="657760"/>
                </a:moveTo>
                <a:cubicBezTo>
                  <a:pt x="29363" y="576774"/>
                  <a:pt x="27521" y="588184"/>
                  <a:pt x="39478" y="588184"/>
                </a:cubicBezTo>
                <a:cubicBezTo>
                  <a:pt x="62352" y="588184"/>
                  <a:pt x="62778" y="588669"/>
                  <a:pt x="85962" y="588669"/>
                </a:cubicBezTo>
                <a:cubicBezTo>
                  <a:pt x="92001" y="588669"/>
                  <a:pt x="91880" y="577429"/>
                  <a:pt x="92644" y="657628"/>
                </a:cubicBezTo>
                <a:cubicBezTo>
                  <a:pt x="92660" y="659392"/>
                  <a:pt x="93862" y="658935"/>
                  <a:pt x="85962" y="658935"/>
                </a:cubicBezTo>
                <a:cubicBezTo>
                  <a:pt x="24682" y="658935"/>
                  <a:pt x="31163" y="659136"/>
                  <a:pt x="31132" y="657760"/>
                </a:cubicBezTo>
                <a:close/>
                <a:moveTo>
                  <a:pt x="31237" y="662428"/>
                </a:moveTo>
                <a:cubicBezTo>
                  <a:pt x="40754" y="662420"/>
                  <a:pt x="92396" y="662544"/>
                  <a:pt x="92687" y="662544"/>
                </a:cubicBezTo>
                <a:cubicBezTo>
                  <a:pt x="93509" y="744205"/>
                  <a:pt x="97418" y="733089"/>
                  <a:pt x="85958" y="733089"/>
                </a:cubicBezTo>
                <a:cubicBezTo>
                  <a:pt x="39726" y="733081"/>
                  <a:pt x="37159" y="733085"/>
                  <a:pt x="31962" y="733073"/>
                </a:cubicBezTo>
                <a:cubicBezTo>
                  <a:pt x="31597" y="706701"/>
                  <a:pt x="32183" y="705670"/>
                  <a:pt x="31237" y="662428"/>
                </a:cubicBezTo>
                <a:close/>
                <a:moveTo>
                  <a:pt x="33575" y="807274"/>
                </a:moveTo>
                <a:cubicBezTo>
                  <a:pt x="32171" y="738366"/>
                  <a:pt x="32299" y="756968"/>
                  <a:pt x="32012" y="736671"/>
                </a:cubicBezTo>
                <a:cubicBezTo>
                  <a:pt x="98644" y="736842"/>
                  <a:pt x="93881" y="736291"/>
                  <a:pt x="93893" y="737187"/>
                </a:cubicBezTo>
                <a:cubicBezTo>
                  <a:pt x="95146" y="817335"/>
                  <a:pt x="98578" y="806824"/>
                  <a:pt x="85954" y="806824"/>
                </a:cubicBezTo>
                <a:cubicBezTo>
                  <a:pt x="60703" y="806828"/>
                  <a:pt x="60440" y="807398"/>
                  <a:pt x="33575" y="807274"/>
                </a:cubicBezTo>
                <a:close/>
                <a:moveTo>
                  <a:pt x="33653" y="810876"/>
                </a:moveTo>
                <a:cubicBezTo>
                  <a:pt x="54832" y="810969"/>
                  <a:pt x="57950" y="810527"/>
                  <a:pt x="95041" y="810415"/>
                </a:cubicBezTo>
                <a:cubicBezTo>
                  <a:pt x="96360" y="894525"/>
                  <a:pt x="99435" y="880975"/>
                  <a:pt x="85958" y="880975"/>
                </a:cubicBezTo>
                <a:cubicBezTo>
                  <a:pt x="62708" y="880975"/>
                  <a:pt x="62685" y="881413"/>
                  <a:pt x="39474" y="881413"/>
                </a:cubicBezTo>
                <a:cubicBezTo>
                  <a:pt x="32466" y="881413"/>
                  <a:pt x="35344" y="890470"/>
                  <a:pt x="33653" y="810876"/>
                </a:cubicBezTo>
                <a:close/>
                <a:moveTo>
                  <a:pt x="35258" y="948790"/>
                </a:moveTo>
                <a:cubicBezTo>
                  <a:pt x="34103" y="874733"/>
                  <a:pt x="34091" y="885011"/>
                  <a:pt x="39474" y="885011"/>
                </a:cubicBezTo>
                <a:cubicBezTo>
                  <a:pt x="105931" y="885011"/>
                  <a:pt x="96301" y="880277"/>
                  <a:pt x="96554" y="895929"/>
                </a:cubicBezTo>
                <a:cubicBezTo>
                  <a:pt x="96957" y="921747"/>
                  <a:pt x="96464" y="922437"/>
                  <a:pt x="96879" y="948844"/>
                </a:cubicBezTo>
                <a:cubicBezTo>
                  <a:pt x="97000" y="956432"/>
                  <a:pt x="99171" y="954823"/>
                  <a:pt x="85962" y="954823"/>
                </a:cubicBezTo>
                <a:cubicBezTo>
                  <a:pt x="27215" y="954823"/>
                  <a:pt x="35386" y="957103"/>
                  <a:pt x="35258" y="948790"/>
                </a:cubicBezTo>
                <a:close/>
                <a:moveTo>
                  <a:pt x="36666" y="1028155"/>
                </a:moveTo>
                <a:cubicBezTo>
                  <a:pt x="34727" y="947352"/>
                  <a:pt x="34145" y="958518"/>
                  <a:pt x="39474" y="958518"/>
                </a:cubicBezTo>
                <a:cubicBezTo>
                  <a:pt x="108944" y="958518"/>
                  <a:pt x="96972" y="953935"/>
                  <a:pt x="97244" y="975302"/>
                </a:cubicBezTo>
                <a:cubicBezTo>
                  <a:pt x="97457" y="992249"/>
                  <a:pt x="97721" y="1011390"/>
                  <a:pt x="98163" y="1028256"/>
                </a:cubicBezTo>
                <a:cubicBezTo>
                  <a:pt x="98190" y="1029342"/>
                  <a:pt x="100017" y="1029024"/>
                  <a:pt x="85962" y="1029024"/>
                </a:cubicBezTo>
                <a:cubicBezTo>
                  <a:pt x="32613" y="1029024"/>
                  <a:pt x="36736" y="1031175"/>
                  <a:pt x="36666" y="1028155"/>
                </a:cubicBezTo>
                <a:close/>
                <a:moveTo>
                  <a:pt x="38167" y="1103492"/>
                </a:moveTo>
                <a:cubicBezTo>
                  <a:pt x="36876" y="1025096"/>
                  <a:pt x="35301" y="1033265"/>
                  <a:pt x="39474" y="1033265"/>
                </a:cubicBezTo>
                <a:cubicBezTo>
                  <a:pt x="109968" y="1033265"/>
                  <a:pt x="98241" y="1025046"/>
                  <a:pt x="98706" y="1054683"/>
                </a:cubicBezTo>
                <a:cubicBezTo>
                  <a:pt x="99117" y="1080985"/>
                  <a:pt x="99408" y="1080555"/>
                  <a:pt x="99804" y="1103546"/>
                </a:cubicBezTo>
                <a:cubicBezTo>
                  <a:pt x="92272" y="1103515"/>
                  <a:pt x="41793" y="1103492"/>
                  <a:pt x="38167" y="1103492"/>
                </a:cubicBezTo>
                <a:close/>
                <a:moveTo>
                  <a:pt x="39474" y="1107090"/>
                </a:moveTo>
                <a:cubicBezTo>
                  <a:pt x="94110" y="1107125"/>
                  <a:pt x="93358" y="1107121"/>
                  <a:pt x="99866" y="1107152"/>
                </a:cubicBezTo>
                <a:cubicBezTo>
                  <a:pt x="100401" y="1144535"/>
                  <a:pt x="100230" y="1142845"/>
                  <a:pt x="100839" y="1177286"/>
                </a:cubicBezTo>
                <a:cubicBezTo>
                  <a:pt x="85303" y="1177103"/>
                  <a:pt x="62759" y="1177305"/>
                  <a:pt x="39427" y="1177305"/>
                </a:cubicBezTo>
                <a:cubicBezTo>
                  <a:pt x="39071" y="1101635"/>
                  <a:pt x="36639" y="1107090"/>
                  <a:pt x="39474" y="1107090"/>
                </a:cubicBezTo>
                <a:close/>
                <a:moveTo>
                  <a:pt x="39474" y="1180899"/>
                </a:moveTo>
                <a:cubicBezTo>
                  <a:pt x="110480" y="1180899"/>
                  <a:pt x="100858" y="1178491"/>
                  <a:pt x="101017" y="1187017"/>
                </a:cubicBezTo>
                <a:cubicBezTo>
                  <a:pt x="102472" y="1264219"/>
                  <a:pt x="105249" y="1251634"/>
                  <a:pt x="85958" y="1251634"/>
                </a:cubicBezTo>
                <a:cubicBezTo>
                  <a:pt x="63581" y="1251634"/>
                  <a:pt x="62875" y="1251172"/>
                  <a:pt x="40537" y="1251157"/>
                </a:cubicBezTo>
                <a:cubicBezTo>
                  <a:pt x="38764" y="1175564"/>
                  <a:pt x="39749" y="1180899"/>
                  <a:pt x="39474" y="1180899"/>
                </a:cubicBezTo>
                <a:close/>
                <a:moveTo>
                  <a:pt x="41207" y="1319294"/>
                </a:moveTo>
                <a:cubicBezTo>
                  <a:pt x="40804" y="1293546"/>
                  <a:pt x="41242" y="1292747"/>
                  <a:pt x="40827" y="1266348"/>
                </a:cubicBezTo>
                <a:cubicBezTo>
                  <a:pt x="40583" y="1250463"/>
                  <a:pt x="30279" y="1254953"/>
                  <a:pt x="101657" y="1255267"/>
                </a:cubicBezTo>
                <a:cubicBezTo>
                  <a:pt x="101979" y="1291646"/>
                  <a:pt x="102906" y="1291805"/>
                  <a:pt x="103298" y="1325478"/>
                </a:cubicBezTo>
                <a:cubicBezTo>
                  <a:pt x="33315" y="1324222"/>
                  <a:pt x="41374" y="1329956"/>
                  <a:pt x="41207" y="1319294"/>
                </a:cubicBezTo>
                <a:close/>
                <a:moveTo>
                  <a:pt x="42402" y="1398628"/>
                </a:moveTo>
                <a:cubicBezTo>
                  <a:pt x="42006" y="1379712"/>
                  <a:pt x="41766" y="1365610"/>
                  <a:pt x="41560" y="1345752"/>
                </a:cubicBezTo>
                <a:cubicBezTo>
                  <a:pt x="41343" y="1324865"/>
                  <a:pt x="37038" y="1329638"/>
                  <a:pt x="62743" y="1329154"/>
                </a:cubicBezTo>
                <a:cubicBezTo>
                  <a:pt x="79458" y="1328859"/>
                  <a:pt x="93521" y="1328902"/>
                  <a:pt x="103337" y="1329084"/>
                </a:cubicBezTo>
                <a:cubicBezTo>
                  <a:pt x="103511" y="1349214"/>
                  <a:pt x="102860" y="1359058"/>
                  <a:pt x="104135" y="1399873"/>
                </a:cubicBezTo>
                <a:cubicBezTo>
                  <a:pt x="36895" y="1399873"/>
                  <a:pt x="42418" y="1399307"/>
                  <a:pt x="42402" y="1398628"/>
                </a:cubicBezTo>
                <a:close/>
                <a:moveTo>
                  <a:pt x="42495" y="1402982"/>
                </a:moveTo>
                <a:cubicBezTo>
                  <a:pt x="63181" y="1403025"/>
                  <a:pt x="56806" y="1403471"/>
                  <a:pt x="104248" y="1403471"/>
                </a:cubicBezTo>
                <a:cubicBezTo>
                  <a:pt x="105287" y="1437338"/>
                  <a:pt x="104694" y="1450497"/>
                  <a:pt x="104996" y="1473558"/>
                </a:cubicBezTo>
                <a:cubicBezTo>
                  <a:pt x="43050" y="1473810"/>
                  <a:pt x="63911" y="1473938"/>
                  <a:pt x="43880" y="1473988"/>
                </a:cubicBezTo>
                <a:cubicBezTo>
                  <a:pt x="43876" y="1473593"/>
                  <a:pt x="42503" y="1403281"/>
                  <a:pt x="42495" y="1402982"/>
                </a:cubicBezTo>
                <a:close/>
                <a:moveTo>
                  <a:pt x="43946" y="1478032"/>
                </a:moveTo>
                <a:cubicBezTo>
                  <a:pt x="43938" y="1477532"/>
                  <a:pt x="38656" y="1477454"/>
                  <a:pt x="105047" y="1477160"/>
                </a:cubicBezTo>
                <a:cubicBezTo>
                  <a:pt x="105466" y="1504319"/>
                  <a:pt x="106141" y="1505490"/>
                  <a:pt x="106652" y="1548108"/>
                </a:cubicBezTo>
                <a:cubicBezTo>
                  <a:pt x="79439" y="1548011"/>
                  <a:pt x="64597" y="1548139"/>
                  <a:pt x="45008" y="1548154"/>
                </a:cubicBezTo>
                <a:cubicBezTo>
                  <a:pt x="44519" y="1525186"/>
                  <a:pt x="44314" y="1501043"/>
                  <a:pt x="43946" y="1478032"/>
                </a:cubicBezTo>
                <a:close/>
                <a:moveTo>
                  <a:pt x="46024" y="1610409"/>
                </a:moveTo>
                <a:cubicBezTo>
                  <a:pt x="45733" y="1539783"/>
                  <a:pt x="39633" y="1551810"/>
                  <a:pt x="62720" y="1551717"/>
                </a:cubicBezTo>
                <a:cubicBezTo>
                  <a:pt x="78497" y="1551675"/>
                  <a:pt x="88983" y="1551659"/>
                  <a:pt x="106695" y="1551710"/>
                </a:cubicBezTo>
                <a:cubicBezTo>
                  <a:pt x="107541" y="1627996"/>
                  <a:pt x="106707" y="1535084"/>
                  <a:pt x="107347" y="1622242"/>
                </a:cubicBezTo>
                <a:cubicBezTo>
                  <a:pt x="33862" y="1622626"/>
                  <a:pt x="46082" y="1624065"/>
                  <a:pt x="46024" y="1610409"/>
                </a:cubicBezTo>
                <a:close/>
                <a:moveTo>
                  <a:pt x="47176" y="1689790"/>
                </a:moveTo>
                <a:cubicBezTo>
                  <a:pt x="45962" y="1612344"/>
                  <a:pt x="41277" y="1625030"/>
                  <a:pt x="62677" y="1625589"/>
                </a:cubicBezTo>
                <a:cubicBezTo>
                  <a:pt x="75875" y="1625949"/>
                  <a:pt x="87013" y="1625949"/>
                  <a:pt x="107378" y="1625848"/>
                </a:cubicBezTo>
                <a:cubicBezTo>
                  <a:pt x="107754" y="1663972"/>
                  <a:pt x="108661" y="1661731"/>
                  <a:pt x="109065" y="1695850"/>
                </a:cubicBezTo>
                <a:cubicBezTo>
                  <a:pt x="38124" y="1694989"/>
                  <a:pt x="47339" y="1699754"/>
                  <a:pt x="47176" y="1689790"/>
                </a:cubicBezTo>
                <a:close/>
                <a:moveTo>
                  <a:pt x="48293" y="1770501"/>
                </a:moveTo>
                <a:cubicBezTo>
                  <a:pt x="48227" y="1751084"/>
                  <a:pt x="48254" y="1755391"/>
                  <a:pt x="47343" y="1699805"/>
                </a:cubicBezTo>
                <a:cubicBezTo>
                  <a:pt x="66144" y="1699689"/>
                  <a:pt x="71291" y="1698998"/>
                  <a:pt x="109103" y="1699460"/>
                </a:cubicBezTo>
                <a:cubicBezTo>
                  <a:pt x="109274" y="1718838"/>
                  <a:pt x="109546" y="1762498"/>
                  <a:pt x="109650" y="1770505"/>
                </a:cubicBezTo>
                <a:lnTo>
                  <a:pt x="48293" y="1770501"/>
                </a:lnTo>
                <a:close/>
                <a:moveTo>
                  <a:pt x="109212" y="1477140"/>
                </a:moveTo>
                <a:cubicBezTo>
                  <a:pt x="174704" y="1476873"/>
                  <a:pt x="169658" y="1477668"/>
                  <a:pt x="169666" y="1478102"/>
                </a:cubicBezTo>
                <a:cubicBezTo>
                  <a:pt x="170930" y="1558905"/>
                  <a:pt x="178023" y="1547751"/>
                  <a:pt x="155696" y="1548022"/>
                </a:cubicBezTo>
                <a:cubicBezTo>
                  <a:pt x="140595" y="1548185"/>
                  <a:pt x="131492" y="1548181"/>
                  <a:pt x="109836" y="1548119"/>
                </a:cubicBezTo>
                <a:cubicBezTo>
                  <a:pt x="108894" y="1471569"/>
                  <a:pt x="106951" y="1477152"/>
                  <a:pt x="109212" y="1477140"/>
                </a:cubicBezTo>
                <a:close/>
                <a:moveTo>
                  <a:pt x="110496" y="1610417"/>
                </a:moveTo>
                <a:cubicBezTo>
                  <a:pt x="110496" y="1539531"/>
                  <a:pt x="103057" y="1551756"/>
                  <a:pt x="132450" y="1551756"/>
                </a:cubicBezTo>
                <a:cubicBezTo>
                  <a:pt x="154362" y="1551756"/>
                  <a:pt x="153494" y="1551562"/>
                  <a:pt x="171302" y="1551500"/>
                </a:cubicBezTo>
                <a:cubicBezTo>
                  <a:pt x="171225" y="1595653"/>
                  <a:pt x="171896" y="1602167"/>
                  <a:pt x="172404" y="1622068"/>
                </a:cubicBezTo>
                <a:cubicBezTo>
                  <a:pt x="99544" y="1622146"/>
                  <a:pt x="110496" y="1626182"/>
                  <a:pt x="110496" y="1610417"/>
                </a:cubicBezTo>
                <a:close/>
                <a:moveTo>
                  <a:pt x="112160" y="1689782"/>
                </a:moveTo>
                <a:cubicBezTo>
                  <a:pt x="110961" y="1613015"/>
                  <a:pt x="103399" y="1625779"/>
                  <a:pt x="132450" y="1625779"/>
                </a:cubicBezTo>
                <a:cubicBezTo>
                  <a:pt x="155619" y="1625779"/>
                  <a:pt x="152427" y="1625697"/>
                  <a:pt x="172489" y="1625674"/>
                </a:cubicBezTo>
                <a:cubicBezTo>
                  <a:pt x="173203" y="1657327"/>
                  <a:pt x="172567" y="1661301"/>
                  <a:pt x="173129" y="1695877"/>
                </a:cubicBezTo>
                <a:cubicBezTo>
                  <a:pt x="102522" y="1695951"/>
                  <a:pt x="112287" y="1698118"/>
                  <a:pt x="112160" y="1689782"/>
                </a:cubicBezTo>
                <a:close/>
                <a:moveTo>
                  <a:pt x="112830" y="1770508"/>
                </a:moveTo>
                <a:cubicBezTo>
                  <a:pt x="112714" y="1761688"/>
                  <a:pt x="112443" y="1717899"/>
                  <a:pt x="112280" y="1699498"/>
                </a:cubicBezTo>
                <a:cubicBezTo>
                  <a:pt x="133571" y="1699743"/>
                  <a:pt x="157089" y="1699495"/>
                  <a:pt x="173191" y="1699475"/>
                </a:cubicBezTo>
                <a:cubicBezTo>
                  <a:pt x="174153" y="1758547"/>
                  <a:pt x="174036" y="1752790"/>
                  <a:pt x="174440" y="1769962"/>
                </a:cubicBezTo>
                <a:cubicBezTo>
                  <a:pt x="152648" y="1770036"/>
                  <a:pt x="162216" y="1770512"/>
                  <a:pt x="112830" y="1770508"/>
                </a:cubicBezTo>
                <a:close/>
                <a:moveTo>
                  <a:pt x="175243" y="1610351"/>
                </a:moveTo>
                <a:cubicBezTo>
                  <a:pt x="173036" y="1542265"/>
                  <a:pt x="174071" y="1551488"/>
                  <a:pt x="178970" y="1551488"/>
                </a:cubicBezTo>
                <a:cubicBezTo>
                  <a:pt x="244861" y="1551488"/>
                  <a:pt x="235886" y="1549984"/>
                  <a:pt x="235917" y="1557475"/>
                </a:cubicBezTo>
                <a:cubicBezTo>
                  <a:pt x="236239" y="1633556"/>
                  <a:pt x="240711" y="1621785"/>
                  <a:pt x="225462" y="1621785"/>
                </a:cubicBezTo>
                <a:cubicBezTo>
                  <a:pt x="167211" y="1621785"/>
                  <a:pt x="175755" y="1626248"/>
                  <a:pt x="175243" y="1610351"/>
                </a:cubicBezTo>
                <a:close/>
                <a:moveTo>
                  <a:pt x="176208" y="1689798"/>
                </a:moveTo>
                <a:cubicBezTo>
                  <a:pt x="175072" y="1617129"/>
                  <a:pt x="175103" y="1625670"/>
                  <a:pt x="178970" y="1625670"/>
                </a:cubicBezTo>
                <a:cubicBezTo>
                  <a:pt x="247160" y="1625670"/>
                  <a:pt x="236689" y="1621591"/>
                  <a:pt x="236930" y="1636929"/>
                </a:cubicBezTo>
                <a:cubicBezTo>
                  <a:pt x="238012" y="1706377"/>
                  <a:pt x="242824" y="1696207"/>
                  <a:pt x="225458" y="1696207"/>
                </a:cubicBezTo>
                <a:cubicBezTo>
                  <a:pt x="168180" y="1696207"/>
                  <a:pt x="176332" y="1697599"/>
                  <a:pt x="176208" y="1689798"/>
                </a:cubicBezTo>
                <a:close/>
                <a:moveTo>
                  <a:pt x="239117" y="1769287"/>
                </a:moveTo>
                <a:cubicBezTo>
                  <a:pt x="239113" y="1771377"/>
                  <a:pt x="244407" y="1769950"/>
                  <a:pt x="178966" y="1769950"/>
                </a:cubicBezTo>
                <a:cubicBezTo>
                  <a:pt x="176918" y="1769950"/>
                  <a:pt x="177639" y="1777867"/>
                  <a:pt x="176363" y="1699467"/>
                </a:cubicBezTo>
                <a:cubicBezTo>
                  <a:pt x="203992" y="1699452"/>
                  <a:pt x="197639" y="1699855"/>
                  <a:pt x="238411" y="1699793"/>
                </a:cubicBezTo>
                <a:cubicBezTo>
                  <a:pt x="238419" y="1700247"/>
                  <a:pt x="239132" y="1756368"/>
                  <a:pt x="239117" y="1769287"/>
                </a:cubicBezTo>
                <a:close/>
                <a:moveTo>
                  <a:pt x="239734" y="1610394"/>
                </a:moveTo>
                <a:cubicBezTo>
                  <a:pt x="238873" y="1541943"/>
                  <a:pt x="235782" y="1551814"/>
                  <a:pt x="248735" y="1551640"/>
                </a:cubicBezTo>
                <a:cubicBezTo>
                  <a:pt x="308669" y="1550829"/>
                  <a:pt x="300560" y="1550511"/>
                  <a:pt x="300734" y="1557517"/>
                </a:cubicBezTo>
                <a:cubicBezTo>
                  <a:pt x="302537" y="1632517"/>
                  <a:pt x="302495" y="1622095"/>
                  <a:pt x="295239" y="1622014"/>
                </a:cubicBezTo>
                <a:cubicBezTo>
                  <a:pt x="229922" y="1621308"/>
                  <a:pt x="239920" y="1625511"/>
                  <a:pt x="239734" y="1610394"/>
                </a:cubicBezTo>
                <a:close/>
                <a:moveTo>
                  <a:pt x="241444" y="1689782"/>
                </a:moveTo>
                <a:cubicBezTo>
                  <a:pt x="240284" y="1615694"/>
                  <a:pt x="235913" y="1625391"/>
                  <a:pt x="248704" y="1625441"/>
                </a:cubicBezTo>
                <a:cubicBezTo>
                  <a:pt x="311473" y="1625693"/>
                  <a:pt x="301529" y="1622665"/>
                  <a:pt x="301750" y="1636929"/>
                </a:cubicBezTo>
                <a:cubicBezTo>
                  <a:pt x="302161" y="1663100"/>
                  <a:pt x="302386" y="1664825"/>
                  <a:pt x="302778" y="1689844"/>
                </a:cubicBezTo>
                <a:cubicBezTo>
                  <a:pt x="302906" y="1698204"/>
                  <a:pt x="308595" y="1696110"/>
                  <a:pt x="271969" y="1696137"/>
                </a:cubicBezTo>
                <a:cubicBezTo>
                  <a:pt x="235782" y="1696137"/>
                  <a:pt x="241580" y="1698304"/>
                  <a:pt x="241444" y="1689782"/>
                </a:cubicBezTo>
                <a:close/>
                <a:moveTo>
                  <a:pt x="295208" y="1770260"/>
                </a:moveTo>
                <a:cubicBezTo>
                  <a:pt x="280668" y="1770377"/>
                  <a:pt x="278322" y="1770357"/>
                  <a:pt x="242289" y="1770346"/>
                </a:cubicBezTo>
                <a:cubicBezTo>
                  <a:pt x="242309" y="1756900"/>
                  <a:pt x="241599" y="1700262"/>
                  <a:pt x="241591" y="1699793"/>
                </a:cubicBezTo>
                <a:cubicBezTo>
                  <a:pt x="270686" y="1699735"/>
                  <a:pt x="236429" y="1699762"/>
                  <a:pt x="302906" y="1699716"/>
                </a:cubicBezTo>
                <a:cubicBezTo>
                  <a:pt x="303709" y="1783450"/>
                  <a:pt x="306935" y="1770163"/>
                  <a:pt x="295208" y="1770260"/>
                </a:cubicBezTo>
                <a:close/>
                <a:moveTo>
                  <a:pt x="303375" y="1530971"/>
                </a:moveTo>
                <a:cubicBezTo>
                  <a:pt x="302972" y="1505203"/>
                  <a:pt x="303111" y="1505653"/>
                  <a:pt x="302677" y="1478024"/>
                </a:cubicBezTo>
                <a:cubicBezTo>
                  <a:pt x="302669" y="1477392"/>
                  <a:pt x="297511" y="1477404"/>
                  <a:pt x="364166" y="1477392"/>
                </a:cubicBezTo>
                <a:cubicBezTo>
                  <a:pt x="364170" y="1477679"/>
                  <a:pt x="364387" y="1488756"/>
                  <a:pt x="364922" y="1547828"/>
                </a:cubicBezTo>
                <a:cubicBezTo>
                  <a:pt x="291512" y="1547828"/>
                  <a:pt x="303736" y="1554009"/>
                  <a:pt x="303375" y="1530971"/>
                </a:cubicBezTo>
                <a:close/>
                <a:moveTo>
                  <a:pt x="318473" y="1551834"/>
                </a:moveTo>
                <a:cubicBezTo>
                  <a:pt x="341738" y="1551834"/>
                  <a:pt x="341812" y="1551426"/>
                  <a:pt x="364950" y="1551426"/>
                </a:cubicBezTo>
                <a:cubicBezTo>
                  <a:pt x="365295" y="1597433"/>
                  <a:pt x="365671" y="1602163"/>
                  <a:pt x="366086" y="1621890"/>
                </a:cubicBezTo>
                <a:cubicBezTo>
                  <a:pt x="340715" y="1621890"/>
                  <a:pt x="332024" y="1622277"/>
                  <a:pt x="304740" y="1622099"/>
                </a:cubicBezTo>
                <a:cubicBezTo>
                  <a:pt x="304058" y="1539675"/>
                  <a:pt x="298954" y="1551834"/>
                  <a:pt x="318473" y="1551834"/>
                </a:cubicBezTo>
                <a:close/>
                <a:moveTo>
                  <a:pt x="305954" y="1689782"/>
                </a:moveTo>
                <a:cubicBezTo>
                  <a:pt x="304771" y="1613965"/>
                  <a:pt x="300563" y="1625740"/>
                  <a:pt x="318473" y="1625740"/>
                </a:cubicBezTo>
                <a:cubicBezTo>
                  <a:pt x="375630" y="1625740"/>
                  <a:pt x="366105" y="1620707"/>
                  <a:pt x="366357" y="1636929"/>
                </a:cubicBezTo>
                <a:cubicBezTo>
                  <a:pt x="367284" y="1695555"/>
                  <a:pt x="367214" y="1691279"/>
                  <a:pt x="367296" y="1696226"/>
                </a:cubicBezTo>
                <a:cubicBezTo>
                  <a:pt x="296111" y="1696323"/>
                  <a:pt x="306086" y="1698157"/>
                  <a:pt x="305954" y="1689782"/>
                </a:cubicBezTo>
                <a:close/>
                <a:moveTo>
                  <a:pt x="364988" y="1770229"/>
                </a:moveTo>
                <a:cubicBezTo>
                  <a:pt x="299927" y="1770229"/>
                  <a:pt x="306710" y="1770512"/>
                  <a:pt x="306695" y="1769283"/>
                </a:cubicBezTo>
                <a:cubicBezTo>
                  <a:pt x="305562" y="1685459"/>
                  <a:pt x="302677" y="1699720"/>
                  <a:pt x="318477" y="1699708"/>
                </a:cubicBezTo>
                <a:cubicBezTo>
                  <a:pt x="341804" y="1699708"/>
                  <a:pt x="341715" y="1699832"/>
                  <a:pt x="364988" y="1699832"/>
                </a:cubicBezTo>
                <a:cubicBezTo>
                  <a:pt x="368192" y="1699832"/>
                  <a:pt x="367265" y="1697300"/>
                  <a:pt x="367699" y="1716353"/>
                </a:cubicBezTo>
                <a:cubicBezTo>
                  <a:pt x="369126" y="1778488"/>
                  <a:pt x="369553" y="1770229"/>
                  <a:pt x="364988" y="1770229"/>
                </a:cubicBezTo>
                <a:close/>
                <a:moveTo>
                  <a:pt x="368176" y="1557459"/>
                </a:moveTo>
                <a:cubicBezTo>
                  <a:pt x="368118" y="1548111"/>
                  <a:pt x="359346" y="1552307"/>
                  <a:pt x="429340" y="1551368"/>
                </a:cubicBezTo>
                <a:cubicBezTo>
                  <a:pt x="430045" y="1594610"/>
                  <a:pt x="430030" y="1595599"/>
                  <a:pt x="430480" y="1610479"/>
                </a:cubicBezTo>
                <a:cubicBezTo>
                  <a:pt x="430984" y="1627132"/>
                  <a:pt x="440714" y="1622064"/>
                  <a:pt x="369266" y="1621894"/>
                </a:cubicBezTo>
                <a:cubicBezTo>
                  <a:pt x="368964" y="1607529"/>
                  <a:pt x="368382" y="1590589"/>
                  <a:pt x="368176" y="1557459"/>
                </a:cubicBezTo>
                <a:close/>
                <a:moveTo>
                  <a:pt x="369336" y="1625492"/>
                </a:moveTo>
                <a:cubicBezTo>
                  <a:pt x="442440" y="1625674"/>
                  <a:pt x="430872" y="1622847"/>
                  <a:pt x="431089" y="1636918"/>
                </a:cubicBezTo>
                <a:cubicBezTo>
                  <a:pt x="431500" y="1663441"/>
                  <a:pt x="431733" y="1662363"/>
                  <a:pt x="432179" y="1689841"/>
                </a:cubicBezTo>
                <a:cubicBezTo>
                  <a:pt x="432306" y="1698010"/>
                  <a:pt x="442196" y="1695928"/>
                  <a:pt x="370472" y="1696215"/>
                </a:cubicBezTo>
                <a:cubicBezTo>
                  <a:pt x="370294" y="1685649"/>
                  <a:pt x="369526" y="1635289"/>
                  <a:pt x="369336" y="1625492"/>
                </a:cubicBezTo>
                <a:close/>
                <a:moveTo>
                  <a:pt x="371636" y="1770218"/>
                </a:moveTo>
                <a:cubicBezTo>
                  <a:pt x="371546" y="1739631"/>
                  <a:pt x="370848" y="1717043"/>
                  <a:pt x="370538" y="1699816"/>
                </a:cubicBezTo>
                <a:cubicBezTo>
                  <a:pt x="391857" y="1699727"/>
                  <a:pt x="398923" y="1698991"/>
                  <a:pt x="432299" y="1699464"/>
                </a:cubicBezTo>
                <a:cubicBezTo>
                  <a:pt x="432493" y="1724355"/>
                  <a:pt x="431740" y="1711316"/>
                  <a:pt x="432826" y="1769326"/>
                </a:cubicBezTo>
                <a:cubicBezTo>
                  <a:pt x="432842" y="1770194"/>
                  <a:pt x="438221" y="1770070"/>
                  <a:pt x="371636" y="1770218"/>
                </a:cubicBezTo>
                <a:close/>
                <a:moveTo>
                  <a:pt x="433660" y="1610363"/>
                </a:moveTo>
                <a:cubicBezTo>
                  <a:pt x="433160" y="1593842"/>
                  <a:pt x="433191" y="1592722"/>
                  <a:pt x="432516" y="1551326"/>
                </a:cubicBezTo>
                <a:cubicBezTo>
                  <a:pt x="475110" y="1550659"/>
                  <a:pt x="475510" y="1551550"/>
                  <a:pt x="494032" y="1551803"/>
                </a:cubicBezTo>
                <a:cubicBezTo>
                  <a:pt x="494370" y="1570704"/>
                  <a:pt x="495242" y="1621746"/>
                  <a:pt x="495246" y="1622033"/>
                </a:cubicBezTo>
                <a:cubicBezTo>
                  <a:pt x="423538" y="1622347"/>
                  <a:pt x="434153" y="1626635"/>
                  <a:pt x="433660" y="1610363"/>
                </a:cubicBezTo>
                <a:close/>
                <a:moveTo>
                  <a:pt x="434067" y="1625906"/>
                </a:moveTo>
                <a:cubicBezTo>
                  <a:pt x="459943" y="1625918"/>
                  <a:pt x="467148" y="1625961"/>
                  <a:pt x="481288" y="1625771"/>
                </a:cubicBezTo>
                <a:cubicBezTo>
                  <a:pt x="498996" y="1625530"/>
                  <a:pt x="495254" y="1613511"/>
                  <a:pt x="496452" y="1689852"/>
                </a:cubicBezTo>
                <a:cubicBezTo>
                  <a:pt x="496580" y="1697932"/>
                  <a:pt x="506388" y="1696955"/>
                  <a:pt x="435440" y="1695912"/>
                </a:cubicBezTo>
                <a:cubicBezTo>
                  <a:pt x="435370" y="1689829"/>
                  <a:pt x="434075" y="1626213"/>
                  <a:pt x="434067" y="1625906"/>
                </a:cubicBezTo>
                <a:close/>
                <a:moveTo>
                  <a:pt x="436018" y="1769923"/>
                </a:moveTo>
                <a:cubicBezTo>
                  <a:pt x="434889" y="1714902"/>
                  <a:pt x="435669" y="1723994"/>
                  <a:pt x="435475" y="1699514"/>
                </a:cubicBezTo>
                <a:cubicBezTo>
                  <a:pt x="453311" y="1699778"/>
                  <a:pt x="455560" y="1699588"/>
                  <a:pt x="481261" y="1699762"/>
                </a:cubicBezTo>
                <a:cubicBezTo>
                  <a:pt x="502952" y="1699910"/>
                  <a:pt x="494854" y="1687751"/>
                  <a:pt x="497736" y="1769431"/>
                </a:cubicBezTo>
                <a:cubicBezTo>
                  <a:pt x="497806" y="1771439"/>
                  <a:pt x="499737" y="1769500"/>
                  <a:pt x="436018" y="1769923"/>
                </a:cubicBezTo>
                <a:close/>
                <a:moveTo>
                  <a:pt x="498213" y="1610394"/>
                </a:moveTo>
                <a:cubicBezTo>
                  <a:pt x="497011" y="1542389"/>
                  <a:pt x="494738" y="1551868"/>
                  <a:pt x="504527" y="1551868"/>
                </a:cubicBezTo>
                <a:cubicBezTo>
                  <a:pt x="567241" y="1551868"/>
                  <a:pt x="558826" y="1548790"/>
                  <a:pt x="559101" y="1557541"/>
                </a:cubicBezTo>
                <a:cubicBezTo>
                  <a:pt x="561366" y="1632350"/>
                  <a:pt x="561614" y="1621789"/>
                  <a:pt x="551046" y="1621789"/>
                </a:cubicBezTo>
                <a:cubicBezTo>
                  <a:pt x="488932" y="1621785"/>
                  <a:pt x="498500" y="1625612"/>
                  <a:pt x="498213" y="1610394"/>
                </a:cubicBezTo>
                <a:close/>
                <a:moveTo>
                  <a:pt x="499628" y="1689790"/>
                </a:moveTo>
                <a:cubicBezTo>
                  <a:pt x="498469" y="1615725"/>
                  <a:pt x="495975" y="1625612"/>
                  <a:pt x="504531" y="1625612"/>
                </a:cubicBezTo>
                <a:cubicBezTo>
                  <a:pt x="570309" y="1625612"/>
                  <a:pt x="560129" y="1621785"/>
                  <a:pt x="560365" y="1636918"/>
                </a:cubicBezTo>
                <a:cubicBezTo>
                  <a:pt x="561455" y="1706578"/>
                  <a:pt x="564061" y="1695835"/>
                  <a:pt x="551046" y="1695835"/>
                </a:cubicBezTo>
                <a:cubicBezTo>
                  <a:pt x="491577" y="1695838"/>
                  <a:pt x="499772" y="1698979"/>
                  <a:pt x="499628" y="1689790"/>
                </a:cubicBezTo>
                <a:close/>
                <a:moveTo>
                  <a:pt x="500947" y="1770315"/>
                </a:moveTo>
                <a:cubicBezTo>
                  <a:pt x="499908" y="1739201"/>
                  <a:pt x="500078" y="1723041"/>
                  <a:pt x="499772" y="1699832"/>
                </a:cubicBezTo>
                <a:cubicBezTo>
                  <a:pt x="530910" y="1699863"/>
                  <a:pt x="518752" y="1699483"/>
                  <a:pt x="561288" y="1699429"/>
                </a:cubicBezTo>
                <a:lnTo>
                  <a:pt x="562421" y="1770330"/>
                </a:lnTo>
                <a:cubicBezTo>
                  <a:pt x="552527" y="1770384"/>
                  <a:pt x="501253" y="1770319"/>
                  <a:pt x="500947" y="1770315"/>
                </a:cubicBezTo>
                <a:close/>
                <a:moveTo>
                  <a:pt x="563220" y="1610580"/>
                </a:moveTo>
                <a:cubicBezTo>
                  <a:pt x="562646" y="1541233"/>
                  <a:pt x="558100" y="1551535"/>
                  <a:pt x="574311" y="1551488"/>
                </a:cubicBezTo>
                <a:cubicBezTo>
                  <a:pt x="631899" y="1551333"/>
                  <a:pt x="623495" y="1549786"/>
                  <a:pt x="623728" y="1557537"/>
                </a:cubicBezTo>
                <a:cubicBezTo>
                  <a:pt x="625965" y="1631478"/>
                  <a:pt x="624581" y="1622211"/>
                  <a:pt x="620862" y="1622153"/>
                </a:cubicBezTo>
                <a:cubicBezTo>
                  <a:pt x="553381" y="1620975"/>
                  <a:pt x="563351" y="1626062"/>
                  <a:pt x="563220" y="1610580"/>
                </a:cubicBezTo>
                <a:close/>
                <a:moveTo>
                  <a:pt x="564313" y="1689790"/>
                </a:moveTo>
                <a:cubicBezTo>
                  <a:pt x="563119" y="1613476"/>
                  <a:pt x="560307" y="1625379"/>
                  <a:pt x="574300" y="1625472"/>
                </a:cubicBezTo>
                <a:cubicBezTo>
                  <a:pt x="633117" y="1625949"/>
                  <a:pt x="624402" y="1622196"/>
                  <a:pt x="624635" y="1636929"/>
                </a:cubicBezTo>
                <a:cubicBezTo>
                  <a:pt x="625686" y="1704093"/>
                  <a:pt x="628897" y="1695912"/>
                  <a:pt x="620862" y="1695846"/>
                </a:cubicBezTo>
                <a:cubicBezTo>
                  <a:pt x="555746" y="1695319"/>
                  <a:pt x="564453" y="1698556"/>
                  <a:pt x="564313" y="1689790"/>
                </a:cubicBezTo>
                <a:close/>
                <a:moveTo>
                  <a:pt x="627016" y="1769287"/>
                </a:moveTo>
                <a:cubicBezTo>
                  <a:pt x="627012" y="1771424"/>
                  <a:pt x="632810" y="1769690"/>
                  <a:pt x="574300" y="1770241"/>
                </a:cubicBezTo>
                <a:cubicBezTo>
                  <a:pt x="562083" y="1770357"/>
                  <a:pt x="565768" y="1781031"/>
                  <a:pt x="564468" y="1699425"/>
                </a:cubicBezTo>
                <a:cubicBezTo>
                  <a:pt x="590472" y="1699374"/>
                  <a:pt x="589879" y="1699246"/>
                  <a:pt x="626117" y="1699491"/>
                </a:cubicBezTo>
                <a:cubicBezTo>
                  <a:pt x="626819" y="1742791"/>
                  <a:pt x="627059" y="1748331"/>
                  <a:pt x="627016" y="1769287"/>
                </a:cubicBezTo>
                <a:close/>
                <a:moveTo>
                  <a:pt x="644104" y="1551702"/>
                </a:moveTo>
                <a:cubicBezTo>
                  <a:pt x="667633" y="1551702"/>
                  <a:pt x="666811" y="1551384"/>
                  <a:pt x="687877" y="1551353"/>
                </a:cubicBezTo>
                <a:cubicBezTo>
                  <a:pt x="688506" y="1591559"/>
                  <a:pt x="688502" y="1594335"/>
                  <a:pt x="689021" y="1610565"/>
                </a:cubicBezTo>
                <a:cubicBezTo>
                  <a:pt x="689456" y="1624418"/>
                  <a:pt x="701618" y="1623208"/>
                  <a:pt x="627656" y="1622258"/>
                </a:cubicBezTo>
                <a:cubicBezTo>
                  <a:pt x="627292" y="1538547"/>
                  <a:pt x="621249" y="1551702"/>
                  <a:pt x="644104" y="1551702"/>
                </a:cubicBezTo>
                <a:close/>
                <a:moveTo>
                  <a:pt x="629134" y="1689782"/>
                </a:moveTo>
                <a:cubicBezTo>
                  <a:pt x="627955" y="1614217"/>
                  <a:pt x="622153" y="1625949"/>
                  <a:pt x="644104" y="1625949"/>
                </a:cubicBezTo>
                <a:cubicBezTo>
                  <a:pt x="667036" y="1625949"/>
                  <a:pt x="667047" y="1625709"/>
                  <a:pt x="689440" y="1625701"/>
                </a:cubicBezTo>
                <a:cubicBezTo>
                  <a:pt x="689754" y="1639674"/>
                  <a:pt x="689909" y="1656284"/>
                  <a:pt x="690522" y="1695997"/>
                </a:cubicBezTo>
                <a:cubicBezTo>
                  <a:pt x="619477" y="1695994"/>
                  <a:pt x="629262" y="1698052"/>
                  <a:pt x="629134" y="1689782"/>
                </a:cubicBezTo>
                <a:close/>
                <a:moveTo>
                  <a:pt x="690631" y="1769861"/>
                </a:moveTo>
                <a:cubicBezTo>
                  <a:pt x="660904" y="1769861"/>
                  <a:pt x="630193" y="1771761"/>
                  <a:pt x="630197" y="1769299"/>
                </a:cubicBezTo>
                <a:cubicBezTo>
                  <a:pt x="630367" y="1687239"/>
                  <a:pt x="623181" y="1699549"/>
                  <a:pt x="644104" y="1699549"/>
                </a:cubicBezTo>
                <a:cubicBezTo>
                  <a:pt x="664247" y="1699549"/>
                  <a:pt x="668641" y="1699596"/>
                  <a:pt x="690580" y="1699596"/>
                </a:cubicBezTo>
                <a:cubicBezTo>
                  <a:pt x="691721" y="1775805"/>
                  <a:pt x="691860" y="1769861"/>
                  <a:pt x="690631" y="1769861"/>
                </a:cubicBezTo>
                <a:close/>
                <a:moveTo>
                  <a:pt x="691054" y="1551349"/>
                </a:moveTo>
                <a:cubicBezTo>
                  <a:pt x="713900" y="1551357"/>
                  <a:pt x="713978" y="1551849"/>
                  <a:pt x="737158" y="1551849"/>
                </a:cubicBezTo>
                <a:cubicBezTo>
                  <a:pt x="758511" y="1551849"/>
                  <a:pt x="751077" y="1541730"/>
                  <a:pt x="753772" y="1610491"/>
                </a:cubicBezTo>
                <a:cubicBezTo>
                  <a:pt x="754334" y="1624821"/>
                  <a:pt x="765880" y="1622025"/>
                  <a:pt x="692543" y="1622095"/>
                </a:cubicBezTo>
                <a:cubicBezTo>
                  <a:pt x="691852" y="1594513"/>
                  <a:pt x="692155" y="1621878"/>
                  <a:pt x="691054" y="1551349"/>
                </a:cubicBezTo>
                <a:close/>
                <a:moveTo>
                  <a:pt x="693605" y="1689790"/>
                </a:moveTo>
                <a:cubicBezTo>
                  <a:pt x="693198" y="1663693"/>
                  <a:pt x="693245" y="1663255"/>
                  <a:pt x="692834" y="1636859"/>
                </a:cubicBezTo>
                <a:cubicBezTo>
                  <a:pt x="692616" y="1623115"/>
                  <a:pt x="680447" y="1624988"/>
                  <a:pt x="754265" y="1625379"/>
                </a:cubicBezTo>
                <a:cubicBezTo>
                  <a:pt x="754645" y="1640605"/>
                  <a:pt x="754691" y="1655249"/>
                  <a:pt x="755285" y="1696056"/>
                </a:cubicBezTo>
                <a:cubicBezTo>
                  <a:pt x="683344" y="1697324"/>
                  <a:pt x="693722" y="1697017"/>
                  <a:pt x="693605" y="1689790"/>
                </a:cubicBezTo>
                <a:close/>
                <a:moveTo>
                  <a:pt x="694625" y="1769861"/>
                </a:moveTo>
                <a:cubicBezTo>
                  <a:pt x="694625" y="1757159"/>
                  <a:pt x="693951" y="1712351"/>
                  <a:pt x="693757" y="1699596"/>
                </a:cubicBezTo>
                <a:cubicBezTo>
                  <a:pt x="712550" y="1699611"/>
                  <a:pt x="735370" y="1700003"/>
                  <a:pt x="755331" y="1699658"/>
                </a:cubicBezTo>
                <a:cubicBezTo>
                  <a:pt x="755657" y="1723308"/>
                  <a:pt x="755583" y="1733214"/>
                  <a:pt x="756332" y="1769334"/>
                </a:cubicBezTo>
                <a:cubicBezTo>
                  <a:pt x="756367" y="1770799"/>
                  <a:pt x="761280" y="1769958"/>
                  <a:pt x="694625" y="1769861"/>
                </a:cubicBezTo>
                <a:close/>
                <a:moveTo>
                  <a:pt x="756941" y="1610336"/>
                </a:moveTo>
                <a:cubicBezTo>
                  <a:pt x="754280" y="1542618"/>
                  <a:pt x="755603" y="1551803"/>
                  <a:pt x="760412" y="1551764"/>
                </a:cubicBezTo>
                <a:cubicBezTo>
                  <a:pt x="826679" y="1551318"/>
                  <a:pt x="817728" y="1549360"/>
                  <a:pt x="817786" y="1557483"/>
                </a:cubicBezTo>
                <a:cubicBezTo>
                  <a:pt x="817918" y="1575686"/>
                  <a:pt x="818030" y="1580168"/>
                  <a:pt x="818701" y="1622336"/>
                </a:cubicBezTo>
                <a:cubicBezTo>
                  <a:pt x="746718" y="1621614"/>
                  <a:pt x="757542" y="1625643"/>
                  <a:pt x="756941" y="1610336"/>
                </a:cubicBezTo>
                <a:close/>
                <a:moveTo>
                  <a:pt x="758364" y="1689782"/>
                </a:moveTo>
                <a:cubicBezTo>
                  <a:pt x="757231" y="1617454"/>
                  <a:pt x="756467" y="1625391"/>
                  <a:pt x="760392" y="1625418"/>
                </a:cubicBezTo>
                <a:cubicBezTo>
                  <a:pt x="829808" y="1625883"/>
                  <a:pt x="818709" y="1622890"/>
                  <a:pt x="818934" y="1636921"/>
                </a:cubicBezTo>
                <a:cubicBezTo>
                  <a:pt x="819345" y="1663154"/>
                  <a:pt x="819039" y="1662654"/>
                  <a:pt x="819465" y="1689852"/>
                </a:cubicBezTo>
                <a:cubicBezTo>
                  <a:pt x="819589" y="1697692"/>
                  <a:pt x="826171" y="1695730"/>
                  <a:pt x="783646" y="1695722"/>
                </a:cubicBezTo>
                <a:cubicBezTo>
                  <a:pt x="753652" y="1695722"/>
                  <a:pt x="758496" y="1698145"/>
                  <a:pt x="758364" y="1689782"/>
                </a:cubicBezTo>
                <a:close/>
                <a:moveTo>
                  <a:pt x="759516" y="1769248"/>
                </a:moveTo>
                <a:cubicBezTo>
                  <a:pt x="757891" y="1691147"/>
                  <a:pt x="758178" y="1699607"/>
                  <a:pt x="760427" y="1699564"/>
                </a:cubicBezTo>
                <a:cubicBezTo>
                  <a:pt x="776537" y="1699239"/>
                  <a:pt x="779357" y="1699320"/>
                  <a:pt x="819616" y="1699328"/>
                </a:cubicBezTo>
                <a:cubicBezTo>
                  <a:pt x="819624" y="1699766"/>
                  <a:pt x="820474" y="1751317"/>
                  <a:pt x="820877" y="1769973"/>
                </a:cubicBezTo>
                <a:cubicBezTo>
                  <a:pt x="761986" y="1770206"/>
                  <a:pt x="759558" y="1771125"/>
                  <a:pt x="759516" y="1769248"/>
                </a:cubicBezTo>
                <a:close/>
                <a:moveTo>
                  <a:pt x="820660" y="1530963"/>
                </a:moveTo>
                <a:cubicBezTo>
                  <a:pt x="819655" y="1466699"/>
                  <a:pt x="815347" y="1477388"/>
                  <a:pt x="830157" y="1477388"/>
                </a:cubicBezTo>
                <a:cubicBezTo>
                  <a:pt x="830448" y="1477388"/>
                  <a:pt x="880993" y="1477412"/>
                  <a:pt x="881005" y="1478094"/>
                </a:cubicBezTo>
                <a:cubicBezTo>
                  <a:pt x="882257" y="1558025"/>
                  <a:pt x="884926" y="1547514"/>
                  <a:pt x="876692" y="1547514"/>
                </a:cubicBezTo>
                <a:cubicBezTo>
                  <a:pt x="809444" y="1547514"/>
                  <a:pt x="821009" y="1553225"/>
                  <a:pt x="820660" y="1530963"/>
                </a:cubicBezTo>
                <a:close/>
                <a:moveTo>
                  <a:pt x="820916" y="1551504"/>
                </a:moveTo>
                <a:cubicBezTo>
                  <a:pt x="864235" y="1551376"/>
                  <a:pt x="856522" y="1551046"/>
                  <a:pt x="882358" y="1551124"/>
                </a:cubicBezTo>
                <a:cubicBezTo>
                  <a:pt x="882459" y="1562492"/>
                  <a:pt x="882510" y="1561864"/>
                  <a:pt x="882956" y="1622142"/>
                </a:cubicBezTo>
                <a:cubicBezTo>
                  <a:pt x="853144" y="1622134"/>
                  <a:pt x="842440" y="1622506"/>
                  <a:pt x="821877" y="1622363"/>
                </a:cubicBezTo>
                <a:cubicBezTo>
                  <a:pt x="820892" y="1560355"/>
                  <a:pt x="821125" y="1575934"/>
                  <a:pt x="820916" y="1551504"/>
                </a:cubicBezTo>
                <a:close/>
                <a:moveTo>
                  <a:pt x="822641" y="1689790"/>
                </a:moveTo>
                <a:cubicBezTo>
                  <a:pt x="821478" y="1615516"/>
                  <a:pt x="820043" y="1625988"/>
                  <a:pt x="830157" y="1625988"/>
                </a:cubicBezTo>
                <a:cubicBezTo>
                  <a:pt x="892616" y="1625988"/>
                  <a:pt x="882909" y="1622339"/>
                  <a:pt x="883134" y="1636929"/>
                </a:cubicBezTo>
                <a:cubicBezTo>
                  <a:pt x="884204" y="1705384"/>
                  <a:pt x="887881" y="1696075"/>
                  <a:pt x="876688" y="1696075"/>
                </a:cubicBezTo>
                <a:cubicBezTo>
                  <a:pt x="814043" y="1696075"/>
                  <a:pt x="822762" y="1697106"/>
                  <a:pt x="822641" y="1689790"/>
                </a:cubicBezTo>
                <a:close/>
                <a:moveTo>
                  <a:pt x="876688" y="1770346"/>
                </a:moveTo>
                <a:cubicBezTo>
                  <a:pt x="817941" y="1770346"/>
                  <a:pt x="824061" y="1770024"/>
                  <a:pt x="824042" y="1769054"/>
                </a:cubicBezTo>
                <a:cubicBezTo>
                  <a:pt x="822168" y="1688181"/>
                  <a:pt x="820559" y="1699328"/>
                  <a:pt x="830157" y="1699328"/>
                </a:cubicBezTo>
                <a:cubicBezTo>
                  <a:pt x="853392" y="1699328"/>
                  <a:pt x="853404" y="1699673"/>
                  <a:pt x="876688" y="1699673"/>
                </a:cubicBezTo>
                <a:cubicBezTo>
                  <a:pt x="886551" y="1699673"/>
                  <a:pt x="884592" y="1696393"/>
                  <a:pt x="884693" y="1716318"/>
                </a:cubicBezTo>
                <a:cubicBezTo>
                  <a:pt x="884961" y="1780767"/>
                  <a:pt x="889564" y="1770346"/>
                  <a:pt x="876688" y="1770346"/>
                </a:cubicBezTo>
                <a:close/>
                <a:moveTo>
                  <a:pt x="885282" y="1530963"/>
                </a:moveTo>
                <a:cubicBezTo>
                  <a:pt x="884867" y="1504470"/>
                  <a:pt x="884592" y="1504428"/>
                  <a:pt x="884177" y="1478032"/>
                </a:cubicBezTo>
                <a:cubicBezTo>
                  <a:pt x="884169" y="1477664"/>
                  <a:pt x="912988" y="1476950"/>
                  <a:pt x="945352" y="1477385"/>
                </a:cubicBezTo>
                <a:cubicBezTo>
                  <a:pt x="945356" y="1477703"/>
                  <a:pt x="946337" y="1538539"/>
                  <a:pt x="946531" y="1547821"/>
                </a:cubicBezTo>
                <a:cubicBezTo>
                  <a:pt x="872857" y="1547848"/>
                  <a:pt x="885620" y="1551938"/>
                  <a:pt x="885282" y="1530963"/>
                </a:cubicBezTo>
                <a:close/>
                <a:moveTo>
                  <a:pt x="899934" y="1551271"/>
                </a:moveTo>
                <a:cubicBezTo>
                  <a:pt x="913621" y="1551454"/>
                  <a:pt x="916905" y="1551430"/>
                  <a:pt x="946609" y="1551419"/>
                </a:cubicBezTo>
                <a:cubicBezTo>
                  <a:pt x="948362" y="1629702"/>
                  <a:pt x="948280" y="1622037"/>
                  <a:pt x="946473" y="1622053"/>
                </a:cubicBezTo>
                <a:cubicBezTo>
                  <a:pt x="929037" y="1622192"/>
                  <a:pt x="928005" y="1622157"/>
                  <a:pt x="886136" y="1622142"/>
                </a:cubicBezTo>
                <a:cubicBezTo>
                  <a:pt x="885554" y="1538837"/>
                  <a:pt x="881144" y="1551015"/>
                  <a:pt x="899934" y="1551271"/>
                </a:cubicBezTo>
                <a:close/>
                <a:moveTo>
                  <a:pt x="887602" y="1689782"/>
                </a:moveTo>
                <a:cubicBezTo>
                  <a:pt x="887183" y="1662953"/>
                  <a:pt x="886721" y="1663112"/>
                  <a:pt x="886310" y="1636867"/>
                </a:cubicBezTo>
                <a:cubicBezTo>
                  <a:pt x="886062" y="1620998"/>
                  <a:pt x="875944" y="1626209"/>
                  <a:pt x="947896" y="1625651"/>
                </a:cubicBezTo>
                <a:cubicBezTo>
                  <a:pt x="948501" y="1665763"/>
                  <a:pt x="948342" y="1672262"/>
                  <a:pt x="948796" y="1696432"/>
                </a:cubicBezTo>
                <a:cubicBezTo>
                  <a:pt x="877801" y="1696463"/>
                  <a:pt x="887730" y="1698103"/>
                  <a:pt x="887602" y="1689782"/>
                </a:cubicBezTo>
                <a:close/>
                <a:moveTo>
                  <a:pt x="946496" y="1770245"/>
                </a:moveTo>
                <a:cubicBezTo>
                  <a:pt x="883429" y="1769904"/>
                  <a:pt x="888695" y="1771156"/>
                  <a:pt x="888653" y="1769260"/>
                </a:cubicBezTo>
                <a:cubicBezTo>
                  <a:pt x="886748" y="1686095"/>
                  <a:pt x="884883" y="1699623"/>
                  <a:pt x="899938" y="1699863"/>
                </a:cubicBezTo>
                <a:cubicBezTo>
                  <a:pt x="913353" y="1700080"/>
                  <a:pt x="916999" y="1700045"/>
                  <a:pt x="948874" y="1700030"/>
                </a:cubicBezTo>
                <a:cubicBezTo>
                  <a:pt x="950541" y="1778445"/>
                  <a:pt x="952108" y="1770272"/>
                  <a:pt x="946496" y="1770245"/>
                </a:cubicBezTo>
                <a:close/>
                <a:moveTo>
                  <a:pt x="949789" y="1551415"/>
                </a:moveTo>
                <a:cubicBezTo>
                  <a:pt x="1020628" y="1551384"/>
                  <a:pt x="1011263" y="1548937"/>
                  <a:pt x="1011468" y="1557521"/>
                </a:cubicBezTo>
                <a:cubicBezTo>
                  <a:pt x="1011992" y="1580288"/>
                  <a:pt x="1011930" y="1583312"/>
                  <a:pt x="1012441" y="1610068"/>
                </a:cubicBezTo>
                <a:cubicBezTo>
                  <a:pt x="1012752" y="1626054"/>
                  <a:pt x="1023549" y="1621494"/>
                  <a:pt x="951018" y="1622014"/>
                </a:cubicBezTo>
                <a:cubicBezTo>
                  <a:pt x="950161" y="1565249"/>
                  <a:pt x="950367" y="1577527"/>
                  <a:pt x="949789" y="1551415"/>
                </a:cubicBezTo>
                <a:close/>
                <a:moveTo>
                  <a:pt x="951243" y="1636867"/>
                </a:moveTo>
                <a:cubicBezTo>
                  <a:pt x="951018" y="1622072"/>
                  <a:pt x="940008" y="1625503"/>
                  <a:pt x="1012725" y="1625461"/>
                </a:cubicBezTo>
                <a:cubicBezTo>
                  <a:pt x="1012783" y="1628783"/>
                  <a:pt x="1013741" y="1687607"/>
                  <a:pt x="1013776" y="1689848"/>
                </a:cubicBezTo>
                <a:cubicBezTo>
                  <a:pt x="1013892" y="1697207"/>
                  <a:pt x="1023964" y="1696393"/>
                  <a:pt x="951976" y="1696432"/>
                </a:cubicBezTo>
                <a:cubicBezTo>
                  <a:pt x="951542" y="1674127"/>
                  <a:pt x="951623" y="1661231"/>
                  <a:pt x="951243" y="1636867"/>
                </a:cubicBezTo>
                <a:close/>
                <a:moveTo>
                  <a:pt x="953485" y="1770280"/>
                </a:moveTo>
                <a:cubicBezTo>
                  <a:pt x="952938" y="1716612"/>
                  <a:pt x="952585" y="1724781"/>
                  <a:pt x="952046" y="1700026"/>
                </a:cubicBezTo>
                <a:cubicBezTo>
                  <a:pt x="990689" y="1700006"/>
                  <a:pt x="998022" y="1699355"/>
                  <a:pt x="1013911" y="1699316"/>
                </a:cubicBezTo>
                <a:cubicBezTo>
                  <a:pt x="1014229" y="1723797"/>
                  <a:pt x="1013605" y="1681322"/>
                  <a:pt x="1014776" y="1769772"/>
                </a:cubicBezTo>
                <a:cubicBezTo>
                  <a:pt x="1014776" y="1770051"/>
                  <a:pt x="969940" y="1770357"/>
                  <a:pt x="953485" y="1770280"/>
                </a:cubicBezTo>
                <a:close/>
                <a:moveTo>
                  <a:pt x="1016293" y="1551388"/>
                </a:moveTo>
                <a:cubicBezTo>
                  <a:pt x="1084910" y="1551388"/>
                  <a:pt x="1075812" y="1548344"/>
                  <a:pt x="1075924" y="1557490"/>
                </a:cubicBezTo>
                <a:cubicBezTo>
                  <a:pt x="1076878" y="1633835"/>
                  <a:pt x="1081846" y="1622177"/>
                  <a:pt x="1062820" y="1622177"/>
                </a:cubicBezTo>
                <a:cubicBezTo>
                  <a:pt x="1040400" y="1622177"/>
                  <a:pt x="1039632" y="1621855"/>
                  <a:pt x="1016293" y="1621855"/>
                </a:cubicBezTo>
                <a:cubicBezTo>
                  <a:pt x="1015746" y="1621855"/>
                  <a:pt x="1013365" y="1551392"/>
                  <a:pt x="1016293" y="1551388"/>
                </a:cubicBezTo>
                <a:close/>
                <a:moveTo>
                  <a:pt x="1016948" y="1689782"/>
                </a:moveTo>
                <a:cubicBezTo>
                  <a:pt x="1015629" y="1608928"/>
                  <a:pt x="1015986" y="1630315"/>
                  <a:pt x="1015901" y="1625457"/>
                </a:cubicBezTo>
                <a:cubicBezTo>
                  <a:pt x="1041687" y="1625457"/>
                  <a:pt x="1038581" y="1625872"/>
                  <a:pt x="1077285" y="1625759"/>
                </a:cubicBezTo>
                <a:cubicBezTo>
                  <a:pt x="1077293" y="1626062"/>
                  <a:pt x="1078460" y="1689278"/>
                  <a:pt x="1078557" y="1696362"/>
                </a:cubicBezTo>
                <a:cubicBezTo>
                  <a:pt x="1059814" y="1696614"/>
                  <a:pt x="1048078" y="1696358"/>
                  <a:pt x="1039593" y="1696079"/>
                </a:cubicBezTo>
                <a:cubicBezTo>
                  <a:pt x="1012938" y="1695245"/>
                  <a:pt x="1017076" y="1698010"/>
                  <a:pt x="1016948" y="1689782"/>
                </a:cubicBezTo>
                <a:close/>
                <a:moveTo>
                  <a:pt x="1017960" y="1769907"/>
                </a:moveTo>
                <a:cubicBezTo>
                  <a:pt x="1017099" y="1710785"/>
                  <a:pt x="1017328" y="1717450"/>
                  <a:pt x="1017088" y="1699316"/>
                </a:cubicBezTo>
                <a:cubicBezTo>
                  <a:pt x="1039504" y="1699336"/>
                  <a:pt x="1039647" y="1700057"/>
                  <a:pt x="1062820" y="1700057"/>
                </a:cubicBezTo>
                <a:cubicBezTo>
                  <a:pt x="1083824" y="1700057"/>
                  <a:pt x="1078189" y="1686657"/>
                  <a:pt x="1079449" y="1770067"/>
                </a:cubicBezTo>
                <a:cubicBezTo>
                  <a:pt x="1036649" y="1770078"/>
                  <a:pt x="1040877" y="1769915"/>
                  <a:pt x="1017960" y="1769907"/>
                </a:cubicBezTo>
                <a:close/>
                <a:moveTo>
                  <a:pt x="1080074" y="1610363"/>
                </a:moveTo>
                <a:cubicBezTo>
                  <a:pt x="1078061" y="1541625"/>
                  <a:pt x="1077297" y="1551171"/>
                  <a:pt x="1086073" y="1551287"/>
                </a:cubicBezTo>
                <a:cubicBezTo>
                  <a:pt x="1103785" y="1551550"/>
                  <a:pt x="1109230" y="1551372"/>
                  <a:pt x="1132666" y="1551531"/>
                </a:cubicBezTo>
                <a:cubicBezTo>
                  <a:pt x="1143960" y="1551609"/>
                  <a:pt x="1140846" y="1540660"/>
                  <a:pt x="1141656" y="1622184"/>
                </a:cubicBezTo>
                <a:cubicBezTo>
                  <a:pt x="1069924" y="1621909"/>
                  <a:pt x="1080535" y="1626263"/>
                  <a:pt x="1080074" y="1610363"/>
                </a:cubicBezTo>
                <a:close/>
                <a:moveTo>
                  <a:pt x="1081641" y="1689782"/>
                </a:moveTo>
                <a:cubicBezTo>
                  <a:pt x="1080485" y="1615996"/>
                  <a:pt x="1078127" y="1625767"/>
                  <a:pt x="1086101" y="1625724"/>
                </a:cubicBezTo>
                <a:cubicBezTo>
                  <a:pt x="1152240" y="1625461"/>
                  <a:pt x="1141633" y="1623064"/>
                  <a:pt x="1141854" y="1636929"/>
                </a:cubicBezTo>
                <a:cubicBezTo>
                  <a:pt x="1142940" y="1706202"/>
                  <a:pt x="1146353" y="1695924"/>
                  <a:pt x="1132666" y="1695978"/>
                </a:cubicBezTo>
                <a:cubicBezTo>
                  <a:pt x="1072760" y="1696141"/>
                  <a:pt x="1081773" y="1698331"/>
                  <a:pt x="1081641" y="1689782"/>
                </a:cubicBezTo>
                <a:close/>
                <a:moveTo>
                  <a:pt x="1143971" y="1769287"/>
                </a:moveTo>
                <a:cubicBezTo>
                  <a:pt x="1143971" y="1770175"/>
                  <a:pt x="1149184" y="1770039"/>
                  <a:pt x="1082626" y="1770063"/>
                </a:cubicBezTo>
                <a:cubicBezTo>
                  <a:pt x="1081431" y="1691042"/>
                  <a:pt x="1080248" y="1699944"/>
                  <a:pt x="1086120" y="1699836"/>
                </a:cubicBezTo>
                <a:cubicBezTo>
                  <a:pt x="1103688" y="1699506"/>
                  <a:pt x="1107822" y="1699677"/>
                  <a:pt x="1132678" y="1699576"/>
                </a:cubicBezTo>
                <a:cubicBezTo>
                  <a:pt x="1145267" y="1699545"/>
                  <a:pt x="1144227" y="1688181"/>
                  <a:pt x="1143971" y="17692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17"/>
          <p:cNvGrpSpPr/>
          <p:nvPr/>
        </p:nvGrpSpPr>
        <p:grpSpPr>
          <a:xfrm rot="-833837">
            <a:off x="7621627" y="490725"/>
            <a:ext cx="1210423" cy="1246557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avLst/>
              <a:gdLst/>
              <a:ahLst/>
              <a:cxnLst/>
              <a:rect l="l" t="t" r="r" b="b"/>
              <a:pathLst>
                <a:path w="997" h="1130" extrusionOk="0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avLst/>
              <a:gdLst/>
              <a:ahLst/>
              <a:cxnLst/>
              <a:rect l="l" t="t" r="r" b="b"/>
              <a:pathLst>
                <a:path w="2420666" h="2492808" extrusionOk="0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avLst/>
              <a:gdLst/>
              <a:ahLst/>
              <a:cxnLst/>
              <a:rect l="l" t="t" r="r" b="b"/>
              <a:pathLst>
                <a:path w="542437" h="476509" extrusionOk="0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avLst/>
              <a:gdLst/>
              <a:ahLst/>
              <a:cxnLst/>
              <a:rect l="l" t="t" r="r" b="b"/>
              <a:pathLst>
                <a:path w="904710" h="216044" extrusionOk="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avLst/>
              <a:gdLst/>
              <a:ahLst/>
              <a:cxnLst/>
              <a:rect l="l" t="t" r="r" b="b"/>
              <a:pathLst>
                <a:path w="99870" h="79771" extrusionOk="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avLst/>
              <a:gdLst/>
              <a:ahLst/>
              <a:cxnLst/>
              <a:rect l="l" t="t" r="r" b="b"/>
              <a:pathLst>
                <a:path w="81891" h="53179" extrusionOk="0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avLst/>
              <a:gdLst/>
              <a:ahLst/>
              <a:cxnLst/>
              <a:rect l="l" t="t" r="r" b="b"/>
              <a:pathLst>
                <a:path w="90519" h="43565" extrusionOk="0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avLst/>
              <a:gdLst/>
              <a:ahLst/>
              <a:cxnLst/>
              <a:rect l="l" t="t" r="r" b="b"/>
              <a:pathLst>
                <a:path w="112379" h="76384" extrusionOk="0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avLst/>
              <a:gdLst/>
              <a:ahLst/>
              <a:cxnLst/>
              <a:rect l="l" t="t" r="r" b="b"/>
              <a:pathLst>
                <a:path w="57430" h="71820" extrusionOk="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17"/>
          <p:cNvGrpSpPr/>
          <p:nvPr/>
        </p:nvGrpSpPr>
        <p:grpSpPr>
          <a:xfrm rot="913378">
            <a:off x="110092" y="3554707"/>
            <a:ext cx="971343" cy="96327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avLst/>
              <a:gdLst/>
              <a:ahLst/>
              <a:cxnLst/>
              <a:rect l="l" t="t" r="r" b="b"/>
              <a:pathLst>
                <a:path w="1477396" h="1926465" extrusionOk="0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avLst/>
              <a:gdLst/>
              <a:ahLst/>
              <a:cxnLst/>
              <a:rect l="l" t="t" r="r" b="b"/>
              <a:pathLst>
                <a:path w="1283431" h="298865" extrusionOk="0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avLst/>
              <a:gdLst/>
              <a:ahLst/>
              <a:cxnLst/>
              <a:rect l="l" t="t" r="r" b="b"/>
              <a:pathLst>
                <a:path w="1161885" h="162935" extrusionOk="0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avLst/>
              <a:gdLst/>
              <a:ahLst/>
              <a:cxnLst/>
              <a:rect l="l" t="t" r="r" b="b"/>
              <a:pathLst>
                <a:path w="655585" h="1140699" extrusionOk="0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avLst/>
              <a:gdLst/>
              <a:ahLst/>
              <a:cxnLst/>
              <a:rect l="l" t="t" r="r" b="b"/>
              <a:pathLst>
                <a:path w="465638" h="365322" extrusionOk="0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avLst/>
              <a:gdLst/>
              <a:ahLst/>
              <a:cxnLst/>
              <a:rect l="l" t="t" r="r" b="b"/>
              <a:pathLst>
                <a:path w="48147" h="175242" extrusionOk="0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avLst/>
              <a:gdLst/>
              <a:ahLst/>
              <a:cxnLst/>
              <a:rect l="l" t="t" r="r" b="b"/>
              <a:pathLst>
                <a:path w="1315725" h="151608" extrusionOk="0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avLst/>
              <a:gdLst/>
              <a:ahLst/>
              <a:cxnLst/>
              <a:rect l="l" t="t" r="r" b="b"/>
              <a:pathLst>
                <a:path w="1210082" h="120909" extrusionOk="0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ECE3E174-D4C2-9F11-68F9-5A897BF433D2}"/>
              </a:ext>
            </a:extLst>
          </p:cNvPr>
          <p:cNvSpPr txBox="1"/>
          <p:nvPr/>
        </p:nvSpPr>
        <p:spPr>
          <a:xfrm>
            <a:off x="405947" y="417669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FCA6B7B-9B51-721C-1DC2-4FBEA4E62E38}"/>
              </a:ext>
            </a:extLst>
          </p:cNvPr>
          <p:cNvSpPr/>
          <p:nvPr/>
        </p:nvSpPr>
        <p:spPr>
          <a:xfrm>
            <a:off x="1379526" y="1547962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endParaRPr lang="en-US" sz="2000" dirty="0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6BF9F218-9328-40C7-57D3-661084703E86}"/>
              </a:ext>
            </a:extLst>
          </p:cNvPr>
          <p:cNvSpPr/>
          <p:nvPr/>
        </p:nvSpPr>
        <p:spPr>
          <a:xfrm>
            <a:off x="4796846" y="1585634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6EADD37-10C9-5B4A-A5F4-2174E47D9FAB}"/>
              </a:ext>
            </a:extLst>
          </p:cNvPr>
          <p:cNvSpPr/>
          <p:nvPr/>
        </p:nvSpPr>
        <p:spPr>
          <a:xfrm>
            <a:off x="1411404" y="3548291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luỹ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endParaRPr lang="en-US" sz="2000" dirty="0"/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EBBB83E-8FA3-857D-2295-CAF60A120F53}"/>
              </a:ext>
            </a:extLst>
          </p:cNvPr>
          <p:cNvSpPr/>
          <p:nvPr/>
        </p:nvSpPr>
        <p:spPr>
          <a:xfrm>
            <a:off x="4796847" y="3557465"/>
            <a:ext cx="2807493" cy="157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Luyện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30"/>
          <p:cNvGrpSpPr/>
          <p:nvPr/>
        </p:nvGrpSpPr>
        <p:grpSpPr>
          <a:xfrm rot="-2379619">
            <a:off x="8167240" y="-53187"/>
            <a:ext cx="1187379" cy="1344639"/>
            <a:chOff x="15821153" y="-642493"/>
            <a:chExt cx="3958640" cy="5831829"/>
          </a:xfrm>
        </p:grpSpPr>
        <p:sp>
          <p:nvSpPr>
            <p:cNvPr id="1616" name="Google Shape;1616;p30"/>
            <p:cNvSpPr/>
            <p:nvPr/>
          </p:nvSpPr>
          <p:spPr>
            <a:xfrm>
              <a:off x="15876031" y="4659044"/>
              <a:ext cx="3570806" cy="524189"/>
            </a:xfrm>
            <a:custGeom>
              <a:avLst/>
              <a:gdLst/>
              <a:ahLst/>
              <a:cxnLst/>
              <a:rect l="l" t="t" r="r" b="b"/>
              <a:pathLst>
                <a:path w="3570806" h="524189" extrusionOk="0">
                  <a:moveTo>
                    <a:pt x="3570791" y="341367"/>
                  </a:moveTo>
                  <a:cubicBezTo>
                    <a:pt x="3570908" y="382015"/>
                    <a:pt x="3570371" y="422721"/>
                    <a:pt x="3568295" y="463357"/>
                  </a:cubicBezTo>
                  <a:cubicBezTo>
                    <a:pt x="3569659" y="489938"/>
                    <a:pt x="3560583" y="527203"/>
                    <a:pt x="3527041" y="523995"/>
                  </a:cubicBezTo>
                  <a:cubicBezTo>
                    <a:pt x="3504256" y="520846"/>
                    <a:pt x="3497011" y="504529"/>
                    <a:pt x="3495471" y="485249"/>
                  </a:cubicBezTo>
                  <a:cubicBezTo>
                    <a:pt x="3493744" y="485611"/>
                    <a:pt x="3491971" y="485727"/>
                    <a:pt x="3490186" y="485727"/>
                  </a:cubicBezTo>
                  <a:cubicBezTo>
                    <a:pt x="3489533" y="485727"/>
                    <a:pt x="3488879" y="485727"/>
                    <a:pt x="3488226" y="485669"/>
                  </a:cubicBezTo>
                  <a:cubicBezTo>
                    <a:pt x="3347619" y="477423"/>
                    <a:pt x="3206965" y="469293"/>
                    <a:pt x="3066300" y="461047"/>
                  </a:cubicBezTo>
                  <a:cubicBezTo>
                    <a:pt x="2913525" y="452031"/>
                    <a:pt x="2760703" y="443190"/>
                    <a:pt x="2607869" y="434291"/>
                  </a:cubicBezTo>
                  <a:cubicBezTo>
                    <a:pt x="2457649" y="425508"/>
                    <a:pt x="2307428" y="416725"/>
                    <a:pt x="2157219" y="408001"/>
                  </a:cubicBezTo>
                  <a:cubicBezTo>
                    <a:pt x="2010324" y="399393"/>
                    <a:pt x="1863429" y="390856"/>
                    <a:pt x="1716533" y="382248"/>
                  </a:cubicBezTo>
                  <a:cubicBezTo>
                    <a:pt x="1565905" y="373407"/>
                    <a:pt x="1415264" y="364741"/>
                    <a:pt x="1264636" y="355842"/>
                  </a:cubicBezTo>
                  <a:cubicBezTo>
                    <a:pt x="1113646" y="346884"/>
                    <a:pt x="962655" y="337681"/>
                    <a:pt x="811665" y="328374"/>
                  </a:cubicBezTo>
                  <a:cubicBezTo>
                    <a:pt x="662098" y="319172"/>
                    <a:pt x="512531" y="310097"/>
                    <a:pt x="363034" y="300965"/>
                  </a:cubicBezTo>
                  <a:cubicBezTo>
                    <a:pt x="303919" y="297349"/>
                    <a:pt x="244862" y="293197"/>
                    <a:pt x="185805" y="289161"/>
                  </a:cubicBezTo>
                  <a:cubicBezTo>
                    <a:pt x="156662" y="287143"/>
                    <a:pt x="127460" y="285184"/>
                    <a:pt x="98316" y="283049"/>
                  </a:cubicBezTo>
                  <a:cubicBezTo>
                    <a:pt x="83780" y="281976"/>
                    <a:pt x="69231" y="280740"/>
                    <a:pt x="54753" y="279014"/>
                  </a:cubicBezTo>
                  <a:cubicBezTo>
                    <a:pt x="41931" y="277533"/>
                    <a:pt x="27336" y="276763"/>
                    <a:pt x="15460" y="271304"/>
                  </a:cubicBezTo>
                  <a:cubicBezTo>
                    <a:pt x="5788" y="266849"/>
                    <a:pt x="-442" y="256771"/>
                    <a:pt x="25" y="246087"/>
                  </a:cubicBezTo>
                  <a:cubicBezTo>
                    <a:pt x="503" y="235823"/>
                    <a:pt x="7445" y="225676"/>
                    <a:pt x="17420" y="222410"/>
                  </a:cubicBezTo>
                  <a:cubicBezTo>
                    <a:pt x="18131" y="222177"/>
                    <a:pt x="18843" y="221991"/>
                    <a:pt x="19496" y="221816"/>
                  </a:cubicBezTo>
                  <a:cubicBezTo>
                    <a:pt x="12905" y="163544"/>
                    <a:pt x="16650" y="98404"/>
                    <a:pt x="11726" y="38826"/>
                  </a:cubicBezTo>
                  <a:cubicBezTo>
                    <a:pt x="11785" y="38826"/>
                    <a:pt x="11785" y="38884"/>
                    <a:pt x="11843" y="38884"/>
                  </a:cubicBezTo>
                  <a:cubicBezTo>
                    <a:pt x="12380" y="30580"/>
                    <a:pt x="16300" y="22392"/>
                    <a:pt x="22996" y="17167"/>
                  </a:cubicBezTo>
                  <a:cubicBezTo>
                    <a:pt x="27511" y="7020"/>
                    <a:pt x="37836" y="-95"/>
                    <a:pt x="49351" y="255"/>
                  </a:cubicBezTo>
                  <a:cubicBezTo>
                    <a:pt x="66326" y="-282"/>
                    <a:pt x="83301" y="196"/>
                    <a:pt x="100218" y="196"/>
                  </a:cubicBezTo>
                  <a:cubicBezTo>
                    <a:pt x="117310" y="196"/>
                    <a:pt x="134402" y="138"/>
                    <a:pt x="151435" y="616"/>
                  </a:cubicBezTo>
                  <a:cubicBezTo>
                    <a:pt x="188348" y="1619"/>
                    <a:pt x="225273" y="2809"/>
                    <a:pt x="262128" y="4349"/>
                  </a:cubicBezTo>
                  <a:cubicBezTo>
                    <a:pt x="338872" y="7439"/>
                    <a:pt x="415615" y="10997"/>
                    <a:pt x="492347" y="14554"/>
                  </a:cubicBezTo>
                  <a:cubicBezTo>
                    <a:pt x="639184" y="21377"/>
                    <a:pt x="786021" y="28912"/>
                    <a:pt x="932847" y="36272"/>
                  </a:cubicBezTo>
                  <a:cubicBezTo>
                    <a:pt x="1084607" y="43865"/>
                    <a:pt x="1236309" y="51458"/>
                    <a:pt x="1388011" y="59062"/>
                  </a:cubicBezTo>
                  <a:cubicBezTo>
                    <a:pt x="1537695" y="66597"/>
                    <a:pt x="1687379" y="74073"/>
                    <a:pt x="1837062" y="81550"/>
                  </a:cubicBezTo>
                  <a:cubicBezTo>
                    <a:pt x="1991786" y="89318"/>
                    <a:pt x="2146580" y="97097"/>
                    <a:pt x="2301373" y="104865"/>
                  </a:cubicBezTo>
                  <a:cubicBezTo>
                    <a:pt x="2448864" y="112225"/>
                    <a:pt x="2596412" y="119643"/>
                    <a:pt x="2743961" y="127061"/>
                  </a:cubicBezTo>
                  <a:cubicBezTo>
                    <a:pt x="2889375" y="134304"/>
                    <a:pt x="3034777" y="141594"/>
                    <a:pt x="3180190" y="148895"/>
                  </a:cubicBezTo>
                  <a:cubicBezTo>
                    <a:pt x="3282274" y="154062"/>
                    <a:pt x="3384416" y="159159"/>
                    <a:pt x="3486499" y="164268"/>
                  </a:cubicBezTo>
                  <a:cubicBezTo>
                    <a:pt x="3499554" y="164979"/>
                    <a:pt x="3510953" y="172689"/>
                    <a:pt x="3516891" y="183606"/>
                  </a:cubicBezTo>
                  <a:cubicBezTo>
                    <a:pt x="3521406" y="178205"/>
                    <a:pt x="3527811" y="174590"/>
                    <a:pt x="3536946" y="173879"/>
                  </a:cubicBezTo>
                  <a:cubicBezTo>
                    <a:pt x="3564549" y="173225"/>
                    <a:pt x="3567933" y="204553"/>
                    <a:pt x="3568049" y="225735"/>
                  </a:cubicBezTo>
                  <a:cubicBezTo>
                    <a:pt x="3570079" y="264236"/>
                    <a:pt x="3570616" y="302737"/>
                    <a:pt x="3570791" y="341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16046595" y="4729973"/>
              <a:ext cx="3348595" cy="247617"/>
            </a:xfrm>
            <a:custGeom>
              <a:avLst/>
              <a:gdLst/>
              <a:ahLst/>
              <a:cxnLst/>
              <a:rect l="l" t="t" r="r" b="b"/>
              <a:pathLst>
                <a:path w="3348595" h="247617" extrusionOk="0">
                  <a:moveTo>
                    <a:pt x="3333833" y="247589"/>
                  </a:moveTo>
                  <a:cubicBezTo>
                    <a:pt x="3185771" y="237629"/>
                    <a:pt x="3037650" y="227610"/>
                    <a:pt x="2889588" y="217602"/>
                  </a:cubicBezTo>
                  <a:cubicBezTo>
                    <a:pt x="2745796" y="207922"/>
                    <a:pt x="2602063" y="198194"/>
                    <a:pt x="2458271" y="188513"/>
                  </a:cubicBezTo>
                  <a:cubicBezTo>
                    <a:pt x="2309859" y="178494"/>
                    <a:pt x="2161505" y="168463"/>
                    <a:pt x="2013081" y="158445"/>
                  </a:cubicBezTo>
                  <a:cubicBezTo>
                    <a:pt x="1865906" y="148507"/>
                    <a:pt x="1718684" y="138511"/>
                    <a:pt x="1571509" y="128633"/>
                  </a:cubicBezTo>
                  <a:cubicBezTo>
                    <a:pt x="1424333" y="118695"/>
                    <a:pt x="1277111" y="108699"/>
                    <a:pt x="1129936" y="98762"/>
                  </a:cubicBezTo>
                  <a:cubicBezTo>
                    <a:pt x="991242" y="89384"/>
                    <a:pt x="852549" y="80019"/>
                    <a:pt x="713797" y="70641"/>
                  </a:cubicBezTo>
                  <a:cubicBezTo>
                    <a:pt x="564136" y="60470"/>
                    <a:pt x="414418" y="50533"/>
                    <a:pt x="264827" y="39698"/>
                  </a:cubicBezTo>
                  <a:cubicBezTo>
                    <a:pt x="215524" y="36117"/>
                    <a:pt x="166220" y="32315"/>
                    <a:pt x="116917" y="28443"/>
                  </a:cubicBezTo>
                  <a:cubicBezTo>
                    <a:pt x="92977" y="26611"/>
                    <a:pt x="69037" y="24722"/>
                    <a:pt x="45108" y="22599"/>
                  </a:cubicBezTo>
                  <a:cubicBezTo>
                    <a:pt x="33197" y="21538"/>
                    <a:pt x="21227" y="20709"/>
                    <a:pt x="9397" y="18995"/>
                  </a:cubicBezTo>
                  <a:cubicBezTo>
                    <a:pt x="5792" y="18435"/>
                    <a:pt x="2560" y="16814"/>
                    <a:pt x="927" y="13443"/>
                  </a:cubicBezTo>
                  <a:cubicBezTo>
                    <a:pt x="-543" y="10504"/>
                    <a:pt x="-217" y="7005"/>
                    <a:pt x="1568" y="4322"/>
                  </a:cubicBezTo>
                  <a:cubicBezTo>
                    <a:pt x="4590" y="-180"/>
                    <a:pt x="9747" y="65"/>
                    <a:pt x="14553" y="7"/>
                  </a:cubicBezTo>
                  <a:cubicBezTo>
                    <a:pt x="23280" y="-75"/>
                    <a:pt x="32170" y="613"/>
                    <a:pt x="40885" y="1010"/>
                  </a:cubicBezTo>
                  <a:cubicBezTo>
                    <a:pt x="58443" y="1850"/>
                    <a:pt x="75990" y="2759"/>
                    <a:pt x="93537" y="3716"/>
                  </a:cubicBezTo>
                  <a:cubicBezTo>
                    <a:pt x="128759" y="5699"/>
                    <a:pt x="163969" y="7682"/>
                    <a:pt x="199179" y="9793"/>
                  </a:cubicBezTo>
                  <a:cubicBezTo>
                    <a:pt x="270439" y="14085"/>
                    <a:pt x="341687" y="18668"/>
                    <a:pt x="412936" y="23369"/>
                  </a:cubicBezTo>
                  <a:cubicBezTo>
                    <a:pt x="567041" y="33598"/>
                    <a:pt x="721147" y="43990"/>
                    <a:pt x="875252" y="54394"/>
                  </a:cubicBezTo>
                  <a:cubicBezTo>
                    <a:pt x="1012639" y="63620"/>
                    <a:pt x="1150096" y="72904"/>
                    <a:pt x="1287483" y="82188"/>
                  </a:cubicBezTo>
                  <a:cubicBezTo>
                    <a:pt x="1438800" y="92405"/>
                    <a:pt x="1590117" y="102623"/>
                    <a:pt x="1741446" y="112828"/>
                  </a:cubicBezTo>
                  <a:cubicBezTo>
                    <a:pt x="1886661" y="122603"/>
                    <a:pt x="2031935" y="132423"/>
                    <a:pt x="2177150" y="142256"/>
                  </a:cubicBezTo>
                  <a:cubicBezTo>
                    <a:pt x="2325504" y="152274"/>
                    <a:pt x="2473869" y="162247"/>
                    <a:pt x="2622223" y="172266"/>
                  </a:cubicBezTo>
                  <a:cubicBezTo>
                    <a:pt x="2764475" y="181900"/>
                    <a:pt x="2906785" y="191487"/>
                    <a:pt x="3049037" y="201122"/>
                  </a:cubicBezTo>
                  <a:cubicBezTo>
                    <a:pt x="3144762" y="207548"/>
                    <a:pt x="3240429" y="214033"/>
                    <a:pt x="3336143" y="220460"/>
                  </a:cubicBezTo>
                  <a:cubicBezTo>
                    <a:pt x="3343551" y="220996"/>
                    <a:pt x="3349198" y="227901"/>
                    <a:pt x="3348545" y="235179"/>
                  </a:cubicBezTo>
                  <a:cubicBezTo>
                    <a:pt x="3347903" y="242422"/>
                    <a:pt x="3341614" y="247788"/>
                    <a:pt x="3334486" y="247612"/>
                  </a:cubicBezTo>
                  <a:cubicBezTo>
                    <a:pt x="3334288" y="247624"/>
                    <a:pt x="3334054" y="247612"/>
                    <a:pt x="3333833" y="247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16474092" y="4837467"/>
              <a:ext cx="2689281" cy="203437"/>
            </a:xfrm>
            <a:custGeom>
              <a:avLst/>
              <a:gdLst/>
              <a:ahLst/>
              <a:cxnLst/>
              <a:rect l="l" t="t" r="r" b="b"/>
              <a:pathLst>
                <a:path w="2689281" h="203437" extrusionOk="0">
                  <a:moveTo>
                    <a:pt x="2674192" y="203416"/>
                  </a:moveTo>
                  <a:cubicBezTo>
                    <a:pt x="2618833" y="199695"/>
                    <a:pt x="2563417" y="195975"/>
                    <a:pt x="2508058" y="192184"/>
                  </a:cubicBezTo>
                  <a:cubicBezTo>
                    <a:pt x="2496613" y="191426"/>
                    <a:pt x="2485180" y="190738"/>
                    <a:pt x="2473747" y="189805"/>
                  </a:cubicBezTo>
                  <a:cubicBezTo>
                    <a:pt x="2461135" y="188661"/>
                    <a:pt x="2448581" y="187169"/>
                    <a:pt x="2435958" y="186037"/>
                  </a:cubicBezTo>
                  <a:cubicBezTo>
                    <a:pt x="2409533" y="183611"/>
                    <a:pt x="2382979" y="182072"/>
                    <a:pt x="2356484" y="180182"/>
                  </a:cubicBezTo>
                  <a:cubicBezTo>
                    <a:pt x="2238779" y="171796"/>
                    <a:pt x="2121132" y="163701"/>
                    <a:pt x="2003474" y="155735"/>
                  </a:cubicBezTo>
                  <a:cubicBezTo>
                    <a:pt x="1887542" y="147862"/>
                    <a:pt x="1771668" y="139943"/>
                    <a:pt x="1655795" y="132128"/>
                  </a:cubicBezTo>
                  <a:cubicBezTo>
                    <a:pt x="1539921" y="124325"/>
                    <a:pt x="1424036" y="116686"/>
                    <a:pt x="1308162" y="109116"/>
                  </a:cubicBezTo>
                  <a:cubicBezTo>
                    <a:pt x="1190328" y="101383"/>
                    <a:pt x="1072495" y="93522"/>
                    <a:pt x="954661" y="85369"/>
                  </a:cubicBezTo>
                  <a:cubicBezTo>
                    <a:pt x="838846" y="77321"/>
                    <a:pt x="722972" y="69518"/>
                    <a:pt x="607169" y="61412"/>
                  </a:cubicBezTo>
                  <a:cubicBezTo>
                    <a:pt x="492964" y="53353"/>
                    <a:pt x="378688" y="45573"/>
                    <a:pt x="264471" y="37991"/>
                  </a:cubicBezTo>
                  <a:cubicBezTo>
                    <a:pt x="219543" y="34936"/>
                    <a:pt x="174614" y="32008"/>
                    <a:pt x="129628" y="28894"/>
                  </a:cubicBezTo>
                  <a:cubicBezTo>
                    <a:pt x="106516" y="27320"/>
                    <a:pt x="83334" y="25686"/>
                    <a:pt x="60223" y="24112"/>
                  </a:cubicBezTo>
                  <a:cubicBezTo>
                    <a:pt x="49676" y="23377"/>
                    <a:pt x="39129" y="22526"/>
                    <a:pt x="28582" y="21674"/>
                  </a:cubicBezTo>
                  <a:cubicBezTo>
                    <a:pt x="23367" y="21254"/>
                    <a:pt x="18211" y="20893"/>
                    <a:pt x="13007" y="20228"/>
                  </a:cubicBezTo>
                  <a:cubicBezTo>
                    <a:pt x="11036" y="19971"/>
                    <a:pt x="9029" y="19656"/>
                    <a:pt x="7396" y="19143"/>
                  </a:cubicBezTo>
                  <a:cubicBezTo>
                    <a:pt x="2729" y="18082"/>
                    <a:pt x="-421" y="13556"/>
                    <a:pt x="46" y="8809"/>
                  </a:cubicBezTo>
                  <a:cubicBezTo>
                    <a:pt x="582" y="3841"/>
                    <a:pt x="4572" y="680"/>
                    <a:pt x="8142" y="341"/>
                  </a:cubicBezTo>
                  <a:cubicBezTo>
                    <a:pt x="9997" y="-90"/>
                    <a:pt x="11946" y="15"/>
                    <a:pt x="13847" y="3"/>
                  </a:cubicBezTo>
                  <a:cubicBezTo>
                    <a:pt x="20322" y="-20"/>
                    <a:pt x="26844" y="435"/>
                    <a:pt x="33296" y="832"/>
                  </a:cubicBezTo>
                  <a:cubicBezTo>
                    <a:pt x="47284" y="1531"/>
                    <a:pt x="61273" y="2464"/>
                    <a:pt x="75261" y="3398"/>
                  </a:cubicBezTo>
                  <a:cubicBezTo>
                    <a:pt x="104311" y="5287"/>
                    <a:pt x="133408" y="7188"/>
                    <a:pt x="162458" y="9136"/>
                  </a:cubicBezTo>
                  <a:cubicBezTo>
                    <a:pt x="217991" y="12868"/>
                    <a:pt x="273536" y="16706"/>
                    <a:pt x="329011" y="20496"/>
                  </a:cubicBezTo>
                  <a:cubicBezTo>
                    <a:pt x="445480" y="28439"/>
                    <a:pt x="561960" y="35787"/>
                    <a:pt x="678429" y="43672"/>
                  </a:cubicBezTo>
                  <a:cubicBezTo>
                    <a:pt x="795959" y="51580"/>
                    <a:pt x="913513" y="59196"/>
                    <a:pt x="1031043" y="67046"/>
                  </a:cubicBezTo>
                  <a:cubicBezTo>
                    <a:pt x="1148585" y="74837"/>
                    <a:pt x="1266057" y="82978"/>
                    <a:pt x="1383576" y="91247"/>
                  </a:cubicBezTo>
                  <a:cubicBezTo>
                    <a:pt x="1501048" y="99447"/>
                    <a:pt x="1618578" y="107413"/>
                    <a:pt x="1736120" y="115321"/>
                  </a:cubicBezTo>
                  <a:cubicBezTo>
                    <a:pt x="1851223" y="123054"/>
                    <a:pt x="1966327" y="130717"/>
                    <a:pt x="2081442" y="138508"/>
                  </a:cubicBezTo>
                  <a:cubicBezTo>
                    <a:pt x="2138702" y="142334"/>
                    <a:pt x="2195893" y="146160"/>
                    <a:pt x="2253153" y="149927"/>
                  </a:cubicBezTo>
                  <a:cubicBezTo>
                    <a:pt x="2281549" y="151805"/>
                    <a:pt x="2309946" y="153508"/>
                    <a:pt x="2338331" y="155327"/>
                  </a:cubicBezTo>
                  <a:cubicBezTo>
                    <a:pt x="2366250" y="157135"/>
                    <a:pt x="2394226" y="159059"/>
                    <a:pt x="2422145" y="160692"/>
                  </a:cubicBezTo>
                  <a:cubicBezTo>
                    <a:pt x="2429320" y="161101"/>
                    <a:pt x="2436495" y="161462"/>
                    <a:pt x="2442071" y="161707"/>
                  </a:cubicBezTo>
                  <a:cubicBezTo>
                    <a:pt x="2459396" y="162360"/>
                    <a:pt x="2476710" y="162850"/>
                    <a:pt x="2494023" y="163981"/>
                  </a:cubicBezTo>
                  <a:cubicBezTo>
                    <a:pt x="2514288" y="165369"/>
                    <a:pt x="2534565" y="166688"/>
                    <a:pt x="2554842" y="168075"/>
                  </a:cubicBezTo>
                  <a:cubicBezTo>
                    <a:pt x="2595617" y="170851"/>
                    <a:pt x="2636333" y="173627"/>
                    <a:pt x="2677062" y="176333"/>
                  </a:cubicBezTo>
                  <a:cubicBezTo>
                    <a:pt x="2684470" y="176811"/>
                    <a:pt x="2689930" y="184124"/>
                    <a:pt x="2689219" y="191286"/>
                  </a:cubicBezTo>
                  <a:cubicBezTo>
                    <a:pt x="2688414" y="198622"/>
                    <a:pt x="2682043" y="203591"/>
                    <a:pt x="2674915" y="203416"/>
                  </a:cubicBezTo>
                  <a:cubicBezTo>
                    <a:pt x="2674670" y="203451"/>
                    <a:pt x="2674437" y="203439"/>
                    <a:pt x="2674192" y="203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16242694" y="-531632"/>
              <a:ext cx="3537099" cy="5386889"/>
            </a:xfrm>
            <a:custGeom>
              <a:avLst/>
              <a:gdLst/>
              <a:ahLst/>
              <a:cxnLst/>
              <a:rect l="l" t="t" r="r" b="b"/>
              <a:pathLst>
                <a:path w="3537099" h="5386889" extrusionOk="0">
                  <a:moveTo>
                    <a:pt x="3536560" y="323586"/>
                  </a:moveTo>
                  <a:cubicBezTo>
                    <a:pt x="3539348" y="419833"/>
                    <a:pt x="3530738" y="515836"/>
                    <a:pt x="3524333" y="611722"/>
                  </a:cubicBezTo>
                  <a:cubicBezTo>
                    <a:pt x="3505643" y="938955"/>
                    <a:pt x="3497628" y="1266783"/>
                    <a:pt x="3482018" y="1594133"/>
                  </a:cubicBezTo>
                  <a:cubicBezTo>
                    <a:pt x="3440823" y="2359088"/>
                    <a:pt x="3388603" y="3123447"/>
                    <a:pt x="3335426" y="3887621"/>
                  </a:cubicBezTo>
                  <a:cubicBezTo>
                    <a:pt x="3310914" y="4289081"/>
                    <a:pt x="3283369" y="4690669"/>
                    <a:pt x="3240938" y="5090589"/>
                  </a:cubicBezTo>
                  <a:cubicBezTo>
                    <a:pt x="3230193" y="5175675"/>
                    <a:pt x="3216484" y="5261006"/>
                    <a:pt x="3219214" y="5347036"/>
                  </a:cubicBezTo>
                  <a:cubicBezTo>
                    <a:pt x="3219331" y="5352145"/>
                    <a:pt x="3218386" y="5357067"/>
                    <a:pt x="3216542" y="5361639"/>
                  </a:cubicBezTo>
                  <a:cubicBezTo>
                    <a:pt x="3216542" y="5361639"/>
                    <a:pt x="3216542" y="5361639"/>
                    <a:pt x="3216542" y="5361697"/>
                  </a:cubicBezTo>
                  <a:cubicBezTo>
                    <a:pt x="3212028" y="5377956"/>
                    <a:pt x="3194527" y="5391241"/>
                    <a:pt x="3169234" y="5385549"/>
                  </a:cubicBezTo>
                  <a:cubicBezTo>
                    <a:pt x="3023470" y="5381689"/>
                    <a:pt x="2875980" y="5351433"/>
                    <a:pt x="2727486" y="5348401"/>
                  </a:cubicBezTo>
                  <a:cubicBezTo>
                    <a:pt x="1882083" y="5307637"/>
                    <a:pt x="1035921" y="5274524"/>
                    <a:pt x="192115" y="5207482"/>
                  </a:cubicBezTo>
                  <a:cubicBezTo>
                    <a:pt x="147362" y="5204216"/>
                    <a:pt x="104627" y="5204986"/>
                    <a:pt x="60538" y="5204041"/>
                  </a:cubicBezTo>
                  <a:cubicBezTo>
                    <a:pt x="34370" y="5208310"/>
                    <a:pt x="1540" y="5200600"/>
                    <a:pt x="0" y="5168677"/>
                  </a:cubicBezTo>
                  <a:cubicBezTo>
                    <a:pt x="58" y="5164046"/>
                    <a:pt x="537" y="5159952"/>
                    <a:pt x="1482" y="5156278"/>
                  </a:cubicBezTo>
                  <a:cubicBezTo>
                    <a:pt x="-1610" y="5130584"/>
                    <a:pt x="14478" y="5094870"/>
                    <a:pt x="14187" y="5071671"/>
                  </a:cubicBezTo>
                  <a:cubicBezTo>
                    <a:pt x="14840" y="5069175"/>
                    <a:pt x="15435" y="5066387"/>
                    <a:pt x="15913" y="5063366"/>
                  </a:cubicBezTo>
                  <a:cubicBezTo>
                    <a:pt x="19297" y="4897522"/>
                    <a:pt x="47017" y="4733754"/>
                    <a:pt x="60725" y="4568575"/>
                  </a:cubicBezTo>
                  <a:cubicBezTo>
                    <a:pt x="74912" y="4355621"/>
                    <a:pt x="72719" y="4141840"/>
                    <a:pt x="82869" y="3928583"/>
                  </a:cubicBezTo>
                  <a:cubicBezTo>
                    <a:pt x="93369" y="3586456"/>
                    <a:pt x="114089" y="3244620"/>
                    <a:pt x="127085" y="2902551"/>
                  </a:cubicBezTo>
                  <a:cubicBezTo>
                    <a:pt x="147980" y="2345149"/>
                    <a:pt x="163112" y="1787643"/>
                    <a:pt x="169400" y="1229891"/>
                  </a:cubicBezTo>
                  <a:cubicBezTo>
                    <a:pt x="175630" y="877978"/>
                    <a:pt x="179492" y="524210"/>
                    <a:pt x="228632" y="175143"/>
                  </a:cubicBezTo>
                  <a:cubicBezTo>
                    <a:pt x="237592" y="134682"/>
                    <a:pt x="239377" y="89824"/>
                    <a:pt x="257717" y="52443"/>
                  </a:cubicBezTo>
                  <a:cubicBezTo>
                    <a:pt x="256061" y="47696"/>
                    <a:pt x="255349" y="42529"/>
                    <a:pt x="255757" y="37070"/>
                  </a:cubicBezTo>
                  <a:cubicBezTo>
                    <a:pt x="257356" y="15714"/>
                    <a:pt x="276886" y="-1910"/>
                    <a:pt x="298609" y="167"/>
                  </a:cubicBezTo>
                  <a:cubicBezTo>
                    <a:pt x="378374" y="7351"/>
                    <a:pt x="458384" y="13043"/>
                    <a:pt x="538091" y="21651"/>
                  </a:cubicBezTo>
                  <a:cubicBezTo>
                    <a:pt x="956751" y="60934"/>
                    <a:pt x="1375655" y="98852"/>
                    <a:pt x="1795329" y="124838"/>
                  </a:cubicBezTo>
                  <a:cubicBezTo>
                    <a:pt x="2300287" y="154744"/>
                    <a:pt x="2805898" y="170886"/>
                    <a:pt x="3307834" y="237462"/>
                  </a:cubicBezTo>
                  <a:cubicBezTo>
                    <a:pt x="3357686" y="242267"/>
                    <a:pt x="3407550" y="247189"/>
                    <a:pt x="3457401" y="251703"/>
                  </a:cubicBezTo>
                  <a:cubicBezTo>
                    <a:pt x="3476103" y="254012"/>
                    <a:pt x="3495925" y="253243"/>
                    <a:pt x="3512655" y="262912"/>
                  </a:cubicBezTo>
                  <a:cubicBezTo>
                    <a:pt x="3518232" y="266352"/>
                    <a:pt x="3522152" y="271333"/>
                    <a:pt x="3524403" y="276978"/>
                  </a:cubicBezTo>
                  <a:cubicBezTo>
                    <a:pt x="3535137" y="287568"/>
                    <a:pt x="3537983" y="306557"/>
                    <a:pt x="3536560" y="323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19236284" y="4792141"/>
              <a:ext cx="249935" cy="67844"/>
            </a:xfrm>
            <a:custGeom>
              <a:avLst/>
              <a:gdLst/>
              <a:ahLst/>
              <a:cxnLst/>
              <a:rect l="l" t="t" r="r" b="b"/>
              <a:pathLst>
                <a:path w="249935" h="67844" extrusionOk="0">
                  <a:moveTo>
                    <a:pt x="205113" y="66020"/>
                  </a:moveTo>
                  <a:cubicBezTo>
                    <a:pt x="150443" y="60025"/>
                    <a:pt x="95773" y="54415"/>
                    <a:pt x="41605" y="44536"/>
                  </a:cubicBezTo>
                  <a:cubicBezTo>
                    <a:pt x="25073" y="41819"/>
                    <a:pt x="-2006" y="41177"/>
                    <a:pt x="118" y="17955"/>
                  </a:cubicBezTo>
                  <a:cubicBezTo>
                    <a:pt x="7503" y="-14015"/>
                    <a:pt x="48698" y="6501"/>
                    <a:pt x="71040" y="6268"/>
                  </a:cubicBezTo>
                  <a:cubicBezTo>
                    <a:pt x="125885" y="14269"/>
                    <a:pt x="181605" y="17267"/>
                    <a:pt x="235622" y="29945"/>
                  </a:cubicBezTo>
                  <a:cubicBezTo>
                    <a:pt x="256995" y="35649"/>
                    <a:pt x="253495" y="67012"/>
                    <a:pt x="231352" y="67747"/>
                  </a:cubicBezTo>
                  <a:cubicBezTo>
                    <a:pt x="222648" y="68213"/>
                    <a:pt x="213665" y="66907"/>
                    <a:pt x="205113" y="6602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19447692" y="-238936"/>
              <a:ext cx="317783" cy="5115667"/>
            </a:xfrm>
            <a:custGeom>
              <a:avLst/>
              <a:gdLst/>
              <a:ahLst/>
              <a:cxnLst/>
              <a:rect l="l" t="t" r="r" b="b"/>
              <a:pathLst>
                <a:path w="317783" h="5115667" extrusionOk="0">
                  <a:moveTo>
                    <a:pt x="25614" y="5115656"/>
                  </a:moveTo>
                  <a:cubicBezTo>
                    <a:pt x="11603" y="5115364"/>
                    <a:pt x="-682" y="5103141"/>
                    <a:pt x="29" y="5088900"/>
                  </a:cubicBezTo>
                  <a:cubicBezTo>
                    <a:pt x="5548" y="4977886"/>
                    <a:pt x="12023" y="4866989"/>
                    <a:pt x="17950" y="4755975"/>
                  </a:cubicBezTo>
                  <a:cubicBezTo>
                    <a:pt x="23888" y="4645078"/>
                    <a:pt x="29698" y="4534123"/>
                    <a:pt x="35519" y="4423225"/>
                  </a:cubicBezTo>
                  <a:cubicBezTo>
                    <a:pt x="47455" y="4197337"/>
                    <a:pt x="60031" y="3971565"/>
                    <a:pt x="72141" y="3745677"/>
                  </a:cubicBezTo>
                  <a:cubicBezTo>
                    <a:pt x="83598" y="3531592"/>
                    <a:pt x="94868" y="3317449"/>
                    <a:pt x="106325" y="3103318"/>
                  </a:cubicBezTo>
                  <a:cubicBezTo>
                    <a:pt x="118493" y="2874467"/>
                    <a:pt x="130778" y="2645605"/>
                    <a:pt x="143063" y="2416812"/>
                  </a:cubicBezTo>
                  <a:cubicBezTo>
                    <a:pt x="154461" y="2203917"/>
                    <a:pt x="166326" y="1991080"/>
                    <a:pt x="177900" y="1778185"/>
                  </a:cubicBezTo>
                  <a:cubicBezTo>
                    <a:pt x="190360" y="1548856"/>
                    <a:pt x="202645" y="1319469"/>
                    <a:pt x="215175" y="1090128"/>
                  </a:cubicBezTo>
                  <a:cubicBezTo>
                    <a:pt x="226982" y="872848"/>
                    <a:pt x="239453" y="655556"/>
                    <a:pt x="251739" y="438333"/>
                  </a:cubicBezTo>
                  <a:cubicBezTo>
                    <a:pt x="255950" y="364515"/>
                    <a:pt x="260232" y="290708"/>
                    <a:pt x="264619" y="216947"/>
                  </a:cubicBezTo>
                  <a:cubicBezTo>
                    <a:pt x="266695" y="182586"/>
                    <a:pt x="268772" y="148179"/>
                    <a:pt x="271082" y="113818"/>
                  </a:cubicBezTo>
                  <a:cubicBezTo>
                    <a:pt x="272330" y="95005"/>
                    <a:pt x="273578" y="76145"/>
                    <a:pt x="275177" y="57331"/>
                  </a:cubicBezTo>
                  <a:cubicBezTo>
                    <a:pt x="275888" y="48549"/>
                    <a:pt x="276658" y="39766"/>
                    <a:pt x="277429" y="30983"/>
                  </a:cubicBezTo>
                  <a:cubicBezTo>
                    <a:pt x="278023" y="24452"/>
                    <a:pt x="278315" y="17815"/>
                    <a:pt x="280509" y="12147"/>
                  </a:cubicBezTo>
                  <a:cubicBezTo>
                    <a:pt x="283448" y="4950"/>
                    <a:pt x="290425" y="-182"/>
                    <a:pt x="298732" y="5"/>
                  </a:cubicBezTo>
                  <a:cubicBezTo>
                    <a:pt x="308228" y="227"/>
                    <a:pt x="316733" y="7994"/>
                    <a:pt x="317457" y="17477"/>
                  </a:cubicBezTo>
                  <a:cubicBezTo>
                    <a:pt x="317783" y="20020"/>
                    <a:pt x="317783" y="22632"/>
                    <a:pt x="317783" y="25105"/>
                  </a:cubicBezTo>
                  <a:cubicBezTo>
                    <a:pt x="317783" y="32103"/>
                    <a:pt x="317609" y="39043"/>
                    <a:pt x="317492" y="46053"/>
                  </a:cubicBezTo>
                  <a:cubicBezTo>
                    <a:pt x="317200" y="59163"/>
                    <a:pt x="316839" y="72214"/>
                    <a:pt x="316418" y="85336"/>
                  </a:cubicBezTo>
                  <a:cubicBezTo>
                    <a:pt x="315590" y="111380"/>
                    <a:pt x="314284" y="137437"/>
                    <a:pt x="313094" y="163481"/>
                  </a:cubicBezTo>
                  <a:cubicBezTo>
                    <a:pt x="310422" y="221391"/>
                    <a:pt x="307692" y="279301"/>
                    <a:pt x="304845" y="337210"/>
                  </a:cubicBezTo>
                  <a:cubicBezTo>
                    <a:pt x="299677" y="443069"/>
                    <a:pt x="294275" y="548974"/>
                    <a:pt x="289002" y="654891"/>
                  </a:cubicBezTo>
                  <a:cubicBezTo>
                    <a:pt x="278198" y="872171"/>
                    <a:pt x="266567" y="1089405"/>
                    <a:pt x="254993" y="1306686"/>
                  </a:cubicBezTo>
                  <a:cubicBezTo>
                    <a:pt x="242883" y="1533764"/>
                    <a:pt x="230774" y="1760900"/>
                    <a:pt x="218850" y="1988036"/>
                  </a:cubicBezTo>
                  <a:cubicBezTo>
                    <a:pt x="207335" y="2207580"/>
                    <a:pt x="195645" y="2427053"/>
                    <a:pt x="183838" y="2646538"/>
                  </a:cubicBezTo>
                  <a:cubicBezTo>
                    <a:pt x="171903" y="2868869"/>
                    <a:pt x="159921" y="3091199"/>
                    <a:pt x="147870" y="3313472"/>
                  </a:cubicBezTo>
                  <a:cubicBezTo>
                    <a:pt x="135585" y="3539302"/>
                    <a:pt x="123416" y="3765074"/>
                    <a:pt x="111365" y="3990904"/>
                  </a:cubicBezTo>
                  <a:cubicBezTo>
                    <a:pt x="99791" y="4208779"/>
                    <a:pt x="88218" y="4426666"/>
                    <a:pt x="76341" y="4644600"/>
                  </a:cubicBezTo>
                  <a:cubicBezTo>
                    <a:pt x="72246" y="4719001"/>
                    <a:pt x="68210" y="4793415"/>
                    <a:pt x="64231" y="4867875"/>
                  </a:cubicBezTo>
                  <a:cubicBezTo>
                    <a:pt x="60253" y="4941986"/>
                    <a:pt x="56636" y="5016096"/>
                    <a:pt x="52366" y="5090148"/>
                  </a:cubicBezTo>
                  <a:cubicBezTo>
                    <a:pt x="51550" y="5104121"/>
                    <a:pt x="40536" y="5115668"/>
                    <a:pt x="26245" y="5115668"/>
                  </a:cubicBezTo>
                  <a:cubicBezTo>
                    <a:pt x="26046" y="5115656"/>
                    <a:pt x="25836" y="5115656"/>
                    <a:pt x="25614" y="511565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17775309" y="4715500"/>
              <a:ext cx="1720418" cy="162876"/>
            </a:xfrm>
            <a:custGeom>
              <a:avLst/>
              <a:gdLst/>
              <a:ahLst/>
              <a:cxnLst/>
              <a:rect l="l" t="t" r="r" b="b"/>
              <a:pathLst>
                <a:path w="1720418" h="162876" extrusionOk="0">
                  <a:moveTo>
                    <a:pt x="1682154" y="162747"/>
                  </a:moveTo>
                  <a:cubicBezTo>
                    <a:pt x="1670581" y="162514"/>
                    <a:pt x="1658949" y="161674"/>
                    <a:pt x="1647376" y="160962"/>
                  </a:cubicBezTo>
                  <a:cubicBezTo>
                    <a:pt x="1625232" y="159656"/>
                    <a:pt x="1603101" y="158233"/>
                    <a:pt x="1580957" y="156810"/>
                  </a:cubicBezTo>
                  <a:cubicBezTo>
                    <a:pt x="1536204" y="153848"/>
                    <a:pt x="1491451" y="150873"/>
                    <a:pt x="1446709" y="147549"/>
                  </a:cubicBezTo>
                  <a:cubicBezTo>
                    <a:pt x="1358275" y="140959"/>
                    <a:pt x="1269725" y="135921"/>
                    <a:pt x="1181291" y="129039"/>
                  </a:cubicBezTo>
                  <a:cubicBezTo>
                    <a:pt x="1089895" y="121854"/>
                    <a:pt x="998544" y="114320"/>
                    <a:pt x="907089" y="107555"/>
                  </a:cubicBezTo>
                  <a:cubicBezTo>
                    <a:pt x="819017" y="101024"/>
                    <a:pt x="730934" y="93967"/>
                    <a:pt x="642792" y="87855"/>
                  </a:cubicBezTo>
                  <a:cubicBezTo>
                    <a:pt x="556913" y="81860"/>
                    <a:pt x="471035" y="75340"/>
                    <a:pt x="385203" y="68692"/>
                  </a:cubicBezTo>
                  <a:cubicBezTo>
                    <a:pt x="298554" y="61985"/>
                    <a:pt x="211836" y="56119"/>
                    <a:pt x="125129" y="50124"/>
                  </a:cubicBezTo>
                  <a:cubicBezTo>
                    <a:pt x="89755" y="47686"/>
                    <a:pt x="54265" y="45796"/>
                    <a:pt x="18950" y="42531"/>
                  </a:cubicBezTo>
                  <a:cubicBezTo>
                    <a:pt x="7377" y="41458"/>
                    <a:pt x="-1175" y="30249"/>
                    <a:pt x="132" y="18854"/>
                  </a:cubicBezTo>
                  <a:cubicBezTo>
                    <a:pt x="1497" y="6747"/>
                    <a:pt x="12184" y="-613"/>
                    <a:pt x="23815" y="40"/>
                  </a:cubicBezTo>
                  <a:cubicBezTo>
                    <a:pt x="66072" y="2291"/>
                    <a:pt x="108271" y="6385"/>
                    <a:pt x="150469" y="9476"/>
                  </a:cubicBezTo>
                  <a:cubicBezTo>
                    <a:pt x="193379" y="12684"/>
                    <a:pt x="236231" y="15949"/>
                    <a:pt x="279141" y="19203"/>
                  </a:cubicBezTo>
                  <a:cubicBezTo>
                    <a:pt x="364483" y="25793"/>
                    <a:pt x="449953" y="31310"/>
                    <a:pt x="535365" y="37364"/>
                  </a:cubicBezTo>
                  <a:cubicBezTo>
                    <a:pt x="623437" y="43534"/>
                    <a:pt x="711462" y="50299"/>
                    <a:pt x="799534" y="56469"/>
                  </a:cubicBezTo>
                  <a:cubicBezTo>
                    <a:pt x="889332" y="62755"/>
                    <a:pt x="979073" y="69345"/>
                    <a:pt x="1068930" y="75154"/>
                  </a:cubicBezTo>
                  <a:cubicBezTo>
                    <a:pt x="1160151" y="81090"/>
                    <a:pt x="1251315" y="87435"/>
                    <a:pt x="1342420" y="94912"/>
                  </a:cubicBezTo>
                  <a:cubicBezTo>
                    <a:pt x="1430084" y="102027"/>
                    <a:pt x="1517805" y="107905"/>
                    <a:pt x="1605469" y="115031"/>
                  </a:cubicBezTo>
                  <a:cubicBezTo>
                    <a:pt x="1626364" y="116688"/>
                    <a:pt x="1647247" y="118472"/>
                    <a:pt x="1668084" y="120373"/>
                  </a:cubicBezTo>
                  <a:cubicBezTo>
                    <a:pt x="1678118" y="121260"/>
                    <a:pt x="1688139" y="122333"/>
                    <a:pt x="1698056" y="123872"/>
                  </a:cubicBezTo>
                  <a:cubicBezTo>
                    <a:pt x="1704111" y="124817"/>
                    <a:pt x="1710049" y="125599"/>
                    <a:pt x="1714669" y="130043"/>
                  </a:cubicBezTo>
                  <a:cubicBezTo>
                    <a:pt x="1721727" y="136691"/>
                    <a:pt x="1722031" y="146896"/>
                    <a:pt x="1716979" y="154781"/>
                  </a:cubicBezTo>
                  <a:cubicBezTo>
                    <a:pt x="1713059" y="161009"/>
                    <a:pt x="1705581" y="162735"/>
                    <a:pt x="1698756" y="162852"/>
                  </a:cubicBezTo>
                  <a:cubicBezTo>
                    <a:pt x="1697274" y="162864"/>
                    <a:pt x="1695792" y="162875"/>
                    <a:pt x="1694311" y="162875"/>
                  </a:cubicBezTo>
                  <a:cubicBezTo>
                    <a:pt x="1690262" y="162887"/>
                    <a:pt x="1686191" y="162840"/>
                    <a:pt x="1682154" y="16274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3" name="Google Shape;1623;p30"/>
            <p:cNvGrpSpPr/>
            <p:nvPr/>
          </p:nvGrpSpPr>
          <p:grpSpPr>
            <a:xfrm>
              <a:off x="16653363" y="3493698"/>
              <a:ext cx="2430090" cy="801767"/>
              <a:chOff x="16653363" y="3493698"/>
              <a:chExt cx="2430090" cy="801767"/>
            </a:xfrm>
          </p:grpSpPr>
          <p:sp>
            <p:nvSpPr>
              <p:cNvPr id="1624" name="Google Shape;1624;p30"/>
              <p:cNvSpPr/>
              <p:nvPr/>
            </p:nvSpPr>
            <p:spPr>
              <a:xfrm>
                <a:off x="16653363" y="3493698"/>
                <a:ext cx="2430090" cy="151732"/>
              </a:xfrm>
              <a:custGeom>
                <a:avLst/>
                <a:gdLst/>
                <a:ahLst/>
                <a:cxnLst/>
                <a:rect l="l" t="t" r="r" b="b"/>
                <a:pathLst>
                  <a:path w="2430090" h="151732" extrusionOk="0">
                    <a:moveTo>
                      <a:pt x="2409580" y="100856"/>
                    </a:moveTo>
                    <a:cubicBezTo>
                      <a:pt x="2406570" y="100367"/>
                      <a:pt x="2403560" y="99947"/>
                      <a:pt x="2400527" y="99527"/>
                    </a:cubicBezTo>
                    <a:cubicBezTo>
                      <a:pt x="2379702" y="96506"/>
                      <a:pt x="2358994" y="93205"/>
                      <a:pt x="2338122" y="90954"/>
                    </a:cubicBezTo>
                    <a:cubicBezTo>
                      <a:pt x="2327318" y="89764"/>
                      <a:pt x="2316457" y="89053"/>
                      <a:pt x="2305537" y="88586"/>
                    </a:cubicBezTo>
                    <a:cubicBezTo>
                      <a:pt x="2295037" y="88131"/>
                      <a:pt x="2284583" y="87840"/>
                      <a:pt x="2274142" y="86615"/>
                    </a:cubicBezTo>
                    <a:cubicBezTo>
                      <a:pt x="2266173" y="85321"/>
                      <a:pt x="2258252" y="83897"/>
                      <a:pt x="2250225" y="83128"/>
                    </a:cubicBezTo>
                    <a:cubicBezTo>
                      <a:pt x="2242093" y="82358"/>
                      <a:pt x="2233962" y="81530"/>
                      <a:pt x="2225830" y="80632"/>
                    </a:cubicBezTo>
                    <a:cubicBezTo>
                      <a:pt x="2214081" y="79384"/>
                      <a:pt x="2202380" y="78136"/>
                      <a:pt x="2190632" y="77308"/>
                    </a:cubicBezTo>
                    <a:cubicBezTo>
                      <a:pt x="2178347" y="76421"/>
                      <a:pt x="2166120" y="74637"/>
                      <a:pt x="2153776" y="74287"/>
                    </a:cubicBezTo>
                    <a:cubicBezTo>
                      <a:pt x="2129090" y="73633"/>
                      <a:pt x="2104333" y="73214"/>
                      <a:pt x="2079646" y="72561"/>
                    </a:cubicBezTo>
                    <a:cubicBezTo>
                      <a:pt x="2026761" y="71079"/>
                      <a:pt x="1973888" y="69295"/>
                      <a:pt x="1921003" y="67219"/>
                    </a:cubicBezTo>
                    <a:cubicBezTo>
                      <a:pt x="1816609" y="63125"/>
                      <a:pt x="1712145" y="60454"/>
                      <a:pt x="1607682" y="55881"/>
                    </a:cubicBezTo>
                    <a:cubicBezTo>
                      <a:pt x="1503942" y="51309"/>
                      <a:pt x="1400190" y="46924"/>
                      <a:pt x="1296391" y="42772"/>
                    </a:cubicBezTo>
                    <a:cubicBezTo>
                      <a:pt x="1187121" y="38386"/>
                      <a:pt x="1077862" y="34701"/>
                      <a:pt x="968534" y="31143"/>
                    </a:cubicBezTo>
                    <a:cubicBezTo>
                      <a:pt x="867640" y="27878"/>
                      <a:pt x="766793" y="24145"/>
                      <a:pt x="665900" y="20763"/>
                    </a:cubicBezTo>
                    <a:cubicBezTo>
                      <a:pt x="559838" y="17322"/>
                      <a:pt x="453834" y="13940"/>
                      <a:pt x="347901" y="8773"/>
                    </a:cubicBezTo>
                    <a:cubicBezTo>
                      <a:pt x="294187" y="6160"/>
                      <a:pt x="240532" y="3256"/>
                      <a:pt x="186818" y="1180"/>
                    </a:cubicBezTo>
                    <a:cubicBezTo>
                      <a:pt x="161175" y="177"/>
                      <a:pt x="135415" y="351"/>
                      <a:pt x="109842" y="235"/>
                    </a:cubicBezTo>
                    <a:cubicBezTo>
                      <a:pt x="97195" y="177"/>
                      <a:pt x="84618" y="-127"/>
                      <a:pt x="71972" y="60"/>
                    </a:cubicBezTo>
                    <a:cubicBezTo>
                      <a:pt x="63898" y="177"/>
                      <a:pt x="55825" y="293"/>
                      <a:pt x="47752" y="422"/>
                    </a:cubicBezTo>
                    <a:cubicBezTo>
                      <a:pt x="35641" y="596"/>
                      <a:pt x="22166" y="1133"/>
                      <a:pt x="11188" y="6533"/>
                    </a:cubicBezTo>
                    <a:cubicBezTo>
                      <a:pt x="1038" y="11513"/>
                      <a:pt x="-3769" y="26000"/>
                      <a:pt x="3476" y="35424"/>
                    </a:cubicBezTo>
                    <a:cubicBezTo>
                      <a:pt x="3476" y="35424"/>
                      <a:pt x="3476" y="35424"/>
                      <a:pt x="3476" y="35482"/>
                    </a:cubicBezTo>
                    <a:cubicBezTo>
                      <a:pt x="4538" y="36858"/>
                      <a:pt x="5705" y="38095"/>
                      <a:pt x="6965" y="39191"/>
                    </a:cubicBezTo>
                    <a:cubicBezTo>
                      <a:pt x="6930" y="39226"/>
                      <a:pt x="6895" y="39249"/>
                      <a:pt x="6860" y="39273"/>
                    </a:cubicBezTo>
                    <a:cubicBezTo>
                      <a:pt x="9951" y="42119"/>
                      <a:pt x="14221" y="43845"/>
                      <a:pt x="18433" y="44136"/>
                    </a:cubicBezTo>
                    <a:cubicBezTo>
                      <a:pt x="21641" y="44370"/>
                      <a:pt x="24721" y="43600"/>
                      <a:pt x="27930" y="43542"/>
                    </a:cubicBezTo>
                    <a:cubicBezTo>
                      <a:pt x="31453" y="43448"/>
                      <a:pt x="34988" y="43343"/>
                      <a:pt x="38546" y="43320"/>
                    </a:cubicBezTo>
                    <a:cubicBezTo>
                      <a:pt x="63595" y="43752"/>
                      <a:pt x="88585" y="45151"/>
                      <a:pt x="113575" y="46271"/>
                    </a:cubicBezTo>
                    <a:cubicBezTo>
                      <a:pt x="137970" y="47344"/>
                      <a:pt x="162423" y="48289"/>
                      <a:pt x="186818" y="49887"/>
                    </a:cubicBezTo>
                    <a:cubicBezTo>
                      <a:pt x="238992" y="53269"/>
                      <a:pt x="291095" y="56535"/>
                      <a:pt x="343269" y="59439"/>
                    </a:cubicBezTo>
                    <a:cubicBezTo>
                      <a:pt x="449156" y="65259"/>
                      <a:pt x="555276" y="68338"/>
                      <a:pt x="661268" y="71954"/>
                    </a:cubicBezTo>
                    <a:cubicBezTo>
                      <a:pt x="761636" y="75453"/>
                      <a:pt x="861993" y="79139"/>
                      <a:pt x="962362" y="82335"/>
                    </a:cubicBezTo>
                    <a:cubicBezTo>
                      <a:pt x="1071632" y="85834"/>
                      <a:pt x="1180949" y="89274"/>
                      <a:pt x="1290219" y="93368"/>
                    </a:cubicBezTo>
                    <a:cubicBezTo>
                      <a:pt x="1394683" y="97287"/>
                      <a:pt x="1499135" y="101731"/>
                      <a:pt x="1603598" y="105942"/>
                    </a:cubicBezTo>
                    <a:cubicBezTo>
                      <a:pt x="1707280" y="110094"/>
                      <a:pt x="1811032" y="113418"/>
                      <a:pt x="1914772" y="117454"/>
                    </a:cubicBezTo>
                    <a:cubicBezTo>
                      <a:pt x="1967716" y="119472"/>
                      <a:pt x="2020601" y="121256"/>
                      <a:pt x="2073533" y="122259"/>
                    </a:cubicBezTo>
                    <a:cubicBezTo>
                      <a:pt x="2098815" y="122796"/>
                      <a:pt x="2124038" y="123262"/>
                      <a:pt x="2149320" y="123985"/>
                    </a:cubicBezTo>
                    <a:cubicBezTo>
                      <a:pt x="2172035" y="124662"/>
                      <a:pt x="2194692" y="128336"/>
                      <a:pt x="2217196" y="131613"/>
                    </a:cubicBezTo>
                    <a:lnTo>
                      <a:pt x="2217488" y="131660"/>
                    </a:lnTo>
                    <a:cubicBezTo>
                      <a:pt x="2218410" y="131788"/>
                      <a:pt x="2219332" y="131928"/>
                      <a:pt x="2220242" y="132056"/>
                    </a:cubicBezTo>
                    <a:cubicBezTo>
                      <a:pt x="2221875" y="132243"/>
                      <a:pt x="2224920" y="132686"/>
                      <a:pt x="2227953" y="133129"/>
                    </a:cubicBezTo>
                    <a:cubicBezTo>
                      <a:pt x="2240215" y="134949"/>
                      <a:pt x="2252932" y="136850"/>
                      <a:pt x="2265765" y="138168"/>
                    </a:cubicBezTo>
                    <a:cubicBezTo>
                      <a:pt x="2279123" y="139533"/>
                      <a:pt x="2292470" y="140069"/>
                      <a:pt x="2305829" y="140956"/>
                    </a:cubicBezTo>
                    <a:cubicBezTo>
                      <a:pt x="2331962" y="142658"/>
                      <a:pt x="2358037" y="145295"/>
                      <a:pt x="2383937" y="148969"/>
                    </a:cubicBezTo>
                    <a:cubicBezTo>
                      <a:pt x="2388954" y="149715"/>
                      <a:pt x="2394005" y="150520"/>
                      <a:pt x="2399010" y="151336"/>
                    </a:cubicBezTo>
                    <a:cubicBezTo>
                      <a:pt x="2400597" y="151604"/>
                      <a:pt x="2402172" y="151733"/>
                      <a:pt x="2403747" y="151733"/>
                    </a:cubicBezTo>
                    <a:cubicBezTo>
                      <a:pt x="2415892" y="151733"/>
                      <a:pt x="2426952" y="143965"/>
                      <a:pt x="2429577" y="131403"/>
                    </a:cubicBezTo>
                    <a:cubicBezTo>
                      <a:pt x="2432366" y="118177"/>
                      <a:pt x="2423522" y="102991"/>
                      <a:pt x="2409580" y="1008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0"/>
              <p:cNvSpPr/>
              <p:nvPr/>
            </p:nvSpPr>
            <p:spPr>
              <a:xfrm>
                <a:off x="16664694" y="3827038"/>
                <a:ext cx="2384236" cy="140890"/>
              </a:xfrm>
              <a:custGeom>
                <a:avLst/>
                <a:gdLst/>
                <a:ahLst/>
                <a:cxnLst/>
                <a:rect l="l" t="t" r="r" b="b"/>
                <a:pathLst>
                  <a:path w="2384236" h="140890" extrusionOk="0">
                    <a:moveTo>
                      <a:pt x="2359504" y="88020"/>
                    </a:moveTo>
                    <a:cubicBezTo>
                      <a:pt x="2295524" y="84999"/>
                      <a:pt x="2231486" y="83040"/>
                      <a:pt x="2167506" y="80602"/>
                    </a:cubicBezTo>
                    <a:cubicBezTo>
                      <a:pt x="2069097" y="76870"/>
                      <a:pt x="1970700" y="71703"/>
                      <a:pt x="1872291" y="67900"/>
                    </a:cubicBezTo>
                    <a:cubicBezTo>
                      <a:pt x="1771211" y="63981"/>
                      <a:pt x="1670084" y="60132"/>
                      <a:pt x="1569004" y="56155"/>
                    </a:cubicBezTo>
                    <a:cubicBezTo>
                      <a:pt x="1464727" y="52003"/>
                      <a:pt x="1360380" y="47851"/>
                      <a:pt x="1256103" y="43395"/>
                    </a:cubicBezTo>
                    <a:cubicBezTo>
                      <a:pt x="1151582" y="38881"/>
                      <a:pt x="1047071" y="34379"/>
                      <a:pt x="942491" y="30227"/>
                    </a:cubicBezTo>
                    <a:cubicBezTo>
                      <a:pt x="837374" y="26075"/>
                      <a:pt x="732269" y="22214"/>
                      <a:pt x="627152" y="18179"/>
                    </a:cubicBezTo>
                    <a:cubicBezTo>
                      <a:pt x="527798" y="14376"/>
                      <a:pt x="428503" y="10761"/>
                      <a:pt x="329150" y="7611"/>
                    </a:cubicBezTo>
                    <a:cubicBezTo>
                      <a:pt x="274724" y="5827"/>
                      <a:pt x="220299" y="4054"/>
                      <a:pt x="165874" y="2689"/>
                    </a:cubicBezTo>
                    <a:cubicBezTo>
                      <a:pt x="141129" y="2036"/>
                      <a:pt x="116314" y="1266"/>
                      <a:pt x="91569" y="905"/>
                    </a:cubicBezTo>
                    <a:cubicBezTo>
                      <a:pt x="78572" y="672"/>
                      <a:pt x="65576" y="427"/>
                      <a:pt x="52579" y="310"/>
                    </a:cubicBezTo>
                    <a:cubicBezTo>
                      <a:pt x="46104" y="252"/>
                      <a:pt x="39582" y="193"/>
                      <a:pt x="33107" y="135"/>
                    </a:cubicBezTo>
                    <a:cubicBezTo>
                      <a:pt x="27414" y="135"/>
                      <a:pt x="21114" y="-460"/>
                      <a:pt x="15537" y="847"/>
                    </a:cubicBezTo>
                    <a:cubicBezTo>
                      <a:pt x="7044" y="2923"/>
                      <a:pt x="580" y="9746"/>
                      <a:pt x="44" y="18587"/>
                    </a:cubicBezTo>
                    <a:cubicBezTo>
                      <a:pt x="-551" y="27253"/>
                      <a:pt x="4967" y="35557"/>
                      <a:pt x="13215" y="38228"/>
                    </a:cubicBezTo>
                    <a:cubicBezTo>
                      <a:pt x="20752" y="40724"/>
                      <a:pt x="29537" y="40479"/>
                      <a:pt x="37436" y="41074"/>
                    </a:cubicBezTo>
                    <a:cubicBezTo>
                      <a:pt x="45626" y="41669"/>
                      <a:pt x="53816" y="42264"/>
                      <a:pt x="62006" y="42859"/>
                    </a:cubicBezTo>
                    <a:cubicBezTo>
                      <a:pt x="77079" y="43932"/>
                      <a:pt x="92152" y="44760"/>
                      <a:pt x="107226" y="45588"/>
                    </a:cubicBezTo>
                    <a:cubicBezTo>
                      <a:pt x="138329" y="47372"/>
                      <a:pt x="169421" y="49262"/>
                      <a:pt x="200583" y="50872"/>
                    </a:cubicBezTo>
                    <a:cubicBezTo>
                      <a:pt x="306341" y="56272"/>
                      <a:pt x="412170" y="61077"/>
                      <a:pt x="517998" y="65883"/>
                    </a:cubicBezTo>
                    <a:cubicBezTo>
                      <a:pt x="617830" y="70513"/>
                      <a:pt x="717720" y="74490"/>
                      <a:pt x="817599" y="78934"/>
                    </a:cubicBezTo>
                    <a:cubicBezTo>
                      <a:pt x="919508" y="83506"/>
                      <a:pt x="1021474" y="87483"/>
                      <a:pt x="1123371" y="91333"/>
                    </a:cubicBezTo>
                    <a:cubicBezTo>
                      <a:pt x="1230973" y="95426"/>
                      <a:pt x="1338634" y="99520"/>
                      <a:pt x="1446247" y="103906"/>
                    </a:cubicBezTo>
                    <a:cubicBezTo>
                      <a:pt x="1549334" y="108058"/>
                      <a:pt x="1652433" y="112455"/>
                      <a:pt x="1755531" y="116841"/>
                    </a:cubicBezTo>
                    <a:cubicBezTo>
                      <a:pt x="1854348" y="120993"/>
                      <a:pt x="1953165" y="125087"/>
                      <a:pt x="2051994" y="128528"/>
                    </a:cubicBezTo>
                    <a:cubicBezTo>
                      <a:pt x="2101729" y="130312"/>
                      <a:pt x="2151464" y="132202"/>
                      <a:pt x="2201199" y="134348"/>
                    </a:cubicBezTo>
                    <a:cubicBezTo>
                      <a:pt x="2252777" y="136599"/>
                      <a:pt x="2304414" y="139153"/>
                      <a:pt x="2356051" y="140879"/>
                    </a:cubicBezTo>
                    <a:cubicBezTo>
                      <a:pt x="2356366" y="140891"/>
                      <a:pt x="2356681" y="140891"/>
                      <a:pt x="2356996" y="140891"/>
                    </a:cubicBezTo>
                    <a:cubicBezTo>
                      <a:pt x="2371031" y="140891"/>
                      <a:pt x="2383258" y="130580"/>
                      <a:pt x="2384179" y="116187"/>
                    </a:cubicBezTo>
                    <a:cubicBezTo>
                      <a:pt x="2385136" y="101958"/>
                      <a:pt x="2373924" y="88732"/>
                      <a:pt x="2359504" y="88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0"/>
              <p:cNvSpPr/>
              <p:nvPr/>
            </p:nvSpPr>
            <p:spPr>
              <a:xfrm>
                <a:off x="16664019" y="4165990"/>
                <a:ext cx="231766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2317660" h="129475" extrusionOk="0">
                    <a:moveTo>
                      <a:pt x="2289420" y="75555"/>
                    </a:moveTo>
                    <a:cubicBezTo>
                      <a:pt x="2284158" y="75508"/>
                      <a:pt x="2278943" y="75496"/>
                      <a:pt x="2273705" y="75414"/>
                    </a:cubicBezTo>
                    <a:cubicBezTo>
                      <a:pt x="2255085" y="74936"/>
                      <a:pt x="2236464" y="74178"/>
                      <a:pt x="2217844" y="73350"/>
                    </a:cubicBezTo>
                    <a:cubicBezTo>
                      <a:pt x="2116414" y="69139"/>
                      <a:pt x="2014984" y="65640"/>
                      <a:pt x="1913495" y="61955"/>
                    </a:cubicBezTo>
                    <a:cubicBezTo>
                      <a:pt x="1804762" y="57977"/>
                      <a:pt x="1696028" y="54117"/>
                      <a:pt x="1587236" y="50210"/>
                    </a:cubicBezTo>
                    <a:cubicBezTo>
                      <a:pt x="1487824" y="46652"/>
                      <a:pt x="1388413" y="43153"/>
                      <a:pt x="1289001" y="39584"/>
                    </a:cubicBezTo>
                    <a:cubicBezTo>
                      <a:pt x="1181994" y="35782"/>
                      <a:pt x="1074975" y="31991"/>
                      <a:pt x="967968" y="28189"/>
                    </a:cubicBezTo>
                    <a:cubicBezTo>
                      <a:pt x="856446" y="24211"/>
                      <a:pt x="744983" y="20293"/>
                      <a:pt x="633519" y="16385"/>
                    </a:cubicBezTo>
                    <a:cubicBezTo>
                      <a:pt x="533512" y="12944"/>
                      <a:pt x="433505" y="9387"/>
                      <a:pt x="333440" y="6716"/>
                    </a:cubicBezTo>
                    <a:cubicBezTo>
                      <a:pt x="280205" y="5293"/>
                      <a:pt x="226970" y="3870"/>
                      <a:pt x="173723" y="2739"/>
                    </a:cubicBezTo>
                    <a:cubicBezTo>
                      <a:pt x="144825" y="2086"/>
                      <a:pt x="115973" y="1491"/>
                      <a:pt x="87075" y="954"/>
                    </a:cubicBezTo>
                    <a:cubicBezTo>
                      <a:pt x="74311" y="663"/>
                      <a:pt x="61489" y="476"/>
                      <a:pt x="48738" y="243"/>
                    </a:cubicBezTo>
                    <a:cubicBezTo>
                      <a:pt x="42333" y="126"/>
                      <a:pt x="35858" y="-119"/>
                      <a:pt x="29453" y="68"/>
                    </a:cubicBezTo>
                    <a:cubicBezTo>
                      <a:pt x="24448" y="243"/>
                      <a:pt x="19723" y="324"/>
                      <a:pt x="15196" y="1853"/>
                    </a:cubicBezTo>
                    <a:cubicBezTo>
                      <a:pt x="15196" y="1853"/>
                      <a:pt x="15208" y="1853"/>
                      <a:pt x="15208" y="1841"/>
                    </a:cubicBezTo>
                    <a:cubicBezTo>
                      <a:pt x="15126" y="1864"/>
                      <a:pt x="15056" y="1899"/>
                      <a:pt x="14986" y="1922"/>
                    </a:cubicBezTo>
                    <a:cubicBezTo>
                      <a:pt x="14986" y="1922"/>
                      <a:pt x="14974" y="1922"/>
                      <a:pt x="14974" y="1922"/>
                    </a:cubicBezTo>
                    <a:cubicBezTo>
                      <a:pt x="14963" y="1922"/>
                      <a:pt x="14939" y="1934"/>
                      <a:pt x="14928" y="1934"/>
                    </a:cubicBezTo>
                    <a:cubicBezTo>
                      <a:pt x="14928" y="1934"/>
                      <a:pt x="14939" y="1934"/>
                      <a:pt x="14939" y="1934"/>
                    </a:cubicBezTo>
                    <a:cubicBezTo>
                      <a:pt x="14869" y="1958"/>
                      <a:pt x="14811" y="1981"/>
                      <a:pt x="14741" y="2004"/>
                    </a:cubicBezTo>
                    <a:cubicBezTo>
                      <a:pt x="6878" y="4395"/>
                      <a:pt x="788" y="10938"/>
                      <a:pt x="64" y="19826"/>
                    </a:cubicBezTo>
                    <a:cubicBezTo>
                      <a:pt x="-741" y="29495"/>
                      <a:pt x="6096" y="39502"/>
                      <a:pt x="15721" y="41625"/>
                    </a:cubicBezTo>
                    <a:cubicBezTo>
                      <a:pt x="19979" y="43036"/>
                      <a:pt x="24704" y="43340"/>
                      <a:pt x="29033" y="43620"/>
                    </a:cubicBezTo>
                    <a:cubicBezTo>
                      <a:pt x="35321" y="44039"/>
                      <a:pt x="41621" y="44448"/>
                      <a:pt x="47909" y="44809"/>
                    </a:cubicBezTo>
                    <a:cubicBezTo>
                      <a:pt x="60311" y="45462"/>
                      <a:pt x="72654" y="46174"/>
                      <a:pt x="85010" y="46827"/>
                    </a:cubicBezTo>
                    <a:cubicBezTo>
                      <a:pt x="189111" y="52227"/>
                      <a:pt x="293213" y="57208"/>
                      <a:pt x="397374" y="61418"/>
                    </a:cubicBezTo>
                    <a:cubicBezTo>
                      <a:pt x="507706" y="65874"/>
                      <a:pt x="618096" y="69781"/>
                      <a:pt x="728498" y="73817"/>
                    </a:cubicBezTo>
                    <a:cubicBezTo>
                      <a:pt x="826008" y="77374"/>
                      <a:pt x="923588" y="80873"/>
                      <a:pt x="1021098" y="84384"/>
                    </a:cubicBezTo>
                    <a:cubicBezTo>
                      <a:pt x="1130007" y="88303"/>
                      <a:pt x="1238916" y="92222"/>
                      <a:pt x="1347766" y="96071"/>
                    </a:cubicBezTo>
                    <a:cubicBezTo>
                      <a:pt x="1451214" y="99745"/>
                      <a:pt x="1554605" y="103489"/>
                      <a:pt x="1657995" y="107163"/>
                    </a:cubicBezTo>
                    <a:cubicBezTo>
                      <a:pt x="1767848" y="111082"/>
                      <a:pt x="1877772" y="114931"/>
                      <a:pt x="1987696" y="118733"/>
                    </a:cubicBezTo>
                    <a:cubicBezTo>
                      <a:pt x="2038504" y="120517"/>
                      <a:pt x="2089301" y="122232"/>
                      <a:pt x="2140109" y="124017"/>
                    </a:cubicBezTo>
                    <a:cubicBezTo>
                      <a:pt x="2189553" y="125743"/>
                      <a:pt x="2239043" y="126384"/>
                      <a:pt x="2288428" y="129417"/>
                    </a:cubicBezTo>
                    <a:cubicBezTo>
                      <a:pt x="2289023" y="129452"/>
                      <a:pt x="2289606" y="129475"/>
                      <a:pt x="2290190" y="129475"/>
                    </a:cubicBezTo>
                    <a:cubicBezTo>
                      <a:pt x="2305461" y="129475"/>
                      <a:pt x="2318376" y="116948"/>
                      <a:pt x="2317630" y="101238"/>
                    </a:cubicBezTo>
                    <a:cubicBezTo>
                      <a:pt x="2316907" y="85935"/>
                      <a:pt x="2304085" y="75729"/>
                      <a:pt x="2289420" y="755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7" name="Google Shape;1627;p30"/>
            <p:cNvSpPr/>
            <p:nvPr/>
          </p:nvSpPr>
          <p:spPr>
            <a:xfrm>
              <a:off x="16318633" y="-531490"/>
              <a:ext cx="277180" cy="5192970"/>
            </a:xfrm>
            <a:custGeom>
              <a:avLst/>
              <a:gdLst/>
              <a:ahLst/>
              <a:cxnLst/>
              <a:rect l="l" t="t" r="r" b="b"/>
              <a:pathLst>
                <a:path w="277180" h="5192970" extrusionOk="0">
                  <a:moveTo>
                    <a:pt x="24966" y="5192865"/>
                  </a:moveTo>
                  <a:cubicBezTo>
                    <a:pt x="9776" y="5191617"/>
                    <a:pt x="-677" y="5178333"/>
                    <a:pt x="34" y="5163496"/>
                  </a:cubicBezTo>
                  <a:cubicBezTo>
                    <a:pt x="9893" y="4946449"/>
                    <a:pt x="19448" y="4729402"/>
                    <a:pt x="29119" y="4512296"/>
                  </a:cubicBezTo>
                  <a:cubicBezTo>
                    <a:pt x="38908" y="4294654"/>
                    <a:pt x="48649" y="4076954"/>
                    <a:pt x="58379" y="3859312"/>
                  </a:cubicBezTo>
                  <a:cubicBezTo>
                    <a:pt x="68646" y="3629679"/>
                    <a:pt x="78913" y="3400059"/>
                    <a:pt x="89179" y="3170368"/>
                  </a:cubicBezTo>
                  <a:cubicBezTo>
                    <a:pt x="99213" y="2946381"/>
                    <a:pt x="109246" y="2722382"/>
                    <a:pt x="119268" y="2498395"/>
                  </a:cubicBezTo>
                  <a:cubicBezTo>
                    <a:pt x="129593" y="2267585"/>
                    <a:pt x="139918" y="2036763"/>
                    <a:pt x="150430" y="1805953"/>
                  </a:cubicBezTo>
                  <a:cubicBezTo>
                    <a:pt x="160405" y="1586771"/>
                    <a:pt x="170730" y="1367648"/>
                    <a:pt x="180996" y="1148571"/>
                  </a:cubicBezTo>
                  <a:cubicBezTo>
                    <a:pt x="191380" y="926835"/>
                    <a:pt x="201355" y="705099"/>
                    <a:pt x="211738" y="483363"/>
                  </a:cubicBezTo>
                  <a:cubicBezTo>
                    <a:pt x="215716" y="399047"/>
                    <a:pt x="219928" y="314731"/>
                    <a:pt x="224256" y="230415"/>
                  </a:cubicBezTo>
                  <a:cubicBezTo>
                    <a:pt x="226333" y="189954"/>
                    <a:pt x="228585" y="149482"/>
                    <a:pt x="230848" y="109021"/>
                  </a:cubicBezTo>
                  <a:cubicBezTo>
                    <a:pt x="231921" y="89613"/>
                    <a:pt x="233158" y="70274"/>
                    <a:pt x="234651" y="50878"/>
                  </a:cubicBezTo>
                  <a:cubicBezTo>
                    <a:pt x="235421" y="41675"/>
                    <a:pt x="236378" y="32484"/>
                    <a:pt x="237381" y="23282"/>
                  </a:cubicBezTo>
                  <a:cubicBezTo>
                    <a:pt x="238093" y="17112"/>
                    <a:pt x="239166" y="11000"/>
                    <a:pt x="243378" y="6195"/>
                  </a:cubicBezTo>
                  <a:cubicBezTo>
                    <a:pt x="251743" y="-3358"/>
                    <a:pt x="266047" y="-1282"/>
                    <a:pt x="273117" y="8446"/>
                  </a:cubicBezTo>
                  <a:cubicBezTo>
                    <a:pt x="277690" y="14674"/>
                    <a:pt x="276850" y="23690"/>
                    <a:pt x="277037" y="30992"/>
                  </a:cubicBezTo>
                  <a:cubicBezTo>
                    <a:pt x="277270" y="43693"/>
                    <a:pt x="277212" y="56383"/>
                    <a:pt x="276920" y="69085"/>
                  </a:cubicBezTo>
                  <a:cubicBezTo>
                    <a:pt x="276325" y="95374"/>
                    <a:pt x="275438" y="121594"/>
                    <a:pt x="274552" y="147884"/>
                  </a:cubicBezTo>
                  <a:cubicBezTo>
                    <a:pt x="272533" y="204429"/>
                    <a:pt x="270398" y="261032"/>
                    <a:pt x="268205" y="317647"/>
                  </a:cubicBezTo>
                  <a:cubicBezTo>
                    <a:pt x="264052" y="425337"/>
                    <a:pt x="259362" y="533038"/>
                    <a:pt x="254671" y="640728"/>
                  </a:cubicBezTo>
                  <a:cubicBezTo>
                    <a:pt x="245058" y="862289"/>
                    <a:pt x="235561" y="1083908"/>
                    <a:pt x="226065" y="1305516"/>
                  </a:cubicBezTo>
                  <a:cubicBezTo>
                    <a:pt x="216393" y="1532419"/>
                    <a:pt x="206535" y="1759368"/>
                    <a:pt x="196513" y="1986271"/>
                  </a:cubicBezTo>
                  <a:cubicBezTo>
                    <a:pt x="186666" y="2209314"/>
                    <a:pt x="176691" y="2432356"/>
                    <a:pt x="166716" y="2655398"/>
                  </a:cubicBezTo>
                  <a:cubicBezTo>
                    <a:pt x="156508" y="2883071"/>
                    <a:pt x="146358" y="3110674"/>
                    <a:pt x="136150" y="3338347"/>
                  </a:cubicBezTo>
                  <a:cubicBezTo>
                    <a:pt x="125941" y="3566615"/>
                    <a:pt x="115733" y="3794812"/>
                    <a:pt x="105524" y="4023080"/>
                  </a:cubicBezTo>
                  <a:cubicBezTo>
                    <a:pt x="95678" y="4243988"/>
                    <a:pt x="85703" y="4464896"/>
                    <a:pt x="75844" y="4685862"/>
                  </a:cubicBezTo>
                  <a:cubicBezTo>
                    <a:pt x="68728" y="4846539"/>
                    <a:pt x="61424" y="5007217"/>
                    <a:pt x="54296" y="5167964"/>
                  </a:cubicBezTo>
                  <a:cubicBezTo>
                    <a:pt x="53678" y="5182030"/>
                    <a:pt x="40693" y="5192970"/>
                    <a:pt x="27054" y="5192970"/>
                  </a:cubicBezTo>
                  <a:cubicBezTo>
                    <a:pt x="26354" y="5192947"/>
                    <a:pt x="25654" y="5192924"/>
                    <a:pt x="24966" y="519286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16886373" y="152255"/>
              <a:ext cx="2338191" cy="786482"/>
            </a:xfrm>
            <a:custGeom>
              <a:avLst/>
              <a:gdLst/>
              <a:ahLst/>
              <a:cxnLst/>
              <a:rect l="l" t="t" r="r" b="b"/>
              <a:pathLst>
                <a:path w="2338191" h="786482" extrusionOk="0">
                  <a:moveTo>
                    <a:pt x="2276996" y="173947"/>
                  </a:moveTo>
                  <a:cubicBezTo>
                    <a:pt x="2163689" y="163625"/>
                    <a:pt x="2050277" y="152288"/>
                    <a:pt x="1937145" y="139948"/>
                  </a:cubicBezTo>
                  <a:cubicBezTo>
                    <a:pt x="1681761" y="112714"/>
                    <a:pt x="1425245" y="98951"/>
                    <a:pt x="1169558" y="75694"/>
                  </a:cubicBezTo>
                  <a:cubicBezTo>
                    <a:pt x="935058" y="51375"/>
                    <a:pt x="700546" y="25610"/>
                    <a:pt x="464820" y="19137"/>
                  </a:cubicBezTo>
                  <a:cubicBezTo>
                    <a:pt x="440716" y="17842"/>
                    <a:pt x="416613" y="16594"/>
                    <a:pt x="392521" y="15230"/>
                  </a:cubicBezTo>
                  <a:cubicBezTo>
                    <a:pt x="347535" y="12675"/>
                    <a:pt x="302548" y="9410"/>
                    <a:pt x="257619" y="6564"/>
                  </a:cubicBezTo>
                  <a:cubicBezTo>
                    <a:pt x="236608" y="5199"/>
                    <a:pt x="215654" y="4254"/>
                    <a:pt x="194713" y="3006"/>
                  </a:cubicBezTo>
                  <a:cubicBezTo>
                    <a:pt x="175743" y="1898"/>
                    <a:pt x="156819" y="1478"/>
                    <a:pt x="137907" y="335"/>
                  </a:cubicBezTo>
                  <a:cubicBezTo>
                    <a:pt x="132237" y="-644"/>
                    <a:pt x="126684" y="580"/>
                    <a:pt x="122029" y="3263"/>
                  </a:cubicBezTo>
                  <a:cubicBezTo>
                    <a:pt x="69961" y="-5205"/>
                    <a:pt x="40444" y="46278"/>
                    <a:pt x="28544" y="90845"/>
                  </a:cubicBezTo>
                  <a:cubicBezTo>
                    <a:pt x="20342" y="217196"/>
                    <a:pt x="9341" y="345413"/>
                    <a:pt x="7019" y="473503"/>
                  </a:cubicBezTo>
                  <a:cubicBezTo>
                    <a:pt x="-9735" y="604986"/>
                    <a:pt x="-7354" y="651290"/>
                    <a:pt x="139949" y="660878"/>
                  </a:cubicBezTo>
                  <a:cubicBezTo>
                    <a:pt x="156306" y="661216"/>
                    <a:pt x="172698" y="661379"/>
                    <a:pt x="189089" y="661449"/>
                  </a:cubicBezTo>
                  <a:cubicBezTo>
                    <a:pt x="189124" y="661449"/>
                    <a:pt x="189159" y="661449"/>
                    <a:pt x="189194" y="661461"/>
                  </a:cubicBezTo>
                  <a:cubicBezTo>
                    <a:pt x="338341" y="675761"/>
                    <a:pt x="488445" y="676892"/>
                    <a:pt x="638012" y="684065"/>
                  </a:cubicBezTo>
                  <a:cubicBezTo>
                    <a:pt x="760874" y="692789"/>
                    <a:pt x="883899" y="699309"/>
                    <a:pt x="1006995" y="704360"/>
                  </a:cubicBezTo>
                  <a:cubicBezTo>
                    <a:pt x="1175135" y="707264"/>
                    <a:pt x="1343159" y="726497"/>
                    <a:pt x="1511241" y="736225"/>
                  </a:cubicBezTo>
                  <a:cubicBezTo>
                    <a:pt x="1715711" y="748273"/>
                    <a:pt x="1919225" y="770457"/>
                    <a:pt x="2123450" y="785830"/>
                  </a:cubicBezTo>
                  <a:cubicBezTo>
                    <a:pt x="2133449" y="786098"/>
                    <a:pt x="2144322" y="786483"/>
                    <a:pt x="2155476" y="786483"/>
                  </a:cubicBezTo>
                  <a:cubicBezTo>
                    <a:pt x="2201197" y="786483"/>
                    <a:pt x="2251679" y="779916"/>
                    <a:pt x="2266134" y="731349"/>
                  </a:cubicBezTo>
                  <a:cubicBezTo>
                    <a:pt x="2308274" y="619204"/>
                    <a:pt x="2306372" y="497681"/>
                    <a:pt x="2326498" y="380859"/>
                  </a:cubicBezTo>
                  <a:cubicBezTo>
                    <a:pt x="2332599" y="319497"/>
                    <a:pt x="2367506" y="187127"/>
                    <a:pt x="2276996" y="1739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16263684" y="4924087"/>
              <a:ext cx="3212847" cy="265249"/>
            </a:xfrm>
            <a:custGeom>
              <a:avLst/>
              <a:gdLst/>
              <a:ahLst/>
              <a:cxnLst/>
              <a:rect l="l" t="t" r="r" b="b"/>
              <a:pathLst>
                <a:path w="3212847" h="265249" extrusionOk="0">
                  <a:moveTo>
                    <a:pt x="3182393" y="265192"/>
                  </a:moveTo>
                  <a:cubicBezTo>
                    <a:pt x="3164648" y="264714"/>
                    <a:pt x="3146961" y="262754"/>
                    <a:pt x="3129274" y="261459"/>
                  </a:cubicBezTo>
                  <a:cubicBezTo>
                    <a:pt x="3113372" y="260270"/>
                    <a:pt x="3097518" y="259208"/>
                    <a:pt x="3081616" y="258193"/>
                  </a:cubicBezTo>
                  <a:cubicBezTo>
                    <a:pt x="3048319" y="256059"/>
                    <a:pt x="3014964" y="254041"/>
                    <a:pt x="2981667" y="251965"/>
                  </a:cubicBezTo>
                  <a:cubicBezTo>
                    <a:pt x="2913767" y="247696"/>
                    <a:pt x="2845995" y="242704"/>
                    <a:pt x="2778153" y="237607"/>
                  </a:cubicBezTo>
                  <a:cubicBezTo>
                    <a:pt x="2642948" y="227343"/>
                    <a:pt x="2507509" y="218561"/>
                    <a:pt x="2372187" y="210256"/>
                  </a:cubicBezTo>
                  <a:cubicBezTo>
                    <a:pt x="2234077" y="201835"/>
                    <a:pt x="2096142" y="191805"/>
                    <a:pt x="1958148" y="182369"/>
                  </a:cubicBezTo>
                  <a:cubicBezTo>
                    <a:pt x="1820808" y="172933"/>
                    <a:pt x="1683409" y="164092"/>
                    <a:pt x="1546069" y="155076"/>
                  </a:cubicBezTo>
                  <a:cubicBezTo>
                    <a:pt x="1409207" y="146118"/>
                    <a:pt x="1272403" y="136321"/>
                    <a:pt x="1135541" y="127667"/>
                  </a:cubicBezTo>
                  <a:cubicBezTo>
                    <a:pt x="999332" y="119059"/>
                    <a:pt x="863124" y="109157"/>
                    <a:pt x="726962" y="99546"/>
                  </a:cubicBezTo>
                  <a:cubicBezTo>
                    <a:pt x="592468" y="90110"/>
                    <a:pt x="457858" y="81980"/>
                    <a:pt x="323376" y="73314"/>
                  </a:cubicBezTo>
                  <a:cubicBezTo>
                    <a:pt x="272159" y="69990"/>
                    <a:pt x="221001" y="66783"/>
                    <a:pt x="169772" y="63167"/>
                  </a:cubicBezTo>
                  <a:cubicBezTo>
                    <a:pt x="143779" y="61382"/>
                    <a:pt x="117785" y="59551"/>
                    <a:pt x="91780" y="57475"/>
                  </a:cubicBezTo>
                  <a:cubicBezTo>
                    <a:pt x="79729" y="56472"/>
                    <a:pt x="67689" y="55516"/>
                    <a:pt x="55637" y="54571"/>
                  </a:cubicBezTo>
                  <a:cubicBezTo>
                    <a:pt x="44297" y="53684"/>
                    <a:pt x="32852" y="53323"/>
                    <a:pt x="22935" y="51865"/>
                  </a:cubicBezTo>
                  <a:cubicBezTo>
                    <a:pt x="9729" y="49976"/>
                    <a:pt x="-538" y="38732"/>
                    <a:pt x="22" y="24969"/>
                  </a:cubicBezTo>
                  <a:cubicBezTo>
                    <a:pt x="605" y="11194"/>
                    <a:pt x="12820" y="-703"/>
                    <a:pt x="26867" y="32"/>
                  </a:cubicBezTo>
                  <a:cubicBezTo>
                    <a:pt x="32269" y="-73"/>
                    <a:pt x="37752" y="522"/>
                    <a:pt x="43107" y="825"/>
                  </a:cubicBezTo>
                  <a:cubicBezTo>
                    <a:pt x="51717" y="1303"/>
                    <a:pt x="60374" y="1770"/>
                    <a:pt x="69042" y="2248"/>
                  </a:cubicBezTo>
                  <a:cubicBezTo>
                    <a:pt x="84477" y="3076"/>
                    <a:pt x="99900" y="3846"/>
                    <a:pt x="115335" y="4744"/>
                  </a:cubicBezTo>
                  <a:cubicBezTo>
                    <a:pt x="148516" y="6704"/>
                    <a:pt x="181696" y="8780"/>
                    <a:pt x="214864" y="11031"/>
                  </a:cubicBezTo>
                  <a:cubicBezTo>
                    <a:pt x="282589" y="15603"/>
                    <a:pt x="350244" y="20292"/>
                    <a:pt x="417970" y="25039"/>
                  </a:cubicBezTo>
                  <a:cubicBezTo>
                    <a:pt x="551810" y="34475"/>
                    <a:pt x="685767" y="43199"/>
                    <a:pt x="819654" y="51620"/>
                  </a:cubicBezTo>
                  <a:cubicBezTo>
                    <a:pt x="957764" y="60345"/>
                    <a:pt x="1095758" y="69361"/>
                    <a:pt x="1233810" y="78796"/>
                  </a:cubicBezTo>
                  <a:cubicBezTo>
                    <a:pt x="1371383" y="88232"/>
                    <a:pt x="1509027" y="96595"/>
                    <a:pt x="1646601" y="105972"/>
                  </a:cubicBezTo>
                  <a:cubicBezTo>
                    <a:pt x="1784653" y="115408"/>
                    <a:pt x="1922763" y="124424"/>
                    <a:pt x="2060932" y="133265"/>
                  </a:cubicBezTo>
                  <a:cubicBezTo>
                    <a:pt x="2127525" y="137534"/>
                    <a:pt x="2194119" y="141569"/>
                    <a:pt x="2260712" y="146025"/>
                  </a:cubicBezTo>
                  <a:cubicBezTo>
                    <a:pt x="2330152" y="150714"/>
                    <a:pt x="2399534" y="155939"/>
                    <a:pt x="2468974" y="160558"/>
                  </a:cubicBezTo>
                  <a:cubicBezTo>
                    <a:pt x="2535509" y="165072"/>
                    <a:pt x="2602044" y="169574"/>
                    <a:pt x="2668626" y="173913"/>
                  </a:cubicBezTo>
                  <a:cubicBezTo>
                    <a:pt x="2736282" y="178298"/>
                    <a:pt x="2804007" y="181867"/>
                    <a:pt x="2871662" y="185961"/>
                  </a:cubicBezTo>
                  <a:cubicBezTo>
                    <a:pt x="2924302" y="189168"/>
                    <a:pt x="2976837" y="192842"/>
                    <a:pt x="3029419" y="196587"/>
                  </a:cubicBezTo>
                  <a:cubicBezTo>
                    <a:pt x="3055179" y="198429"/>
                    <a:pt x="3080997" y="200202"/>
                    <a:pt x="3106757" y="201929"/>
                  </a:cubicBezTo>
                  <a:cubicBezTo>
                    <a:pt x="3132751" y="203655"/>
                    <a:pt x="3158931" y="204063"/>
                    <a:pt x="3184866" y="206792"/>
                  </a:cubicBezTo>
                  <a:cubicBezTo>
                    <a:pt x="3192578" y="207620"/>
                    <a:pt x="3199461" y="210233"/>
                    <a:pt x="3204863" y="215995"/>
                  </a:cubicBezTo>
                  <a:cubicBezTo>
                    <a:pt x="3210264" y="221687"/>
                    <a:pt x="3213169" y="229466"/>
                    <a:pt x="3212819" y="237234"/>
                  </a:cubicBezTo>
                  <a:cubicBezTo>
                    <a:pt x="3212177" y="253050"/>
                    <a:pt x="3198726" y="265250"/>
                    <a:pt x="3183151" y="265250"/>
                  </a:cubicBezTo>
                  <a:cubicBezTo>
                    <a:pt x="3182917" y="265203"/>
                    <a:pt x="3182649" y="265203"/>
                    <a:pt x="3182393" y="26519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16356795" y="4622893"/>
              <a:ext cx="3112120" cy="265500"/>
            </a:xfrm>
            <a:custGeom>
              <a:avLst/>
              <a:gdLst/>
              <a:ahLst/>
              <a:cxnLst/>
              <a:rect l="l" t="t" r="r" b="b"/>
              <a:pathLst>
                <a:path w="3112120" h="265500" extrusionOk="0">
                  <a:moveTo>
                    <a:pt x="3084171" y="265442"/>
                  </a:moveTo>
                  <a:cubicBezTo>
                    <a:pt x="2955557" y="256426"/>
                    <a:pt x="2827002" y="247224"/>
                    <a:pt x="2698388" y="238324"/>
                  </a:cubicBezTo>
                  <a:cubicBezTo>
                    <a:pt x="2565447" y="229122"/>
                    <a:pt x="2432551" y="219698"/>
                    <a:pt x="2299667" y="210320"/>
                  </a:cubicBezTo>
                  <a:cubicBezTo>
                    <a:pt x="2164520" y="200768"/>
                    <a:pt x="2029444" y="191332"/>
                    <a:pt x="1894355" y="181838"/>
                  </a:cubicBezTo>
                  <a:cubicBezTo>
                    <a:pt x="1753223" y="171865"/>
                    <a:pt x="1612137" y="162021"/>
                    <a:pt x="1471064" y="152049"/>
                  </a:cubicBezTo>
                  <a:cubicBezTo>
                    <a:pt x="1337282" y="142671"/>
                    <a:pt x="1203570" y="133294"/>
                    <a:pt x="1069788" y="123870"/>
                  </a:cubicBezTo>
                  <a:cubicBezTo>
                    <a:pt x="941116" y="114854"/>
                    <a:pt x="812444" y="105768"/>
                    <a:pt x="683772" y="96694"/>
                  </a:cubicBezTo>
                  <a:cubicBezTo>
                    <a:pt x="544892" y="86966"/>
                    <a:pt x="405953" y="77110"/>
                    <a:pt x="267061" y="67080"/>
                  </a:cubicBezTo>
                  <a:cubicBezTo>
                    <a:pt x="202743" y="62461"/>
                    <a:pt x="138307" y="58064"/>
                    <a:pt x="74642" y="52419"/>
                  </a:cubicBezTo>
                  <a:cubicBezTo>
                    <a:pt x="69929" y="51987"/>
                    <a:pt x="64994" y="51882"/>
                    <a:pt x="60246" y="51159"/>
                  </a:cubicBezTo>
                  <a:cubicBezTo>
                    <a:pt x="58472" y="51042"/>
                    <a:pt x="56711" y="50832"/>
                    <a:pt x="54937" y="50646"/>
                  </a:cubicBezTo>
                  <a:cubicBezTo>
                    <a:pt x="50247" y="50109"/>
                    <a:pt x="45616" y="49514"/>
                    <a:pt x="40926" y="48990"/>
                  </a:cubicBezTo>
                  <a:cubicBezTo>
                    <a:pt x="34871" y="48278"/>
                    <a:pt x="28816" y="46797"/>
                    <a:pt x="22877" y="45432"/>
                  </a:cubicBezTo>
                  <a:cubicBezTo>
                    <a:pt x="16647" y="44009"/>
                    <a:pt x="9880" y="41455"/>
                    <a:pt x="5424" y="36766"/>
                  </a:cubicBezTo>
                  <a:cubicBezTo>
                    <a:pt x="-3128" y="27634"/>
                    <a:pt x="-1110" y="14046"/>
                    <a:pt x="8271" y="6511"/>
                  </a:cubicBezTo>
                  <a:cubicBezTo>
                    <a:pt x="13789" y="2055"/>
                    <a:pt x="22399" y="1169"/>
                    <a:pt x="29282" y="633"/>
                  </a:cubicBezTo>
                  <a:cubicBezTo>
                    <a:pt x="37951" y="-137"/>
                    <a:pt x="46549" y="-79"/>
                    <a:pt x="55217" y="154"/>
                  </a:cubicBezTo>
                  <a:cubicBezTo>
                    <a:pt x="69999" y="446"/>
                    <a:pt x="84769" y="1461"/>
                    <a:pt x="99551" y="2347"/>
                  </a:cubicBezTo>
                  <a:cubicBezTo>
                    <a:pt x="131657" y="4307"/>
                    <a:pt x="163706" y="6324"/>
                    <a:pt x="195824" y="8517"/>
                  </a:cubicBezTo>
                  <a:cubicBezTo>
                    <a:pt x="266454" y="13264"/>
                    <a:pt x="337085" y="18070"/>
                    <a:pt x="407703" y="22992"/>
                  </a:cubicBezTo>
                  <a:cubicBezTo>
                    <a:pt x="541007" y="32253"/>
                    <a:pt x="674369" y="41560"/>
                    <a:pt x="807672" y="50937"/>
                  </a:cubicBezTo>
                  <a:cubicBezTo>
                    <a:pt x="938071" y="60140"/>
                    <a:pt x="1068400" y="69273"/>
                    <a:pt x="1198798" y="78405"/>
                  </a:cubicBezTo>
                  <a:cubicBezTo>
                    <a:pt x="1333700" y="87899"/>
                    <a:pt x="1468556" y="97393"/>
                    <a:pt x="1603399" y="106829"/>
                  </a:cubicBezTo>
                  <a:cubicBezTo>
                    <a:pt x="1741218" y="116557"/>
                    <a:pt x="1878966" y="126237"/>
                    <a:pt x="2016785" y="135907"/>
                  </a:cubicBezTo>
                  <a:cubicBezTo>
                    <a:pt x="2150917" y="145342"/>
                    <a:pt x="2285108" y="154720"/>
                    <a:pt x="2419251" y="164214"/>
                  </a:cubicBezTo>
                  <a:cubicBezTo>
                    <a:pt x="2555401" y="173767"/>
                    <a:pt x="2691493" y="183319"/>
                    <a:pt x="2827585" y="192871"/>
                  </a:cubicBezTo>
                  <a:cubicBezTo>
                    <a:pt x="2913581" y="198925"/>
                    <a:pt x="2999587" y="204978"/>
                    <a:pt x="3085583" y="211032"/>
                  </a:cubicBezTo>
                  <a:cubicBezTo>
                    <a:pt x="3100364" y="212035"/>
                    <a:pt x="3112475" y="223616"/>
                    <a:pt x="3112113" y="238919"/>
                  </a:cubicBezTo>
                  <a:cubicBezTo>
                    <a:pt x="3111716" y="252729"/>
                    <a:pt x="3099944" y="265500"/>
                    <a:pt x="3085839" y="265500"/>
                  </a:cubicBezTo>
                  <a:cubicBezTo>
                    <a:pt x="3085303" y="265500"/>
                    <a:pt x="3084743" y="265489"/>
                    <a:pt x="3084171" y="26544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15821153" y="-642493"/>
              <a:ext cx="729268" cy="5637575"/>
            </a:xfrm>
            <a:custGeom>
              <a:avLst/>
              <a:gdLst/>
              <a:ahLst/>
              <a:cxnLst/>
              <a:rect l="l" t="t" r="r" b="b"/>
              <a:pathLst>
                <a:path w="729268" h="5637575" extrusionOk="0">
                  <a:moveTo>
                    <a:pt x="727967" y="69062"/>
                  </a:moveTo>
                  <a:cubicBezTo>
                    <a:pt x="724525" y="53282"/>
                    <a:pt x="709627" y="42061"/>
                    <a:pt x="693480" y="43309"/>
                  </a:cubicBezTo>
                  <a:cubicBezTo>
                    <a:pt x="692407" y="43368"/>
                    <a:pt x="691345" y="43543"/>
                    <a:pt x="690272" y="43729"/>
                  </a:cubicBezTo>
                  <a:cubicBezTo>
                    <a:pt x="674487" y="39519"/>
                    <a:pt x="656800" y="39927"/>
                    <a:pt x="641015" y="37792"/>
                  </a:cubicBezTo>
                  <a:cubicBezTo>
                    <a:pt x="574422" y="30316"/>
                    <a:pt x="507653" y="24088"/>
                    <a:pt x="440885" y="18746"/>
                  </a:cubicBezTo>
                  <a:cubicBezTo>
                    <a:pt x="423618" y="16611"/>
                    <a:pt x="404975" y="14710"/>
                    <a:pt x="385690" y="13579"/>
                  </a:cubicBezTo>
                  <a:cubicBezTo>
                    <a:pt x="345685" y="2125"/>
                    <a:pt x="305096" y="-5351"/>
                    <a:pt x="264076" y="4738"/>
                  </a:cubicBezTo>
                  <a:cubicBezTo>
                    <a:pt x="209359" y="21942"/>
                    <a:pt x="222169" y="90652"/>
                    <a:pt x="209826" y="135510"/>
                  </a:cubicBezTo>
                  <a:cubicBezTo>
                    <a:pt x="174627" y="325614"/>
                    <a:pt x="172201" y="519533"/>
                    <a:pt x="166799" y="712191"/>
                  </a:cubicBezTo>
                  <a:cubicBezTo>
                    <a:pt x="156532" y="892743"/>
                    <a:pt x="156591" y="1073657"/>
                    <a:pt x="147211" y="1254279"/>
                  </a:cubicBezTo>
                  <a:cubicBezTo>
                    <a:pt x="133619" y="1493277"/>
                    <a:pt x="116819" y="1732170"/>
                    <a:pt x="111546" y="1971530"/>
                  </a:cubicBezTo>
                  <a:cubicBezTo>
                    <a:pt x="98841" y="2438679"/>
                    <a:pt x="80092" y="2905466"/>
                    <a:pt x="55464" y="3372137"/>
                  </a:cubicBezTo>
                  <a:cubicBezTo>
                    <a:pt x="36949" y="3725485"/>
                    <a:pt x="37602" y="4079474"/>
                    <a:pt x="26204" y="4432997"/>
                  </a:cubicBezTo>
                  <a:cubicBezTo>
                    <a:pt x="12075" y="4668554"/>
                    <a:pt x="-2578" y="4904181"/>
                    <a:pt x="385" y="5140334"/>
                  </a:cubicBezTo>
                  <a:cubicBezTo>
                    <a:pt x="4305" y="5228685"/>
                    <a:pt x="-2765" y="5319171"/>
                    <a:pt x="3710" y="5407581"/>
                  </a:cubicBezTo>
                  <a:cubicBezTo>
                    <a:pt x="5612" y="5460627"/>
                    <a:pt x="8400" y="5513731"/>
                    <a:pt x="6265" y="5566602"/>
                  </a:cubicBezTo>
                  <a:cubicBezTo>
                    <a:pt x="6767" y="5570556"/>
                    <a:pt x="7910" y="5573997"/>
                    <a:pt x="9369" y="5577169"/>
                  </a:cubicBezTo>
                  <a:cubicBezTo>
                    <a:pt x="8797" y="5580551"/>
                    <a:pt x="8610" y="5584004"/>
                    <a:pt x="9240" y="5587433"/>
                  </a:cubicBezTo>
                  <a:cubicBezTo>
                    <a:pt x="12565" y="5611518"/>
                    <a:pt x="37556" y="5620488"/>
                    <a:pt x="58626" y="5623217"/>
                  </a:cubicBezTo>
                  <a:cubicBezTo>
                    <a:pt x="179831" y="5633737"/>
                    <a:pt x="300849" y="5625608"/>
                    <a:pt x="422626" y="5637166"/>
                  </a:cubicBezTo>
                  <a:cubicBezTo>
                    <a:pt x="422626" y="5637166"/>
                    <a:pt x="422206" y="5637097"/>
                    <a:pt x="422206" y="5637097"/>
                  </a:cubicBezTo>
                  <a:cubicBezTo>
                    <a:pt x="435693" y="5638403"/>
                    <a:pt x="450918" y="5637306"/>
                    <a:pt x="462876" y="5630460"/>
                  </a:cubicBezTo>
                  <a:cubicBezTo>
                    <a:pt x="482290" y="5617467"/>
                    <a:pt x="491810" y="5587538"/>
                    <a:pt x="478720" y="5567033"/>
                  </a:cubicBezTo>
                  <a:cubicBezTo>
                    <a:pt x="456985" y="5540312"/>
                    <a:pt x="417551" y="5552477"/>
                    <a:pt x="387416" y="5549247"/>
                  </a:cubicBezTo>
                  <a:cubicBezTo>
                    <a:pt x="290163" y="5540954"/>
                    <a:pt x="192629" y="5546494"/>
                    <a:pt x="95761" y="5537268"/>
                  </a:cubicBezTo>
                  <a:cubicBezTo>
                    <a:pt x="95749" y="5537256"/>
                    <a:pt x="95737" y="5537256"/>
                    <a:pt x="95737" y="5537256"/>
                  </a:cubicBezTo>
                  <a:cubicBezTo>
                    <a:pt x="95726" y="5537256"/>
                    <a:pt x="95726" y="5537245"/>
                    <a:pt x="95714" y="5537245"/>
                  </a:cubicBezTo>
                  <a:cubicBezTo>
                    <a:pt x="89344" y="5526083"/>
                    <a:pt x="87022" y="5513055"/>
                    <a:pt x="87757" y="5500318"/>
                  </a:cubicBezTo>
                  <a:cubicBezTo>
                    <a:pt x="90989" y="5463904"/>
                    <a:pt x="94501" y="5427537"/>
                    <a:pt x="98922" y="5391263"/>
                  </a:cubicBezTo>
                  <a:cubicBezTo>
                    <a:pt x="101734" y="5376836"/>
                    <a:pt x="105467" y="5362513"/>
                    <a:pt x="108302" y="5348085"/>
                  </a:cubicBezTo>
                  <a:cubicBezTo>
                    <a:pt x="123469" y="5336258"/>
                    <a:pt x="148587" y="5339804"/>
                    <a:pt x="167452" y="5335675"/>
                  </a:cubicBezTo>
                  <a:cubicBezTo>
                    <a:pt x="189351" y="5333891"/>
                    <a:pt x="211238" y="5333132"/>
                    <a:pt x="233148" y="5332794"/>
                  </a:cubicBezTo>
                  <a:cubicBezTo>
                    <a:pt x="261299" y="5334637"/>
                    <a:pt x="289836" y="5336830"/>
                    <a:pt x="320018" y="5338708"/>
                  </a:cubicBezTo>
                  <a:cubicBezTo>
                    <a:pt x="359486" y="5341973"/>
                    <a:pt x="399316" y="5345764"/>
                    <a:pt x="439018" y="5345764"/>
                  </a:cubicBezTo>
                  <a:cubicBezTo>
                    <a:pt x="451595" y="5346592"/>
                    <a:pt x="465723" y="5346242"/>
                    <a:pt x="477413" y="5342440"/>
                  </a:cubicBezTo>
                  <a:cubicBezTo>
                    <a:pt x="477471" y="5342440"/>
                    <a:pt x="477530" y="5342382"/>
                    <a:pt x="477530" y="5342382"/>
                  </a:cubicBezTo>
                  <a:cubicBezTo>
                    <a:pt x="492008" y="5338229"/>
                    <a:pt x="504480" y="5327079"/>
                    <a:pt x="507443" y="5310109"/>
                  </a:cubicBezTo>
                  <a:cubicBezTo>
                    <a:pt x="508097" y="5261156"/>
                    <a:pt x="509100" y="5212088"/>
                    <a:pt x="514210" y="5163253"/>
                  </a:cubicBezTo>
                  <a:cubicBezTo>
                    <a:pt x="526145" y="4828893"/>
                    <a:pt x="536820" y="4494429"/>
                    <a:pt x="545605" y="4160011"/>
                  </a:cubicBezTo>
                  <a:cubicBezTo>
                    <a:pt x="555697" y="3589803"/>
                    <a:pt x="606738" y="3021904"/>
                    <a:pt x="640385" y="2452932"/>
                  </a:cubicBezTo>
                  <a:cubicBezTo>
                    <a:pt x="661817" y="2106885"/>
                    <a:pt x="685197" y="1761026"/>
                    <a:pt x="699139" y="1414618"/>
                  </a:cubicBezTo>
                  <a:cubicBezTo>
                    <a:pt x="713617" y="1077296"/>
                    <a:pt x="711190" y="739437"/>
                    <a:pt x="720979" y="402057"/>
                  </a:cubicBezTo>
                  <a:cubicBezTo>
                    <a:pt x="722857" y="291090"/>
                    <a:pt x="732774" y="179715"/>
                    <a:pt x="727967" y="69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8" name="Google Shape;2968;p30"/>
          <p:cNvGrpSpPr/>
          <p:nvPr/>
        </p:nvGrpSpPr>
        <p:grpSpPr>
          <a:xfrm rot="-1443822">
            <a:off x="8064555" y="2944047"/>
            <a:ext cx="650536" cy="2282431"/>
            <a:chOff x="713732" y="5923786"/>
            <a:chExt cx="1300920" cy="4564326"/>
          </a:xfrm>
        </p:grpSpPr>
        <p:sp>
          <p:nvSpPr>
            <p:cNvPr id="2969" name="Google Shape;2969;p30"/>
            <p:cNvSpPr/>
            <p:nvPr/>
          </p:nvSpPr>
          <p:spPr>
            <a:xfrm>
              <a:off x="760097" y="6179782"/>
              <a:ext cx="389369" cy="115209"/>
            </a:xfrm>
            <a:custGeom>
              <a:avLst/>
              <a:gdLst/>
              <a:ahLst/>
              <a:cxnLst/>
              <a:rect l="l" t="t" r="r" b="b"/>
              <a:pathLst>
                <a:path w="389369" h="115209" extrusionOk="0">
                  <a:moveTo>
                    <a:pt x="387729" y="8295"/>
                  </a:moveTo>
                  <a:cubicBezTo>
                    <a:pt x="388258" y="10641"/>
                    <a:pt x="388841" y="12987"/>
                    <a:pt x="389369" y="15333"/>
                  </a:cubicBezTo>
                  <a:lnTo>
                    <a:pt x="389315" y="15333"/>
                  </a:lnTo>
                  <a:cubicBezTo>
                    <a:pt x="389196" y="15333"/>
                    <a:pt x="389023" y="15333"/>
                    <a:pt x="388905" y="15388"/>
                  </a:cubicBezTo>
                  <a:cubicBezTo>
                    <a:pt x="388850" y="15388"/>
                    <a:pt x="388786" y="15388"/>
                    <a:pt x="388732" y="15388"/>
                  </a:cubicBezTo>
                  <a:cubicBezTo>
                    <a:pt x="388495" y="15388"/>
                    <a:pt x="388267" y="15388"/>
                    <a:pt x="388030" y="15443"/>
                  </a:cubicBezTo>
                  <a:cubicBezTo>
                    <a:pt x="384167" y="15735"/>
                    <a:pt x="380249" y="16091"/>
                    <a:pt x="376331" y="16502"/>
                  </a:cubicBezTo>
                  <a:cubicBezTo>
                    <a:pt x="376213" y="16502"/>
                    <a:pt x="376094" y="16502"/>
                    <a:pt x="375976" y="16502"/>
                  </a:cubicBezTo>
                  <a:cubicBezTo>
                    <a:pt x="375684" y="16556"/>
                    <a:pt x="375329" y="16556"/>
                    <a:pt x="375037" y="16620"/>
                  </a:cubicBezTo>
                  <a:cubicBezTo>
                    <a:pt x="374454" y="16675"/>
                    <a:pt x="373926" y="16739"/>
                    <a:pt x="373343" y="16794"/>
                  </a:cubicBezTo>
                  <a:cubicBezTo>
                    <a:pt x="369890" y="16383"/>
                    <a:pt x="366382" y="16036"/>
                    <a:pt x="362929" y="15735"/>
                  </a:cubicBezTo>
                  <a:cubicBezTo>
                    <a:pt x="358191" y="15324"/>
                    <a:pt x="353453" y="14913"/>
                    <a:pt x="348770" y="14566"/>
                  </a:cubicBezTo>
                  <a:cubicBezTo>
                    <a:pt x="348533" y="14566"/>
                    <a:pt x="348360" y="14566"/>
                    <a:pt x="348187" y="14511"/>
                  </a:cubicBezTo>
                  <a:cubicBezTo>
                    <a:pt x="343622" y="14219"/>
                    <a:pt x="339057" y="13982"/>
                    <a:pt x="334556" y="13754"/>
                  </a:cubicBezTo>
                  <a:cubicBezTo>
                    <a:pt x="325017" y="13288"/>
                    <a:pt x="315541" y="13051"/>
                    <a:pt x="306011" y="13051"/>
                  </a:cubicBezTo>
                  <a:cubicBezTo>
                    <a:pt x="298056" y="13051"/>
                    <a:pt x="290157" y="13224"/>
                    <a:pt x="282203" y="13516"/>
                  </a:cubicBezTo>
                  <a:cubicBezTo>
                    <a:pt x="274367" y="13872"/>
                    <a:pt x="266522" y="14338"/>
                    <a:pt x="258687" y="14986"/>
                  </a:cubicBezTo>
                  <a:cubicBezTo>
                    <a:pt x="250787" y="15689"/>
                    <a:pt x="242888" y="16511"/>
                    <a:pt x="235052" y="17451"/>
                  </a:cubicBezTo>
                  <a:cubicBezTo>
                    <a:pt x="223353" y="18975"/>
                    <a:pt x="211709" y="20792"/>
                    <a:pt x="200183" y="23074"/>
                  </a:cubicBezTo>
                  <a:cubicBezTo>
                    <a:pt x="192457" y="24599"/>
                    <a:pt x="184740" y="26297"/>
                    <a:pt x="177132" y="28113"/>
                  </a:cubicBezTo>
                  <a:cubicBezTo>
                    <a:pt x="169524" y="29985"/>
                    <a:pt x="161980" y="32038"/>
                    <a:pt x="154490" y="34266"/>
                  </a:cubicBezTo>
                  <a:lnTo>
                    <a:pt x="154436" y="34266"/>
                  </a:lnTo>
                  <a:cubicBezTo>
                    <a:pt x="146946" y="36548"/>
                    <a:pt x="139521" y="38958"/>
                    <a:pt x="132150" y="41532"/>
                  </a:cubicBezTo>
                  <a:cubicBezTo>
                    <a:pt x="128460" y="42819"/>
                    <a:pt x="124779" y="44170"/>
                    <a:pt x="121152" y="45576"/>
                  </a:cubicBezTo>
                  <a:cubicBezTo>
                    <a:pt x="81136" y="60876"/>
                    <a:pt x="43288" y="81917"/>
                    <a:pt x="9066" y="109285"/>
                  </a:cubicBezTo>
                  <a:cubicBezTo>
                    <a:pt x="6551" y="111157"/>
                    <a:pt x="4091" y="113156"/>
                    <a:pt x="1695" y="115210"/>
                  </a:cubicBezTo>
                  <a:cubicBezTo>
                    <a:pt x="1112" y="112864"/>
                    <a:pt x="528" y="110463"/>
                    <a:pt x="0" y="108117"/>
                  </a:cubicBezTo>
                  <a:cubicBezTo>
                    <a:pt x="9594" y="98623"/>
                    <a:pt x="20008" y="90060"/>
                    <a:pt x="30714" y="81917"/>
                  </a:cubicBezTo>
                  <a:cubicBezTo>
                    <a:pt x="129052" y="15388"/>
                    <a:pt x="255124" y="-13094"/>
                    <a:pt x="372659" y="5657"/>
                  </a:cubicBezTo>
                  <a:cubicBezTo>
                    <a:pt x="373188" y="5072"/>
                    <a:pt x="373652" y="4598"/>
                    <a:pt x="374126" y="4187"/>
                  </a:cubicBezTo>
                  <a:cubicBezTo>
                    <a:pt x="374655" y="2608"/>
                    <a:pt x="375766" y="1257"/>
                    <a:pt x="377926" y="380"/>
                  </a:cubicBezTo>
                  <a:cubicBezTo>
                    <a:pt x="383775" y="-1089"/>
                    <a:pt x="385944" y="3192"/>
                    <a:pt x="387228" y="8176"/>
                  </a:cubicBezTo>
                  <a:cubicBezTo>
                    <a:pt x="387383" y="8231"/>
                    <a:pt x="387556" y="8231"/>
                    <a:pt x="387729" y="829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30"/>
            <p:cNvSpPr/>
            <p:nvPr/>
          </p:nvSpPr>
          <p:spPr>
            <a:xfrm>
              <a:off x="1093869" y="5975789"/>
              <a:ext cx="27" cy="5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27" y="0"/>
                    <a:pt x="27" y="9"/>
                    <a:pt x="27" y="55"/>
                  </a:cubicBezTo>
                  <a:cubicBezTo>
                    <a:pt x="18" y="3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30"/>
            <p:cNvSpPr/>
            <p:nvPr/>
          </p:nvSpPr>
          <p:spPr>
            <a:xfrm>
              <a:off x="713994" y="6070335"/>
              <a:ext cx="55" cy="648"/>
            </a:xfrm>
            <a:custGeom>
              <a:avLst/>
              <a:gdLst/>
              <a:ahLst/>
              <a:cxnLst/>
              <a:rect l="l" t="t" r="r" b="b"/>
              <a:pathLst>
                <a:path w="55" h="648" extrusionOk="0">
                  <a:moveTo>
                    <a:pt x="0" y="0"/>
                  </a:moveTo>
                  <a:cubicBezTo>
                    <a:pt x="55" y="237"/>
                    <a:pt x="55" y="466"/>
                    <a:pt x="55" y="648"/>
                  </a:cubicBezTo>
                  <a:cubicBezTo>
                    <a:pt x="64" y="466"/>
                    <a:pt x="0" y="23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30"/>
            <p:cNvSpPr/>
            <p:nvPr/>
          </p:nvSpPr>
          <p:spPr>
            <a:xfrm>
              <a:off x="1656334" y="9870504"/>
              <a:ext cx="358318" cy="403386"/>
            </a:xfrm>
            <a:custGeom>
              <a:avLst/>
              <a:gdLst/>
              <a:ahLst/>
              <a:cxnLst/>
              <a:rect l="l" t="t" r="r" b="b"/>
              <a:pathLst>
                <a:path w="358318" h="403386" extrusionOk="0">
                  <a:moveTo>
                    <a:pt x="358318" y="62595"/>
                  </a:moveTo>
                  <a:cubicBezTo>
                    <a:pt x="358318" y="63828"/>
                    <a:pt x="358264" y="65060"/>
                    <a:pt x="358264" y="66292"/>
                  </a:cubicBezTo>
                  <a:cubicBezTo>
                    <a:pt x="357152" y="74499"/>
                    <a:pt x="356277" y="82642"/>
                    <a:pt x="355867" y="90794"/>
                  </a:cubicBezTo>
                  <a:cubicBezTo>
                    <a:pt x="348378" y="182171"/>
                    <a:pt x="340888" y="273431"/>
                    <a:pt x="333226" y="364699"/>
                  </a:cubicBezTo>
                  <a:cubicBezTo>
                    <a:pt x="279752" y="371847"/>
                    <a:pt x="225586" y="381167"/>
                    <a:pt x="177551" y="403386"/>
                  </a:cubicBezTo>
                  <a:cubicBezTo>
                    <a:pt x="117408" y="301109"/>
                    <a:pt x="54759" y="200173"/>
                    <a:pt x="0" y="95249"/>
                  </a:cubicBezTo>
                  <a:cubicBezTo>
                    <a:pt x="15562" y="74326"/>
                    <a:pt x="30422" y="53165"/>
                    <a:pt x="47151" y="32534"/>
                  </a:cubicBezTo>
                  <a:cubicBezTo>
                    <a:pt x="95887" y="57739"/>
                    <a:pt x="112497" y="107271"/>
                    <a:pt x="136951" y="23041"/>
                  </a:cubicBezTo>
                  <a:cubicBezTo>
                    <a:pt x="167082" y="30599"/>
                    <a:pt x="193231" y="50472"/>
                    <a:pt x="223882" y="54516"/>
                  </a:cubicBezTo>
                  <a:cubicBezTo>
                    <a:pt x="243598" y="48893"/>
                    <a:pt x="245995" y="23917"/>
                    <a:pt x="251844" y="7212"/>
                  </a:cubicBezTo>
                  <a:cubicBezTo>
                    <a:pt x="289574" y="32060"/>
                    <a:pt x="315432" y="59318"/>
                    <a:pt x="338775" y="0"/>
                  </a:cubicBezTo>
                  <a:cubicBezTo>
                    <a:pt x="345389" y="3515"/>
                    <a:pt x="351877" y="7330"/>
                    <a:pt x="358136" y="11429"/>
                  </a:cubicBezTo>
                  <a:cubicBezTo>
                    <a:pt x="357854" y="28481"/>
                    <a:pt x="358209" y="45534"/>
                    <a:pt x="358318" y="62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30"/>
            <p:cNvSpPr/>
            <p:nvPr/>
          </p:nvSpPr>
          <p:spPr>
            <a:xfrm>
              <a:off x="867081" y="6647042"/>
              <a:ext cx="1147516" cy="3318701"/>
            </a:xfrm>
            <a:custGeom>
              <a:avLst/>
              <a:gdLst/>
              <a:ahLst/>
              <a:cxnLst/>
              <a:rect l="l" t="t" r="r" b="b"/>
              <a:pathLst>
                <a:path w="1147516" h="3318701" extrusionOk="0">
                  <a:moveTo>
                    <a:pt x="1147280" y="3226739"/>
                  </a:moveTo>
                  <a:cubicBezTo>
                    <a:pt x="1147334" y="3227205"/>
                    <a:pt x="1147453" y="3227679"/>
                    <a:pt x="1147517" y="3228145"/>
                  </a:cubicBezTo>
                  <a:cubicBezTo>
                    <a:pt x="1147462" y="3230372"/>
                    <a:pt x="1147398" y="3232654"/>
                    <a:pt x="1147398" y="3234882"/>
                  </a:cubicBezTo>
                  <a:cubicBezTo>
                    <a:pt x="1141139" y="3230783"/>
                    <a:pt x="1134643" y="3226967"/>
                    <a:pt x="1128037" y="3223453"/>
                  </a:cubicBezTo>
                  <a:cubicBezTo>
                    <a:pt x="1104694" y="3282771"/>
                    <a:pt x="1078836" y="3255513"/>
                    <a:pt x="1041106" y="3230664"/>
                  </a:cubicBezTo>
                  <a:cubicBezTo>
                    <a:pt x="1035257" y="3247370"/>
                    <a:pt x="1032861" y="3272337"/>
                    <a:pt x="1013144" y="3277969"/>
                  </a:cubicBezTo>
                  <a:cubicBezTo>
                    <a:pt x="982485" y="3273925"/>
                    <a:pt x="956335" y="3254052"/>
                    <a:pt x="926213" y="3246493"/>
                  </a:cubicBezTo>
                  <a:cubicBezTo>
                    <a:pt x="901759" y="3330723"/>
                    <a:pt x="885149" y="3281191"/>
                    <a:pt x="836413" y="3255987"/>
                  </a:cubicBezTo>
                  <a:cubicBezTo>
                    <a:pt x="819685" y="3276618"/>
                    <a:pt x="804824" y="3297778"/>
                    <a:pt x="789262" y="3318701"/>
                  </a:cubicBezTo>
                  <a:cubicBezTo>
                    <a:pt x="787686" y="3315716"/>
                    <a:pt x="786101" y="3312722"/>
                    <a:pt x="784579" y="3309737"/>
                  </a:cubicBezTo>
                  <a:cubicBezTo>
                    <a:pt x="781654" y="3304050"/>
                    <a:pt x="778730" y="3298426"/>
                    <a:pt x="775860" y="3292739"/>
                  </a:cubicBezTo>
                  <a:cubicBezTo>
                    <a:pt x="775805" y="3292502"/>
                    <a:pt x="775741" y="3292210"/>
                    <a:pt x="775686" y="3291982"/>
                  </a:cubicBezTo>
                  <a:cubicBezTo>
                    <a:pt x="775103" y="3289343"/>
                    <a:pt x="774456" y="3286824"/>
                    <a:pt x="773819" y="3284304"/>
                  </a:cubicBezTo>
                  <a:cubicBezTo>
                    <a:pt x="773236" y="3279904"/>
                    <a:pt x="771951" y="3275568"/>
                    <a:pt x="770894" y="3271296"/>
                  </a:cubicBezTo>
                  <a:cubicBezTo>
                    <a:pt x="769901" y="3267307"/>
                    <a:pt x="768962" y="3263327"/>
                    <a:pt x="767969" y="3259337"/>
                  </a:cubicBezTo>
                  <a:cubicBezTo>
                    <a:pt x="765746" y="3250601"/>
                    <a:pt x="763815" y="3241692"/>
                    <a:pt x="761063" y="3233138"/>
                  </a:cubicBezTo>
                  <a:cubicBezTo>
                    <a:pt x="761063" y="3233138"/>
                    <a:pt x="761008" y="3233138"/>
                    <a:pt x="760944" y="3233193"/>
                  </a:cubicBezTo>
                  <a:cubicBezTo>
                    <a:pt x="760826" y="3232901"/>
                    <a:pt x="760771" y="3232663"/>
                    <a:pt x="760653" y="3232435"/>
                  </a:cubicBezTo>
                  <a:cubicBezTo>
                    <a:pt x="757373" y="3219892"/>
                    <a:pt x="754102" y="3207350"/>
                    <a:pt x="750886" y="3194807"/>
                  </a:cubicBezTo>
                  <a:cubicBezTo>
                    <a:pt x="740471" y="3153719"/>
                    <a:pt x="730294" y="3112631"/>
                    <a:pt x="720226" y="3071479"/>
                  </a:cubicBezTo>
                  <a:cubicBezTo>
                    <a:pt x="701093" y="2993401"/>
                    <a:pt x="682378" y="2915214"/>
                    <a:pt x="663536" y="2837082"/>
                  </a:cubicBezTo>
                  <a:cubicBezTo>
                    <a:pt x="624576" y="2675487"/>
                    <a:pt x="585607" y="2513827"/>
                    <a:pt x="546648" y="2352232"/>
                  </a:cubicBezTo>
                  <a:cubicBezTo>
                    <a:pt x="507333" y="2189340"/>
                    <a:pt x="468081" y="2026393"/>
                    <a:pt x="428821" y="1863511"/>
                  </a:cubicBezTo>
                  <a:cubicBezTo>
                    <a:pt x="388868" y="1697981"/>
                    <a:pt x="349025" y="1532460"/>
                    <a:pt x="309063" y="1366875"/>
                  </a:cubicBezTo>
                  <a:cubicBezTo>
                    <a:pt x="270741" y="1208146"/>
                    <a:pt x="232546" y="1049426"/>
                    <a:pt x="194279" y="890633"/>
                  </a:cubicBezTo>
                  <a:cubicBezTo>
                    <a:pt x="154208" y="724464"/>
                    <a:pt x="114073" y="558350"/>
                    <a:pt x="74120" y="392181"/>
                  </a:cubicBezTo>
                  <a:cubicBezTo>
                    <a:pt x="49429" y="289721"/>
                    <a:pt x="24746" y="187151"/>
                    <a:pt x="0" y="84691"/>
                  </a:cubicBezTo>
                  <a:cubicBezTo>
                    <a:pt x="113790" y="10722"/>
                    <a:pt x="254714" y="-8038"/>
                    <a:pt x="389679" y="2862"/>
                  </a:cubicBezTo>
                  <a:cubicBezTo>
                    <a:pt x="416238" y="115574"/>
                    <a:pt x="442798" y="228176"/>
                    <a:pt x="469421" y="340887"/>
                  </a:cubicBezTo>
                  <a:cubicBezTo>
                    <a:pt x="507861" y="503834"/>
                    <a:pt x="546119" y="666835"/>
                    <a:pt x="584669" y="829782"/>
                  </a:cubicBezTo>
                  <a:cubicBezTo>
                    <a:pt x="624686" y="998945"/>
                    <a:pt x="664347" y="1168163"/>
                    <a:pt x="704190" y="1337381"/>
                  </a:cubicBezTo>
                  <a:cubicBezTo>
                    <a:pt x="743032" y="1502554"/>
                    <a:pt x="781645" y="1667847"/>
                    <a:pt x="820614" y="1833021"/>
                  </a:cubicBezTo>
                  <a:cubicBezTo>
                    <a:pt x="860048" y="2000304"/>
                    <a:pt x="899590" y="2167468"/>
                    <a:pt x="938851" y="2334760"/>
                  </a:cubicBezTo>
                  <a:cubicBezTo>
                    <a:pt x="958449" y="2418460"/>
                    <a:pt x="978047" y="2502161"/>
                    <a:pt x="997700" y="2585807"/>
                  </a:cubicBezTo>
                  <a:cubicBezTo>
                    <a:pt x="1016715" y="2667043"/>
                    <a:pt x="1036077" y="2748224"/>
                    <a:pt x="1055265" y="2829405"/>
                  </a:cubicBezTo>
                  <a:cubicBezTo>
                    <a:pt x="1072285" y="2901092"/>
                    <a:pt x="1089314" y="2972770"/>
                    <a:pt x="1106161" y="3044522"/>
                  </a:cubicBezTo>
                  <a:cubicBezTo>
                    <a:pt x="1114698" y="3080982"/>
                    <a:pt x="1123299" y="3117442"/>
                    <a:pt x="1131782" y="3153956"/>
                  </a:cubicBezTo>
                  <a:cubicBezTo>
                    <a:pt x="1135062" y="3168023"/>
                    <a:pt x="1138278" y="3182036"/>
                    <a:pt x="1141430" y="3196103"/>
                  </a:cubicBezTo>
                  <a:cubicBezTo>
                    <a:pt x="1141722" y="3197509"/>
                    <a:pt x="1142013" y="3198915"/>
                    <a:pt x="1142250" y="3200321"/>
                  </a:cubicBezTo>
                  <a:cubicBezTo>
                    <a:pt x="1142715" y="3202548"/>
                    <a:pt x="1143125" y="3204720"/>
                    <a:pt x="1143535" y="3206884"/>
                  </a:cubicBezTo>
                  <a:cubicBezTo>
                    <a:pt x="1144765" y="3213493"/>
                    <a:pt x="1146050" y="3220111"/>
                    <a:pt x="1147280" y="3226739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30"/>
            <p:cNvSpPr/>
            <p:nvPr/>
          </p:nvSpPr>
          <p:spPr>
            <a:xfrm>
              <a:off x="761773" y="6192844"/>
              <a:ext cx="484263" cy="520294"/>
            </a:xfrm>
            <a:custGeom>
              <a:avLst/>
              <a:gdLst/>
              <a:ahLst/>
              <a:cxnLst/>
              <a:rect l="l" t="t" r="r" b="b"/>
              <a:pathLst>
                <a:path w="484263" h="520294" extrusionOk="0">
                  <a:moveTo>
                    <a:pt x="484263" y="411299"/>
                  </a:moveTo>
                  <a:cubicBezTo>
                    <a:pt x="433331" y="398062"/>
                    <a:pt x="380030" y="396054"/>
                    <a:pt x="328005" y="408378"/>
                  </a:cubicBezTo>
                  <a:cubicBezTo>
                    <a:pt x="247553" y="421979"/>
                    <a:pt x="151247" y="452286"/>
                    <a:pt x="100770" y="520295"/>
                  </a:cubicBezTo>
                  <a:cubicBezTo>
                    <a:pt x="98128" y="509158"/>
                    <a:pt x="95395" y="498021"/>
                    <a:pt x="92753" y="486884"/>
                  </a:cubicBezTo>
                  <a:cubicBezTo>
                    <a:pt x="91386" y="481042"/>
                    <a:pt x="89928" y="475382"/>
                    <a:pt x="88561" y="469540"/>
                  </a:cubicBezTo>
                  <a:cubicBezTo>
                    <a:pt x="86375" y="460594"/>
                    <a:pt x="84279" y="451739"/>
                    <a:pt x="82092" y="442884"/>
                  </a:cubicBezTo>
                  <a:cubicBezTo>
                    <a:pt x="75715" y="416228"/>
                    <a:pt x="69246" y="389573"/>
                    <a:pt x="62868" y="362826"/>
                  </a:cubicBezTo>
                  <a:cubicBezTo>
                    <a:pt x="44372" y="286419"/>
                    <a:pt x="25967" y="210012"/>
                    <a:pt x="7562" y="133605"/>
                  </a:cubicBezTo>
                  <a:cubicBezTo>
                    <a:pt x="7471" y="133240"/>
                    <a:pt x="7380" y="132875"/>
                    <a:pt x="7289" y="132510"/>
                  </a:cubicBezTo>
                  <a:cubicBezTo>
                    <a:pt x="5193" y="124020"/>
                    <a:pt x="3189" y="115530"/>
                    <a:pt x="1184" y="107041"/>
                  </a:cubicBezTo>
                  <a:cubicBezTo>
                    <a:pt x="729" y="105397"/>
                    <a:pt x="364" y="103754"/>
                    <a:pt x="0" y="102111"/>
                  </a:cubicBezTo>
                  <a:cubicBezTo>
                    <a:pt x="2369" y="100103"/>
                    <a:pt x="4829" y="98095"/>
                    <a:pt x="7380" y="96269"/>
                  </a:cubicBezTo>
                  <a:cubicBezTo>
                    <a:pt x="109426" y="14567"/>
                    <a:pt x="243179" y="-10354"/>
                    <a:pt x="371648" y="3704"/>
                  </a:cubicBezTo>
                  <a:cubicBezTo>
                    <a:pt x="377297" y="4343"/>
                    <a:pt x="382855" y="4982"/>
                    <a:pt x="388504" y="5804"/>
                  </a:cubicBezTo>
                  <a:cubicBezTo>
                    <a:pt x="390417" y="13746"/>
                    <a:pt x="392331" y="21688"/>
                    <a:pt x="394153" y="29721"/>
                  </a:cubicBezTo>
                  <a:cubicBezTo>
                    <a:pt x="394517" y="31181"/>
                    <a:pt x="394882" y="32642"/>
                    <a:pt x="395246" y="34103"/>
                  </a:cubicBezTo>
                  <a:cubicBezTo>
                    <a:pt x="414835" y="117173"/>
                    <a:pt x="434333" y="200153"/>
                    <a:pt x="454014" y="283224"/>
                  </a:cubicBezTo>
                  <a:cubicBezTo>
                    <a:pt x="458569" y="302759"/>
                    <a:pt x="463216" y="322294"/>
                    <a:pt x="467772" y="341830"/>
                  </a:cubicBezTo>
                  <a:cubicBezTo>
                    <a:pt x="469867" y="350593"/>
                    <a:pt x="471963" y="359265"/>
                    <a:pt x="473967" y="368029"/>
                  </a:cubicBezTo>
                  <a:cubicBezTo>
                    <a:pt x="475061" y="372685"/>
                    <a:pt x="476245" y="377431"/>
                    <a:pt x="477338" y="382178"/>
                  </a:cubicBezTo>
                  <a:cubicBezTo>
                    <a:pt x="479616" y="391855"/>
                    <a:pt x="481894" y="401622"/>
                    <a:pt x="484263" y="411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30"/>
            <p:cNvSpPr/>
            <p:nvPr/>
          </p:nvSpPr>
          <p:spPr>
            <a:xfrm>
              <a:off x="1833885" y="10235194"/>
              <a:ext cx="155674" cy="252918"/>
            </a:xfrm>
            <a:custGeom>
              <a:avLst/>
              <a:gdLst/>
              <a:ahLst/>
              <a:cxnLst/>
              <a:rect l="l" t="t" r="r" b="b"/>
              <a:pathLst>
                <a:path w="155674" h="252918" extrusionOk="0">
                  <a:moveTo>
                    <a:pt x="155675" y="0"/>
                  </a:moveTo>
                  <a:cubicBezTo>
                    <a:pt x="155146" y="6098"/>
                    <a:pt x="154618" y="12196"/>
                    <a:pt x="154099" y="18230"/>
                  </a:cubicBezTo>
                  <a:cubicBezTo>
                    <a:pt x="151347" y="51175"/>
                    <a:pt x="148541" y="84057"/>
                    <a:pt x="145734" y="116938"/>
                  </a:cubicBezTo>
                  <a:cubicBezTo>
                    <a:pt x="143338" y="149171"/>
                    <a:pt x="141343" y="181414"/>
                    <a:pt x="138774" y="213592"/>
                  </a:cubicBezTo>
                  <a:cubicBezTo>
                    <a:pt x="136259" y="227011"/>
                    <a:pt x="141407" y="252919"/>
                    <a:pt x="122045" y="252919"/>
                  </a:cubicBezTo>
                  <a:cubicBezTo>
                    <a:pt x="121754" y="252919"/>
                    <a:pt x="121398" y="252919"/>
                    <a:pt x="121107" y="252919"/>
                  </a:cubicBezTo>
                  <a:cubicBezTo>
                    <a:pt x="113089" y="251157"/>
                    <a:pt x="110109" y="245123"/>
                    <a:pt x="109463" y="237272"/>
                  </a:cubicBezTo>
                  <a:cubicBezTo>
                    <a:pt x="78457" y="174969"/>
                    <a:pt x="44290" y="114300"/>
                    <a:pt x="9129" y="54160"/>
                  </a:cubicBezTo>
                  <a:cubicBezTo>
                    <a:pt x="6086" y="49002"/>
                    <a:pt x="3043" y="43845"/>
                    <a:pt x="0" y="38687"/>
                  </a:cubicBezTo>
                  <a:cubicBezTo>
                    <a:pt x="48025" y="16468"/>
                    <a:pt x="102201" y="7148"/>
                    <a:pt x="155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30"/>
            <p:cNvSpPr/>
            <p:nvPr/>
          </p:nvSpPr>
          <p:spPr>
            <a:xfrm>
              <a:off x="1144444" y="6696579"/>
              <a:ext cx="771631" cy="3106920"/>
            </a:xfrm>
            <a:custGeom>
              <a:avLst/>
              <a:gdLst/>
              <a:ahLst/>
              <a:cxnLst/>
              <a:rect l="l" t="t" r="r" b="b"/>
              <a:pathLst>
                <a:path w="771631" h="3106920" extrusionOk="0">
                  <a:moveTo>
                    <a:pt x="771405" y="3096194"/>
                  </a:moveTo>
                  <a:cubicBezTo>
                    <a:pt x="772572" y="3100941"/>
                    <a:pt x="769064" y="3105807"/>
                    <a:pt x="764444" y="3106747"/>
                  </a:cubicBezTo>
                  <a:cubicBezTo>
                    <a:pt x="763861" y="3106865"/>
                    <a:pt x="763278" y="3106920"/>
                    <a:pt x="762686" y="3106920"/>
                  </a:cubicBezTo>
                  <a:cubicBezTo>
                    <a:pt x="758477" y="3106920"/>
                    <a:pt x="754905" y="3103872"/>
                    <a:pt x="753912" y="3099709"/>
                  </a:cubicBezTo>
                  <a:cubicBezTo>
                    <a:pt x="721385" y="2966659"/>
                    <a:pt x="688857" y="2833599"/>
                    <a:pt x="656330" y="2700549"/>
                  </a:cubicBezTo>
                  <a:cubicBezTo>
                    <a:pt x="622573" y="2562159"/>
                    <a:pt x="588761" y="2423832"/>
                    <a:pt x="554949" y="2285442"/>
                  </a:cubicBezTo>
                  <a:cubicBezTo>
                    <a:pt x="522477" y="2152446"/>
                    <a:pt x="489950" y="2019451"/>
                    <a:pt x="457486" y="1886401"/>
                  </a:cubicBezTo>
                  <a:cubicBezTo>
                    <a:pt x="427182" y="1762369"/>
                    <a:pt x="396878" y="1638347"/>
                    <a:pt x="366574" y="1514316"/>
                  </a:cubicBezTo>
                  <a:cubicBezTo>
                    <a:pt x="334694" y="1383904"/>
                    <a:pt x="302805" y="1253483"/>
                    <a:pt x="270979" y="1123007"/>
                  </a:cubicBezTo>
                  <a:cubicBezTo>
                    <a:pt x="237222" y="984736"/>
                    <a:pt x="203410" y="846409"/>
                    <a:pt x="169598" y="708137"/>
                  </a:cubicBezTo>
                  <a:cubicBezTo>
                    <a:pt x="136251" y="571390"/>
                    <a:pt x="102849" y="434588"/>
                    <a:pt x="69502" y="297777"/>
                  </a:cubicBezTo>
                  <a:cubicBezTo>
                    <a:pt x="58213" y="251531"/>
                    <a:pt x="46924" y="205285"/>
                    <a:pt x="35690" y="158975"/>
                  </a:cubicBezTo>
                  <a:cubicBezTo>
                    <a:pt x="28966" y="131306"/>
                    <a:pt x="22233" y="103583"/>
                    <a:pt x="15563" y="75859"/>
                  </a:cubicBezTo>
                  <a:cubicBezTo>
                    <a:pt x="12465" y="63024"/>
                    <a:pt x="9359" y="50189"/>
                    <a:pt x="6324" y="37345"/>
                  </a:cubicBezTo>
                  <a:cubicBezTo>
                    <a:pt x="4976" y="31539"/>
                    <a:pt x="3637" y="25743"/>
                    <a:pt x="2288" y="19937"/>
                  </a:cubicBezTo>
                  <a:cubicBezTo>
                    <a:pt x="1468" y="16304"/>
                    <a:pt x="420" y="12552"/>
                    <a:pt x="120" y="8855"/>
                  </a:cubicBezTo>
                  <a:cubicBezTo>
                    <a:pt x="-637" y="4865"/>
                    <a:pt x="2288" y="885"/>
                    <a:pt x="6142" y="182"/>
                  </a:cubicBezTo>
                  <a:cubicBezTo>
                    <a:pt x="9832" y="-639"/>
                    <a:pt x="13222" y="1415"/>
                    <a:pt x="14506" y="4345"/>
                  </a:cubicBezTo>
                  <a:cubicBezTo>
                    <a:pt x="16611" y="9092"/>
                    <a:pt x="17668" y="14423"/>
                    <a:pt x="18953" y="19407"/>
                  </a:cubicBezTo>
                  <a:cubicBezTo>
                    <a:pt x="21176" y="28080"/>
                    <a:pt x="23344" y="36816"/>
                    <a:pt x="25567" y="45488"/>
                  </a:cubicBezTo>
                  <a:cubicBezTo>
                    <a:pt x="29895" y="62896"/>
                    <a:pt x="34168" y="80359"/>
                    <a:pt x="38496" y="97768"/>
                  </a:cubicBezTo>
                  <a:cubicBezTo>
                    <a:pt x="45630" y="126605"/>
                    <a:pt x="52710" y="155506"/>
                    <a:pt x="59789" y="184399"/>
                  </a:cubicBezTo>
                  <a:cubicBezTo>
                    <a:pt x="77283" y="255730"/>
                    <a:pt x="94776" y="327061"/>
                    <a:pt x="112206" y="398457"/>
                  </a:cubicBezTo>
                  <a:cubicBezTo>
                    <a:pt x="142747" y="523245"/>
                    <a:pt x="173224" y="648089"/>
                    <a:pt x="203765" y="772887"/>
                  </a:cubicBezTo>
                  <a:cubicBezTo>
                    <a:pt x="235591" y="902897"/>
                    <a:pt x="267353" y="1032898"/>
                    <a:pt x="299124" y="1162963"/>
                  </a:cubicBezTo>
                  <a:cubicBezTo>
                    <a:pt x="333346" y="1303171"/>
                    <a:pt x="367513" y="1443432"/>
                    <a:pt x="401853" y="1583576"/>
                  </a:cubicBezTo>
                  <a:cubicBezTo>
                    <a:pt x="435956" y="1722669"/>
                    <a:pt x="469887" y="1861817"/>
                    <a:pt x="503881" y="2000965"/>
                  </a:cubicBezTo>
                  <a:cubicBezTo>
                    <a:pt x="535825" y="2131971"/>
                    <a:pt x="567878" y="2262967"/>
                    <a:pt x="599886" y="2393972"/>
                  </a:cubicBezTo>
                  <a:cubicBezTo>
                    <a:pt x="631302" y="2522568"/>
                    <a:pt x="662717" y="2651172"/>
                    <a:pt x="694133" y="2779767"/>
                  </a:cubicBezTo>
                  <a:cubicBezTo>
                    <a:pt x="719918" y="2885240"/>
                    <a:pt x="745657" y="2990749"/>
                    <a:pt x="771405" y="3096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30"/>
            <p:cNvSpPr/>
            <p:nvPr/>
          </p:nvSpPr>
          <p:spPr>
            <a:xfrm>
              <a:off x="989292" y="6742405"/>
              <a:ext cx="765311" cy="3106545"/>
            </a:xfrm>
            <a:custGeom>
              <a:avLst/>
              <a:gdLst/>
              <a:ahLst/>
              <a:cxnLst/>
              <a:rect l="l" t="t" r="r" b="b"/>
              <a:pathLst>
                <a:path w="765311" h="3106545" extrusionOk="0">
                  <a:moveTo>
                    <a:pt x="747658" y="3099654"/>
                  </a:moveTo>
                  <a:cubicBezTo>
                    <a:pt x="730228" y="3027738"/>
                    <a:pt x="712789" y="2955759"/>
                    <a:pt x="695360" y="2883834"/>
                  </a:cubicBezTo>
                  <a:cubicBezTo>
                    <a:pt x="679561" y="2818893"/>
                    <a:pt x="663707" y="2753942"/>
                    <a:pt x="648090" y="2688946"/>
                  </a:cubicBezTo>
                  <a:cubicBezTo>
                    <a:pt x="632701" y="2624881"/>
                    <a:pt x="616966" y="2560871"/>
                    <a:pt x="601523" y="2496806"/>
                  </a:cubicBezTo>
                  <a:cubicBezTo>
                    <a:pt x="584849" y="2427931"/>
                    <a:pt x="568121" y="2359119"/>
                    <a:pt x="551447" y="2290252"/>
                  </a:cubicBezTo>
                  <a:cubicBezTo>
                    <a:pt x="518683" y="2155148"/>
                    <a:pt x="485928" y="2020044"/>
                    <a:pt x="453164" y="1884940"/>
                  </a:cubicBezTo>
                  <a:cubicBezTo>
                    <a:pt x="422159" y="1757166"/>
                    <a:pt x="391153" y="1629383"/>
                    <a:pt x="360202" y="1501664"/>
                  </a:cubicBezTo>
                  <a:cubicBezTo>
                    <a:pt x="327556" y="1366907"/>
                    <a:pt x="294856" y="1232159"/>
                    <a:pt x="262211" y="1097401"/>
                  </a:cubicBezTo>
                  <a:cubicBezTo>
                    <a:pt x="229219" y="961183"/>
                    <a:pt x="196163" y="825020"/>
                    <a:pt x="163162" y="688866"/>
                  </a:cubicBezTo>
                  <a:cubicBezTo>
                    <a:pt x="131455" y="558153"/>
                    <a:pt x="99803" y="427449"/>
                    <a:pt x="68214" y="296681"/>
                  </a:cubicBezTo>
                  <a:cubicBezTo>
                    <a:pt x="56278" y="247441"/>
                    <a:pt x="44342" y="198155"/>
                    <a:pt x="32525" y="148861"/>
                  </a:cubicBezTo>
                  <a:cubicBezTo>
                    <a:pt x="25801" y="120845"/>
                    <a:pt x="19068" y="92765"/>
                    <a:pt x="12398" y="64749"/>
                  </a:cubicBezTo>
                  <a:cubicBezTo>
                    <a:pt x="9419" y="52380"/>
                    <a:pt x="6549" y="40011"/>
                    <a:pt x="3679" y="27650"/>
                  </a:cubicBezTo>
                  <a:cubicBezTo>
                    <a:pt x="3214" y="25596"/>
                    <a:pt x="2740" y="23488"/>
                    <a:pt x="2276" y="21434"/>
                  </a:cubicBezTo>
                  <a:cubicBezTo>
                    <a:pt x="1693" y="18622"/>
                    <a:pt x="927" y="15810"/>
                    <a:pt x="517" y="12935"/>
                  </a:cubicBezTo>
                  <a:cubicBezTo>
                    <a:pt x="53" y="9649"/>
                    <a:pt x="-649" y="6198"/>
                    <a:pt x="1273" y="3204"/>
                  </a:cubicBezTo>
                  <a:cubicBezTo>
                    <a:pt x="3205" y="155"/>
                    <a:pt x="7004" y="-959"/>
                    <a:pt x="10166" y="922"/>
                  </a:cubicBezTo>
                  <a:cubicBezTo>
                    <a:pt x="13738" y="2912"/>
                    <a:pt x="14904" y="7248"/>
                    <a:pt x="15961" y="10945"/>
                  </a:cubicBezTo>
                  <a:cubicBezTo>
                    <a:pt x="18129" y="19152"/>
                    <a:pt x="20289" y="27294"/>
                    <a:pt x="22339" y="35501"/>
                  </a:cubicBezTo>
                  <a:cubicBezTo>
                    <a:pt x="26785" y="53083"/>
                    <a:pt x="31113" y="70729"/>
                    <a:pt x="35441" y="88374"/>
                  </a:cubicBezTo>
                  <a:cubicBezTo>
                    <a:pt x="42520" y="116974"/>
                    <a:pt x="49481" y="145520"/>
                    <a:pt x="56442" y="174129"/>
                  </a:cubicBezTo>
                  <a:cubicBezTo>
                    <a:pt x="72177" y="238659"/>
                    <a:pt x="87858" y="303199"/>
                    <a:pt x="103538" y="367793"/>
                  </a:cubicBezTo>
                  <a:cubicBezTo>
                    <a:pt x="136065" y="501546"/>
                    <a:pt x="168538" y="635363"/>
                    <a:pt x="200947" y="769180"/>
                  </a:cubicBezTo>
                  <a:cubicBezTo>
                    <a:pt x="233355" y="902824"/>
                    <a:pt x="265764" y="1036404"/>
                    <a:pt x="298173" y="1170038"/>
                  </a:cubicBezTo>
                  <a:cubicBezTo>
                    <a:pt x="331228" y="1306375"/>
                    <a:pt x="364339" y="1442711"/>
                    <a:pt x="397394" y="1579048"/>
                  </a:cubicBezTo>
                  <a:cubicBezTo>
                    <a:pt x="430741" y="1716845"/>
                    <a:pt x="464143" y="1854706"/>
                    <a:pt x="497609" y="1992512"/>
                  </a:cubicBezTo>
                  <a:cubicBezTo>
                    <a:pt x="513699" y="2058804"/>
                    <a:pt x="529781" y="2125151"/>
                    <a:pt x="545871" y="2191508"/>
                  </a:cubicBezTo>
                  <a:cubicBezTo>
                    <a:pt x="560267" y="2251063"/>
                    <a:pt x="574599" y="2310555"/>
                    <a:pt x="589159" y="2370046"/>
                  </a:cubicBezTo>
                  <a:cubicBezTo>
                    <a:pt x="606297" y="2440145"/>
                    <a:pt x="623153" y="2510308"/>
                    <a:pt x="640173" y="2580471"/>
                  </a:cubicBezTo>
                  <a:cubicBezTo>
                    <a:pt x="656081" y="2646179"/>
                    <a:pt x="672053" y="2711942"/>
                    <a:pt x="687970" y="2777650"/>
                  </a:cubicBezTo>
                  <a:cubicBezTo>
                    <a:pt x="713655" y="2883624"/>
                    <a:pt x="739394" y="2989535"/>
                    <a:pt x="765079" y="3095455"/>
                  </a:cubicBezTo>
                  <a:cubicBezTo>
                    <a:pt x="766190" y="3100202"/>
                    <a:pt x="763211" y="3105122"/>
                    <a:pt x="758464" y="3106299"/>
                  </a:cubicBezTo>
                  <a:cubicBezTo>
                    <a:pt x="757772" y="3106473"/>
                    <a:pt x="757088" y="3106546"/>
                    <a:pt x="756405" y="3106546"/>
                  </a:cubicBezTo>
                  <a:cubicBezTo>
                    <a:pt x="752396" y="3106528"/>
                    <a:pt x="748660" y="3103707"/>
                    <a:pt x="747658" y="30996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30"/>
            <p:cNvSpPr/>
            <p:nvPr/>
          </p:nvSpPr>
          <p:spPr>
            <a:xfrm>
              <a:off x="862580" y="6593018"/>
              <a:ext cx="394180" cy="138706"/>
            </a:xfrm>
            <a:custGeom>
              <a:avLst/>
              <a:gdLst/>
              <a:ahLst/>
              <a:cxnLst/>
              <a:rect l="l" t="t" r="r" b="b"/>
              <a:pathLst>
                <a:path w="394180" h="138706" extrusionOk="0">
                  <a:moveTo>
                    <a:pt x="389788" y="38182"/>
                  </a:moveTo>
                  <a:cubicBezTo>
                    <a:pt x="391255" y="44454"/>
                    <a:pt x="392713" y="50670"/>
                    <a:pt x="394180" y="56878"/>
                  </a:cubicBezTo>
                  <a:cubicBezTo>
                    <a:pt x="259215" y="45978"/>
                    <a:pt x="118282" y="64728"/>
                    <a:pt x="4501" y="138707"/>
                  </a:cubicBezTo>
                  <a:cubicBezTo>
                    <a:pt x="2979" y="132609"/>
                    <a:pt x="1522" y="126456"/>
                    <a:pt x="55" y="120358"/>
                  </a:cubicBezTo>
                  <a:cubicBezTo>
                    <a:pt x="55" y="120304"/>
                    <a:pt x="0" y="120185"/>
                    <a:pt x="0" y="120121"/>
                  </a:cubicBezTo>
                  <a:cubicBezTo>
                    <a:pt x="50485" y="52067"/>
                    <a:pt x="146782" y="21824"/>
                    <a:pt x="227162" y="8231"/>
                  </a:cubicBezTo>
                  <a:cubicBezTo>
                    <a:pt x="279233" y="-4138"/>
                    <a:pt x="332524" y="-2084"/>
                    <a:pt x="383420" y="11161"/>
                  </a:cubicBezTo>
                  <a:cubicBezTo>
                    <a:pt x="385524" y="20180"/>
                    <a:pt x="387684" y="29154"/>
                    <a:pt x="389788" y="38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30"/>
            <p:cNvSpPr/>
            <p:nvPr/>
          </p:nvSpPr>
          <p:spPr>
            <a:xfrm>
              <a:off x="713732" y="5923786"/>
              <a:ext cx="440881" cy="392539"/>
            </a:xfrm>
            <a:custGeom>
              <a:avLst/>
              <a:gdLst/>
              <a:ahLst/>
              <a:cxnLst/>
              <a:rect l="l" t="t" r="r" b="b"/>
              <a:pathLst>
                <a:path w="440881" h="392539" extrusionOk="0">
                  <a:moveTo>
                    <a:pt x="436554" y="274844"/>
                  </a:moveTo>
                  <a:cubicBezTo>
                    <a:pt x="438021" y="280941"/>
                    <a:pt x="439479" y="287094"/>
                    <a:pt x="440882" y="293192"/>
                  </a:cubicBezTo>
                  <a:cubicBezTo>
                    <a:pt x="306564" y="263478"/>
                    <a:pt x="154925" y="298998"/>
                    <a:pt x="53189" y="392539"/>
                  </a:cubicBezTo>
                  <a:cubicBezTo>
                    <a:pt x="51786" y="387089"/>
                    <a:pt x="50501" y="381640"/>
                    <a:pt x="49207" y="376126"/>
                  </a:cubicBezTo>
                  <a:cubicBezTo>
                    <a:pt x="48797" y="374483"/>
                    <a:pt x="48387" y="372840"/>
                    <a:pt x="48041" y="371206"/>
                  </a:cubicBezTo>
                  <a:cubicBezTo>
                    <a:pt x="47458" y="368860"/>
                    <a:pt x="46875" y="366459"/>
                    <a:pt x="46346" y="364113"/>
                  </a:cubicBezTo>
                  <a:cubicBezTo>
                    <a:pt x="34529" y="315347"/>
                    <a:pt x="22766" y="266637"/>
                    <a:pt x="11067" y="217872"/>
                  </a:cubicBezTo>
                  <a:cubicBezTo>
                    <a:pt x="9427" y="207438"/>
                    <a:pt x="7496" y="197067"/>
                    <a:pt x="5865" y="186569"/>
                  </a:cubicBezTo>
                  <a:cubicBezTo>
                    <a:pt x="4808" y="179942"/>
                    <a:pt x="3997" y="173260"/>
                    <a:pt x="2940" y="166578"/>
                  </a:cubicBezTo>
                  <a:cubicBezTo>
                    <a:pt x="1947" y="160251"/>
                    <a:pt x="1009" y="153916"/>
                    <a:pt x="362" y="147526"/>
                  </a:cubicBezTo>
                  <a:cubicBezTo>
                    <a:pt x="362" y="147407"/>
                    <a:pt x="307" y="147289"/>
                    <a:pt x="307" y="147170"/>
                  </a:cubicBezTo>
                  <a:cubicBezTo>
                    <a:pt x="70" y="143948"/>
                    <a:pt x="-103" y="140780"/>
                    <a:pt x="70" y="137558"/>
                  </a:cubicBezTo>
                  <a:cubicBezTo>
                    <a:pt x="189" y="136088"/>
                    <a:pt x="243" y="134627"/>
                    <a:pt x="362" y="133158"/>
                  </a:cubicBezTo>
                  <a:lnTo>
                    <a:pt x="362" y="133103"/>
                  </a:lnTo>
                  <a:cubicBezTo>
                    <a:pt x="480" y="131578"/>
                    <a:pt x="653" y="130118"/>
                    <a:pt x="826" y="128648"/>
                  </a:cubicBezTo>
                  <a:cubicBezTo>
                    <a:pt x="826" y="128593"/>
                    <a:pt x="826" y="128475"/>
                    <a:pt x="881" y="128411"/>
                  </a:cubicBezTo>
                  <a:cubicBezTo>
                    <a:pt x="1637" y="124193"/>
                    <a:pt x="2749" y="120259"/>
                    <a:pt x="4043" y="116215"/>
                  </a:cubicBezTo>
                  <a:cubicBezTo>
                    <a:pt x="3988" y="116571"/>
                    <a:pt x="3870" y="116918"/>
                    <a:pt x="3751" y="117329"/>
                  </a:cubicBezTo>
                  <a:cubicBezTo>
                    <a:pt x="4690" y="114280"/>
                    <a:pt x="5856" y="111349"/>
                    <a:pt x="6849" y="108364"/>
                  </a:cubicBezTo>
                  <a:cubicBezTo>
                    <a:pt x="68049" y="9318"/>
                    <a:pt x="265782" y="-32938"/>
                    <a:pt x="360384" y="29018"/>
                  </a:cubicBezTo>
                  <a:cubicBezTo>
                    <a:pt x="360621" y="29191"/>
                    <a:pt x="360794" y="29374"/>
                    <a:pt x="360967" y="29547"/>
                  </a:cubicBezTo>
                  <a:cubicBezTo>
                    <a:pt x="361258" y="29785"/>
                    <a:pt x="361614" y="30077"/>
                    <a:pt x="361905" y="30369"/>
                  </a:cubicBezTo>
                  <a:cubicBezTo>
                    <a:pt x="362780" y="31072"/>
                    <a:pt x="363664" y="31775"/>
                    <a:pt x="364484" y="32542"/>
                  </a:cubicBezTo>
                  <a:cubicBezTo>
                    <a:pt x="364538" y="32542"/>
                    <a:pt x="364538" y="32542"/>
                    <a:pt x="364538" y="32660"/>
                  </a:cubicBezTo>
                  <a:cubicBezTo>
                    <a:pt x="364593" y="32660"/>
                    <a:pt x="364657" y="32715"/>
                    <a:pt x="364712" y="32779"/>
                  </a:cubicBezTo>
                  <a:cubicBezTo>
                    <a:pt x="365942" y="33482"/>
                    <a:pt x="367108" y="34541"/>
                    <a:pt x="368101" y="35828"/>
                  </a:cubicBezTo>
                  <a:cubicBezTo>
                    <a:pt x="368156" y="35828"/>
                    <a:pt x="368156" y="35883"/>
                    <a:pt x="368219" y="36001"/>
                  </a:cubicBezTo>
                  <a:cubicBezTo>
                    <a:pt x="368274" y="36001"/>
                    <a:pt x="368274" y="36001"/>
                    <a:pt x="368274" y="36056"/>
                  </a:cubicBezTo>
                  <a:cubicBezTo>
                    <a:pt x="369331" y="36996"/>
                    <a:pt x="370324" y="37991"/>
                    <a:pt x="371254" y="38986"/>
                  </a:cubicBezTo>
                  <a:lnTo>
                    <a:pt x="371308" y="38986"/>
                  </a:lnTo>
                  <a:cubicBezTo>
                    <a:pt x="371481" y="39224"/>
                    <a:pt x="371718" y="39452"/>
                    <a:pt x="371891" y="39689"/>
                  </a:cubicBezTo>
                  <a:cubicBezTo>
                    <a:pt x="372593" y="40748"/>
                    <a:pt x="373294" y="41798"/>
                    <a:pt x="373941" y="42912"/>
                  </a:cubicBezTo>
                  <a:cubicBezTo>
                    <a:pt x="373941" y="42966"/>
                    <a:pt x="373996" y="43030"/>
                    <a:pt x="374114" y="43149"/>
                  </a:cubicBezTo>
                  <a:cubicBezTo>
                    <a:pt x="374114" y="43149"/>
                    <a:pt x="374114" y="43204"/>
                    <a:pt x="374169" y="43204"/>
                  </a:cubicBezTo>
                  <a:cubicBezTo>
                    <a:pt x="376392" y="46015"/>
                    <a:pt x="378324" y="48946"/>
                    <a:pt x="380137" y="51995"/>
                  </a:cubicBezTo>
                  <a:cubicBezTo>
                    <a:pt x="392774" y="73210"/>
                    <a:pt x="396811" y="99354"/>
                    <a:pt x="401084" y="124558"/>
                  </a:cubicBezTo>
                  <a:cubicBezTo>
                    <a:pt x="412081" y="171096"/>
                    <a:pt x="423078" y="217753"/>
                    <a:pt x="434076" y="264291"/>
                  </a:cubicBezTo>
                  <a:cubicBezTo>
                    <a:pt x="434604" y="266637"/>
                    <a:pt x="435187" y="268983"/>
                    <a:pt x="435716" y="271329"/>
                  </a:cubicBezTo>
                  <a:lnTo>
                    <a:pt x="435661" y="271329"/>
                  </a:lnTo>
                  <a:cubicBezTo>
                    <a:pt x="435834" y="272205"/>
                    <a:pt x="436016" y="273091"/>
                    <a:pt x="436126" y="273967"/>
                  </a:cubicBezTo>
                  <a:cubicBezTo>
                    <a:pt x="436180" y="273967"/>
                    <a:pt x="436180" y="273967"/>
                    <a:pt x="436126" y="274022"/>
                  </a:cubicBezTo>
                  <a:cubicBezTo>
                    <a:pt x="436244" y="274314"/>
                    <a:pt x="436363" y="274551"/>
                    <a:pt x="436417" y="274844"/>
                  </a:cubicBezTo>
                  <a:cubicBezTo>
                    <a:pt x="436499" y="274844"/>
                    <a:pt x="436499" y="274844"/>
                    <a:pt x="436554" y="27484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7" name="Hình ngũ giác 1376">
            <a:extLst>
              <a:ext uri="{FF2B5EF4-FFF2-40B4-BE49-F238E27FC236}">
                <a16:creationId xmlns:a16="http://schemas.microsoft.com/office/drawing/2014/main" id="{B386F79A-F371-3323-C46F-7105182865BC}"/>
              </a:ext>
            </a:extLst>
          </p:cNvPr>
          <p:cNvSpPr/>
          <p:nvPr/>
        </p:nvSpPr>
        <p:spPr>
          <a:xfrm>
            <a:off x="0" y="93837"/>
            <a:ext cx="3228975" cy="7858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1378" name="Hộp Văn bản 1377">
            <a:extLst>
              <a:ext uri="{FF2B5EF4-FFF2-40B4-BE49-F238E27FC236}">
                <a16:creationId xmlns:a16="http://schemas.microsoft.com/office/drawing/2014/main" id="{D2AEF5E3-52C5-A754-1A5D-CCEBE11F51D4}"/>
              </a:ext>
            </a:extLst>
          </p:cNvPr>
          <p:cNvSpPr txBox="1"/>
          <p:nvPr/>
        </p:nvSpPr>
        <p:spPr>
          <a:xfrm>
            <a:off x="207099" y="895262"/>
            <a:ext cx="831854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9" name="Hộp Văn bản 1378">
                <a:extLst>
                  <a:ext uri="{FF2B5EF4-FFF2-40B4-BE49-F238E27FC236}">
                    <a16:creationId xmlns:a16="http://schemas.microsoft.com/office/drawing/2014/main" id="{FFAD5340-BCF4-68C1-50D2-0F223692A88F}"/>
                  </a:ext>
                </a:extLst>
              </p:cNvPr>
              <p:cNvSpPr txBox="1"/>
              <p:nvPr/>
            </p:nvSpPr>
            <p:spPr>
              <a:xfrm>
                <a:off x="814957" y="1791955"/>
                <a:ext cx="122039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79" name="Hộp Văn bản 1378">
                <a:extLst>
                  <a:ext uri="{FF2B5EF4-FFF2-40B4-BE49-F238E27FC236}">
                    <a16:creationId xmlns:a16="http://schemas.microsoft.com/office/drawing/2014/main" id="{FFAD5340-BCF4-68C1-50D2-0F223692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7" y="1791955"/>
                <a:ext cx="1220398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0" name="Hộp Văn bản 1379">
                <a:extLst>
                  <a:ext uri="{FF2B5EF4-FFF2-40B4-BE49-F238E27FC236}">
                    <a16:creationId xmlns:a16="http://schemas.microsoft.com/office/drawing/2014/main" id="{4260C12F-76A6-B4BF-5967-B3C05D93192F}"/>
                  </a:ext>
                </a:extLst>
              </p:cNvPr>
              <p:cNvSpPr txBox="1"/>
              <p:nvPr/>
            </p:nvSpPr>
            <p:spPr>
              <a:xfrm>
                <a:off x="844725" y="3404082"/>
                <a:ext cx="1504066" cy="90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0" name="Hộp Văn bản 1379">
                <a:extLst>
                  <a:ext uri="{FF2B5EF4-FFF2-40B4-BE49-F238E27FC236}">
                    <a16:creationId xmlns:a16="http://schemas.microsoft.com/office/drawing/2014/main" id="{4260C12F-76A6-B4BF-5967-B3C05D931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25" y="3404082"/>
                <a:ext cx="1504066" cy="900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1" name="Hộp Văn bản 1380">
            <a:extLst>
              <a:ext uri="{FF2B5EF4-FFF2-40B4-BE49-F238E27FC236}">
                <a16:creationId xmlns:a16="http://schemas.microsoft.com/office/drawing/2014/main" id="{B0594643-0D33-DFE5-F693-384C2FF15CE3}"/>
              </a:ext>
            </a:extLst>
          </p:cNvPr>
          <p:cNvSpPr txBox="1"/>
          <p:nvPr/>
        </p:nvSpPr>
        <p:spPr>
          <a:xfrm>
            <a:off x="282689" y="19505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1382" name="Hộp Văn bản 1381">
            <a:extLst>
              <a:ext uri="{FF2B5EF4-FFF2-40B4-BE49-F238E27FC236}">
                <a16:creationId xmlns:a16="http://schemas.microsoft.com/office/drawing/2014/main" id="{C0C7D223-B45F-EC94-7999-AB62CE258EC6}"/>
              </a:ext>
            </a:extLst>
          </p:cNvPr>
          <p:cNvSpPr txBox="1"/>
          <p:nvPr/>
        </p:nvSpPr>
        <p:spPr>
          <a:xfrm>
            <a:off x="356177" y="36235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3" name="Hộp Văn bản 1382">
                <a:extLst>
                  <a:ext uri="{FF2B5EF4-FFF2-40B4-BE49-F238E27FC236}">
                    <a16:creationId xmlns:a16="http://schemas.microsoft.com/office/drawing/2014/main" id="{8BF257B7-0511-C034-438F-60532A2759BA}"/>
                  </a:ext>
                </a:extLst>
              </p:cNvPr>
              <p:cNvSpPr txBox="1"/>
              <p:nvPr/>
            </p:nvSpPr>
            <p:spPr>
              <a:xfrm>
                <a:off x="2058837" y="1996715"/>
                <a:ext cx="17162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=1,2.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3" name="Hộp Văn bản 1382">
                <a:extLst>
                  <a:ext uri="{FF2B5EF4-FFF2-40B4-BE49-F238E27FC236}">
                    <a16:creationId xmlns:a16="http://schemas.microsoft.com/office/drawing/2014/main" id="{8BF257B7-0511-C034-438F-60532A27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837" y="1996715"/>
                <a:ext cx="1716239" cy="369332"/>
              </a:xfrm>
              <a:prstGeom prst="rect">
                <a:avLst/>
              </a:prstGeom>
              <a:blipFill>
                <a:blip r:embed="rId5"/>
                <a:stretch>
                  <a:fillRect l="-1068" r="-106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4" name="Hộp Văn bản 1383">
                <a:extLst>
                  <a:ext uri="{FF2B5EF4-FFF2-40B4-BE49-F238E27FC236}">
                    <a16:creationId xmlns:a16="http://schemas.microsoft.com/office/drawing/2014/main" id="{FAD7452F-D286-8208-AB53-D8D163439735}"/>
                  </a:ext>
                </a:extLst>
              </p:cNvPr>
              <p:cNvSpPr txBox="1"/>
              <p:nvPr/>
            </p:nvSpPr>
            <p:spPr>
              <a:xfrm>
                <a:off x="3775076" y="2032434"/>
                <a:ext cx="1486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4" name="Hộp Văn bản 1383">
                <a:extLst>
                  <a:ext uri="{FF2B5EF4-FFF2-40B4-BE49-F238E27FC236}">
                    <a16:creationId xmlns:a16="http://schemas.microsoft.com/office/drawing/2014/main" id="{FAD7452F-D286-8208-AB53-D8D16343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76" y="2032434"/>
                <a:ext cx="1486817" cy="369332"/>
              </a:xfrm>
              <a:prstGeom prst="rect">
                <a:avLst/>
              </a:prstGeom>
              <a:blipFill>
                <a:blip r:embed="rId6"/>
                <a:stretch>
                  <a:fillRect l="-1230" r="-123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5" name="Hộp Văn bản 1384">
                <a:extLst>
                  <a:ext uri="{FF2B5EF4-FFF2-40B4-BE49-F238E27FC236}">
                    <a16:creationId xmlns:a16="http://schemas.microsoft.com/office/drawing/2014/main" id="{601D2CB9-6C01-25CD-3668-2EADA3A9C58D}"/>
                  </a:ext>
                </a:extLst>
              </p:cNvPr>
              <p:cNvSpPr txBox="1"/>
              <p:nvPr/>
            </p:nvSpPr>
            <p:spPr>
              <a:xfrm>
                <a:off x="5261893" y="2032434"/>
                <a:ext cx="11936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5" name="Hộp Văn bản 1384">
                <a:extLst>
                  <a:ext uri="{FF2B5EF4-FFF2-40B4-BE49-F238E27FC236}">
                    <a16:creationId xmlns:a16="http://schemas.microsoft.com/office/drawing/2014/main" id="{601D2CB9-6C01-25CD-3668-2EADA3A9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893" y="2032434"/>
                <a:ext cx="1193660" cy="369332"/>
              </a:xfrm>
              <a:prstGeom prst="rect">
                <a:avLst/>
              </a:prstGeom>
              <a:blipFill>
                <a:blip r:embed="rId7"/>
                <a:stretch>
                  <a:fillRect l="-1531" r="-153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6" name="Hộp Văn bản 1385">
                <a:extLst>
                  <a:ext uri="{FF2B5EF4-FFF2-40B4-BE49-F238E27FC236}">
                    <a16:creationId xmlns:a16="http://schemas.microsoft.com/office/drawing/2014/main" id="{5CDA5704-2316-873D-8483-24CD8D071631}"/>
                  </a:ext>
                </a:extLst>
              </p:cNvPr>
              <p:cNvSpPr txBox="1"/>
              <p:nvPr/>
            </p:nvSpPr>
            <p:spPr>
              <a:xfrm>
                <a:off x="2348791" y="3439801"/>
                <a:ext cx="2399503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6" name="Hộp Văn bản 1385">
                <a:extLst>
                  <a:ext uri="{FF2B5EF4-FFF2-40B4-BE49-F238E27FC236}">
                    <a16:creationId xmlns:a16="http://schemas.microsoft.com/office/drawing/2014/main" id="{5CDA5704-2316-873D-8483-24CD8D07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791" y="3439801"/>
                <a:ext cx="2399503" cy="9355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9" name="Hộp Văn bản 1388">
                <a:extLst>
                  <a:ext uri="{FF2B5EF4-FFF2-40B4-BE49-F238E27FC236}">
                    <a16:creationId xmlns:a16="http://schemas.microsoft.com/office/drawing/2014/main" id="{5C147B4A-9741-9AA1-78C6-B1AE24C82592}"/>
                  </a:ext>
                </a:extLst>
              </p:cNvPr>
              <p:cNvSpPr txBox="1"/>
              <p:nvPr/>
            </p:nvSpPr>
            <p:spPr>
              <a:xfrm>
                <a:off x="4658971" y="3404082"/>
                <a:ext cx="2874505" cy="935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7−2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9" name="Hộp Văn bản 1388">
                <a:extLst>
                  <a:ext uri="{FF2B5EF4-FFF2-40B4-BE49-F238E27FC236}">
                    <a16:creationId xmlns:a16="http://schemas.microsoft.com/office/drawing/2014/main" id="{5C147B4A-9741-9AA1-78C6-B1AE24C8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71" y="3404082"/>
                <a:ext cx="2874505" cy="935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" grpId="0" animBg="1"/>
      <p:bldP spid="1378" grpId="0"/>
      <p:bldP spid="1379" grpId="0"/>
      <p:bldP spid="1380" grpId="0"/>
      <p:bldP spid="1381" grpId="0"/>
      <p:bldP spid="1382" grpId="0"/>
      <p:bldP spid="1383" grpId="0"/>
      <p:bldP spid="1384" grpId="0"/>
      <p:bldP spid="1385" grpId="0"/>
      <p:bldP spid="1386" grpId="0"/>
      <p:bldP spid="1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Google Shape;1291;p25"/>
          <p:cNvGrpSpPr/>
          <p:nvPr/>
        </p:nvGrpSpPr>
        <p:grpSpPr>
          <a:xfrm>
            <a:off x="690436" y="580800"/>
            <a:ext cx="7794638" cy="4740613"/>
            <a:chOff x="4446477" y="1161220"/>
            <a:chExt cx="9390897" cy="9481226"/>
          </a:xfrm>
        </p:grpSpPr>
        <p:sp>
          <p:nvSpPr>
            <p:cNvPr id="1292" name="Google Shape;1292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58875" y="1161220"/>
              <a:ext cx="9366015" cy="9481226"/>
            </a:xfrm>
            <a:custGeom>
              <a:avLst/>
              <a:gdLst/>
              <a:ahLst/>
              <a:cxnLst/>
              <a:rect l="l" t="t" r="r" b="b"/>
              <a:pathLst>
                <a:path w="9366015" h="9481226" extrusionOk="0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25"/>
            <p:cNvGrpSpPr/>
            <p:nvPr/>
          </p:nvGrpSpPr>
          <p:grpSpPr>
            <a:xfrm>
              <a:off x="4446477" y="1799857"/>
              <a:ext cx="9390897" cy="8306278"/>
              <a:chOff x="4446477" y="1799857"/>
              <a:chExt cx="9390897" cy="8306278"/>
            </a:xfrm>
          </p:grpSpPr>
          <p:sp>
            <p:nvSpPr>
              <p:cNvPr id="1294" name="Google Shape;1294;p25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avLst/>
                <a:gdLst/>
                <a:ahLst/>
                <a:cxnLst/>
                <a:rect l="l" t="t" r="r" b="b"/>
                <a:pathLst>
                  <a:path w="9381562" h="86455" extrusionOk="0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avLst/>
                <a:gdLst/>
                <a:ahLst/>
                <a:cxnLst/>
                <a:rect l="l" t="t" r="r" b="b"/>
                <a:pathLst>
                  <a:path w="9381852" h="118251" extrusionOk="0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avLst/>
                <a:gdLst/>
                <a:ahLst/>
                <a:cxnLst/>
                <a:rect l="l" t="t" r="r" b="b"/>
                <a:pathLst>
                  <a:path w="9381560" h="43335" extrusionOk="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avLst/>
                <a:gdLst/>
                <a:ahLst/>
                <a:cxnLst/>
                <a:rect l="l" t="t" r="r" b="b"/>
                <a:pathLst>
                  <a:path w="9381619" h="71137" extrusionOk="0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avLst/>
                <a:gdLst/>
                <a:ahLst/>
                <a:cxnLst/>
                <a:rect l="l" t="t" r="r" b="b"/>
                <a:pathLst>
                  <a:path w="9381627" h="56510" extrusionOk="0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avLst/>
                <a:gdLst/>
                <a:ahLst/>
                <a:cxnLst/>
                <a:rect l="l" t="t" r="r" b="b"/>
                <a:pathLst>
                  <a:path w="9381313" h="167391" extrusionOk="0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avLst/>
                <a:gdLst/>
                <a:ahLst/>
                <a:cxnLst/>
                <a:rect l="l" t="t" r="r" b="b"/>
                <a:pathLst>
                  <a:path w="9382007" h="200724" extrusionOk="0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avLst/>
                <a:gdLst/>
                <a:ahLst/>
                <a:cxnLst/>
                <a:rect l="l" t="t" r="r" b="b"/>
                <a:pathLst>
                  <a:path w="9381895" h="134493" extrusionOk="0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avLst/>
                <a:gdLst/>
                <a:ahLst/>
                <a:cxnLst/>
                <a:rect l="l" t="t" r="r" b="b"/>
                <a:pathLst>
                  <a:path w="9382031" h="217509" extrusionOk="0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avLst/>
                <a:gdLst/>
                <a:ahLst/>
                <a:cxnLst/>
                <a:rect l="l" t="t" r="r" b="b"/>
                <a:pathLst>
                  <a:path w="9381265" h="183998" extrusionOk="0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avLst/>
                <a:gdLst/>
                <a:ahLst/>
                <a:cxnLst/>
                <a:rect l="l" t="t" r="r" b="b"/>
                <a:pathLst>
                  <a:path w="9381366" h="150872" extrusionOk="0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25"/>
          <p:cNvGrpSpPr/>
          <p:nvPr/>
        </p:nvGrpSpPr>
        <p:grpSpPr>
          <a:xfrm rot="2605666">
            <a:off x="246390" y="3097142"/>
            <a:ext cx="620219" cy="2176064"/>
            <a:chOff x="3511300" y="2632526"/>
            <a:chExt cx="1240510" cy="4352378"/>
          </a:xfrm>
        </p:grpSpPr>
        <p:sp>
          <p:nvSpPr>
            <p:cNvPr id="1310" name="Google Shape;1310;p25"/>
            <p:cNvSpPr/>
            <p:nvPr/>
          </p:nvSpPr>
          <p:spPr>
            <a:xfrm>
              <a:off x="3555512" y="2876634"/>
              <a:ext cx="371288" cy="109859"/>
            </a:xfrm>
            <a:custGeom>
              <a:avLst/>
              <a:gdLst/>
              <a:ahLst/>
              <a:cxnLst/>
              <a:rect l="l" t="t" r="r" b="b"/>
              <a:pathLst>
                <a:path w="371288" h="109859" extrusionOk="0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3873785" y="2682115"/>
              <a:ext cx="26" cy="52"/>
            </a:xfrm>
            <a:custGeom>
              <a:avLst/>
              <a:gdLst/>
              <a:ahLst/>
              <a:cxnLst/>
              <a:rect l="l" t="t" r="r" b="b"/>
              <a:pathLst>
                <a:path w="26" h="52" extrusionOk="0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511549" y="2772270"/>
              <a:ext cx="52" cy="618"/>
            </a:xfrm>
            <a:custGeom>
              <a:avLst/>
              <a:gdLst/>
              <a:ahLst/>
              <a:cxnLst/>
              <a:rect l="l" t="t" r="r" b="b"/>
              <a:pathLst>
                <a:path w="52" h="618" extrusionOk="0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410131" y="6395975"/>
              <a:ext cx="341679" cy="384654"/>
            </a:xfrm>
            <a:custGeom>
              <a:avLst/>
              <a:gdLst/>
              <a:ahLst/>
              <a:cxnLst/>
              <a:rect l="l" t="t" r="r" b="b"/>
              <a:pathLst>
                <a:path w="341679" h="384654" extrusionOk="0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3657528" y="3322197"/>
              <a:ext cx="1094230" cy="3164594"/>
            </a:xfrm>
            <a:custGeom>
              <a:avLst/>
              <a:gdLst/>
              <a:ahLst/>
              <a:cxnLst/>
              <a:rect l="l" t="t" r="r" b="b"/>
              <a:pathLst>
                <a:path w="1094230" h="3164594" extrusionOk="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3557110" y="2889090"/>
              <a:ext cx="461775" cy="496134"/>
            </a:xfrm>
            <a:custGeom>
              <a:avLst/>
              <a:gdLst/>
              <a:ahLst/>
              <a:cxnLst/>
              <a:rect l="l" t="t" r="r" b="b"/>
              <a:pathLst>
                <a:path w="461775" h="496134" extrusionOk="0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579437" y="6743730"/>
              <a:ext cx="148445" cy="241174"/>
            </a:xfrm>
            <a:custGeom>
              <a:avLst/>
              <a:gdLst/>
              <a:ahLst/>
              <a:cxnLst/>
              <a:rect l="l" t="t" r="r" b="b"/>
              <a:pathLst>
                <a:path w="148445" h="241174" extrusionOk="0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3922012" y="3369434"/>
              <a:ext cx="735799" cy="2962648"/>
            </a:xfrm>
            <a:custGeom>
              <a:avLst/>
              <a:gdLst/>
              <a:ahLst/>
              <a:cxnLst/>
              <a:rect l="l" t="t" r="r" b="b"/>
              <a:pathLst>
                <a:path w="735799" h="2962648" extrusionOk="0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3774064" y="3413132"/>
              <a:ext cx="729773" cy="2962291"/>
            </a:xfrm>
            <a:custGeom>
              <a:avLst/>
              <a:gdLst/>
              <a:ahLst/>
              <a:cxnLst/>
              <a:rect l="l" t="t" r="r" b="b"/>
              <a:pathLst>
                <a:path w="729773" h="2962291" extrusionOk="0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3653236" y="3270681"/>
              <a:ext cx="375875" cy="132265"/>
            </a:xfrm>
            <a:custGeom>
              <a:avLst/>
              <a:gdLst/>
              <a:ahLst/>
              <a:cxnLst/>
              <a:rect l="l" t="t" r="r" b="b"/>
              <a:pathLst>
                <a:path w="375875" h="132265" extrusionOk="0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511300" y="2632526"/>
              <a:ext cx="420408" cy="374311"/>
            </a:xfrm>
            <a:custGeom>
              <a:avLst/>
              <a:gdLst/>
              <a:ahLst/>
              <a:cxnLst/>
              <a:rect l="l" t="t" r="r" b="b"/>
              <a:pathLst>
                <a:path w="420408" h="374311" extrusionOk="0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25"/>
          <p:cNvGrpSpPr/>
          <p:nvPr/>
        </p:nvGrpSpPr>
        <p:grpSpPr>
          <a:xfrm rot="664843">
            <a:off x="7997490" y="1903658"/>
            <a:ext cx="2701129" cy="3632173"/>
            <a:chOff x="14722166" y="4459979"/>
            <a:chExt cx="5402024" cy="7264309"/>
          </a:xfrm>
        </p:grpSpPr>
        <p:sp>
          <p:nvSpPr>
            <p:cNvPr id="1339" name="Google Shape;1339;p25"/>
            <p:cNvSpPr/>
            <p:nvPr/>
          </p:nvSpPr>
          <p:spPr>
            <a:xfrm>
              <a:off x="14727941" y="4459979"/>
              <a:ext cx="5396249" cy="7264309"/>
            </a:xfrm>
            <a:custGeom>
              <a:avLst/>
              <a:gdLst/>
              <a:ahLst/>
              <a:cxnLst/>
              <a:rect l="l" t="t" r="r" b="b"/>
              <a:pathLst>
                <a:path w="5396249" h="7264309" extrusionOk="0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0" name="Google Shape;1340;p25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341" name="Google Shape;1341;p25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5183551" h="52520" extrusionOk="0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avLst/>
                <a:gdLst/>
                <a:ahLst/>
                <a:cxnLst/>
                <a:rect l="l" t="t" r="r" b="b"/>
                <a:pathLst>
                  <a:path w="5198445" h="54888" extrusionOk="0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avLst/>
                <a:gdLst/>
                <a:ahLst/>
                <a:cxnLst/>
                <a:rect l="l" t="t" r="r" b="b"/>
                <a:pathLst>
                  <a:path w="5232989" h="43454" extrusionOk="0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avLst/>
                <a:gdLst/>
                <a:ahLst/>
                <a:cxnLst/>
                <a:rect l="l" t="t" r="r" b="b"/>
                <a:pathLst>
                  <a:path w="5253707" h="53247" extrusionOk="0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5242989" h="52859" extrusionOk="0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avLst/>
                <a:gdLst/>
                <a:ahLst/>
                <a:cxnLst/>
                <a:rect l="l" t="t" r="r" b="b"/>
                <a:pathLst>
                  <a:path w="5286530" h="53205" extrusionOk="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avLst/>
                <a:gdLst/>
                <a:ahLst/>
                <a:cxnLst/>
                <a:rect l="l" t="t" r="r" b="b"/>
                <a:pathLst>
                  <a:path w="5297464" h="48437" extrusionOk="0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avLst/>
                <a:gdLst/>
                <a:ahLst/>
                <a:cxnLst/>
                <a:rect l="l" t="t" r="r" b="b"/>
                <a:pathLst>
                  <a:path w="5285935" h="54384" extrusionOk="0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avLst/>
                <a:gdLst/>
                <a:ahLst/>
                <a:cxnLst/>
                <a:rect l="l" t="t" r="r" b="b"/>
                <a:pathLst>
                  <a:path w="5325659" h="55204" extrusionOk="0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avLst/>
                <a:gdLst/>
                <a:ahLst/>
                <a:cxnLst/>
                <a:rect l="l" t="t" r="r" b="b"/>
                <a:pathLst>
                  <a:path w="5358323" h="49377" extrusionOk="0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avLst/>
                <a:gdLst/>
                <a:ahLst/>
                <a:cxnLst/>
                <a:rect l="l" t="t" r="r" b="b"/>
                <a:pathLst>
                  <a:path w="5379853" h="54012" extrusionOk="0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avLst/>
                <a:gdLst/>
                <a:ahLst/>
                <a:cxnLst/>
                <a:rect l="l" t="t" r="r" b="b"/>
                <a:pathLst>
                  <a:path w="5355693" h="55829" extrusionOk="0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3" name="Google Shape;1353;p25"/>
            <p:cNvSpPr/>
            <p:nvPr/>
          </p:nvSpPr>
          <p:spPr>
            <a:xfrm>
              <a:off x="15430913" y="4523777"/>
              <a:ext cx="144492" cy="7194416"/>
            </a:xfrm>
            <a:custGeom>
              <a:avLst/>
              <a:gdLst/>
              <a:ahLst/>
              <a:cxnLst/>
              <a:rect l="l" t="t" r="r" b="b"/>
              <a:pathLst>
                <a:path w="144492" h="7194416" extrusionOk="0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155BE743-DEF5-CD3E-1B48-A93C34E4E2A5}"/>
              </a:ext>
            </a:extLst>
          </p:cNvPr>
          <p:cNvSpPr txBox="1"/>
          <p:nvPr/>
        </p:nvSpPr>
        <p:spPr>
          <a:xfrm>
            <a:off x="820496" y="581176"/>
            <a:ext cx="760485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III. LUỸ THỪA CỦA LUỸ THỪA</a:t>
            </a:r>
            <a:endParaRPr lang="en-US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6DA22999-CC34-FB33-E1B4-A6D7E2CAB1E9}"/>
              </a:ext>
            </a:extLst>
          </p:cNvPr>
          <p:cNvSpPr/>
          <p:nvPr/>
        </p:nvSpPr>
        <p:spPr>
          <a:xfrm>
            <a:off x="798105" y="1394786"/>
            <a:ext cx="1016000" cy="660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533F85-3C6F-F346-5364-2AAD3D18E9A3}"/>
                  </a:ext>
                </a:extLst>
              </p:cNvPr>
              <p:cNvSpPr txBox="1"/>
              <p:nvPr/>
            </p:nvSpPr>
            <p:spPr>
              <a:xfrm>
                <a:off x="2029134" y="1497741"/>
                <a:ext cx="3528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533F85-3C6F-F346-5364-2AAD3D18E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34" y="1497741"/>
                <a:ext cx="3528677" cy="461665"/>
              </a:xfrm>
              <a:prstGeom prst="rect">
                <a:avLst/>
              </a:prstGeom>
              <a:blipFill>
                <a:blip r:embed="rId3"/>
                <a:stretch>
                  <a:fillRect l="-276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8FA8EA5-C3BA-CCC4-B6F5-96EAB97FED8B}"/>
              </a:ext>
            </a:extLst>
          </p:cNvPr>
          <p:cNvSpPr txBox="1"/>
          <p:nvPr/>
        </p:nvSpPr>
        <p:spPr>
          <a:xfrm>
            <a:off x="1387260" y="2319658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 </a:t>
            </a:r>
            <a:r>
              <a:rPr lang="en-US" sz="2400" dirty="0" err="1"/>
              <a:t>có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66945269-9A9F-7B74-3DAF-8CFF2076C87D}"/>
                  </a:ext>
                </a:extLst>
              </p:cNvPr>
              <p:cNvSpPr txBox="1"/>
              <p:nvPr/>
            </p:nvSpPr>
            <p:spPr>
              <a:xfrm>
                <a:off x="1363481" y="2904090"/>
                <a:ext cx="47896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66945269-9A9F-7B74-3DAF-8CFF2076C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81" y="2904090"/>
                <a:ext cx="478962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6BE5669B-0026-2F80-ACF8-113A7122D761}"/>
                  </a:ext>
                </a:extLst>
              </p:cNvPr>
              <p:cNvSpPr txBox="1"/>
              <p:nvPr/>
            </p:nvSpPr>
            <p:spPr>
              <a:xfrm>
                <a:off x="1232676" y="3626589"/>
                <a:ext cx="21058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.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e>
                        <m:sup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6BE5669B-0026-2F80-ACF8-113A7122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76" y="3626589"/>
                <a:ext cx="21058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6A861C2-0440-D327-CFAE-BD122AB9D8DA}"/>
                  </a:ext>
                </a:extLst>
              </p:cNvPr>
              <p:cNvSpPr txBox="1"/>
              <p:nvPr/>
            </p:nvSpPr>
            <p:spPr>
              <a:xfrm>
                <a:off x="1414542" y="4391223"/>
                <a:ext cx="3532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6A861C2-0440-D327-CFAE-BD122AB9D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42" y="4391223"/>
                <a:ext cx="3532397" cy="461665"/>
              </a:xfrm>
              <a:prstGeom prst="rect">
                <a:avLst/>
              </a:prstGeom>
              <a:blipFill>
                <a:blip r:embed="rId6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2" grpId="0"/>
      <p:bldP spid="3" grpId="0"/>
      <p:bldP spid="70" grpId="0"/>
      <p:bldP spid="7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27"/>
          <p:cNvGrpSpPr/>
          <p:nvPr/>
        </p:nvGrpSpPr>
        <p:grpSpPr>
          <a:xfrm>
            <a:off x="181328" y="94300"/>
            <a:ext cx="3913469" cy="5232829"/>
            <a:chOff x="5214879" y="749037"/>
            <a:chExt cx="7826938" cy="10465657"/>
          </a:xfrm>
        </p:grpSpPr>
        <p:grpSp>
          <p:nvGrpSpPr>
            <p:cNvPr id="1431" name="Google Shape;1431;p27"/>
            <p:cNvGrpSpPr/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1434" name="Google Shape;1434;p27"/>
              <p:cNvSpPr/>
              <p:nvPr/>
            </p:nvSpPr>
            <p:spPr>
              <a:xfrm>
                <a:off x="5288775" y="2941123"/>
                <a:ext cx="7612385" cy="63212"/>
              </a:xfrm>
              <a:custGeom>
                <a:avLst/>
                <a:gdLst/>
                <a:ahLst/>
                <a:cxnLst/>
                <a:rect l="l" t="t" r="r" b="b"/>
                <a:pathLst>
                  <a:path w="7612385" h="63212" extrusionOk="0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5286097" y="1207007"/>
                <a:ext cx="7540468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7540468" h="76400" extrusionOk="0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5286594" y="2072470"/>
                <a:ext cx="7562135" cy="79845"/>
              </a:xfrm>
              <a:custGeom>
                <a:avLst/>
                <a:gdLst/>
                <a:ahLst/>
                <a:cxnLst/>
                <a:rect l="l" t="t" r="r" b="b"/>
                <a:pathLst>
                  <a:path w="7562135" h="79845" extrusionOk="0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238671" y="3812693"/>
                <a:ext cx="7642523" cy="77458"/>
              </a:xfrm>
              <a:custGeom>
                <a:avLst/>
                <a:gdLst/>
                <a:ahLst/>
                <a:cxnLst/>
                <a:rect l="l" t="t" r="r" b="b"/>
                <a:pathLst>
                  <a:path w="7642523" h="77458" extrusionOk="0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273851" y="4681722"/>
                <a:ext cx="762693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7626932" h="76894" extrusionOk="0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5246413" y="5550127"/>
                <a:ext cx="7690270" cy="77396"/>
              </a:xfrm>
              <a:custGeom>
                <a:avLst/>
                <a:gdLst/>
                <a:ahLst/>
                <a:cxnLst/>
                <a:rect l="l" t="t" r="r" b="b"/>
                <a:pathLst>
                  <a:path w="7690270" h="77396" extrusionOk="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5269761" y="6416311"/>
                <a:ext cx="7706176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7706176" h="70461" extrusionOk="0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268391" y="7286227"/>
                <a:ext cx="7689405" cy="79113"/>
              </a:xfrm>
              <a:custGeom>
                <a:avLst/>
                <a:gdLst/>
                <a:ahLst/>
                <a:cxnLst/>
                <a:rect l="l" t="t" r="r" b="b"/>
                <a:pathLst>
                  <a:path w="7689405" h="79113" extrusionOk="0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5245578" y="8153942"/>
                <a:ext cx="7747191" cy="80305"/>
              </a:xfrm>
              <a:custGeom>
                <a:avLst/>
                <a:gdLst/>
                <a:ahLst/>
                <a:cxnLst/>
                <a:rect l="l" t="t" r="r" b="b"/>
                <a:pathLst>
                  <a:path w="7747191" h="80305" extrusionOk="0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247109" y="9022146"/>
                <a:ext cx="7794708" cy="71828"/>
              </a:xfrm>
              <a:custGeom>
                <a:avLst/>
                <a:gdLst/>
                <a:ahLst/>
                <a:cxnLst/>
                <a:rect l="l" t="t" r="r" b="b"/>
                <a:pathLst>
                  <a:path w="7794708" h="71828" extrusionOk="0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214879" y="9893048"/>
                <a:ext cx="7826027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7826027" h="78571" extrusionOk="0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241067" y="10759777"/>
                <a:ext cx="7790882" cy="81215"/>
              </a:xfrm>
              <a:custGeom>
                <a:avLst/>
                <a:gdLst/>
                <a:ahLst/>
                <a:cxnLst/>
                <a:rect l="l" t="t" r="r" b="b"/>
                <a:pathLst>
                  <a:path w="7790882" h="81215" extrusionOk="0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4" name="Google Shape;1444;p27"/>
            <p:cNvSpPr/>
            <p:nvPr/>
          </p:nvSpPr>
          <p:spPr>
            <a:xfrm>
              <a:off x="6245888" y="749037"/>
              <a:ext cx="210192" cy="10465657"/>
            </a:xfrm>
            <a:custGeom>
              <a:avLst/>
              <a:gdLst/>
              <a:ahLst/>
              <a:cxnLst/>
              <a:rect l="l" t="t" r="r" b="b"/>
              <a:pathLst>
                <a:path w="210192" h="10465657" extrusionOk="0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246CB08C-3CEE-A746-C9FD-89B05E4DEE63}"/>
                  </a:ext>
                </a:extLst>
              </p:cNvPr>
              <p:cNvSpPr txBox="1"/>
              <p:nvPr/>
            </p:nvSpPr>
            <p:spPr>
              <a:xfrm>
                <a:off x="2905432" y="1377736"/>
                <a:ext cx="5257800" cy="1985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lũy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thừa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246CB08C-3CEE-A746-C9FD-89B05E4D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432" y="1377736"/>
                <a:ext cx="5257800" cy="1985159"/>
              </a:xfrm>
              <a:prstGeom prst="rect">
                <a:avLst/>
              </a:prstGeom>
              <a:blipFill>
                <a:blip r:embed="rId3"/>
                <a:stretch>
                  <a:fillRect l="-1856" r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28"/>
          <p:cNvGrpSpPr/>
          <p:nvPr/>
        </p:nvGrpSpPr>
        <p:grpSpPr>
          <a:xfrm>
            <a:off x="508252" y="253349"/>
            <a:ext cx="8613605" cy="5283665"/>
            <a:chOff x="5214879" y="656231"/>
            <a:chExt cx="7858280" cy="10567329"/>
          </a:xfrm>
        </p:grpSpPr>
        <p:sp>
          <p:nvSpPr>
            <p:cNvPr id="1459" name="Google Shape;1459;p28"/>
            <p:cNvSpPr/>
            <p:nvPr/>
          </p:nvSpPr>
          <p:spPr>
            <a:xfrm>
              <a:off x="5223281" y="656231"/>
              <a:ext cx="7849878" cy="10567329"/>
            </a:xfrm>
            <a:custGeom>
              <a:avLst/>
              <a:gdLst/>
              <a:ahLst/>
              <a:cxnLst/>
              <a:rect l="l" t="t" r="r" b="b"/>
              <a:pathLst>
                <a:path w="7849878" h="10567329" extrusionOk="0">
                  <a:moveTo>
                    <a:pt x="7805857" y="10184761"/>
                  </a:moveTo>
                  <a:cubicBezTo>
                    <a:pt x="7790795" y="9928589"/>
                    <a:pt x="7831439" y="9627441"/>
                    <a:pt x="7814687" y="9315389"/>
                  </a:cubicBezTo>
                  <a:cubicBezTo>
                    <a:pt x="7773558" y="8592774"/>
                    <a:pt x="7797027" y="9117737"/>
                    <a:pt x="7797027" y="8405501"/>
                  </a:cubicBezTo>
                  <a:cubicBezTo>
                    <a:pt x="7798612" y="7603188"/>
                    <a:pt x="7691110" y="7095133"/>
                    <a:pt x="7729239" y="5798312"/>
                  </a:cubicBezTo>
                  <a:cubicBezTo>
                    <a:pt x="7743477" y="5494417"/>
                    <a:pt x="7749096" y="5655020"/>
                    <a:pt x="7707989" y="4930313"/>
                  </a:cubicBezTo>
                  <a:cubicBezTo>
                    <a:pt x="7636715" y="3903487"/>
                    <a:pt x="7629808" y="13215"/>
                    <a:pt x="7553549" y="11334"/>
                  </a:cubicBezTo>
                  <a:cubicBezTo>
                    <a:pt x="6908518" y="-6419"/>
                    <a:pt x="6166021" y="24987"/>
                    <a:pt x="6170034" y="24987"/>
                  </a:cubicBezTo>
                  <a:cubicBezTo>
                    <a:pt x="5442408" y="24987"/>
                    <a:pt x="6116569" y="-46469"/>
                    <a:pt x="5229369" y="52293"/>
                  </a:cubicBezTo>
                  <a:cubicBezTo>
                    <a:pt x="4835042" y="95978"/>
                    <a:pt x="3862691" y="41832"/>
                    <a:pt x="3816956" y="39084"/>
                  </a:cubicBezTo>
                  <a:cubicBezTo>
                    <a:pt x="3780454" y="41810"/>
                    <a:pt x="2960937" y="105996"/>
                    <a:pt x="2875890" y="98705"/>
                  </a:cubicBezTo>
                  <a:cubicBezTo>
                    <a:pt x="2037023" y="27185"/>
                    <a:pt x="424225" y="137339"/>
                    <a:pt x="524397" y="129688"/>
                  </a:cubicBezTo>
                  <a:cubicBezTo>
                    <a:pt x="498329" y="129688"/>
                    <a:pt x="72316" y="121488"/>
                    <a:pt x="76329" y="121953"/>
                  </a:cubicBezTo>
                  <a:cubicBezTo>
                    <a:pt x="73625" y="121953"/>
                    <a:pt x="71513" y="1386184"/>
                    <a:pt x="71513" y="2315410"/>
                  </a:cubicBezTo>
                  <a:cubicBezTo>
                    <a:pt x="71429" y="2316974"/>
                    <a:pt x="21639" y="3070698"/>
                    <a:pt x="17350" y="3410987"/>
                  </a:cubicBezTo>
                  <a:cubicBezTo>
                    <a:pt x="17350" y="3453785"/>
                    <a:pt x="70309" y="3955711"/>
                    <a:pt x="63486" y="4022285"/>
                  </a:cubicBezTo>
                  <a:cubicBezTo>
                    <a:pt x="-25912" y="4908988"/>
                    <a:pt x="112304" y="5783560"/>
                    <a:pt x="30194" y="7551641"/>
                  </a:cubicBezTo>
                  <a:cubicBezTo>
                    <a:pt x="-2274" y="8184813"/>
                    <a:pt x="41348" y="8090595"/>
                    <a:pt x="30595" y="8419640"/>
                  </a:cubicBezTo>
                  <a:cubicBezTo>
                    <a:pt x="-23462" y="9913414"/>
                    <a:pt x="6535" y="9139844"/>
                    <a:pt x="26582" y="10103752"/>
                  </a:cubicBezTo>
                  <a:cubicBezTo>
                    <a:pt x="35369" y="10514651"/>
                    <a:pt x="18597" y="10532510"/>
                    <a:pt x="45023" y="10532975"/>
                  </a:cubicBezTo>
                  <a:cubicBezTo>
                    <a:pt x="1737776" y="10558823"/>
                    <a:pt x="3190325" y="10574716"/>
                    <a:pt x="5390991" y="10535702"/>
                  </a:cubicBezTo>
                  <a:cubicBezTo>
                    <a:pt x="6264270" y="10518857"/>
                    <a:pt x="6276712" y="10573934"/>
                    <a:pt x="6370166" y="10566664"/>
                  </a:cubicBezTo>
                  <a:cubicBezTo>
                    <a:pt x="8147627" y="10431000"/>
                    <a:pt x="7846374" y="10786950"/>
                    <a:pt x="7805857" y="10184761"/>
                  </a:cubicBezTo>
                  <a:close/>
                  <a:moveTo>
                    <a:pt x="425324" y="1189759"/>
                  </a:moveTo>
                  <a:cubicBezTo>
                    <a:pt x="351114" y="1159726"/>
                    <a:pt x="311802" y="1059591"/>
                    <a:pt x="343890" y="978095"/>
                  </a:cubicBezTo>
                  <a:cubicBezTo>
                    <a:pt x="397651" y="840171"/>
                    <a:pt x="582573" y="854754"/>
                    <a:pt x="630694" y="988113"/>
                  </a:cubicBezTo>
                  <a:cubicBezTo>
                    <a:pt x="678034" y="1101923"/>
                    <a:pt x="562104" y="1245744"/>
                    <a:pt x="425324" y="1189759"/>
                  </a:cubicBezTo>
                  <a:close/>
                  <a:moveTo>
                    <a:pt x="411276" y="2054588"/>
                  </a:moveTo>
                  <a:cubicBezTo>
                    <a:pt x="351917" y="2022717"/>
                    <a:pt x="321012" y="1943525"/>
                    <a:pt x="338271" y="1872069"/>
                  </a:cubicBezTo>
                  <a:cubicBezTo>
                    <a:pt x="376379" y="1715948"/>
                    <a:pt x="580165" y="1715483"/>
                    <a:pt x="632300" y="1860234"/>
                  </a:cubicBezTo>
                  <a:cubicBezTo>
                    <a:pt x="682850" y="1981293"/>
                    <a:pt x="549683" y="2129235"/>
                    <a:pt x="411276" y="2054588"/>
                  </a:cubicBezTo>
                  <a:close/>
                  <a:moveTo>
                    <a:pt x="428535" y="2934422"/>
                  </a:moveTo>
                  <a:cubicBezTo>
                    <a:pt x="354325" y="2904390"/>
                    <a:pt x="315013" y="2805163"/>
                    <a:pt x="346699" y="2723224"/>
                  </a:cubicBezTo>
                  <a:cubicBezTo>
                    <a:pt x="400059" y="2584390"/>
                    <a:pt x="586185" y="2599417"/>
                    <a:pt x="633905" y="2732777"/>
                  </a:cubicBezTo>
                  <a:cubicBezTo>
                    <a:pt x="681646" y="2847031"/>
                    <a:pt x="564913" y="2989943"/>
                    <a:pt x="428535" y="2934422"/>
                  </a:cubicBezTo>
                  <a:close/>
                  <a:moveTo>
                    <a:pt x="430542" y="3806965"/>
                  </a:moveTo>
                  <a:cubicBezTo>
                    <a:pt x="356332" y="3776933"/>
                    <a:pt x="317020" y="3677706"/>
                    <a:pt x="348706" y="3596232"/>
                  </a:cubicBezTo>
                  <a:cubicBezTo>
                    <a:pt x="402066" y="3456955"/>
                    <a:pt x="588192" y="3471982"/>
                    <a:pt x="635912" y="3605341"/>
                  </a:cubicBezTo>
                  <a:cubicBezTo>
                    <a:pt x="684054" y="3720482"/>
                    <a:pt x="565716" y="3862042"/>
                    <a:pt x="430542" y="3806965"/>
                  </a:cubicBezTo>
                  <a:close/>
                  <a:moveTo>
                    <a:pt x="343488" y="4489720"/>
                  </a:moveTo>
                  <a:cubicBezTo>
                    <a:pt x="381597" y="4333598"/>
                    <a:pt x="585383" y="4332689"/>
                    <a:pt x="637517" y="4477884"/>
                  </a:cubicBezTo>
                  <a:cubicBezTo>
                    <a:pt x="742611" y="4729597"/>
                    <a:pt x="273694" y="4776939"/>
                    <a:pt x="343488" y="4489720"/>
                  </a:cubicBezTo>
                  <a:close/>
                  <a:moveTo>
                    <a:pt x="345495" y="5361819"/>
                  </a:moveTo>
                  <a:cubicBezTo>
                    <a:pt x="383603" y="5206162"/>
                    <a:pt x="586988" y="5204323"/>
                    <a:pt x="639524" y="5349983"/>
                  </a:cubicBezTo>
                  <a:cubicBezTo>
                    <a:pt x="745019" y="5603049"/>
                    <a:pt x="276102" y="5649038"/>
                    <a:pt x="345495" y="5361819"/>
                  </a:cubicBezTo>
                  <a:close/>
                  <a:moveTo>
                    <a:pt x="435759" y="6424172"/>
                  </a:moveTo>
                  <a:cubicBezTo>
                    <a:pt x="361550" y="6394139"/>
                    <a:pt x="322237" y="6294912"/>
                    <a:pt x="353924" y="6213439"/>
                  </a:cubicBezTo>
                  <a:cubicBezTo>
                    <a:pt x="407284" y="6074162"/>
                    <a:pt x="593410" y="6089188"/>
                    <a:pt x="641130" y="6222548"/>
                  </a:cubicBezTo>
                  <a:cubicBezTo>
                    <a:pt x="688871" y="6337245"/>
                    <a:pt x="571335" y="6479249"/>
                    <a:pt x="435759" y="6424172"/>
                  </a:cubicBezTo>
                  <a:close/>
                  <a:moveTo>
                    <a:pt x="348706" y="7106926"/>
                  </a:moveTo>
                  <a:cubicBezTo>
                    <a:pt x="386814" y="6950339"/>
                    <a:pt x="590600" y="6950339"/>
                    <a:pt x="642735" y="7095091"/>
                  </a:cubicBezTo>
                  <a:cubicBezTo>
                    <a:pt x="747829" y="7346804"/>
                    <a:pt x="278911" y="7394146"/>
                    <a:pt x="348706" y="7106926"/>
                  </a:cubicBezTo>
                  <a:close/>
                  <a:moveTo>
                    <a:pt x="423718" y="8161544"/>
                  </a:moveTo>
                  <a:cubicBezTo>
                    <a:pt x="364359" y="8129673"/>
                    <a:pt x="333454" y="8050481"/>
                    <a:pt x="350713" y="7979025"/>
                  </a:cubicBezTo>
                  <a:cubicBezTo>
                    <a:pt x="388821" y="7822904"/>
                    <a:pt x="592607" y="7822438"/>
                    <a:pt x="644742" y="7967190"/>
                  </a:cubicBezTo>
                  <a:cubicBezTo>
                    <a:pt x="695292" y="8088270"/>
                    <a:pt x="562505" y="8236191"/>
                    <a:pt x="423718" y="8161544"/>
                  </a:cubicBezTo>
                  <a:close/>
                  <a:moveTo>
                    <a:pt x="440956" y="9041378"/>
                  </a:moveTo>
                  <a:cubicBezTo>
                    <a:pt x="366746" y="9011345"/>
                    <a:pt x="327434" y="8912119"/>
                    <a:pt x="359120" y="8830645"/>
                  </a:cubicBezTo>
                  <a:cubicBezTo>
                    <a:pt x="412480" y="8691368"/>
                    <a:pt x="598607" y="8706394"/>
                    <a:pt x="646326" y="8839754"/>
                  </a:cubicBezTo>
                  <a:cubicBezTo>
                    <a:pt x="694088" y="8954451"/>
                    <a:pt x="576553" y="9096455"/>
                    <a:pt x="440956" y="9041378"/>
                  </a:cubicBezTo>
                  <a:close/>
                  <a:moveTo>
                    <a:pt x="442561" y="9913942"/>
                  </a:moveTo>
                  <a:cubicBezTo>
                    <a:pt x="285713" y="9850221"/>
                    <a:pt x="338271" y="9574837"/>
                    <a:pt x="526002" y="9606708"/>
                  </a:cubicBezTo>
                  <a:cubicBezTo>
                    <a:pt x="753448" y="9646293"/>
                    <a:pt x="657184" y="10001334"/>
                    <a:pt x="442561" y="9913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0" name="Google Shape;1460;p28"/>
            <p:cNvGrpSpPr/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1461" name="Google Shape;1461;p28"/>
              <p:cNvSpPr/>
              <p:nvPr/>
            </p:nvSpPr>
            <p:spPr>
              <a:xfrm>
                <a:off x="5286097" y="1207007"/>
                <a:ext cx="7540468" cy="76400"/>
              </a:xfrm>
              <a:custGeom>
                <a:avLst/>
                <a:gdLst/>
                <a:ahLst/>
                <a:cxnLst/>
                <a:rect l="l" t="t" r="r" b="b"/>
                <a:pathLst>
                  <a:path w="7540468" h="76400" extrusionOk="0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5286594" y="2072470"/>
                <a:ext cx="7562135" cy="79845"/>
              </a:xfrm>
              <a:custGeom>
                <a:avLst/>
                <a:gdLst/>
                <a:ahLst/>
                <a:cxnLst/>
                <a:rect l="l" t="t" r="r" b="b"/>
                <a:pathLst>
                  <a:path w="7562135" h="79845" extrusionOk="0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5288775" y="2941123"/>
                <a:ext cx="7612385" cy="63212"/>
              </a:xfrm>
              <a:custGeom>
                <a:avLst/>
                <a:gdLst/>
                <a:ahLst/>
                <a:cxnLst/>
                <a:rect l="l" t="t" r="r" b="b"/>
                <a:pathLst>
                  <a:path w="7612385" h="63212" extrusionOk="0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5238671" y="3812693"/>
                <a:ext cx="7642523" cy="77458"/>
              </a:xfrm>
              <a:custGeom>
                <a:avLst/>
                <a:gdLst/>
                <a:ahLst/>
                <a:cxnLst/>
                <a:rect l="l" t="t" r="r" b="b"/>
                <a:pathLst>
                  <a:path w="7642523" h="77458" extrusionOk="0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>
                <a:off x="5273851" y="4681722"/>
                <a:ext cx="7626932" cy="76894"/>
              </a:xfrm>
              <a:custGeom>
                <a:avLst/>
                <a:gdLst/>
                <a:ahLst/>
                <a:cxnLst/>
                <a:rect l="l" t="t" r="r" b="b"/>
                <a:pathLst>
                  <a:path w="7626932" h="76894" extrusionOk="0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5246413" y="5550127"/>
                <a:ext cx="7690270" cy="77396"/>
              </a:xfrm>
              <a:custGeom>
                <a:avLst/>
                <a:gdLst/>
                <a:ahLst/>
                <a:cxnLst/>
                <a:rect l="l" t="t" r="r" b="b"/>
                <a:pathLst>
                  <a:path w="7690270" h="77396" extrusionOk="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5269761" y="6416311"/>
                <a:ext cx="7706176" cy="70461"/>
              </a:xfrm>
              <a:custGeom>
                <a:avLst/>
                <a:gdLst/>
                <a:ahLst/>
                <a:cxnLst/>
                <a:rect l="l" t="t" r="r" b="b"/>
                <a:pathLst>
                  <a:path w="7706176" h="70461" extrusionOk="0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5268391" y="7286227"/>
                <a:ext cx="7689405" cy="79113"/>
              </a:xfrm>
              <a:custGeom>
                <a:avLst/>
                <a:gdLst/>
                <a:ahLst/>
                <a:cxnLst/>
                <a:rect l="l" t="t" r="r" b="b"/>
                <a:pathLst>
                  <a:path w="7689405" h="79113" extrusionOk="0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5245578" y="8153942"/>
                <a:ext cx="7747191" cy="80305"/>
              </a:xfrm>
              <a:custGeom>
                <a:avLst/>
                <a:gdLst/>
                <a:ahLst/>
                <a:cxnLst/>
                <a:rect l="l" t="t" r="r" b="b"/>
                <a:pathLst>
                  <a:path w="7747191" h="80305" extrusionOk="0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5247109" y="9022146"/>
                <a:ext cx="7794708" cy="71828"/>
              </a:xfrm>
              <a:custGeom>
                <a:avLst/>
                <a:gdLst/>
                <a:ahLst/>
                <a:cxnLst/>
                <a:rect l="l" t="t" r="r" b="b"/>
                <a:pathLst>
                  <a:path w="7794708" h="71828" extrusionOk="0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5214879" y="9893048"/>
                <a:ext cx="7826027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7826027" h="78571" extrusionOk="0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5241067" y="10759777"/>
                <a:ext cx="7790882" cy="81215"/>
              </a:xfrm>
              <a:custGeom>
                <a:avLst/>
                <a:gdLst/>
                <a:ahLst/>
                <a:cxnLst/>
                <a:rect l="l" t="t" r="r" b="b"/>
                <a:pathLst>
                  <a:path w="7790882" h="81215" extrusionOk="0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3" name="Google Shape;1473;p28"/>
            <p:cNvSpPr/>
            <p:nvPr/>
          </p:nvSpPr>
          <p:spPr>
            <a:xfrm>
              <a:off x="6245888" y="749037"/>
              <a:ext cx="210192" cy="10465657"/>
            </a:xfrm>
            <a:custGeom>
              <a:avLst/>
              <a:gdLst/>
              <a:ahLst/>
              <a:cxnLst/>
              <a:rect l="l" t="t" r="r" b="b"/>
              <a:pathLst>
                <a:path w="210192" h="10465657" extrusionOk="0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8"/>
          <p:cNvGrpSpPr/>
          <p:nvPr/>
        </p:nvGrpSpPr>
        <p:grpSpPr>
          <a:xfrm rot="2934989">
            <a:off x="331839" y="3231613"/>
            <a:ext cx="593653" cy="2082540"/>
            <a:chOff x="3746152" y="5674098"/>
            <a:chExt cx="1187231" cy="4165446"/>
          </a:xfrm>
        </p:grpSpPr>
        <p:sp>
          <p:nvSpPr>
            <p:cNvPr id="1479" name="Google Shape;1479;p28"/>
            <p:cNvSpPr/>
            <p:nvPr/>
          </p:nvSpPr>
          <p:spPr>
            <a:xfrm>
              <a:off x="3788465" y="5907723"/>
              <a:ext cx="355341" cy="105141"/>
            </a:xfrm>
            <a:custGeom>
              <a:avLst/>
              <a:gdLst/>
              <a:ahLst/>
              <a:cxnLst/>
              <a:rect l="l" t="t" r="r" b="b"/>
              <a:pathLst>
                <a:path w="355341" h="105141" extrusionOk="0">
                  <a:moveTo>
                    <a:pt x="353845" y="7570"/>
                  </a:moveTo>
                  <a:cubicBezTo>
                    <a:pt x="354327" y="9711"/>
                    <a:pt x="354860" y="11852"/>
                    <a:pt x="355342" y="13993"/>
                  </a:cubicBezTo>
                  <a:lnTo>
                    <a:pt x="355292" y="13993"/>
                  </a:lnTo>
                  <a:cubicBezTo>
                    <a:pt x="355184" y="13993"/>
                    <a:pt x="355026" y="13993"/>
                    <a:pt x="354918" y="14043"/>
                  </a:cubicBezTo>
                  <a:cubicBezTo>
                    <a:pt x="354868" y="14043"/>
                    <a:pt x="354810" y="14043"/>
                    <a:pt x="354760" y="14043"/>
                  </a:cubicBezTo>
                  <a:cubicBezTo>
                    <a:pt x="354544" y="14043"/>
                    <a:pt x="354336" y="14043"/>
                    <a:pt x="354120" y="14093"/>
                  </a:cubicBezTo>
                  <a:cubicBezTo>
                    <a:pt x="350594" y="14360"/>
                    <a:pt x="347019" y="14685"/>
                    <a:pt x="343443" y="15059"/>
                  </a:cubicBezTo>
                  <a:cubicBezTo>
                    <a:pt x="343335" y="15059"/>
                    <a:pt x="343227" y="15059"/>
                    <a:pt x="343119" y="15059"/>
                  </a:cubicBezTo>
                  <a:cubicBezTo>
                    <a:pt x="342853" y="15109"/>
                    <a:pt x="342528" y="15109"/>
                    <a:pt x="342262" y="15168"/>
                  </a:cubicBezTo>
                  <a:cubicBezTo>
                    <a:pt x="341730" y="15218"/>
                    <a:pt x="341248" y="15276"/>
                    <a:pt x="340716" y="15326"/>
                  </a:cubicBezTo>
                  <a:cubicBezTo>
                    <a:pt x="337564" y="14951"/>
                    <a:pt x="334363" y="14635"/>
                    <a:pt x="331212" y="14360"/>
                  </a:cubicBezTo>
                  <a:cubicBezTo>
                    <a:pt x="326888" y="13985"/>
                    <a:pt x="322564" y="13610"/>
                    <a:pt x="318290" y="13293"/>
                  </a:cubicBezTo>
                  <a:cubicBezTo>
                    <a:pt x="318074" y="13293"/>
                    <a:pt x="317916" y="13293"/>
                    <a:pt x="317758" y="13243"/>
                  </a:cubicBezTo>
                  <a:cubicBezTo>
                    <a:pt x="313592" y="12977"/>
                    <a:pt x="309426" y="12760"/>
                    <a:pt x="305319" y="12552"/>
                  </a:cubicBezTo>
                  <a:cubicBezTo>
                    <a:pt x="296613" y="12127"/>
                    <a:pt x="287965" y="11910"/>
                    <a:pt x="279268" y="11910"/>
                  </a:cubicBezTo>
                  <a:cubicBezTo>
                    <a:pt x="272009" y="11910"/>
                    <a:pt x="264800" y="12069"/>
                    <a:pt x="257541" y="12335"/>
                  </a:cubicBezTo>
                  <a:cubicBezTo>
                    <a:pt x="250390" y="12660"/>
                    <a:pt x="243231" y="13085"/>
                    <a:pt x="236080" y="13676"/>
                  </a:cubicBezTo>
                  <a:cubicBezTo>
                    <a:pt x="228871" y="14318"/>
                    <a:pt x="221661" y="15068"/>
                    <a:pt x="214511" y="15926"/>
                  </a:cubicBezTo>
                  <a:cubicBezTo>
                    <a:pt x="203834" y="17317"/>
                    <a:pt x="193208" y="18975"/>
                    <a:pt x="182689" y="21058"/>
                  </a:cubicBezTo>
                  <a:cubicBezTo>
                    <a:pt x="175638" y="22449"/>
                    <a:pt x="168595" y="23998"/>
                    <a:pt x="161652" y="25656"/>
                  </a:cubicBezTo>
                  <a:cubicBezTo>
                    <a:pt x="154709" y="27364"/>
                    <a:pt x="147824" y="29239"/>
                    <a:pt x="140989" y="31271"/>
                  </a:cubicBezTo>
                  <a:lnTo>
                    <a:pt x="140939" y="31271"/>
                  </a:lnTo>
                  <a:cubicBezTo>
                    <a:pt x="134104" y="33354"/>
                    <a:pt x="127328" y="35553"/>
                    <a:pt x="120601" y="37903"/>
                  </a:cubicBezTo>
                  <a:cubicBezTo>
                    <a:pt x="117233" y="39077"/>
                    <a:pt x="113874" y="40310"/>
                    <a:pt x="110565" y="41593"/>
                  </a:cubicBezTo>
                  <a:cubicBezTo>
                    <a:pt x="74045" y="55556"/>
                    <a:pt x="39505" y="74759"/>
                    <a:pt x="8273" y="99735"/>
                  </a:cubicBezTo>
                  <a:cubicBezTo>
                    <a:pt x="5978" y="101443"/>
                    <a:pt x="3733" y="103267"/>
                    <a:pt x="1547" y="105141"/>
                  </a:cubicBezTo>
                  <a:cubicBezTo>
                    <a:pt x="1014" y="103000"/>
                    <a:pt x="482" y="100809"/>
                    <a:pt x="0" y="98668"/>
                  </a:cubicBezTo>
                  <a:cubicBezTo>
                    <a:pt x="8756" y="90004"/>
                    <a:pt x="18260" y="82190"/>
                    <a:pt x="28030" y="74759"/>
                  </a:cubicBezTo>
                  <a:cubicBezTo>
                    <a:pt x="117774" y="14043"/>
                    <a:pt x="232829" y="-11949"/>
                    <a:pt x="340092" y="5162"/>
                  </a:cubicBezTo>
                  <a:cubicBezTo>
                    <a:pt x="340574" y="4629"/>
                    <a:pt x="340998" y="4196"/>
                    <a:pt x="341431" y="3821"/>
                  </a:cubicBezTo>
                  <a:cubicBezTo>
                    <a:pt x="341913" y="2380"/>
                    <a:pt x="342928" y="1147"/>
                    <a:pt x="344898" y="347"/>
                  </a:cubicBezTo>
                  <a:cubicBezTo>
                    <a:pt x="350236" y="-994"/>
                    <a:pt x="352215" y="2913"/>
                    <a:pt x="353388" y="7462"/>
                  </a:cubicBezTo>
                  <a:cubicBezTo>
                    <a:pt x="353529" y="7512"/>
                    <a:pt x="353687" y="7512"/>
                    <a:pt x="353845" y="757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4093068" y="5721558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50"/>
                  </a:cubicBezTo>
                  <a:cubicBezTo>
                    <a:pt x="17" y="33"/>
                    <a:pt x="8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3746391" y="5807841"/>
              <a:ext cx="50" cy="591"/>
            </a:xfrm>
            <a:custGeom>
              <a:avLst/>
              <a:gdLst/>
              <a:ahLst/>
              <a:cxnLst/>
              <a:rect l="l" t="t" r="r" b="b"/>
              <a:pathLst>
                <a:path w="50" h="591" extrusionOk="0">
                  <a:moveTo>
                    <a:pt x="0" y="0"/>
                  </a:moveTo>
                  <a:cubicBezTo>
                    <a:pt x="50" y="217"/>
                    <a:pt x="50" y="425"/>
                    <a:pt x="50" y="591"/>
                  </a:cubicBezTo>
                  <a:cubicBezTo>
                    <a:pt x="58" y="425"/>
                    <a:pt x="0" y="2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606379" y="9275909"/>
              <a:ext cx="327004" cy="368133"/>
            </a:xfrm>
            <a:custGeom>
              <a:avLst/>
              <a:gdLst/>
              <a:ahLst/>
              <a:cxnLst/>
              <a:rect l="l" t="t" r="r" b="b"/>
              <a:pathLst>
                <a:path w="327004" h="368133" extrusionOk="0">
                  <a:moveTo>
                    <a:pt x="327004" y="57125"/>
                  </a:moveTo>
                  <a:cubicBezTo>
                    <a:pt x="327004" y="58250"/>
                    <a:pt x="326954" y="59374"/>
                    <a:pt x="326954" y="60499"/>
                  </a:cubicBezTo>
                  <a:cubicBezTo>
                    <a:pt x="325940" y="67989"/>
                    <a:pt x="325142" y="75420"/>
                    <a:pt x="324768" y="82859"/>
                  </a:cubicBezTo>
                  <a:cubicBezTo>
                    <a:pt x="317933" y="166251"/>
                    <a:pt x="311098" y="249535"/>
                    <a:pt x="304105" y="332828"/>
                  </a:cubicBezTo>
                  <a:cubicBezTo>
                    <a:pt x="255304" y="339351"/>
                    <a:pt x="205871" y="347857"/>
                    <a:pt x="162035" y="368134"/>
                  </a:cubicBezTo>
                  <a:cubicBezTo>
                    <a:pt x="107147" y="274795"/>
                    <a:pt x="49973" y="182680"/>
                    <a:pt x="0" y="86925"/>
                  </a:cubicBezTo>
                  <a:cubicBezTo>
                    <a:pt x="14202" y="67830"/>
                    <a:pt x="27764" y="48519"/>
                    <a:pt x="43030" y="29691"/>
                  </a:cubicBezTo>
                  <a:cubicBezTo>
                    <a:pt x="87507" y="52693"/>
                    <a:pt x="102665" y="97896"/>
                    <a:pt x="124983" y="21027"/>
                  </a:cubicBezTo>
                  <a:cubicBezTo>
                    <a:pt x="152481" y="27925"/>
                    <a:pt x="176345" y="46061"/>
                    <a:pt x="204316" y="49752"/>
                  </a:cubicBezTo>
                  <a:cubicBezTo>
                    <a:pt x="222310" y="44620"/>
                    <a:pt x="224497" y="21827"/>
                    <a:pt x="229835" y="6581"/>
                  </a:cubicBezTo>
                  <a:cubicBezTo>
                    <a:pt x="264268" y="29258"/>
                    <a:pt x="287866" y="54134"/>
                    <a:pt x="309169" y="0"/>
                  </a:cubicBezTo>
                  <a:cubicBezTo>
                    <a:pt x="315205" y="3207"/>
                    <a:pt x="321126" y="6690"/>
                    <a:pt x="326838" y="10430"/>
                  </a:cubicBezTo>
                  <a:cubicBezTo>
                    <a:pt x="326580" y="25992"/>
                    <a:pt x="326905" y="41555"/>
                    <a:pt x="327004" y="57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3886099" y="6334149"/>
              <a:ext cx="1047233" cy="3028676"/>
            </a:xfrm>
            <a:custGeom>
              <a:avLst/>
              <a:gdLst/>
              <a:ahLst/>
              <a:cxnLst/>
              <a:rect l="l" t="t" r="r" b="b"/>
              <a:pathLst>
                <a:path w="1047233" h="3028676" extrusionOk="0">
                  <a:moveTo>
                    <a:pt x="1047017" y="2944751"/>
                  </a:moveTo>
                  <a:cubicBezTo>
                    <a:pt x="1047067" y="2945176"/>
                    <a:pt x="1047175" y="2945609"/>
                    <a:pt x="1047234" y="2946034"/>
                  </a:cubicBezTo>
                  <a:cubicBezTo>
                    <a:pt x="1047184" y="2948067"/>
                    <a:pt x="1047126" y="2950150"/>
                    <a:pt x="1047126" y="2952182"/>
                  </a:cubicBezTo>
                  <a:cubicBezTo>
                    <a:pt x="1041413" y="2948442"/>
                    <a:pt x="1035485" y="2944959"/>
                    <a:pt x="1029456" y="2941752"/>
                  </a:cubicBezTo>
                  <a:cubicBezTo>
                    <a:pt x="1008153" y="2995886"/>
                    <a:pt x="984555" y="2971010"/>
                    <a:pt x="950123" y="2948333"/>
                  </a:cubicBezTo>
                  <a:cubicBezTo>
                    <a:pt x="944784" y="2963579"/>
                    <a:pt x="942598" y="2986364"/>
                    <a:pt x="924604" y="2991504"/>
                  </a:cubicBezTo>
                  <a:cubicBezTo>
                    <a:pt x="896624" y="2987814"/>
                    <a:pt x="872760" y="2969677"/>
                    <a:pt x="845270" y="2962779"/>
                  </a:cubicBezTo>
                  <a:cubicBezTo>
                    <a:pt x="822953" y="3039648"/>
                    <a:pt x="807795" y="2994445"/>
                    <a:pt x="763318" y="2971444"/>
                  </a:cubicBezTo>
                  <a:cubicBezTo>
                    <a:pt x="748051" y="2990271"/>
                    <a:pt x="734490" y="3009582"/>
                    <a:pt x="720288" y="3028677"/>
                  </a:cubicBezTo>
                  <a:cubicBezTo>
                    <a:pt x="718849" y="3025953"/>
                    <a:pt x="717402" y="3023220"/>
                    <a:pt x="716014" y="3020496"/>
                  </a:cubicBezTo>
                  <a:cubicBezTo>
                    <a:pt x="713345" y="3015306"/>
                    <a:pt x="710675" y="3010174"/>
                    <a:pt x="708056" y="3004984"/>
                  </a:cubicBezTo>
                  <a:cubicBezTo>
                    <a:pt x="708006" y="3004767"/>
                    <a:pt x="707948" y="3004500"/>
                    <a:pt x="707898" y="3004292"/>
                  </a:cubicBezTo>
                  <a:cubicBezTo>
                    <a:pt x="707366" y="3001885"/>
                    <a:pt x="706776" y="2999585"/>
                    <a:pt x="706194" y="2997286"/>
                  </a:cubicBezTo>
                  <a:cubicBezTo>
                    <a:pt x="705661" y="2993270"/>
                    <a:pt x="704489" y="2989313"/>
                    <a:pt x="703524" y="2985414"/>
                  </a:cubicBezTo>
                  <a:cubicBezTo>
                    <a:pt x="702618" y="2981774"/>
                    <a:pt x="701762" y="2978141"/>
                    <a:pt x="700855" y="2974501"/>
                  </a:cubicBezTo>
                  <a:cubicBezTo>
                    <a:pt x="698826" y="2966528"/>
                    <a:pt x="697064" y="2958397"/>
                    <a:pt x="694553" y="2950591"/>
                  </a:cubicBezTo>
                  <a:cubicBezTo>
                    <a:pt x="694553" y="2950591"/>
                    <a:pt x="694503" y="2950591"/>
                    <a:pt x="694444" y="2950641"/>
                  </a:cubicBezTo>
                  <a:cubicBezTo>
                    <a:pt x="694336" y="2950374"/>
                    <a:pt x="694287" y="2950158"/>
                    <a:pt x="694178" y="2949950"/>
                  </a:cubicBezTo>
                  <a:cubicBezTo>
                    <a:pt x="691185" y="2938503"/>
                    <a:pt x="688200" y="2927056"/>
                    <a:pt x="685265" y="2915610"/>
                  </a:cubicBezTo>
                  <a:cubicBezTo>
                    <a:pt x="675761" y="2878112"/>
                    <a:pt x="666473" y="2840615"/>
                    <a:pt x="657285" y="2803059"/>
                  </a:cubicBezTo>
                  <a:cubicBezTo>
                    <a:pt x="639823" y="2731805"/>
                    <a:pt x="622744" y="2660451"/>
                    <a:pt x="605549" y="2589147"/>
                  </a:cubicBezTo>
                  <a:cubicBezTo>
                    <a:pt x="569994" y="2441673"/>
                    <a:pt x="534430" y="2294142"/>
                    <a:pt x="498876" y="2146668"/>
                  </a:cubicBezTo>
                  <a:cubicBezTo>
                    <a:pt x="462996" y="1998012"/>
                    <a:pt x="427175" y="1849305"/>
                    <a:pt x="391346" y="1700657"/>
                  </a:cubicBezTo>
                  <a:cubicBezTo>
                    <a:pt x="354885" y="1549593"/>
                    <a:pt x="318523" y="1398537"/>
                    <a:pt x="282053" y="1247423"/>
                  </a:cubicBezTo>
                  <a:cubicBezTo>
                    <a:pt x="247080" y="1102565"/>
                    <a:pt x="212224" y="957716"/>
                    <a:pt x="177301" y="812800"/>
                  </a:cubicBezTo>
                  <a:cubicBezTo>
                    <a:pt x="140732" y="661153"/>
                    <a:pt x="104104" y="509555"/>
                    <a:pt x="67643" y="357908"/>
                  </a:cubicBezTo>
                  <a:cubicBezTo>
                    <a:pt x="45109" y="264402"/>
                    <a:pt x="22584" y="170796"/>
                    <a:pt x="0" y="77290"/>
                  </a:cubicBezTo>
                  <a:cubicBezTo>
                    <a:pt x="103846" y="9785"/>
                    <a:pt x="232454" y="-7335"/>
                    <a:pt x="355625" y="2612"/>
                  </a:cubicBezTo>
                  <a:cubicBezTo>
                    <a:pt x="379863" y="105473"/>
                    <a:pt x="404101" y="208235"/>
                    <a:pt x="428397" y="311097"/>
                  </a:cubicBezTo>
                  <a:cubicBezTo>
                    <a:pt x="463479" y="459803"/>
                    <a:pt x="498393" y="608560"/>
                    <a:pt x="533574" y="757266"/>
                  </a:cubicBezTo>
                  <a:cubicBezTo>
                    <a:pt x="570094" y="911646"/>
                    <a:pt x="606289" y="1066076"/>
                    <a:pt x="642650" y="1220506"/>
                  </a:cubicBezTo>
                  <a:cubicBezTo>
                    <a:pt x="678097" y="1371245"/>
                    <a:pt x="713336" y="1522092"/>
                    <a:pt x="748899" y="1672832"/>
                  </a:cubicBezTo>
                  <a:cubicBezTo>
                    <a:pt x="784887" y="1825495"/>
                    <a:pt x="820974" y="1978051"/>
                    <a:pt x="856803" y="2130723"/>
                  </a:cubicBezTo>
                  <a:cubicBezTo>
                    <a:pt x="874689" y="2207109"/>
                    <a:pt x="892574" y="2283495"/>
                    <a:pt x="910510" y="2359831"/>
                  </a:cubicBezTo>
                  <a:cubicBezTo>
                    <a:pt x="927863" y="2433967"/>
                    <a:pt x="945533" y="2508054"/>
                    <a:pt x="963044" y="2582141"/>
                  </a:cubicBezTo>
                  <a:cubicBezTo>
                    <a:pt x="978577" y="2647563"/>
                    <a:pt x="994117" y="2712977"/>
                    <a:pt x="1009492" y="2778458"/>
                  </a:cubicBezTo>
                  <a:cubicBezTo>
                    <a:pt x="1017283" y="2811732"/>
                    <a:pt x="1025132" y="2845005"/>
                    <a:pt x="1032874" y="2878329"/>
                  </a:cubicBezTo>
                  <a:cubicBezTo>
                    <a:pt x="1035867" y="2891167"/>
                    <a:pt x="1038802" y="2903955"/>
                    <a:pt x="1041679" y="2916793"/>
                  </a:cubicBezTo>
                  <a:cubicBezTo>
                    <a:pt x="1041945" y="2918076"/>
                    <a:pt x="1042211" y="2919359"/>
                    <a:pt x="1042428" y="2920642"/>
                  </a:cubicBezTo>
                  <a:cubicBezTo>
                    <a:pt x="1042852" y="2922674"/>
                    <a:pt x="1043226" y="2924657"/>
                    <a:pt x="1043600" y="2926632"/>
                  </a:cubicBezTo>
                  <a:cubicBezTo>
                    <a:pt x="1044722" y="2932663"/>
                    <a:pt x="1045895" y="2938703"/>
                    <a:pt x="1047017" y="2944751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3789995" y="5919643"/>
              <a:ext cx="441942" cy="474825"/>
            </a:xfrm>
            <a:custGeom>
              <a:avLst/>
              <a:gdLst/>
              <a:ahLst/>
              <a:cxnLst/>
              <a:rect l="l" t="t" r="r" b="b"/>
              <a:pathLst>
                <a:path w="441942" h="474825" extrusionOk="0">
                  <a:moveTo>
                    <a:pt x="441943" y="375355"/>
                  </a:moveTo>
                  <a:cubicBezTo>
                    <a:pt x="395462" y="363275"/>
                    <a:pt x="346819" y="361442"/>
                    <a:pt x="299340" y="372689"/>
                  </a:cubicBezTo>
                  <a:cubicBezTo>
                    <a:pt x="225919" y="385102"/>
                    <a:pt x="138029" y="412761"/>
                    <a:pt x="91964" y="474826"/>
                  </a:cubicBezTo>
                  <a:cubicBezTo>
                    <a:pt x="89553" y="464662"/>
                    <a:pt x="87058" y="454499"/>
                    <a:pt x="84647" y="444335"/>
                  </a:cubicBezTo>
                  <a:cubicBezTo>
                    <a:pt x="83400" y="439003"/>
                    <a:pt x="82069" y="433838"/>
                    <a:pt x="80822" y="428506"/>
                  </a:cubicBezTo>
                  <a:cubicBezTo>
                    <a:pt x="78826" y="420342"/>
                    <a:pt x="76914" y="412261"/>
                    <a:pt x="74918" y="404180"/>
                  </a:cubicBezTo>
                  <a:cubicBezTo>
                    <a:pt x="69098" y="379854"/>
                    <a:pt x="63194" y="355527"/>
                    <a:pt x="57374" y="331118"/>
                  </a:cubicBezTo>
                  <a:cubicBezTo>
                    <a:pt x="40494" y="261388"/>
                    <a:pt x="23698" y="191659"/>
                    <a:pt x="6901" y="121929"/>
                  </a:cubicBezTo>
                  <a:cubicBezTo>
                    <a:pt x="6818" y="121596"/>
                    <a:pt x="6735" y="121263"/>
                    <a:pt x="6652" y="120929"/>
                  </a:cubicBezTo>
                  <a:cubicBezTo>
                    <a:pt x="4740" y="113182"/>
                    <a:pt x="2910" y="105434"/>
                    <a:pt x="1081" y="97686"/>
                  </a:cubicBezTo>
                  <a:cubicBezTo>
                    <a:pt x="665" y="96187"/>
                    <a:pt x="333" y="94687"/>
                    <a:pt x="0" y="93188"/>
                  </a:cubicBezTo>
                  <a:cubicBezTo>
                    <a:pt x="2162" y="91355"/>
                    <a:pt x="4407" y="89522"/>
                    <a:pt x="6735" y="87856"/>
                  </a:cubicBezTo>
                  <a:cubicBezTo>
                    <a:pt x="99863" y="13294"/>
                    <a:pt x="221928" y="-9449"/>
                    <a:pt x="339169" y="3380"/>
                  </a:cubicBezTo>
                  <a:cubicBezTo>
                    <a:pt x="344324" y="3964"/>
                    <a:pt x="349397" y="4547"/>
                    <a:pt x="354552" y="5297"/>
                  </a:cubicBezTo>
                  <a:cubicBezTo>
                    <a:pt x="356298" y="12544"/>
                    <a:pt x="358044" y="19792"/>
                    <a:pt x="359707" y="27124"/>
                  </a:cubicBezTo>
                  <a:cubicBezTo>
                    <a:pt x="360040" y="28456"/>
                    <a:pt x="360372" y="29789"/>
                    <a:pt x="360705" y="31122"/>
                  </a:cubicBezTo>
                  <a:cubicBezTo>
                    <a:pt x="378582" y="106934"/>
                    <a:pt x="396376" y="182661"/>
                    <a:pt x="414337" y="258473"/>
                  </a:cubicBezTo>
                  <a:cubicBezTo>
                    <a:pt x="418494" y="276301"/>
                    <a:pt x="422735" y="294129"/>
                    <a:pt x="426892" y="311957"/>
                  </a:cubicBezTo>
                  <a:cubicBezTo>
                    <a:pt x="428805" y="319955"/>
                    <a:pt x="430717" y="327869"/>
                    <a:pt x="432547" y="335867"/>
                  </a:cubicBezTo>
                  <a:cubicBezTo>
                    <a:pt x="433544" y="340115"/>
                    <a:pt x="434625" y="344447"/>
                    <a:pt x="435623" y="348779"/>
                  </a:cubicBezTo>
                  <a:cubicBezTo>
                    <a:pt x="437702" y="357610"/>
                    <a:pt x="439781" y="366524"/>
                    <a:pt x="441943" y="375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4768413" y="9608729"/>
              <a:ext cx="142070" cy="230815"/>
            </a:xfrm>
            <a:custGeom>
              <a:avLst/>
              <a:gdLst/>
              <a:ahLst/>
              <a:cxnLst/>
              <a:rect l="l" t="t" r="r" b="b"/>
              <a:pathLst>
                <a:path w="142070" h="230815" extrusionOk="0">
                  <a:moveTo>
                    <a:pt x="142070" y="0"/>
                  </a:moveTo>
                  <a:cubicBezTo>
                    <a:pt x="141588" y="5565"/>
                    <a:pt x="141106" y="11130"/>
                    <a:pt x="140632" y="16637"/>
                  </a:cubicBezTo>
                  <a:cubicBezTo>
                    <a:pt x="138121" y="46703"/>
                    <a:pt x="135560" y="76711"/>
                    <a:pt x="132999" y="106719"/>
                  </a:cubicBezTo>
                  <a:cubicBezTo>
                    <a:pt x="130812" y="136135"/>
                    <a:pt x="128991" y="165560"/>
                    <a:pt x="126646" y="194926"/>
                  </a:cubicBezTo>
                  <a:cubicBezTo>
                    <a:pt x="124351" y="207173"/>
                    <a:pt x="129049" y="230816"/>
                    <a:pt x="111380" y="230816"/>
                  </a:cubicBezTo>
                  <a:cubicBezTo>
                    <a:pt x="111113" y="230816"/>
                    <a:pt x="110789" y="230816"/>
                    <a:pt x="110523" y="230816"/>
                  </a:cubicBezTo>
                  <a:cubicBezTo>
                    <a:pt x="103206" y="229208"/>
                    <a:pt x="100487" y="223701"/>
                    <a:pt x="99896" y="216537"/>
                  </a:cubicBezTo>
                  <a:cubicBezTo>
                    <a:pt x="71600" y="159678"/>
                    <a:pt x="40419" y="104311"/>
                    <a:pt x="8332" y="49427"/>
                  </a:cubicBezTo>
                  <a:cubicBezTo>
                    <a:pt x="5554" y="44720"/>
                    <a:pt x="2777" y="40013"/>
                    <a:pt x="0" y="35306"/>
                  </a:cubicBezTo>
                  <a:cubicBezTo>
                    <a:pt x="43828" y="15029"/>
                    <a:pt x="93269" y="6523"/>
                    <a:pt x="142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4139224" y="6379357"/>
              <a:ext cx="704197" cy="2835403"/>
            </a:xfrm>
            <a:custGeom>
              <a:avLst/>
              <a:gdLst/>
              <a:ahLst/>
              <a:cxnLst/>
              <a:rect l="l" t="t" r="r" b="b"/>
              <a:pathLst>
                <a:path w="704197" h="2835403" extrusionOk="0">
                  <a:moveTo>
                    <a:pt x="703991" y="2825615"/>
                  </a:moveTo>
                  <a:cubicBezTo>
                    <a:pt x="705056" y="2829947"/>
                    <a:pt x="701854" y="2834387"/>
                    <a:pt x="697639" y="2835245"/>
                  </a:cubicBezTo>
                  <a:cubicBezTo>
                    <a:pt x="697106" y="2835354"/>
                    <a:pt x="696574" y="2835404"/>
                    <a:pt x="696034" y="2835404"/>
                  </a:cubicBezTo>
                  <a:cubicBezTo>
                    <a:pt x="692192" y="2835404"/>
                    <a:pt x="688933" y="2832621"/>
                    <a:pt x="688026" y="2828822"/>
                  </a:cubicBezTo>
                  <a:cubicBezTo>
                    <a:pt x="658342" y="2707400"/>
                    <a:pt x="628657" y="2585968"/>
                    <a:pt x="598973" y="2464546"/>
                  </a:cubicBezTo>
                  <a:cubicBezTo>
                    <a:pt x="568166" y="2338249"/>
                    <a:pt x="537309" y="2212011"/>
                    <a:pt x="506452" y="2085715"/>
                  </a:cubicBezTo>
                  <a:cubicBezTo>
                    <a:pt x="476817" y="1964342"/>
                    <a:pt x="447132" y="1842969"/>
                    <a:pt x="417506" y="1721546"/>
                  </a:cubicBezTo>
                  <a:cubicBezTo>
                    <a:pt x="389850" y="1608354"/>
                    <a:pt x="362195" y="1495171"/>
                    <a:pt x="334539" y="1381979"/>
                  </a:cubicBezTo>
                  <a:cubicBezTo>
                    <a:pt x="305445" y="1262964"/>
                    <a:pt x="276342" y="1143940"/>
                    <a:pt x="247298" y="1024867"/>
                  </a:cubicBezTo>
                  <a:cubicBezTo>
                    <a:pt x="216491" y="898679"/>
                    <a:pt x="185634" y="772441"/>
                    <a:pt x="154777" y="646252"/>
                  </a:cubicBezTo>
                  <a:cubicBezTo>
                    <a:pt x="124344" y="521456"/>
                    <a:pt x="93861" y="396609"/>
                    <a:pt x="63428" y="271754"/>
                  </a:cubicBezTo>
                  <a:cubicBezTo>
                    <a:pt x="53126" y="229549"/>
                    <a:pt x="42823" y="187345"/>
                    <a:pt x="32571" y="145082"/>
                  </a:cubicBezTo>
                  <a:cubicBezTo>
                    <a:pt x="26435" y="119831"/>
                    <a:pt x="20290" y="94530"/>
                    <a:pt x="14203" y="69230"/>
                  </a:cubicBezTo>
                  <a:cubicBezTo>
                    <a:pt x="11376" y="57516"/>
                    <a:pt x="8541" y="45803"/>
                    <a:pt x="5772" y="34082"/>
                  </a:cubicBezTo>
                  <a:cubicBezTo>
                    <a:pt x="4541" y="28783"/>
                    <a:pt x="3319" y="23493"/>
                    <a:pt x="2088" y="18194"/>
                  </a:cubicBezTo>
                  <a:cubicBezTo>
                    <a:pt x="1340" y="14879"/>
                    <a:pt x="384" y="11455"/>
                    <a:pt x="109" y="8081"/>
                  </a:cubicBezTo>
                  <a:cubicBezTo>
                    <a:pt x="-581" y="4440"/>
                    <a:pt x="2088" y="808"/>
                    <a:pt x="5605" y="166"/>
                  </a:cubicBezTo>
                  <a:cubicBezTo>
                    <a:pt x="8973" y="-583"/>
                    <a:pt x="12066" y="1291"/>
                    <a:pt x="13239" y="3965"/>
                  </a:cubicBezTo>
                  <a:cubicBezTo>
                    <a:pt x="15159" y="8297"/>
                    <a:pt x="16124" y="13163"/>
                    <a:pt x="17296" y="17711"/>
                  </a:cubicBezTo>
                  <a:cubicBezTo>
                    <a:pt x="19325" y="25626"/>
                    <a:pt x="21304" y="33598"/>
                    <a:pt x="23333" y="41513"/>
                  </a:cubicBezTo>
                  <a:cubicBezTo>
                    <a:pt x="27283" y="57400"/>
                    <a:pt x="31182" y="73337"/>
                    <a:pt x="35132" y="89224"/>
                  </a:cubicBezTo>
                  <a:cubicBezTo>
                    <a:pt x="41643" y="115541"/>
                    <a:pt x="48103" y="141917"/>
                    <a:pt x="54564" y="168284"/>
                  </a:cubicBezTo>
                  <a:cubicBezTo>
                    <a:pt x="70529" y="233382"/>
                    <a:pt x="86494" y="298479"/>
                    <a:pt x="102400" y="363635"/>
                  </a:cubicBezTo>
                  <a:cubicBezTo>
                    <a:pt x="130272" y="477518"/>
                    <a:pt x="158086" y="591452"/>
                    <a:pt x="185958" y="705344"/>
                  </a:cubicBezTo>
                  <a:cubicBezTo>
                    <a:pt x="215002" y="823992"/>
                    <a:pt x="243988" y="942632"/>
                    <a:pt x="272983" y="1061331"/>
                  </a:cubicBezTo>
                  <a:cubicBezTo>
                    <a:pt x="304214" y="1189285"/>
                    <a:pt x="335395" y="1317289"/>
                    <a:pt x="366735" y="1445185"/>
                  </a:cubicBezTo>
                  <a:cubicBezTo>
                    <a:pt x="397858" y="1572123"/>
                    <a:pt x="428823" y="1699111"/>
                    <a:pt x="459846" y="1826099"/>
                  </a:cubicBezTo>
                  <a:cubicBezTo>
                    <a:pt x="488998" y="1945656"/>
                    <a:pt x="518251" y="2065204"/>
                    <a:pt x="547461" y="2184761"/>
                  </a:cubicBezTo>
                  <a:cubicBezTo>
                    <a:pt x="576131" y="2302118"/>
                    <a:pt x="604802" y="2419484"/>
                    <a:pt x="633472" y="2536841"/>
                  </a:cubicBezTo>
                  <a:cubicBezTo>
                    <a:pt x="657003" y="2633096"/>
                    <a:pt x="680493" y="2729385"/>
                    <a:pt x="703991" y="2825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3997631" y="6421178"/>
              <a:ext cx="698429" cy="2835061"/>
            </a:xfrm>
            <a:custGeom>
              <a:avLst/>
              <a:gdLst/>
              <a:ahLst/>
              <a:cxnLst/>
              <a:rect l="l" t="t" r="r" b="b"/>
              <a:pathLst>
                <a:path w="698429" h="2835061" extrusionOk="0">
                  <a:moveTo>
                    <a:pt x="682319" y="2828772"/>
                  </a:moveTo>
                  <a:cubicBezTo>
                    <a:pt x="666413" y="2763141"/>
                    <a:pt x="650498" y="2697452"/>
                    <a:pt x="634591" y="2631813"/>
                  </a:cubicBezTo>
                  <a:cubicBezTo>
                    <a:pt x="620173" y="2572547"/>
                    <a:pt x="605705" y="2513273"/>
                    <a:pt x="591453" y="2453957"/>
                  </a:cubicBezTo>
                  <a:cubicBezTo>
                    <a:pt x="577409" y="2395491"/>
                    <a:pt x="563049" y="2337074"/>
                    <a:pt x="548955" y="2278608"/>
                  </a:cubicBezTo>
                  <a:cubicBezTo>
                    <a:pt x="533738" y="2215752"/>
                    <a:pt x="518472" y="2152953"/>
                    <a:pt x="503256" y="2090105"/>
                  </a:cubicBezTo>
                  <a:cubicBezTo>
                    <a:pt x="473355" y="1966808"/>
                    <a:pt x="443462" y="1843510"/>
                    <a:pt x="413562" y="1720213"/>
                  </a:cubicBezTo>
                  <a:cubicBezTo>
                    <a:pt x="385266" y="1603606"/>
                    <a:pt x="356970" y="1486990"/>
                    <a:pt x="328724" y="1370432"/>
                  </a:cubicBezTo>
                  <a:cubicBezTo>
                    <a:pt x="298931" y="1247451"/>
                    <a:pt x="269088" y="1124479"/>
                    <a:pt x="239296" y="1001498"/>
                  </a:cubicBezTo>
                  <a:cubicBezTo>
                    <a:pt x="209187" y="877185"/>
                    <a:pt x="179020" y="752921"/>
                    <a:pt x="148903" y="628666"/>
                  </a:cubicBezTo>
                  <a:cubicBezTo>
                    <a:pt x="119967" y="509376"/>
                    <a:pt x="91081" y="390094"/>
                    <a:pt x="62252" y="270754"/>
                  </a:cubicBezTo>
                  <a:cubicBezTo>
                    <a:pt x="51360" y="225817"/>
                    <a:pt x="40467" y="180838"/>
                    <a:pt x="29683" y="135852"/>
                  </a:cubicBezTo>
                  <a:cubicBezTo>
                    <a:pt x="23546" y="110284"/>
                    <a:pt x="17401" y="84658"/>
                    <a:pt x="11315" y="59091"/>
                  </a:cubicBezTo>
                  <a:cubicBezTo>
                    <a:pt x="8596" y="47802"/>
                    <a:pt x="5977" y="36514"/>
                    <a:pt x="3357" y="25234"/>
                  </a:cubicBezTo>
                  <a:cubicBezTo>
                    <a:pt x="2933" y="23360"/>
                    <a:pt x="2501" y="21435"/>
                    <a:pt x="2077" y="19561"/>
                  </a:cubicBezTo>
                  <a:cubicBezTo>
                    <a:pt x="1545" y="16995"/>
                    <a:pt x="846" y="14429"/>
                    <a:pt x="472" y="11805"/>
                  </a:cubicBezTo>
                  <a:cubicBezTo>
                    <a:pt x="48" y="8805"/>
                    <a:pt x="-592" y="5656"/>
                    <a:pt x="1162" y="2924"/>
                  </a:cubicBezTo>
                  <a:cubicBezTo>
                    <a:pt x="2925" y="141"/>
                    <a:pt x="6392" y="-875"/>
                    <a:pt x="9278" y="841"/>
                  </a:cubicBezTo>
                  <a:cubicBezTo>
                    <a:pt x="12537" y="2657"/>
                    <a:pt x="13601" y="6614"/>
                    <a:pt x="14566" y="9988"/>
                  </a:cubicBezTo>
                  <a:cubicBezTo>
                    <a:pt x="16545" y="17478"/>
                    <a:pt x="18516" y="24909"/>
                    <a:pt x="20386" y="32399"/>
                  </a:cubicBezTo>
                  <a:cubicBezTo>
                    <a:pt x="24444" y="48444"/>
                    <a:pt x="28394" y="64548"/>
                    <a:pt x="32343" y="80651"/>
                  </a:cubicBezTo>
                  <a:cubicBezTo>
                    <a:pt x="38804" y="106752"/>
                    <a:pt x="45157" y="132802"/>
                    <a:pt x="51509" y="158912"/>
                  </a:cubicBezTo>
                  <a:cubicBezTo>
                    <a:pt x="65870" y="217803"/>
                    <a:pt x="80180" y="276702"/>
                    <a:pt x="94490" y="335652"/>
                  </a:cubicBezTo>
                  <a:cubicBezTo>
                    <a:pt x="124174" y="457716"/>
                    <a:pt x="153809" y="579838"/>
                    <a:pt x="183386" y="701961"/>
                  </a:cubicBezTo>
                  <a:cubicBezTo>
                    <a:pt x="212962" y="823925"/>
                    <a:pt x="242538" y="945831"/>
                    <a:pt x="272115" y="1067787"/>
                  </a:cubicBezTo>
                  <a:cubicBezTo>
                    <a:pt x="302282" y="1192209"/>
                    <a:pt x="332499" y="1316631"/>
                    <a:pt x="362665" y="1441053"/>
                  </a:cubicBezTo>
                  <a:cubicBezTo>
                    <a:pt x="393098" y="1566808"/>
                    <a:pt x="423581" y="1692621"/>
                    <a:pt x="454122" y="1818385"/>
                  </a:cubicBezTo>
                  <a:cubicBezTo>
                    <a:pt x="468806" y="1878883"/>
                    <a:pt x="483482" y="1939432"/>
                    <a:pt x="498167" y="1999990"/>
                  </a:cubicBezTo>
                  <a:cubicBezTo>
                    <a:pt x="511304" y="2054340"/>
                    <a:pt x="524384" y="2108633"/>
                    <a:pt x="537671" y="2162925"/>
                  </a:cubicBezTo>
                  <a:cubicBezTo>
                    <a:pt x="553312" y="2226898"/>
                    <a:pt x="568695" y="2290930"/>
                    <a:pt x="584227" y="2354961"/>
                  </a:cubicBezTo>
                  <a:cubicBezTo>
                    <a:pt x="598745" y="2414927"/>
                    <a:pt x="613321" y="2474943"/>
                    <a:pt x="627848" y="2534908"/>
                  </a:cubicBezTo>
                  <a:cubicBezTo>
                    <a:pt x="651288" y="2631621"/>
                    <a:pt x="674778" y="2728277"/>
                    <a:pt x="698217" y="2824940"/>
                  </a:cubicBezTo>
                  <a:cubicBezTo>
                    <a:pt x="699232" y="2829272"/>
                    <a:pt x="696513" y="2833762"/>
                    <a:pt x="692181" y="2834837"/>
                  </a:cubicBezTo>
                  <a:cubicBezTo>
                    <a:pt x="691549" y="2834995"/>
                    <a:pt x="690925" y="2835062"/>
                    <a:pt x="690302" y="2835062"/>
                  </a:cubicBezTo>
                  <a:cubicBezTo>
                    <a:pt x="686643" y="2835045"/>
                    <a:pt x="683234" y="2832471"/>
                    <a:pt x="682319" y="28287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3881992" y="6284846"/>
              <a:ext cx="359732" cy="126585"/>
            </a:xfrm>
            <a:custGeom>
              <a:avLst/>
              <a:gdLst/>
              <a:ahLst/>
              <a:cxnLst/>
              <a:rect l="l" t="t" r="r" b="b"/>
              <a:pathLst>
                <a:path w="359732" h="126585" extrusionOk="0">
                  <a:moveTo>
                    <a:pt x="355724" y="34845"/>
                  </a:moveTo>
                  <a:cubicBezTo>
                    <a:pt x="357063" y="40569"/>
                    <a:pt x="358393" y="46242"/>
                    <a:pt x="359732" y="51907"/>
                  </a:cubicBezTo>
                  <a:cubicBezTo>
                    <a:pt x="236562" y="41960"/>
                    <a:pt x="107945" y="59072"/>
                    <a:pt x="4108" y="126585"/>
                  </a:cubicBezTo>
                  <a:cubicBezTo>
                    <a:pt x="2719" y="121020"/>
                    <a:pt x="1389" y="115405"/>
                    <a:pt x="50" y="109840"/>
                  </a:cubicBezTo>
                  <a:cubicBezTo>
                    <a:pt x="50" y="109790"/>
                    <a:pt x="0" y="109682"/>
                    <a:pt x="0" y="109624"/>
                  </a:cubicBezTo>
                  <a:cubicBezTo>
                    <a:pt x="46073" y="47517"/>
                    <a:pt x="133955" y="19916"/>
                    <a:pt x="207310" y="7512"/>
                  </a:cubicBezTo>
                  <a:cubicBezTo>
                    <a:pt x="254830" y="-3777"/>
                    <a:pt x="303465" y="-1902"/>
                    <a:pt x="349912" y="10186"/>
                  </a:cubicBezTo>
                  <a:cubicBezTo>
                    <a:pt x="351833" y="18417"/>
                    <a:pt x="353804" y="26606"/>
                    <a:pt x="355724" y="34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3746152" y="5674098"/>
              <a:ext cx="402352" cy="358234"/>
            </a:xfrm>
            <a:custGeom>
              <a:avLst/>
              <a:gdLst/>
              <a:ahLst/>
              <a:cxnLst/>
              <a:rect l="l" t="t" r="r" b="b"/>
              <a:pathLst>
                <a:path w="402352" h="358234" extrusionOk="0">
                  <a:moveTo>
                    <a:pt x="398403" y="250825"/>
                  </a:moveTo>
                  <a:cubicBezTo>
                    <a:pt x="399742" y="256390"/>
                    <a:pt x="401072" y="262005"/>
                    <a:pt x="402352" y="267570"/>
                  </a:cubicBezTo>
                  <a:cubicBezTo>
                    <a:pt x="279773" y="240453"/>
                    <a:pt x="141386" y="272868"/>
                    <a:pt x="48541" y="358235"/>
                  </a:cubicBezTo>
                  <a:cubicBezTo>
                    <a:pt x="47260" y="353261"/>
                    <a:pt x="46088" y="348288"/>
                    <a:pt x="44907" y="343256"/>
                  </a:cubicBezTo>
                  <a:cubicBezTo>
                    <a:pt x="44533" y="341756"/>
                    <a:pt x="44159" y="340257"/>
                    <a:pt x="43843" y="338766"/>
                  </a:cubicBezTo>
                  <a:cubicBezTo>
                    <a:pt x="43310" y="336625"/>
                    <a:pt x="42778" y="334434"/>
                    <a:pt x="42296" y="332293"/>
                  </a:cubicBezTo>
                  <a:cubicBezTo>
                    <a:pt x="31511" y="287789"/>
                    <a:pt x="20777" y="243335"/>
                    <a:pt x="10100" y="198832"/>
                  </a:cubicBezTo>
                  <a:cubicBezTo>
                    <a:pt x="8604" y="189309"/>
                    <a:pt x="6841" y="179845"/>
                    <a:pt x="5352" y="170265"/>
                  </a:cubicBezTo>
                  <a:cubicBezTo>
                    <a:pt x="4388" y="164217"/>
                    <a:pt x="3648" y="158118"/>
                    <a:pt x="2683" y="152020"/>
                  </a:cubicBezTo>
                  <a:cubicBezTo>
                    <a:pt x="1777" y="146247"/>
                    <a:pt x="921" y="140465"/>
                    <a:pt x="330" y="134634"/>
                  </a:cubicBezTo>
                  <a:cubicBezTo>
                    <a:pt x="330" y="134525"/>
                    <a:pt x="280" y="134417"/>
                    <a:pt x="280" y="134309"/>
                  </a:cubicBezTo>
                  <a:cubicBezTo>
                    <a:pt x="64" y="131368"/>
                    <a:pt x="-94" y="128477"/>
                    <a:pt x="64" y="125536"/>
                  </a:cubicBezTo>
                  <a:cubicBezTo>
                    <a:pt x="172" y="124195"/>
                    <a:pt x="222" y="122862"/>
                    <a:pt x="330" y="121521"/>
                  </a:cubicBezTo>
                  <a:lnTo>
                    <a:pt x="330" y="121471"/>
                  </a:lnTo>
                  <a:cubicBezTo>
                    <a:pt x="438" y="120080"/>
                    <a:pt x="596" y="118747"/>
                    <a:pt x="754" y="117405"/>
                  </a:cubicBezTo>
                  <a:cubicBezTo>
                    <a:pt x="754" y="117355"/>
                    <a:pt x="754" y="117247"/>
                    <a:pt x="804" y="117189"/>
                  </a:cubicBezTo>
                  <a:cubicBezTo>
                    <a:pt x="1494" y="113340"/>
                    <a:pt x="2509" y="109749"/>
                    <a:pt x="3689" y="106059"/>
                  </a:cubicBezTo>
                  <a:cubicBezTo>
                    <a:pt x="3640" y="106384"/>
                    <a:pt x="3531" y="106700"/>
                    <a:pt x="3423" y="107075"/>
                  </a:cubicBezTo>
                  <a:cubicBezTo>
                    <a:pt x="4280" y="104293"/>
                    <a:pt x="5344" y="101618"/>
                    <a:pt x="6250" y="98894"/>
                  </a:cubicBezTo>
                  <a:cubicBezTo>
                    <a:pt x="62102" y="8504"/>
                    <a:pt x="242555" y="-30060"/>
                    <a:pt x="328889" y="26482"/>
                  </a:cubicBezTo>
                  <a:cubicBezTo>
                    <a:pt x="329106" y="26640"/>
                    <a:pt x="329264" y="26807"/>
                    <a:pt x="329421" y="26965"/>
                  </a:cubicBezTo>
                  <a:cubicBezTo>
                    <a:pt x="329688" y="27182"/>
                    <a:pt x="330012" y="27448"/>
                    <a:pt x="330278" y="27715"/>
                  </a:cubicBezTo>
                  <a:cubicBezTo>
                    <a:pt x="331076" y="28356"/>
                    <a:pt x="331883" y="28998"/>
                    <a:pt x="332631" y="29698"/>
                  </a:cubicBezTo>
                  <a:cubicBezTo>
                    <a:pt x="332681" y="29698"/>
                    <a:pt x="332681" y="29698"/>
                    <a:pt x="332681" y="29806"/>
                  </a:cubicBezTo>
                  <a:cubicBezTo>
                    <a:pt x="332731" y="29806"/>
                    <a:pt x="332789" y="29856"/>
                    <a:pt x="332839" y="29914"/>
                  </a:cubicBezTo>
                  <a:cubicBezTo>
                    <a:pt x="333962" y="30556"/>
                    <a:pt x="335026" y="31522"/>
                    <a:pt x="335932" y="32697"/>
                  </a:cubicBezTo>
                  <a:cubicBezTo>
                    <a:pt x="335982" y="32697"/>
                    <a:pt x="335982" y="32747"/>
                    <a:pt x="336040" y="32855"/>
                  </a:cubicBezTo>
                  <a:cubicBezTo>
                    <a:pt x="336090" y="32855"/>
                    <a:pt x="336090" y="32855"/>
                    <a:pt x="336090" y="32905"/>
                  </a:cubicBezTo>
                  <a:cubicBezTo>
                    <a:pt x="337055" y="33763"/>
                    <a:pt x="337961" y="34671"/>
                    <a:pt x="338809" y="35579"/>
                  </a:cubicBezTo>
                  <a:lnTo>
                    <a:pt x="338859" y="35579"/>
                  </a:lnTo>
                  <a:cubicBezTo>
                    <a:pt x="339017" y="35796"/>
                    <a:pt x="339233" y="36004"/>
                    <a:pt x="339391" y="36221"/>
                  </a:cubicBezTo>
                  <a:cubicBezTo>
                    <a:pt x="340031" y="37187"/>
                    <a:pt x="340672" y="38145"/>
                    <a:pt x="341262" y="39162"/>
                  </a:cubicBezTo>
                  <a:cubicBezTo>
                    <a:pt x="341262" y="39212"/>
                    <a:pt x="341312" y="39270"/>
                    <a:pt x="341420" y="39378"/>
                  </a:cubicBezTo>
                  <a:cubicBezTo>
                    <a:pt x="341420" y="39378"/>
                    <a:pt x="341420" y="39428"/>
                    <a:pt x="341470" y="39428"/>
                  </a:cubicBezTo>
                  <a:cubicBezTo>
                    <a:pt x="343499" y="41994"/>
                    <a:pt x="345262" y="44668"/>
                    <a:pt x="346916" y="47451"/>
                  </a:cubicBezTo>
                  <a:cubicBezTo>
                    <a:pt x="358449" y="66812"/>
                    <a:pt x="362133" y="90672"/>
                    <a:pt x="366032" y="113673"/>
                  </a:cubicBezTo>
                  <a:cubicBezTo>
                    <a:pt x="376069" y="156144"/>
                    <a:pt x="386105" y="198723"/>
                    <a:pt x="396141" y="241194"/>
                  </a:cubicBezTo>
                  <a:cubicBezTo>
                    <a:pt x="396623" y="243335"/>
                    <a:pt x="397156" y="245476"/>
                    <a:pt x="397638" y="247617"/>
                  </a:cubicBezTo>
                  <a:lnTo>
                    <a:pt x="397588" y="247617"/>
                  </a:lnTo>
                  <a:cubicBezTo>
                    <a:pt x="397746" y="248417"/>
                    <a:pt x="397912" y="249225"/>
                    <a:pt x="398012" y="250025"/>
                  </a:cubicBezTo>
                  <a:cubicBezTo>
                    <a:pt x="398062" y="250025"/>
                    <a:pt x="398062" y="250025"/>
                    <a:pt x="398012" y="250075"/>
                  </a:cubicBezTo>
                  <a:cubicBezTo>
                    <a:pt x="398120" y="250341"/>
                    <a:pt x="398228" y="250558"/>
                    <a:pt x="398278" y="250825"/>
                  </a:cubicBezTo>
                  <a:cubicBezTo>
                    <a:pt x="398353" y="250825"/>
                    <a:pt x="398353" y="250825"/>
                    <a:pt x="398403" y="25082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28"/>
          <p:cNvGrpSpPr/>
          <p:nvPr/>
        </p:nvGrpSpPr>
        <p:grpSpPr>
          <a:xfrm rot="671854">
            <a:off x="-2953" y="5303"/>
            <a:ext cx="1291357" cy="1623409"/>
            <a:chOff x="1877643" y="3520231"/>
            <a:chExt cx="2582617" cy="3246822"/>
          </a:xfrm>
        </p:grpSpPr>
        <p:sp>
          <p:nvSpPr>
            <p:cNvPr id="1491" name="Google Shape;1491;p28"/>
            <p:cNvSpPr/>
            <p:nvPr/>
          </p:nvSpPr>
          <p:spPr>
            <a:xfrm>
              <a:off x="1877643" y="3520231"/>
              <a:ext cx="2582617" cy="3246822"/>
            </a:xfrm>
            <a:custGeom>
              <a:avLst/>
              <a:gdLst/>
              <a:ahLst/>
              <a:cxnLst/>
              <a:rect l="l" t="t" r="r" b="b"/>
              <a:pathLst>
                <a:path w="2582617" h="3246822" extrusionOk="0">
                  <a:moveTo>
                    <a:pt x="0" y="1622167"/>
                  </a:moveTo>
                  <a:cubicBezTo>
                    <a:pt x="551" y="1530065"/>
                    <a:pt x="4291" y="1430460"/>
                    <a:pt x="5068" y="1322664"/>
                  </a:cubicBezTo>
                  <a:cubicBezTo>
                    <a:pt x="5742" y="1229149"/>
                    <a:pt x="11543" y="1129505"/>
                    <a:pt x="12405" y="1023212"/>
                  </a:cubicBezTo>
                  <a:cubicBezTo>
                    <a:pt x="13176" y="928713"/>
                    <a:pt x="10448" y="828952"/>
                    <a:pt x="11381" y="723684"/>
                  </a:cubicBezTo>
                  <a:cubicBezTo>
                    <a:pt x="12230" y="628459"/>
                    <a:pt x="14563" y="528711"/>
                    <a:pt x="15561" y="424180"/>
                  </a:cubicBezTo>
                  <a:cubicBezTo>
                    <a:pt x="16572" y="321640"/>
                    <a:pt x="12625" y="245103"/>
                    <a:pt x="13124" y="187930"/>
                  </a:cubicBezTo>
                  <a:cubicBezTo>
                    <a:pt x="13124" y="187677"/>
                    <a:pt x="12736" y="187690"/>
                    <a:pt x="12736" y="187437"/>
                  </a:cubicBezTo>
                  <a:cubicBezTo>
                    <a:pt x="12988" y="93690"/>
                    <a:pt x="89136" y="18158"/>
                    <a:pt x="181894" y="13466"/>
                  </a:cubicBezTo>
                  <a:cubicBezTo>
                    <a:pt x="266292" y="10252"/>
                    <a:pt x="359945" y="8347"/>
                    <a:pt x="459729" y="6688"/>
                  </a:cubicBezTo>
                  <a:cubicBezTo>
                    <a:pt x="548288" y="5217"/>
                    <a:pt x="641643" y="2742"/>
                    <a:pt x="737636" y="2308"/>
                  </a:cubicBezTo>
                  <a:cubicBezTo>
                    <a:pt x="828567" y="1899"/>
                    <a:pt x="921850" y="137"/>
                    <a:pt x="1015594" y="513"/>
                  </a:cubicBezTo>
                  <a:cubicBezTo>
                    <a:pt x="1108385" y="888"/>
                    <a:pt x="1201630" y="357"/>
                    <a:pt x="1293533" y="1361"/>
                  </a:cubicBezTo>
                  <a:cubicBezTo>
                    <a:pt x="1385443" y="364"/>
                    <a:pt x="1478707" y="3876"/>
                    <a:pt x="1571498" y="3500"/>
                  </a:cubicBezTo>
                  <a:cubicBezTo>
                    <a:pt x="1665248" y="3124"/>
                    <a:pt x="1758532" y="-375"/>
                    <a:pt x="1849463" y="33"/>
                  </a:cubicBezTo>
                  <a:cubicBezTo>
                    <a:pt x="1945455" y="461"/>
                    <a:pt x="2038823" y="3617"/>
                    <a:pt x="2127382" y="5088"/>
                  </a:cubicBezTo>
                  <a:cubicBezTo>
                    <a:pt x="2227160" y="6746"/>
                    <a:pt x="2320910" y="7369"/>
                    <a:pt x="2405302" y="10583"/>
                  </a:cubicBezTo>
                  <a:cubicBezTo>
                    <a:pt x="2498060" y="15268"/>
                    <a:pt x="2572918" y="93690"/>
                    <a:pt x="2573171" y="187437"/>
                  </a:cubicBezTo>
                  <a:cubicBezTo>
                    <a:pt x="2573171" y="187690"/>
                    <a:pt x="2574350" y="187670"/>
                    <a:pt x="2574350" y="187923"/>
                  </a:cubicBezTo>
                  <a:cubicBezTo>
                    <a:pt x="2574856" y="245090"/>
                    <a:pt x="2567700" y="321666"/>
                    <a:pt x="2568705" y="424200"/>
                  </a:cubicBezTo>
                  <a:cubicBezTo>
                    <a:pt x="2569697" y="528730"/>
                    <a:pt x="2575426" y="628446"/>
                    <a:pt x="2576275" y="723671"/>
                  </a:cubicBezTo>
                  <a:cubicBezTo>
                    <a:pt x="2577215" y="828952"/>
                    <a:pt x="2581765" y="928662"/>
                    <a:pt x="2582536" y="1023174"/>
                  </a:cubicBezTo>
                  <a:cubicBezTo>
                    <a:pt x="2583404" y="1129466"/>
                    <a:pt x="2577027" y="1229201"/>
                    <a:pt x="2577701" y="1322715"/>
                  </a:cubicBezTo>
                  <a:cubicBezTo>
                    <a:pt x="2578479" y="1430499"/>
                    <a:pt x="2577442" y="1530072"/>
                    <a:pt x="2577992" y="1622160"/>
                  </a:cubicBezTo>
                  <a:cubicBezTo>
                    <a:pt x="2577442" y="1714261"/>
                    <a:pt x="2579217" y="1813841"/>
                    <a:pt x="2578440" y="1921637"/>
                  </a:cubicBezTo>
                  <a:cubicBezTo>
                    <a:pt x="2577766" y="2015151"/>
                    <a:pt x="2580287" y="2114860"/>
                    <a:pt x="2579425" y="2221153"/>
                  </a:cubicBezTo>
                  <a:cubicBezTo>
                    <a:pt x="2578654" y="2315652"/>
                    <a:pt x="2581045" y="2415413"/>
                    <a:pt x="2580105" y="2520682"/>
                  </a:cubicBezTo>
                  <a:cubicBezTo>
                    <a:pt x="2579256" y="2615907"/>
                    <a:pt x="2578440" y="2715674"/>
                    <a:pt x="2577442" y="2820205"/>
                  </a:cubicBezTo>
                  <a:cubicBezTo>
                    <a:pt x="2575575" y="3010725"/>
                    <a:pt x="2606905" y="3225314"/>
                    <a:pt x="2405366" y="3235500"/>
                  </a:cubicBezTo>
                  <a:cubicBezTo>
                    <a:pt x="2320968" y="3238714"/>
                    <a:pt x="2227179" y="3240367"/>
                    <a:pt x="2127395" y="3242026"/>
                  </a:cubicBezTo>
                  <a:cubicBezTo>
                    <a:pt x="2038836" y="3243497"/>
                    <a:pt x="1945429" y="3246380"/>
                    <a:pt x="1849437" y="3246808"/>
                  </a:cubicBezTo>
                  <a:cubicBezTo>
                    <a:pt x="1758506" y="3247216"/>
                    <a:pt x="1665222" y="3238747"/>
                    <a:pt x="1571478" y="3238371"/>
                  </a:cubicBezTo>
                  <a:cubicBezTo>
                    <a:pt x="1478687" y="3237995"/>
                    <a:pt x="1385417" y="3242259"/>
                    <a:pt x="1293514" y="3241255"/>
                  </a:cubicBezTo>
                  <a:cubicBezTo>
                    <a:pt x="1201604" y="3242252"/>
                    <a:pt x="1108340" y="3239978"/>
                    <a:pt x="1015542" y="3240354"/>
                  </a:cubicBezTo>
                  <a:cubicBezTo>
                    <a:pt x="921792" y="3240730"/>
                    <a:pt x="828534" y="3240483"/>
                    <a:pt x="737603" y="3240075"/>
                  </a:cubicBezTo>
                  <a:cubicBezTo>
                    <a:pt x="641611" y="3239647"/>
                    <a:pt x="548288" y="3236932"/>
                    <a:pt x="459723" y="3235455"/>
                  </a:cubicBezTo>
                  <a:cubicBezTo>
                    <a:pt x="359945" y="3233796"/>
                    <a:pt x="266286" y="3233504"/>
                    <a:pt x="181894" y="3230290"/>
                  </a:cubicBezTo>
                  <a:cubicBezTo>
                    <a:pt x="89162" y="3225612"/>
                    <a:pt x="20020" y="3150624"/>
                    <a:pt x="19768" y="3056877"/>
                  </a:cubicBezTo>
                  <a:cubicBezTo>
                    <a:pt x="19768" y="3056624"/>
                    <a:pt x="14881" y="3056637"/>
                    <a:pt x="14874" y="3056391"/>
                  </a:cubicBezTo>
                  <a:cubicBezTo>
                    <a:pt x="14375" y="2999223"/>
                    <a:pt x="9897" y="2922758"/>
                    <a:pt x="8892" y="2820224"/>
                  </a:cubicBezTo>
                  <a:cubicBezTo>
                    <a:pt x="7901" y="2715694"/>
                    <a:pt x="13079" y="2615875"/>
                    <a:pt x="12230" y="2520650"/>
                  </a:cubicBezTo>
                  <a:cubicBezTo>
                    <a:pt x="11297" y="2415368"/>
                    <a:pt x="8639" y="2315639"/>
                    <a:pt x="7868" y="2221127"/>
                  </a:cubicBezTo>
                  <a:cubicBezTo>
                    <a:pt x="7000" y="2114834"/>
                    <a:pt x="4414" y="2015171"/>
                    <a:pt x="3740" y="1921657"/>
                  </a:cubicBezTo>
                  <a:cubicBezTo>
                    <a:pt x="2968" y="1813867"/>
                    <a:pt x="551" y="1714255"/>
                    <a:pt x="0" y="1622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2" name="Google Shape;1492;p28"/>
            <p:cNvGrpSpPr/>
            <p:nvPr/>
          </p:nvGrpSpPr>
          <p:grpSpPr>
            <a:xfrm>
              <a:off x="2084827" y="3759933"/>
              <a:ext cx="2216934" cy="2851090"/>
              <a:chOff x="2084827" y="3759933"/>
              <a:chExt cx="2216934" cy="2851090"/>
            </a:xfrm>
          </p:grpSpPr>
          <p:sp>
            <p:nvSpPr>
              <p:cNvPr id="1493" name="Google Shape;1493;p28"/>
              <p:cNvSpPr/>
              <p:nvPr/>
            </p:nvSpPr>
            <p:spPr>
              <a:xfrm>
                <a:off x="2084827" y="3759933"/>
                <a:ext cx="2197935" cy="471855"/>
              </a:xfrm>
              <a:custGeom>
                <a:avLst/>
                <a:gdLst/>
                <a:ahLst/>
                <a:cxnLst/>
                <a:rect l="l" t="t" r="r" b="b"/>
                <a:pathLst>
                  <a:path w="2197935" h="471855" extrusionOk="0">
                    <a:moveTo>
                      <a:pt x="2034545" y="471339"/>
                    </a:moveTo>
                    <a:cubicBezTo>
                      <a:pt x="2066446" y="470412"/>
                      <a:pt x="2099545" y="466149"/>
                      <a:pt x="2128179" y="451225"/>
                    </a:cubicBezTo>
                    <a:cubicBezTo>
                      <a:pt x="2160332" y="434500"/>
                      <a:pt x="2177851" y="404620"/>
                      <a:pt x="2183023" y="369291"/>
                    </a:cubicBezTo>
                    <a:cubicBezTo>
                      <a:pt x="2189588" y="324138"/>
                      <a:pt x="2193218" y="278414"/>
                      <a:pt x="2195350" y="232794"/>
                    </a:cubicBezTo>
                    <a:cubicBezTo>
                      <a:pt x="2197366" y="189553"/>
                      <a:pt x="2199524" y="145358"/>
                      <a:pt x="2196251" y="102208"/>
                    </a:cubicBezTo>
                    <a:cubicBezTo>
                      <a:pt x="2188661" y="2110"/>
                      <a:pt x="2095533" y="3833"/>
                      <a:pt x="2017156" y="2790"/>
                    </a:cubicBezTo>
                    <a:cubicBezTo>
                      <a:pt x="1729723" y="-1027"/>
                      <a:pt x="453391" y="-832"/>
                      <a:pt x="180779" y="2790"/>
                    </a:cubicBezTo>
                    <a:cubicBezTo>
                      <a:pt x="102402" y="3833"/>
                      <a:pt x="9274" y="2103"/>
                      <a:pt x="1685" y="102208"/>
                    </a:cubicBezTo>
                    <a:cubicBezTo>
                      <a:pt x="-1588" y="145352"/>
                      <a:pt x="570" y="189546"/>
                      <a:pt x="2586" y="232794"/>
                    </a:cubicBezTo>
                    <a:cubicBezTo>
                      <a:pt x="4718" y="278414"/>
                      <a:pt x="8347" y="324138"/>
                      <a:pt x="14913" y="369291"/>
                    </a:cubicBezTo>
                    <a:cubicBezTo>
                      <a:pt x="20085" y="404620"/>
                      <a:pt x="37604" y="434500"/>
                      <a:pt x="69757" y="451225"/>
                    </a:cubicBezTo>
                    <a:cubicBezTo>
                      <a:pt x="98390" y="466149"/>
                      <a:pt x="131490" y="470412"/>
                      <a:pt x="163390" y="471339"/>
                    </a:cubicBezTo>
                    <a:cubicBezTo>
                      <a:pt x="256389" y="473115"/>
                      <a:pt x="349575" y="469816"/>
                      <a:pt x="442593" y="468896"/>
                    </a:cubicBezTo>
                    <a:cubicBezTo>
                      <a:pt x="443494" y="468890"/>
                      <a:pt x="1754487" y="468890"/>
                      <a:pt x="1755343" y="468896"/>
                    </a:cubicBezTo>
                    <a:cubicBezTo>
                      <a:pt x="1848354" y="469816"/>
                      <a:pt x="1941547" y="473115"/>
                      <a:pt x="2034545" y="471339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>
                <a:off x="2112735" y="4998272"/>
                <a:ext cx="435679" cy="444378"/>
              </a:xfrm>
              <a:custGeom>
                <a:avLst/>
                <a:gdLst/>
                <a:ahLst/>
                <a:cxnLst/>
                <a:rect l="l" t="t" r="r" b="b"/>
                <a:pathLst>
                  <a:path w="435679" h="444378" extrusionOk="0">
                    <a:moveTo>
                      <a:pt x="263977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14309" y="377577"/>
                      <a:pt x="20596" y="405403"/>
                      <a:pt x="45555" y="421188"/>
                    </a:cubicBezTo>
                    <a:cubicBezTo>
                      <a:pt x="93360" y="451411"/>
                      <a:pt x="342426" y="451120"/>
                      <a:pt x="392596" y="425977"/>
                    </a:cubicBezTo>
                    <a:cubicBezTo>
                      <a:pt x="447362" y="398534"/>
                      <a:pt x="431315" y="310120"/>
                      <a:pt x="434465" y="216204"/>
                    </a:cubicBezTo>
                    <a:cubicBezTo>
                      <a:pt x="439624" y="62710"/>
                      <a:pt x="435962" y="3372"/>
                      <a:pt x="263977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2112116" y="5581708"/>
                <a:ext cx="436022" cy="444688"/>
              </a:xfrm>
              <a:custGeom>
                <a:avLst/>
                <a:gdLst/>
                <a:ahLst/>
                <a:cxnLst/>
                <a:rect l="l" t="t" r="r" b="b"/>
                <a:pathLst>
                  <a:path w="436022" h="444688" extrusionOk="0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6879" y="383336"/>
                      <a:pt x="13924" y="411765"/>
                      <a:pt x="42901" y="426286"/>
                    </a:cubicBezTo>
                    <a:cubicBezTo>
                      <a:pt x="93487" y="451637"/>
                      <a:pt x="342500" y="451494"/>
                      <a:pt x="389942" y="421498"/>
                    </a:cubicBezTo>
                    <a:cubicBezTo>
                      <a:pt x="432556" y="394553"/>
                      <a:pt x="428830" y="314933"/>
                      <a:pt x="432770" y="236064"/>
                    </a:cubicBezTo>
                    <a:cubicBezTo>
                      <a:pt x="440308" y="85103"/>
                      <a:pt x="447670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8"/>
              <p:cNvSpPr/>
              <p:nvPr/>
            </p:nvSpPr>
            <p:spPr>
              <a:xfrm>
                <a:off x="2109877" y="4414398"/>
                <a:ext cx="440333" cy="445382"/>
              </a:xfrm>
              <a:custGeom>
                <a:avLst/>
                <a:gdLst/>
                <a:ahLst/>
                <a:cxnLst/>
                <a:rect l="l" t="t" r="r" b="b"/>
                <a:pathLst>
                  <a:path w="440333" h="445382" extrusionOk="0">
                    <a:moveTo>
                      <a:pt x="234151" y="1"/>
                    </a:moveTo>
                    <a:cubicBezTo>
                      <a:pt x="90645" y="215"/>
                      <a:pt x="23409" y="-2992"/>
                      <a:pt x="4951" y="86977"/>
                    </a:cubicBezTo>
                    <a:cubicBezTo>
                      <a:pt x="-7766" y="148972"/>
                      <a:pt x="6700" y="291502"/>
                      <a:pt x="18218" y="347470"/>
                    </a:cubicBezTo>
                    <a:cubicBezTo>
                      <a:pt x="32217" y="414895"/>
                      <a:pt x="46858" y="430098"/>
                      <a:pt x="123018" y="438152"/>
                    </a:cubicBezTo>
                    <a:cubicBezTo>
                      <a:pt x="203579" y="446583"/>
                      <a:pt x="263368" y="446738"/>
                      <a:pt x="312768" y="443200"/>
                    </a:cubicBezTo>
                    <a:cubicBezTo>
                      <a:pt x="476631" y="431756"/>
                      <a:pt x="434549" y="391820"/>
                      <a:pt x="437679" y="197164"/>
                    </a:cubicBezTo>
                    <a:cubicBezTo>
                      <a:pt x="440246" y="37722"/>
                      <a:pt x="414373" y="-264"/>
                      <a:pt x="234151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8"/>
              <p:cNvSpPr/>
              <p:nvPr/>
            </p:nvSpPr>
            <p:spPr>
              <a:xfrm>
                <a:off x="2110132" y="6165641"/>
                <a:ext cx="440337" cy="445382"/>
              </a:xfrm>
              <a:custGeom>
                <a:avLst/>
                <a:gdLst/>
                <a:ahLst/>
                <a:cxnLst/>
                <a:rect l="l" t="t" r="r" b="b"/>
                <a:pathLst>
                  <a:path w="440337" h="445382" extrusionOk="0">
                    <a:moveTo>
                      <a:pt x="206189" y="1"/>
                    </a:moveTo>
                    <a:cubicBezTo>
                      <a:pt x="25967" y="-264"/>
                      <a:pt x="94" y="37729"/>
                      <a:pt x="2654" y="197164"/>
                    </a:cubicBezTo>
                    <a:cubicBezTo>
                      <a:pt x="5785" y="391820"/>
                      <a:pt x="-36298" y="431757"/>
                      <a:pt x="127566" y="443200"/>
                    </a:cubicBezTo>
                    <a:cubicBezTo>
                      <a:pt x="176966" y="446738"/>
                      <a:pt x="236755" y="446583"/>
                      <a:pt x="317316" y="438152"/>
                    </a:cubicBezTo>
                    <a:cubicBezTo>
                      <a:pt x="393469" y="430098"/>
                      <a:pt x="408117" y="414895"/>
                      <a:pt x="422116" y="347470"/>
                    </a:cubicBezTo>
                    <a:cubicBezTo>
                      <a:pt x="433640" y="291502"/>
                      <a:pt x="448106" y="148966"/>
                      <a:pt x="435383" y="86977"/>
                    </a:cubicBezTo>
                    <a:cubicBezTo>
                      <a:pt x="416931" y="-2992"/>
                      <a:pt x="349696" y="215"/>
                      <a:pt x="206189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8"/>
              <p:cNvSpPr/>
              <p:nvPr/>
            </p:nvSpPr>
            <p:spPr>
              <a:xfrm>
                <a:off x="3861424" y="4414398"/>
                <a:ext cx="440337" cy="445382"/>
              </a:xfrm>
              <a:custGeom>
                <a:avLst/>
                <a:gdLst/>
                <a:ahLst/>
                <a:cxnLst/>
                <a:rect l="l" t="t" r="r" b="b"/>
                <a:pathLst>
                  <a:path w="440337" h="445382" extrusionOk="0">
                    <a:moveTo>
                      <a:pt x="206189" y="1"/>
                    </a:moveTo>
                    <a:cubicBezTo>
                      <a:pt x="25967" y="-264"/>
                      <a:pt x="94" y="37728"/>
                      <a:pt x="2654" y="197164"/>
                    </a:cubicBezTo>
                    <a:cubicBezTo>
                      <a:pt x="5785" y="391820"/>
                      <a:pt x="-36298" y="431756"/>
                      <a:pt x="127566" y="443200"/>
                    </a:cubicBezTo>
                    <a:cubicBezTo>
                      <a:pt x="176966" y="446738"/>
                      <a:pt x="236761" y="446583"/>
                      <a:pt x="317316" y="438152"/>
                    </a:cubicBezTo>
                    <a:cubicBezTo>
                      <a:pt x="393469" y="430098"/>
                      <a:pt x="408117" y="414895"/>
                      <a:pt x="422116" y="347470"/>
                    </a:cubicBezTo>
                    <a:cubicBezTo>
                      <a:pt x="433640" y="291502"/>
                      <a:pt x="448106" y="148972"/>
                      <a:pt x="435383" y="86977"/>
                    </a:cubicBezTo>
                    <a:cubicBezTo>
                      <a:pt x="416931" y="-2999"/>
                      <a:pt x="349695" y="209"/>
                      <a:pt x="206189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3864027" y="5582018"/>
                <a:ext cx="435677" cy="444396"/>
              </a:xfrm>
              <a:custGeom>
                <a:avLst/>
                <a:gdLst/>
                <a:ahLst/>
                <a:cxnLst/>
                <a:rect l="l" t="t" r="r" b="b"/>
                <a:pathLst>
                  <a:path w="435677" h="444396" extrusionOk="0">
                    <a:moveTo>
                      <a:pt x="122415" y="439320"/>
                    </a:moveTo>
                    <a:cubicBezTo>
                      <a:pt x="186229" y="445294"/>
                      <a:pt x="249531" y="446175"/>
                      <a:pt x="312165" y="441004"/>
                    </a:cubicBezTo>
                    <a:cubicBezTo>
                      <a:pt x="456553" y="429275"/>
                      <a:pt x="428697" y="387926"/>
                      <a:pt x="434465" y="216204"/>
                    </a:cubicBezTo>
                    <a:cubicBezTo>
                      <a:pt x="439617" y="62716"/>
                      <a:pt x="435962" y="3378"/>
                      <a:pt x="263977" y="981"/>
                    </a:cubicBez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21238" y="423333"/>
                      <a:pt x="49113" y="432489"/>
                      <a:pt x="122415" y="439320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8"/>
              <p:cNvSpPr/>
              <p:nvPr/>
            </p:nvSpPr>
            <p:spPr>
              <a:xfrm>
                <a:off x="2695847" y="4414909"/>
                <a:ext cx="435677" cy="444378"/>
              </a:xfrm>
              <a:custGeom>
                <a:avLst/>
                <a:gdLst/>
                <a:ahLst/>
                <a:cxnLst/>
                <a:rect l="l" t="t" r="r" b="b"/>
                <a:pathLst>
                  <a:path w="435677" h="444378" extrusionOk="0">
                    <a:moveTo>
                      <a:pt x="263978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14310" y="377577"/>
                      <a:pt x="20596" y="405403"/>
                      <a:pt x="45555" y="421188"/>
                    </a:cubicBezTo>
                    <a:cubicBezTo>
                      <a:pt x="93360" y="451411"/>
                      <a:pt x="342426" y="451120"/>
                      <a:pt x="392596" y="425977"/>
                    </a:cubicBezTo>
                    <a:cubicBezTo>
                      <a:pt x="447362" y="398527"/>
                      <a:pt x="431315" y="310119"/>
                      <a:pt x="434465" y="216204"/>
                    </a:cubicBezTo>
                    <a:cubicBezTo>
                      <a:pt x="439617" y="62716"/>
                      <a:pt x="435962" y="3378"/>
                      <a:pt x="263978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8"/>
              <p:cNvSpPr/>
              <p:nvPr/>
            </p:nvSpPr>
            <p:spPr>
              <a:xfrm>
                <a:off x="3863408" y="4997956"/>
                <a:ext cx="436018" cy="444710"/>
              </a:xfrm>
              <a:custGeom>
                <a:avLst/>
                <a:gdLst/>
                <a:ahLst/>
                <a:cxnLst/>
                <a:rect l="l" t="t" r="r" b="b"/>
                <a:pathLst>
                  <a:path w="436018" h="444710" extrusionOk="0">
                    <a:moveTo>
                      <a:pt x="123326" y="441314"/>
                    </a:moveTo>
                    <a:cubicBezTo>
                      <a:pt x="185954" y="446491"/>
                      <a:pt x="249249" y="445610"/>
                      <a:pt x="313076" y="439629"/>
                    </a:cubicBezTo>
                    <a:cubicBezTo>
                      <a:pt x="430165" y="428716"/>
                      <a:pt x="424688" y="397541"/>
                      <a:pt x="432764" y="236064"/>
                    </a:cubicBezTo>
                    <a:cubicBezTo>
                      <a:pt x="440308" y="85104"/>
                      <a:pt x="447670" y="7686"/>
                      <a:pt x="295317" y="2787"/>
                    </a:cubicBez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12018" y="429928"/>
                      <a:pt x="47503" y="435151"/>
                      <a:pt x="123326" y="441314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8"/>
              <p:cNvSpPr/>
              <p:nvPr/>
            </p:nvSpPr>
            <p:spPr>
              <a:xfrm>
                <a:off x="3279978" y="4998202"/>
                <a:ext cx="435733" cy="444389"/>
              </a:xfrm>
              <a:custGeom>
                <a:avLst/>
                <a:gdLst/>
                <a:ahLst/>
                <a:cxnLst/>
                <a:rect l="l" t="t" r="r" b="b"/>
                <a:pathLst>
                  <a:path w="435733" h="444389" extrusionOk="0">
                    <a:moveTo>
                      <a:pt x="43661" y="424447"/>
                    </a:moveTo>
                    <a:cubicBezTo>
                      <a:pt x="93073" y="451268"/>
                      <a:pt x="342151" y="451326"/>
                      <a:pt x="390702" y="422853"/>
                    </a:cubicBezTo>
                    <a:cubicBezTo>
                      <a:pt x="437535" y="395494"/>
                      <a:pt x="429472" y="314674"/>
                      <a:pt x="433212" y="229306"/>
                    </a:cubicBezTo>
                    <a:cubicBezTo>
                      <a:pt x="440049" y="77639"/>
                      <a:pt x="444418" y="6151"/>
                      <a:pt x="284747" y="2049"/>
                    </a:cubicBezTo>
                    <a:cubicBezTo>
                      <a:pt x="125103" y="-2636"/>
                      <a:pt x="25468" y="-7580"/>
                      <a:pt x="4845" y="88740"/>
                    </a:cubicBezTo>
                    <a:cubicBezTo>
                      <a:pt x="-5033" y="135565"/>
                      <a:pt x="2790" y="328853"/>
                      <a:pt x="5623" y="352006"/>
                    </a:cubicBezTo>
                    <a:cubicBezTo>
                      <a:pt x="9233" y="381277"/>
                      <a:pt x="16018" y="409504"/>
                      <a:pt x="43661" y="42444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3280297" y="4414600"/>
                <a:ext cx="436025" cy="444688"/>
              </a:xfrm>
              <a:custGeom>
                <a:avLst/>
                <a:gdLst/>
                <a:ahLst/>
                <a:cxnLst/>
                <a:rect l="l" t="t" r="r" b="b"/>
                <a:pathLst>
                  <a:path w="436025" h="444688" extrusionOk="0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0" y="353243"/>
                    </a:cubicBezTo>
                    <a:cubicBezTo>
                      <a:pt x="6879" y="383336"/>
                      <a:pt x="13924" y="411765"/>
                      <a:pt x="42901" y="426286"/>
                    </a:cubicBezTo>
                    <a:cubicBezTo>
                      <a:pt x="93487" y="451637"/>
                      <a:pt x="342500" y="451494"/>
                      <a:pt x="389942" y="421498"/>
                    </a:cubicBezTo>
                    <a:cubicBezTo>
                      <a:pt x="432556" y="394554"/>
                      <a:pt x="428829" y="314933"/>
                      <a:pt x="432770" y="236064"/>
                    </a:cubicBezTo>
                    <a:cubicBezTo>
                      <a:pt x="440314" y="85103"/>
                      <a:pt x="447677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8"/>
              <p:cNvSpPr/>
              <p:nvPr/>
            </p:nvSpPr>
            <p:spPr>
              <a:xfrm>
                <a:off x="3280245" y="5582042"/>
                <a:ext cx="435499" cy="444296"/>
              </a:xfrm>
              <a:custGeom>
                <a:avLst/>
                <a:gdLst/>
                <a:ahLst/>
                <a:cxnLst/>
                <a:rect l="l" t="t" r="r" b="b"/>
                <a:pathLst>
                  <a:path w="435499" h="444296" extrusionOk="0">
                    <a:moveTo>
                      <a:pt x="274233" y="1455"/>
                    </a:moveTo>
                    <a:cubicBezTo>
                      <a:pt x="119515" y="-2135"/>
                      <a:pt x="24630" y="-6567"/>
                      <a:pt x="4474" y="88204"/>
                    </a:cubicBezTo>
                    <a:cubicBezTo>
                      <a:pt x="-5669" y="136604"/>
                      <a:pt x="4098" y="324053"/>
                      <a:pt x="7753" y="350913"/>
                    </a:cubicBezTo>
                    <a:cubicBezTo>
                      <a:pt x="11649" y="379367"/>
                      <a:pt x="18188" y="407400"/>
                      <a:pt x="44482" y="422758"/>
                    </a:cubicBezTo>
                    <a:cubicBezTo>
                      <a:pt x="93117" y="451283"/>
                      <a:pt x="342202" y="451127"/>
                      <a:pt x="391523" y="424352"/>
                    </a:cubicBezTo>
                    <a:cubicBezTo>
                      <a:pt x="442485" y="396798"/>
                      <a:pt x="430339" y="310548"/>
                      <a:pt x="433716" y="222691"/>
                    </a:cubicBezTo>
                    <a:cubicBezTo>
                      <a:pt x="439834" y="68213"/>
                      <a:pt x="439367" y="4701"/>
                      <a:pt x="274233" y="1455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8"/>
              <p:cNvSpPr/>
              <p:nvPr/>
            </p:nvSpPr>
            <p:spPr>
              <a:xfrm>
                <a:off x="2696486" y="4998290"/>
                <a:ext cx="435502" cy="444296"/>
              </a:xfrm>
              <a:custGeom>
                <a:avLst/>
                <a:gdLst/>
                <a:ahLst/>
                <a:cxnLst/>
                <a:rect l="l" t="t" r="r" b="b"/>
                <a:pathLst>
                  <a:path w="435502" h="444296" extrusionOk="0">
                    <a:moveTo>
                      <a:pt x="274234" y="1455"/>
                    </a:moveTo>
                    <a:cubicBezTo>
                      <a:pt x="119515" y="-2135"/>
                      <a:pt x="24630" y="-6567"/>
                      <a:pt x="4474" y="88204"/>
                    </a:cubicBezTo>
                    <a:cubicBezTo>
                      <a:pt x="-5669" y="136604"/>
                      <a:pt x="4098" y="324053"/>
                      <a:pt x="7753" y="350913"/>
                    </a:cubicBezTo>
                    <a:cubicBezTo>
                      <a:pt x="11649" y="379367"/>
                      <a:pt x="18188" y="407400"/>
                      <a:pt x="44489" y="422758"/>
                    </a:cubicBezTo>
                    <a:cubicBezTo>
                      <a:pt x="93123" y="451283"/>
                      <a:pt x="342208" y="451128"/>
                      <a:pt x="391530" y="424352"/>
                    </a:cubicBezTo>
                    <a:cubicBezTo>
                      <a:pt x="442491" y="396798"/>
                      <a:pt x="430346" y="310549"/>
                      <a:pt x="433722" y="222692"/>
                    </a:cubicBezTo>
                    <a:cubicBezTo>
                      <a:pt x="439834" y="68213"/>
                      <a:pt x="439361" y="4701"/>
                      <a:pt x="274234" y="1455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8"/>
              <p:cNvSpPr/>
              <p:nvPr/>
            </p:nvSpPr>
            <p:spPr>
              <a:xfrm>
                <a:off x="3861169" y="6165641"/>
                <a:ext cx="440335" cy="445382"/>
              </a:xfrm>
              <a:custGeom>
                <a:avLst/>
                <a:gdLst/>
                <a:ahLst/>
                <a:cxnLst/>
                <a:rect l="l" t="t" r="r" b="b"/>
                <a:pathLst>
                  <a:path w="440335" h="445382" extrusionOk="0">
                    <a:moveTo>
                      <a:pt x="437686" y="197164"/>
                    </a:moveTo>
                    <a:cubicBezTo>
                      <a:pt x="440252" y="37729"/>
                      <a:pt x="414380" y="-264"/>
                      <a:pt x="234151" y="1"/>
                    </a:cubicBezTo>
                    <a:cubicBezTo>
                      <a:pt x="90645" y="215"/>
                      <a:pt x="23409" y="-2992"/>
                      <a:pt x="4951" y="86977"/>
                    </a:cubicBezTo>
                    <a:cubicBezTo>
                      <a:pt x="-7766" y="148972"/>
                      <a:pt x="6700" y="291502"/>
                      <a:pt x="18218" y="347470"/>
                    </a:cubicBezTo>
                    <a:cubicBezTo>
                      <a:pt x="32217" y="414895"/>
                      <a:pt x="46858" y="430098"/>
                      <a:pt x="123018" y="438152"/>
                    </a:cubicBezTo>
                    <a:cubicBezTo>
                      <a:pt x="203579" y="446583"/>
                      <a:pt x="263368" y="446738"/>
                      <a:pt x="312768" y="443200"/>
                    </a:cubicBezTo>
                    <a:cubicBezTo>
                      <a:pt x="476631" y="431757"/>
                      <a:pt x="434549" y="391820"/>
                      <a:pt x="437686" y="197164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8"/>
              <p:cNvSpPr/>
              <p:nvPr/>
            </p:nvSpPr>
            <p:spPr>
              <a:xfrm>
                <a:off x="2696212" y="5581953"/>
                <a:ext cx="435733" cy="444389"/>
              </a:xfrm>
              <a:custGeom>
                <a:avLst/>
                <a:gdLst/>
                <a:ahLst/>
                <a:cxnLst/>
                <a:rect l="l" t="t" r="r" b="b"/>
                <a:pathLst>
                  <a:path w="435733" h="444389" extrusionOk="0">
                    <a:moveTo>
                      <a:pt x="43661" y="424447"/>
                    </a:moveTo>
                    <a:cubicBezTo>
                      <a:pt x="93073" y="451268"/>
                      <a:pt x="342151" y="451326"/>
                      <a:pt x="390702" y="422853"/>
                    </a:cubicBezTo>
                    <a:cubicBezTo>
                      <a:pt x="437535" y="395494"/>
                      <a:pt x="429472" y="314681"/>
                      <a:pt x="433212" y="229306"/>
                    </a:cubicBezTo>
                    <a:cubicBezTo>
                      <a:pt x="440049" y="77639"/>
                      <a:pt x="444418" y="6158"/>
                      <a:pt x="284747" y="2049"/>
                    </a:cubicBezTo>
                    <a:cubicBezTo>
                      <a:pt x="125103" y="-2636"/>
                      <a:pt x="25468" y="-7580"/>
                      <a:pt x="4845" y="88740"/>
                    </a:cubicBezTo>
                    <a:cubicBezTo>
                      <a:pt x="-5033" y="135565"/>
                      <a:pt x="2790" y="328853"/>
                      <a:pt x="5623" y="352006"/>
                    </a:cubicBezTo>
                    <a:cubicBezTo>
                      <a:pt x="9233" y="381277"/>
                      <a:pt x="16025" y="409504"/>
                      <a:pt x="43661" y="42444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2696537" y="6165842"/>
                <a:ext cx="436022" cy="444710"/>
              </a:xfrm>
              <a:custGeom>
                <a:avLst/>
                <a:gdLst/>
                <a:ahLst/>
                <a:cxnLst/>
                <a:rect l="l" t="t" r="r" b="b"/>
                <a:pathLst>
                  <a:path w="436022" h="444710" extrusionOk="0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12025" y="429922"/>
                      <a:pt x="47503" y="435158"/>
                      <a:pt x="123333" y="441314"/>
                    </a:cubicBezTo>
                    <a:cubicBezTo>
                      <a:pt x="185960" y="446491"/>
                      <a:pt x="249256" y="445610"/>
                      <a:pt x="313082" y="439629"/>
                    </a:cubicBezTo>
                    <a:cubicBezTo>
                      <a:pt x="430171" y="428716"/>
                      <a:pt x="424695" y="397534"/>
                      <a:pt x="432770" y="236064"/>
                    </a:cubicBezTo>
                    <a:cubicBezTo>
                      <a:pt x="440308" y="85110"/>
                      <a:pt x="447670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8"/>
              <p:cNvSpPr/>
              <p:nvPr/>
            </p:nvSpPr>
            <p:spPr>
              <a:xfrm>
                <a:off x="3279607" y="6166158"/>
                <a:ext cx="435680" cy="444396"/>
              </a:xfrm>
              <a:custGeom>
                <a:avLst/>
                <a:gdLst/>
                <a:ahLst/>
                <a:cxnLst/>
                <a:rect l="l" t="t" r="r" b="b"/>
                <a:pathLst>
                  <a:path w="435680" h="444396" extrusionOk="0">
                    <a:moveTo>
                      <a:pt x="263977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21238" y="423333"/>
                      <a:pt x="49107" y="432483"/>
                      <a:pt x="122416" y="439319"/>
                    </a:cubicBezTo>
                    <a:cubicBezTo>
                      <a:pt x="186229" y="445294"/>
                      <a:pt x="249531" y="446175"/>
                      <a:pt x="312165" y="441004"/>
                    </a:cubicBezTo>
                    <a:cubicBezTo>
                      <a:pt x="456553" y="429275"/>
                      <a:pt x="428697" y="387926"/>
                      <a:pt x="434465" y="216204"/>
                    </a:cubicBezTo>
                    <a:cubicBezTo>
                      <a:pt x="439624" y="62716"/>
                      <a:pt x="435968" y="3372"/>
                      <a:pt x="263977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0" name="Google Shape;1510;p28"/>
            <p:cNvSpPr/>
            <p:nvPr/>
          </p:nvSpPr>
          <p:spPr>
            <a:xfrm>
              <a:off x="2072973" y="3727345"/>
              <a:ext cx="2197935" cy="471855"/>
            </a:xfrm>
            <a:custGeom>
              <a:avLst/>
              <a:gdLst/>
              <a:ahLst/>
              <a:cxnLst/>
              <a:rect l="l" t="t" r="r" b="b"/>
              <a:pathLst>
                <a:path w="2197935" h="471855" extrusionOk="0">
                  <a:moveTo>
                    <a:pt x="442593" y="468896"/>
                  </a:moveTo>
                  <a:cubicBezTo>
                    <a:pt x="349575" y="469816"/>
                    <a:pt x="256389" y="473115"/>
                    <a:pt x="163390" y="471339"/>
                  </a:cubicBezTo>
                  <a:cubicBezTo>
                    <a:pt x="131490" y="470412"/>
                    <a:pt x="98390" y="466149"/>
                    <a:pt x="69757" y="451225"/>
                  </a:cubicBezTo>
                  <a:cubicBezTo>
                    <a:pt x="37603" y="434500"/>
                    <a:pt x="20085" y="404620"/>
                    <a:pt x="14913" y="369291"/>
                  </a:cubicBezTo>
                  <a:cubicBezTo>
                    <a:pt x="8347" y="324138"/>
                    <a:pt x="4718" y="278414"/>
                    <a:pt x="2586" y="232794"/>
                  </a:cubicBezTo>
                  <a:cubicBezTo>
                    <a:pt x="570" y="189553"/>
                    <a:pt x="-1588" y="145358"/>
                    <a:pt x="1685" y="102208"/>
                  </a:cubicBezTo>
                  <a:cubicBezTo>
                    <a:pt x="9274" y="2110"/>
                    <a:pt x="102402" y="3833"/>
                    <a:pt x="180779" y="2790"/>
                  </a:cubicBezTo>
                  <a:cubicBezTo>
                    <a:pt x="453391" y="-832"/>
                    <a:pt x="1729723" y="-1027"/>
                    <a:pt x="2017156" y="2790"/>
                  </a:cubicBezTo>
                  <a:cubicBezTo>
                    <a:pt x="2095533" y="3833"/>
                    <a:pt x="2188661" y="2103"/>
                    <a:pt x="2196251" y="102208"/>
                  </a:cubicBezTo>
                  <a:cubicBezTo>
                    <a:pt x="2199524" y="145352"/>
                    <a:pt x="2197366" y="189546"/>
                    <a:pt x="2195350" y="232794"/>
                  </a:cubicBezTo>
                  <a:cubicBezTo>
                    <a:pt x="2193218" y="278414"/>
                    <a:pt x="2189588" y="324138"/>
                    <a:pt x="2183023" y="369291"/>
                  </a:cubicBezTo>
                  <a:cubicBezTo>
                    <a:pt x="2177851" y="404620"/>
                    <a:pt x="2160332" y="434500"/>
                    <a:pt x="2128179" y="451225"/>
                  </a:cubicBezTo>
                  <a:cubicBezTo>
                    <a:pt x="2099545" y="466149"/>
                    <a:pt x="2066446" y="470412"/>
                    <a:pt x="2034545" y="471339"/>
                  </a:cubicBezTo>
                  <a:cubicBezTo>
                    <a:pt x="1941547" y="473115"/>
                    <a:pt x="1848361" y="469816"/>
                    <a:pt x="1755343" y="468896"/>
                  </a:cubicBezTo>
                  <a:cubicBezTo>
                    <a:pt x="1754481" y="468890"/>
                    <a:pt x="443494" y="468890"/>
                    <a:pt x="442593" y="4688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2084875" y="4380138"/>
              <a:ext cx="440335" cy="445382"/>
            </a:xfrm>
            <a:custGeom>
              <a:avLst/>
              <a:gdLst/>
              <a:ahLst/>
              <a:cxnLst/>
              <a:rect l="l" t="t" r="r" b="b"/>
              <a:pathLst>
                <a:path w="440335" h="445382" extrusionOk="0">
                  <a:moveTo>
                    <a:pt x="312772" y="443200"/>
                  </a:moveTo>
                  <a:cubicBezTo>
                    <a:pt x="263372" y="446738"/>
                    <a:pt x="203583" y="446583"/>
                    <a:pt x="123022" y="438152"/>
                  </a:cubicBezTo>
                  <a:cubicBezTo>
                    <a:pt x="46868" y="430097"/>
                    <a:pt x="32221" y="414895"/>
                    <a:pt x="18221" y="347470"/>
                  </a:cubicBezTo>
                  <a:cubicBezTo>
                    <a:pt x="6698" y="291501"/>
                    <a:pt x="-7768" y="148972"/>
                    <a:pt x="4954" y="86977"/>
                  </a:cubicBezTo>
                  <a:cubicBezTo>
                    <a:pt x="23413" y="-2992"/>
                    <a:pt x="90649" y="215"/>
                    <a:pt x="234155" y="1"/>
                  </a:cubicBezTo>
                  <a:cubicBezTo>
                    <a:pt x="414377" y="-264"/>
                    <a:pt x="440250" y="37728"/>
                    <a:pt x="437690" y="197164"/>
                  </a:cubicBezTo>
                  <a:cubicBezTo>
                    <a:pt x="434546" y="391820"/>
                    <a:pt x="476629" y="431756"/>
                    <a:pt x="312772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2087734" y="4964018"/>
              <a:ext cx="435682" cy="444375"/>
            </a:xfrm>
            <a:custGeom>
              <a:avLst/>
              <a:gdLst/>
              <a:ahLst/>
              <a:cxnLst/>
              <a:rect l="l" t="t" r="r" b="b"/>
              <a:pathLst>
                <a:path w="435682" h="444375" extrusionOk="0">
                  <a:moveTo>
                    <a:pt x="10132" y="349940"/>
                  </a:move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198"/>
                  </a:cubicBezTo>
                  <a:cubicBezTo>
                    <a:pt x="431311" y="310114"/>
                    <a:pt x="447359" y="398528"/>
                    <a:pt x="392599" y="425971"/>
                  </a:cubicBezTo>
                  <a:cubicBezTo>
                    <a:pt x="342435" y="451114"/>
                    <a:pt x="93363" y="451412"/>
                    <a:pt x="45558" y="421182"/>
                  </a:cubicBezTo>
                  <a:cubicBezTo>
                    <a:pt x="20599" y="405403"/>
                    <a:pt x="14312" y="377578"/>
                    <a:pt x="10132" y="34994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2087112" y="5547447"/>
              <a:ext cx="436019" cy="444688"/>
            </a:xfrm>
            <a:custGeom>
              <a:avLst/>
              <a:gdLst/>
              <a:ahLst/>
              <a:cxnLst/>
              <a:rect l="l" t="t" r="r" b="b"/>
              <a:pathLst>
                <a:path w="436019" h="444688" extrusionOk="0">
                  <a:moveTo>
                    <a:pt x="3561" y="353244"/>
                  </a:move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8823" y="314934"/>
                    <a:pt x="432550" y="394554"/>
                    <a:pt x="389936" y="421498"/>
                  </a:cubicBezTo>
                  <a:cubicBezTo>
                    <a:pt x="342500" y="451495"/>
                    <a:pt x="93480" y="451637"/>
                    <a:pt x="42895" y="426287"/>
                  </a:cubicBezTo>
                  <a:cubicBezTo>
                    <a:pt x="13924" y="411765"/>
                    <a:pt x="6879" y="383337"/>
                    <a:pt x="3561" y="35324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2085132" y="6131387"/>
              <a:ext cx="440339" cy="445382"/>
            </a:xfrm>
            <a:custGeom>
              <a:avLst/>
              <a:gdLst/>
              <a:ahLst/>
              <a:cxnLst/>
              <a:rect l="l" t="t" r="r" b="b"/>
              <a:pathLst>
                <a:path w="440339" h="445382" extrusionOk="0">
                  <a:moveTo>
                    <a:pt x="127568" y="443200"/>
                  </a:moveTo>
                  <a:cubicBezTo>
                    <a:pt x="176968" y="446738"/>
                    <a:pt x="236757" y="446583"/>
                    <a:pt x="317318" y="438152"/>
                  </a:cubicBezTo>
                  <a:cubicBezTo>
                    <a:pt x="393471" y="430097"/>
                    <a:pt x="408119" y="414895"/>
                    <a:pt x="422118" y="347470"/>
                  </a:cubicBezTo>
                  <a:cubicBezTo>
                    <a:pt x="433642" y="291501"/>
                    <a:pt x="448108" y="148972"/>
                    <a:pt x="435385" y="86977"/>
                  </a:cubicBezTo>
                  <a:cubicBezTo>
                    <a:pt x="416927" y="-2992"/>
                    <a:pt x="349691" y="215"/>
                    <a:pt x="206185" y="1"/>
                  </a:cubicBezTo>
                  <a:cubicBezTo>
                    <a:pt x="25963" y="-264"/>
                    <a:pt x="90" y="37728"/>
                    <a:pt x="2650" y="197164"/>
                  </a:cubicBezTo>
                  <a:cubicBezTo>
                    <a:pt x="5787" y="391820"/>
                    <a:pt x="-36296" y="431756"/>
                    <a:pt x="127568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2670840" y="4380655"/>
              <a:ext cx="435682" cy="444381"/>
            </a:xfrm>
            <a:custGeom>
              <a:avLst/>
              <a:gdLst/>
              <a:ahLst/>
              <a:cxnLst/>
              <a:rect l="l" t="t" r="r" b="b"/>
              <a:pathLst>
                <a:path w="435682" h="444381" extrusionOk="0">
                  <a:moveTo>
                    <a:pt x="10132" y="349940"/>
                  </a:move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204"/>
                  </a:cubicBezTo>
                  <a:cubicBezTo>
                    <a:pt x="431311" y="310120"/>
                    <a:pt x="447359" y="398534"/>
                    <a:pt x="392599" y="425978"/>
                  </a:cubicBezTo>
                  <a:cubicBezTo>
                    <a:pt x="342435" y="451120"/>
                    <a:pt x="93363" y="451418"/>
                    <a:pt x="45558" y="421189"/>
                  </a:cubicBezTo>
                  <a:cubicBezTo>
                    <a:pt x="20599" y="405403"/>
                    <a:pt x="14319" y="377578"/>
                    <a:pt x="10132" y="34994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2671483" y="4964040"/>
              <a:ext cx="435493" cy="444292"/>
            </a:xfrm>
            <a:custGeom>
              <a:avLst/>
              <a:gdLst/>
              <a:ahLst/>
              <a:cxnLst/>
              <a:rect l="l" t="t" r="r" b="b"/>
              <a:pathLst>
                <a:path w="435493" h="444292" extrusionOk="0">
                  <a:moveTo>
                    <a:pt x="7752" y="350910"/>
                  </a:moveTo>
                  <a:cubicBezTo>
                    <a:pt x="4103" y="324050"/>
                    <a:pt x="-5671" y="136594"/>
                    <a:pt x="4473" y="88201"/>
                  </a:cubicBezTo>
                  <a:cubicBezTo>
                    <a:pt x="24629" y="-6564"/>
                    <a:pt x="119513" y="-2132"/>
                    <a:pt x="274232" y="1452"/>
                  </a:cubicBezTo>
                  <a:cubicBezTo>
                    <a:pt x="439360" y="4698"/>
                    <a:pt x="439833" y="68210"/>
                    <a:pt x="433708" y="222688"/>
                  </a:cubicBezTo>
                  <a:cubicBezTo>
                    <a:pt x="430331" y="310552"/>
                    <a:pt x="442483" y="396795"/>
                    <a:pt x="391516" y="424348"/>
                  </a:cubicBezTo>
                  <a:cubicBezTo>
                    <a:pt x="342194" y="451124"/>
                    <a:pt x="93116" y="451280"/>
                    <a:pt x="44474" y="422755"/>
                  </a:cubicBezTo>
                  <a:cubicBezTo>
                    <a:pt x="18180" y="407397"/>
                    <a:pt x="11647" y="379370"/>
                    <a:pt x="7752" y="35091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2671205" y="5547693"/>
              <a:ext cx="435733" cy="444391"/>
            </a:xfrm>
            <a:custGeom>
              <a:avLst/>
              <a:gdLst/>
              <a:ahLst/>
              <a:cxnLst/>
              <a:rect l="l" t="t" r="r" b="b"/>
              <a:pathLst>
                <a:path w="435733" h="444391" extrusionOk="0">
                  <a:moveTo>
                    <a:pt x="5625" y="352006"/>
                  </a:moveTo>
                  <a:cubicBezTo>
                    <a:pt x="2793" y="328853"/>
                    <a:pt x="-5036" y="135565"/>
                    <a:pt x="4848" y="88740"/>
                  </a:cubicBezTo>
                  <a:cubicBezTo>
                    <a:pt x="25471" y="-7580"/>
                    <a:pt x="125106" y="-2636"/>
                    <a:pt x="284750" y="2049"/>
                  </a:cubicBezTo>
                  <a:cubicBezTo>
                    <a:pt x="444414" y="6158"/>
                    <a:pt x="440046" y="77646"/>
                    <a:pt x="433215" y="229306"/>
                  </a:cubicBezTo>
                  <a:cubicBezTo>
                    <a:pt x="429475" y="314681"/>
                    <a:pt x="437544" y="395494"/>
                    <a:pt x="390705" y="422853"/>
                  </a:cubicBezTo>
                  <a:cubicBezTo>
                    <a:pt x="342154" y="451326"/>
                    <a:pt x="93076" y="451275"/>
                    <a:pt x="43663" y="424447"/>
                  </a:cubicBezTo>
                  <a:cubicBezTo>
                    <a:pt x="16028" y="409504"/>
                    <a:pt x="9235" y="381277"/>
                    <a:pt x="5625" y="35200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2671533" y="6131588"/>
              <a:ext cx="436019" cy="444706"/>
            </a:xfrm>
            <a:custGeom>
              <a:avLst/>
              <a:gdLst/>
              <a:ahLst/>
              <a:cxnLst/>
              <a:rect l="l" t="t" r="r" b="b"/>
              <a:pathLst>
                <a:path w="436019" h="444706" extrusionOk="0">
                  <a:moveTo>
                    <a:pt x="313082" y="439630"/>
                  </a:moveTo>
                  <a:cubicBezTo>
                    <a:pt x="249256" y="445604"/>
                    <a:pt x="185954" y="446486"/>
                    <a:pt x="123333" y="441315"/>
                  </a:cubicBezTo>
                  <a:cubicBezTo>
                    <a:pt x="47503" y="435152"/>
                    <a:pt x="12025" y="429923"/>
                    <a:pt x="3561" y="353244"/>
                  </a:cubicBez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4695" y="397542"/>
                    <a:pt x="430165" y="428717"/>
                    <a:pt x="313082" y="43963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3255292" y="4380339"/>
              <a:ext cx="436019" cy="444688"/>
            </a:xfrm>
            <a:custGeom>
              <a:avLst/>
              <a:gdLst/>
              <a:ahLst/>
              <a:cxnLst/>
              <a:rect l="l" t="t" r="r" b="b"/>
              <a:pathLst>
                <a:path w="436019" h="444688" extrusionOk="0">
                  <a:moveTo>
                    <a:pt x="3560" y="353244"/>
                  </a:move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8823" y="314933"/>
                    <a:pt x="432550" y="394554"/>
                    <a:pt x="389936" y="421498"/>
                  </a:cubicBezTo>
                  <a:cubicBezTo>
                    <a:pt x="342500" y="451495"/>
                    <a:pt x="93480" y="451637"/>
                    <a:pt x="42895" y="426287"/>
                  </a:cubicBezTo>
                  <a:cubicBezTo>
                    <a:pt x="13930" y="411765"/>
                    <a:pt x="6885" y="383337"/>
                    <a:pt x="3560" y="35324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3254971" y="4963941"/>
              <a:ext cx="435733" cy="444391"/>
            </a:xfrm>
            <a:custGeom>
              <a:avLst/>
              <a:gdLst/>
              <a:ahLst/>
              <a:cxnLst/>
              <a:rect l="l" t="t" r="r" b="b"/>
              <a:pathLst>
                <a:path w="435733" h="444391" extrusionOk="0">
                  <a:moveTo>
                    <a:pt x="5625" y="352006"/>
                  </a:moveTo>
                  <a:cubicBezTo>
                    <a:pt x="2793" y="328853"/>
                    <a:pt x="-5036" y="135565"/>
                    <a:pt x="4848" y="88740"/>
                  </a:cubicBezTo>
                  <a:cubicBezTo>
                    <a:pt x="25471" y="-7580"/>
                    <a:pt x="125106" y="-2636"/>
                    <a:pt x="284750" y="2049"/>
                  </a:cubicBezTo>
                  <a:cubicBezTo>
                    <a:pt x="444414" y="6158"/>
                    <a:pt x="440046" y="77646"/>
                    <a:pt x="433215" y="229306"/>
                  </a:cubicBezTo>
                  <a:cubicBezTo>
                    <a:pt x="429475" y="314681"/>
                    <a:pt x="437544" y="395494"/>
                    <a:pt x="390705" y="422853"/>
                  </a:cubicBezTo>
                  <a:cubicBezTo>
                    <a:pt x="342154" y="451326"/>
                    <a:pt x="93076" y="451275"/>
                    <a:pt x="43663" y="424447"/>
                  </a:cubicBezTo>
                  <a:cubicBezTo>
                    <a:pt x="16028" y="409510"/>
                    <a:pt x="9235" y="381283"/>
                    <a:pt x="5625" y="35200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3255242" y="5547792"/>
              <a:ext cx="435493" cy="444292"/>
            </a:xfrm>
            <a:custGeom>
              <a:avLst/>
              <a:gdLst/>
              <a:ahLst/>
              <a:cxnLst/>
              <a:rect l="l" t="t" r="r" b="b"/>
              <a:pathLst>
                <a:path w="435493" h="444292" extrusionOk="0">
                  <a:moveTo>
                    <a:pt x="7752" y="350910"/>
                  </a:moveTo>
                  <a:cubicBezTo>
                    <a:pt x="4103" y="324050"/>
                    <a:pt x="-5671" y="136594"/>
                    <a:pt x="4473" y="88201"/>
                  </a:cubicBezTo>
                  <a:cubicBezTo>
                    <a:pt x="24629" y="-6564"/>
                    <a:pt x="119513" y="-2132"/>
                    <a:pt x="274232" y="1452"/>
                  </a:cubicBezTo>
                  <a:cubicBezTo>
                    <a:pt x="439360" y="4698"/>
                    <a:pt x="439833" y="68209"/>
                    <a:pt x="433708" y="222688"/>
                  </a:cubicBezTo>
                  <a:cubicBezTo>
                    <a:pt x="430331" y="310552"/>
                    <a:pt x="442483" y="396795"/>
                    <a:pt x="391516" y="424349"/>
                  </a:cubicBezTo>
                  <a:cubicBezTo>
                    <a:pt x="342194" y="451124"/>
                    <a:pt x="93116" y="451280"/>
                    <a:pt x="44474" y="422754"/>
                  </a:cubicBezTo>
                  <a:cubicBezTo>
                    <a:pt x="18187" y="407397"/>
                    <a:pt x="11647" y="379364"/>
                    <a:pt x="7752" y="35091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3254606" y="6131898"/>
              <a:ext cx="435682" cy="444402"/>
            </a:xfrm>
            <a:custGeom>
              <a:avLst/>
              <a:gdLst/>
              <a:ahLst/>
              <a:cxnLst/>
              <a:rect l="l" t="t" r="r" b="b"/>
              <a:pathLst>
                <a:path w="435682" h="444402" extrusionOk="0">
                  <a:moveTo>
                    <a:pt x="312168" y="441005"/>
                  </a:moveTo>
                  <a:cubicBezTo>
                    <a:pt x="249534" y="446182"/>
                    <a:pt x="186232" y="445301"/>
                    <a:pt x="122418" y="439320"/>
                  </a:cubicBezTo>
                  <a:cubicBezTo>
                    <a:pt x="49110" y="432484"/>
                    <a:pt x="21241" y="423334"/>
                    <a:pt x="10132" y="349940"/>
                  </a:cubicBez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198"/>
                  </a:cubicBezTo>
                  <a:cubicBezTo>
                    <a:pt x="428700" y="387926"/>
                    <a:pt x="456562" y="429276"/>
                    <a:pt x="312168" y="44100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3836425" y="4380138"/>
              <a:ext cx="440338" cy="445382"/>
            </a:xfrm>
            <a:custGeom>
              <a:avLst/>
              <a:gdLst/>
              <a:ahLst/>
              <a:cxnLst/>
              <a:rect l="l" t="t" r="r" b="b"/>
              <a:pathLst>
                <a:path w="440338" h="445382" extrusionOk="0">
                  <a:moveTo>
                    <a:pt x="127567" y="443200"/>
                  </a:moveTo>
                  <a:cubicBezTo>
                    <a:pt x="176966" y="446738"/>
                    <a:pt x="236762" y="446583"/>
                    <a:pt x="317316" y="438152"/>
                  </a:cubicBezTo>
                  <a:cubicBezTo>
                    <a:pt x="393470" y="430097"/>
                    <a:pt x="408118" y="414895"/>
                    <a:pt x="422117" y="347470"/>
                  </a:cubicBezTo>
                  <a:cubicBezTo>
                    <a:pt x="433640" y="291501"/>
                    <a:pt x="448106" y="148972"/>
                    <a:pt x="435384" y="86977"/>
                  </a:cubicBezTo>
                  <a:cubicBezTo>
                    <a:pt x="416925" y="-2992"/>
                    <a:pt x="349690" y="215"/>
                    <a:pt x="206183" y="1"/>
                  </a:cubicBezTo>
                  <a:cubicBezTo>
                    <a:pt x="25961" y="-264"/>
                    <a:pt x="88" y="37728"/>
                    <a:pt x="2649" y="197164"/>
                  </a:cubicBezTo>
                  <a:cubicBezTo>
                    <a:pt x="5785" y="391820"/>
                    <a:pt x="-36290" y="431756"/>
                    <a:pt x="127567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3838404" y="4963702"/>
              <a:ext cx="436018" cy="444707"/>
            </a:xfrm>
            <a:custGeom>
              <a:avLst/>
              <a:gdLst/>
              <a:ahLst/>
              <a:cxnLst/>
              <a:rect l="l" t="t" r="r" b="b"/>
              <a:pathLst>
                <a:path w="436018" h="444707" extrusionOk="0">
                  <a:moveTo>
                    <a:pt x="313082" y="439630"/>
                  </a:moveTo>
                  <a:cubicBezTo>
                    <a:pt x="249255" y="445604"/>
                    <a:pt x="185954" y="446486"/>
                    <a:pt x="123333" y="441315"/>
                  </a:cubicBezTo>
                  <a:cubicBezTo>
                    <a:pt x="47503" y="435152"/>
                    <a:pt x="12025" y="429923"/>
                    <a:pt x="3561" y="353244"/>
                  </a:cubicBez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4701" y="397542"/>
                    <a:pt x="430171" y="428717"/>
                    <a:pt x="313082" y="43963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3839027" y="5547757"/>
              <a:ext cx="435682" cy="444401"/>
            </a:xfrm>
            <a:custGeom>
              <a:avLst/>
              <a:gdLst/>
              <a:ahLst/>
              <a:cxnLst/>
              <a:rect l="l" t="t" r="r" b="b"/>
              <a:pathLst>
                <a:path w="435682" h="444401" extrusionOk="0">
                  <a:moveTo>
                    <a:pt x="312168" y="441005"/>
                  </a:moveTo>
                  <a:cubicBezTo>
                    <a:pt x="249534" y="446182"/>
                    <a:pt x="186232" y="445301"/>
                    <a:pt x="122418" y="439320"/>
                  </a:cubicBezTo>
                  <a:cubicBezTo>
                    <a:pt x="49110" y="432483"/>
                    <a:pt x="21241" y="423334"/>
                    <a:pt x="10132" y="349940"/>
                  </a:cubicBez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204"/>
                  </a:cubicBezTo>
                  <a:cubicBezTo>
                    <a:pt x="428700" y="387933"/>
                    <a:pt x="456562" y="429276"/>
                    <a:pt x="312168" y="44100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3836168" y="6131387"/>
              <a:ext cx="440339" cy="445382"/>
            </a:xfrm>
            <a:custGeom>
              <a:avLst/>
              <a:gdLst/>
              <a:ahLst/>
              <a:cxnLst/>
              <a:rect l="l" t="t" r="r" b="b"/>
              <a:pathLst>
                <a:path w="440339" h="445382" extrusionOk="0">
                  <a:moveTo>
                    <a:pt x="312772" y="443200"/>
                  </a:moveTo>
                  <a:cubicBezTo>
                    <a:pt x="263372" y="446738"/>
                    <a:pt x="203577" y="446583"/>
                    <a:pt x="123022" y="438152"/>
                  </a:cubicBezTo>
                  <a:cubicBezTo>
                    <a:pt x="46868" y="430097"/>
                    <a:pt x="32221" y="414895"/>
                    <a:pt x="18221" y="347470"/>
                  </a:cubicBezTo>
                  <a:cubicBezTo>
                    <a:pt x="6698" y="291501"/>
                    <a:pt x="-7768" y="148972"/>
                    <a:pt x="4954" y="86977"/>
                  </a:cubicBezTo>
                  <a:cubicBezTo>
                    <a:pt x="23413" y="-2992"/>
                    <a:pt x="90649" y="215"/>
                    <a:pt x="234155" y="1"/>
                  </a:cubicBezTo>
                  <a:cubicBezTo>
                    <a:pt x="414377" y="-264"/>
                    <a:pt x="440250" y="37728"/>
                    <a:pt x="437690" y="197164"/>
                  </a:cubicBezTo>
                  <a:cubicBezTo>
                    <a:pt x="434553" y="391820"/>
                    <a:pt x="476635" y="431756"/>
                    <a:pt x="312772" y="44320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2227404" y="4506617"/>
              <a:ext cx="136140" cy="207124"/>
            </a:xfrm>
            <a:custGeom>
              <a:avLst/>
              <a:gdLst/>
              <a:ahLst/>
              <a:cxnLst/>
              <a:rect l="l" t="t" r="r" b="b"/>
              <a:pathLst>
                <a:path w="136140" h="207124" extrusionOk="0">
                  <a:moveTo>
                    <a:pt x="26834" y="201894"/>
                  </a:moveTo>
                  <a:cubicBezTo>
                    <a:pt x="26834" y="195634"/>
                    <a:pt x="28046" y="187851"/>
                    <a:pt x="30470" y="178552"/>
                  </a:cubicBezTo>
                  <a:cubicBezTo>
                    <a:pt x="32894" y="169260"/>
                    <a:pt x="36128" y="159203"/>
                    <a:pt x="40172" y="148387"/>
                  </a:cubicBezTo>
                  <a:cubicBezTo>
                    <a:pt x="44216" y="137579"/>
                    <a:pt x="48760" y="126362"/>
                    <a:pt x="53815" y="114736"/>
                  </a:cubicBezTo>
                  <a:cubicBezTo>
                    <a:pt x="58864" y="103118"/>
                    <a:pt x="63919" y="91952"/>
                    <a:pt x="68974" y="81241"/>
                  </a:cubicBezTo>
                  <a:cubicBezTo>
                    <a:pt x="74023" y="70529"/>
                    <a:pt x="78878" y="60628"/>
                    <a:pt x="83525" y="51536"/>
                  </a:cubicBezTo>
                  <a:cubicBezTo>
                    <a:pt x="88172" y="42445"/>
                    <a:pt x="92216" y="34863"/>
                    <a:pt x="95657" y="28797"/>
                  </a:cubicBezTo>
                  <a:cubicBezTo>
                    <a:pt x="95456" y="28195"/>
                    <a:pt x="94394" y="27689"/>
                    <a:pt x="92475" y="27288"/>
                  </a:cubicBezTo>
                  <a:cubicBezTo>
                    <a:pt x="90550" y="26886"/>
                    <a:pt x="88379" y="26581"/>
                    <a:pt x="85955" y="26380"/>
                  </a:cubicBezTo>
                  <a:cubicBezTo>
                    <a:pt x="83531" y="26180"/>
                    <a:pt x="81256" y="26030"/>
                    <a:pt x="79137" y="25927"/>
                  </a:cubicBezTo>
                  <a:cubicBezTo>
                    <a:pt x="77017" y="25823"/>
                    <a:pt x="75747" y="25771"/>
                    <a:pt x="75345" y="25771"/>
                  </a:cubicBezTo>
                  <a:cubicBezTo>
                    <a:pt x="66855" y="26380"/>
                    <a:pt x="58669" y="26730"/>
                    <a:pt x="50788" y="26834"/>
                  </a:cubicBezTo>
                  <a:cubicBezTo>
                    <a:pt x="42907" y="26938"/>
                    <a:pt x="34721" y="27495"/>
                    <a:pt x="26224" y="28499"/>
                  </a:cubicBezTo>
                  <a:cubicBezTo>
                    <a:pt x="22180" y="28908"/>
                    <a:pt x="18797" y="29361"/>
                    <a:pt x="16068" y="29860"/>
                  </a:cubicBezTo>
                  <a:cubicBezTo>
                    <a:pt x="13340" y="30366"/>
                    <a:pt x="9950" y="30521"/>
                    <a:pt x="5912" y="30314"/>
                  </a:cubicBezTo>
                  <a:cubicBezTo>
                    <a:pt x="4091" y="30314"/>
                    <a:pt x="2730" y="29705"/>
                    <a:pt x="1816" y="28493"/>
                  </a:cubicBezTo>
                  <a:cubicBezTo>
                    <a:pt x="909" y="27281"/>
                    <a:pt x="352" y="25817"/>
                    <a:pt x="151" y="24099"/>
                  </a:cubicBezTo>
                  <a:cubicBezTo>
                    <a:pt x="-50" y="22382"/>
                    <a:pt x="-50" y="20613"/>
                    <a:pt x="151" y="18792"/>
                  </a:cubicBezTo>
                  <a:cubicBezTo>
                    <a:pt x="352" y="16971"/>
                    <a:pt x="553" y="15261"/>
                    <a:pt x="760" y="13641"/>
                  </a:cubicBezTo>
                  <a:cubicBezTo>
                    <a:pt x="1162" y="10206"/>
                    <a:pt x="1518" y="7685"/>
                    <a:pt x="1816" y="6065"/>
                  </a:cubicBezTo>
                  <a:cubicBezTo>
                    <a:pt x="2121" y="4452"/>
                    <a:pt x="2471" y="3337"/>
                    <a:pt x="2879" y="2728"/>
                  </a:cubicBezTo>
                  <a:cubicBezTo>
                    <a:pt x="3281" y="1925"/>
                    <a:pt x="3586" y="1724"/>
                    <a:pt x="3787" y="2125"/>
                  </a:cubicBezTo>
                  <a:lnTo>
                    <a:pt x="56239" y="305"/>
                  </a:lnTo>
                  <a:cubicBezTo>
                    <a:pt x="62500" y="104"/>
                    <a:pt x="68670" y="0"/>
                    <a:pt x="74736" y="0"/>
                  </a:cubicBezTo>
                  <a:cubicBezTo>
                    <a:pt x="80796" y="0"/>
                    <a:pt x="86966" y="0"/>
                    <a:pt x="93227" y="0"/>
                  </a:cubicBezTo>
                  <a:lnTo>
                    <a:pt x="131732" y="305"/>
                  </a:lnTo>
                  <a:cubicBezTo>
                    <a:pt x="133144" y="1315"/>
                    <a:pt x="134259" y="2631"/>
                    <a:pt x="135069" y="4244"/>
                  </a:cubicBezTo>
                  <a:cubicBezTo>
                    <a:pt x="135679" y="5864"/>
                    <a:pt x="136029" y="7834"/>
                    <a:pt x="136132" y="10154"/>
                  </a:cubicBezTo>
                  <a:cubicBezTo>
                    <a:pt x="136230" y="12481"/>
                    <a:pt x="135471" y="15565"/>
                    <a:pt x="133857" y="19401"/>
                  </a:cubicBezTo>
                  <a:cubicBezTo>
                    <a:pt x="133047" y="21021"/>
                    <a:pt x="132289" y="22583"/>
                    <a:pt x="131582" y="24099"/>
                  </a:cubicBezTo>
                  <a:cubicBezTo>
                    <a:pt x="130870" y="25609"/>
                    <a:pt x="130014" y="27080"/>
                    <a:pt x="129003" y="28493"/>
                  </a:cubicBezTo>
                  <a:cubicBezTo>
                    <a:pt x="121122" y="40624"/>
                    <a:pt x="114194" y="52852"/>
                    <a:pt x="108237" y="65177"/>
                  </a:cubicBezTo>
                  <a:cubicBezTo>
                    <a:pt x="102268" y="77508"/>
                    <a:pt x="96156" y="90242"/>
                    <a:pt x="89896" y="103377"/>
                  </a:cubicBezTo>
                  <a:cubicBezTo>
                    <a:pt x="84030" y="115909"/>
                    <a:pt x="79078" y="127988"/>
                    <a:pt x="75034" y="139600"/>
                  </a:cubicBezTo>
                  <a:cubicBezTo>
                    <a:pt x="70990" y="151226"/>
                    <a:pt x="66745" y="163603"/>
                    <a:pt x="62299" y="176738"/>
                  </a:cubicBezTo>
                  <a:cubicBezTo>
                    <a:pt x="61890" y="177548"/>
                    <a:pt x="61281" y="179310"/>
                    <a:pt x="60478" y="182045"/>
                  </a:cubicBezTo>
                  <a:cubicBezTo>
                    <a:pt x="59667" y="184773"/>
                    <a:pt x="58753" y="187650"/>
                    <a:pt x="57749" y="190683"/>
                  </a:cubicBezTo>
                  <a:cubicBezTo>
                    <a:pt x="56731" y="193716"/>
                    <a:pt x="55779" y="196547"/>
                    <a:pt x="54865" y="199172"/>
                  </a:cubicBezTo>
                  <a:cubicBezTo>
                    <a:pt x="53957" y="201803"/>
                    <a:pt x="53296" y="203520"/>
                    <a:pt x="52895" y="204324"/>
                  </a:cubicBezTo>
                  <a:cubicBezTo>
                    <a:pt x="51073" y="205736"/>
                    <a:pt x="48701" y="206598"/>
                    <a:pt x="45772" y="206896"/>
                  </a:cubicBezTo>
                  <a:cubicBezTo>
                    <a:pt x="42842" y="207201"/>
                    <a:pt x="39958" y="207201"/>
                    <a:pt x="37126" y="206896"/>
                  </a:cubicBezTo>
                  <a:cubicBezTo>
                    <a:pt x="34294" y="206592"/>
                    <a:pt x="31870" y="205989"/>
                    <a:pt x="29847" y="205075"/>
                  </a:cubicBezTo>
                  <a:cubicBezTo>
                    <a:pt x="27845" y="204168"/>
                    <a:pt x="26834" y="203105"/>
                    <a:pt x="26834" y="201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2215866" y="5069636"/>
              <a:ext cx="153710" cy="217279"/>
            </a:xfrm>
            <a:custGeom>
              <a:avLst/>
              <a:gdLst/>
              <a:ahLst/>
              <a:cxnLst/>
              <a:rect l="l" t="t" r="r" b="b"/>
              <a:pathLst>
                <a:path w="153710" h="217279" extrusionOk="0">
                  <a:moveTo>
                    <a:pt x="131150" y="2006"/>
                  </a:moveTo>
                  <a:cubicBezTo>
                    <a:pt x="130339" y="24849"/>
                    <a:pt x="129931" y="47529"/>
                    <a:pt x="129931" y="70060"/>
                  </a:cubicBezTo>
                  <a:cubicBezTo>
                    <a:pt x="129931" y="92598"/>
                    <a:pt x="129730" y="115285"/>
                    <a:pt x="129328" y="138120"/>
                  </a:cubicBezTo>
                  <a:cubicBezTo>
                    <a:pt x="131953" y="137719"/>
                    <a:pt x="134831" y="137362"/>
                    <a:pt x="137968" y="137058"/>
                  </a:cubicBezTo>
                  <a:cubicBezTo>
                    <a:pt x="141098" y="136753"/>
                    <a:pt x="144280" y="136708"/>
                    <a:pt x="147521" y="136902"/>
                  </a:cubicBezTo>
                  <a:cubicBezTo>
                    <a:pt x="149342" y="136902"/>
                    <a:pt x="150703" y="137511"/>
                    <a:pt x="151617" y="138723"/>
                  </a:cubicBezTo>
                  <a:cubicBezTo>
                    <a:pt x="152524" y="139941"/>
                    <a:pt x="153134" y="141406"/>
                    <a:pt x="153438" y="143123"/>
                  </a:cubicBezTo>
                  <a:cubicBezTo>
                    <a:pt x="153743" y="144840"/>
                    <a:pt x="153788" y="146661"/>
                    <a:pt x="153594" y="148579"/>
                  </a:cubicBezTo>
                  <a:cubicBezTo>
                    <a:pt x="153393" y="150497"/>
                    <a:pt x="153088" y="152163"/>
                    <a:pt x="152687" y="153575"/>
                  </a:cubicBezTo>
                  <a:lnTo>
                    <a:pt x="149653" y="165097"/>
                  </a:lnTo>
                  <a:lnTo>
                    <a:pt x="128732" y="166004"/>
                  </a:lnTo>
                  <a:lnTo>
                    <a:pt x="128421" y="172672"/>
                  </a:lnTo>
                  <a:lnTo>
                    <a:pt x="126904" y="214203"/>
                  </a:lnTo>
                  <a:cubicBezTo>
                    <a:pt x="126295" y="214806"/>
                    <a:pt x="125589" y="215421"/>
                    <a:pt x="124785" y="216024"/>
                  </a:cubicBezTo>
                  <a:cubicBezTo>
                    <a:pt x="123975" y="216426"/>
                    <a:pt x="122964" y="216782"/>
                    <a:pt x="121752" y="217087"/>
                  </a:cubicBezTo>
                  <a:cubicBezTo>
                    <a:pt x="120540" y="217391"/>
                    <a:pt x="118822" y="217333"/>
                    <a:pt x="116599" y="216931"/>
                  </a:cubicBezTo>
                  <a:cubicBezTo>
                    <a:pt x="115997" y="217132"/>
                    <a:pt x="114778" y="217035"/>
                    <a:pt x="112963" y="216627"/>
                  </a:cubicBezTo>
                  <a:cubicBezTo>
                    <a:pt x="111142" y="216225"/>
                    <a:pt x="109224" y="215771"/>
                    <a:pt x="107202" y="215266"/>
                  </a:cubicBezTo>
                  <a:cubicBezTo>
                    <a:pt x="105179" y="214754"/>
                    <a:pt x="103261" y="214307"/>
                    <a:pt x="101440" y="213898"/>
                  </a:cubicBezTo>
                  <a:cubicBezTo>
                    <a:pt x="99619" y="213497"/>
                    <a:pt x="98407" y="213296"/>
                    <a:pt x="97797" y="213296"/>
                  </a:cubicBezTo>
                  <a:cubicBezTo>
                    <a:pt x="96786" y="208248"/>
                    <a:pt x="96333" y="201573"/>
                    <a:pt x="96430" y="193292"/>
                  </a:cubicBezTo>
                  <a:cubicBezTo>
                    <a:pt x="96534" y="185004"/>
                    <a:pt x="96780" y="176424"/>
                    <a:pt x="97188" y="167521"/>
                  </a:cubicBezTo>
                  <a:lnTo>
                    <a:pt x="79903" y="168123"/>
                  </a:lnTo>
                  <a:cubicBezTo>
                    <a:pt x="73435" y="168324"/>
                    <a:pt x="67219" y="168428"/>
                    <a:pt x="61256" y="168428"/>
                  </a:cubicBezTo>
                  <a:cubicBezTo>
                    <a:pt x="55294" y="168428"/>
                    <a:pt x="49176" y="168428"/>
                    <a:pt x="42915" y="168428"/>
                  </a:cubicBezTo>
                  <a:lnTo>
                    <a:pt x="4410" y="168123"/>
                  </a:lnTo>
                  <a:cubicBezTo>
                    <a:pt x="2997" y="167326"/>
                    <a:pt x="1882" y="166004"/>
                    <a:pt x="1072" y="164190"/>
                  </a:cubicBezTo>
                  <a:cubicBezTo>
                    <a:pt x="463" y="162771"/>
                    <a:pt x="113" y="160853"/>
                    <a:pt x="9" y="158429"/>
                  </a:cubicBezTo>
                  <a:cubicBezTo>
                    <a:pt x="-94" y="155999"/>
                    <a:pt x="664" y="152869"/>
                    <a:pt x="2284" y="149026"/>
                  </a:cubicBezTo>
                  <a:cubicBezTo>
                    <a:pt x="3088" y="147413"/>
                    <a:pt x="3846" y="145845"/>
                    <a:pt x="4559" y="144328"/>
                  </a:cubicBezTo>
                  <a:cubicBezTo>
                    <a:pt x="5266" y="142818"/>
                    <a:pt x="6121" y="141354"/>
                    <a:pt x="7132" y="139935"/>
                  </a:cubicBezTo>
                  <a:cubicBezTo>
                    <a:pt x="10969" y="133876"/>
                    <a:pt x="15266" y="127558"/>
                    <a:pt x="20017" y="120994"/>
                  </a:cubicBezTo>
                  <a:cubicBezTo>
                    <a:pt x="24761" y="114423"/>
                    <a:pt x="29570" y="107807"/>
                    <a:pt x="34418" y="101132"/>
                  </a:cubicBezTo>
                  <a:cubicBezTo>
                    <a:pt x="39266" y="94471"/>
                    <a:pt x="44114" y="87848"/>
                    <a:pt x="48968" y="81277"/>
                  </a:cubicBezTo>
                  <a:cubicBezTo>
                    <a:pt x="53816" y="74706"/>
                    <a:pt x="58470" y="68492"/>
                    <a:pt x="62916" y="62634"/>
                  </a:cubicBezTo>
                  <a:cubicBezTo>
                    <a:pt x="67161" y="57178"/>
                    <a:pt x="70900" y="52130"/>
                    <a:pt x="74135" y="47483"/>
                  </a:cubicBezTo>
                  <a:cubicBezTo>
                    <a:pt x="77362" y="42837"/>
                    <a:pt x="80551" y="38236"/>
                    <a:pt x="83688" y="33687"/>
                  </a:cubicBezTo>
                  <a:cubicBezTo>
                    <a:pt x="86818" y="29138"/>
                    <a:pt x="90104" y="24285"/>
                    <a:pt x="93546" y="19140"/>
                  </a:cubicBezTo>
                  <a:cubicBezTo>
                    <a:pt x="96981" y="13988"/>
                    <a:pt x="101019" y="8072"/>
                    <a:pt x="105672" y="1404"/>
                  </a:cubicBezTo>
                  <a:cubicBezTo>
                    <a:pt x="108297" y="600"/>
                    <a:pt x="111025" y="146"/>
                    <a:pt x="113858" y="36"/>
                  </a:cubicBezTo>
                  <a:cubicBezTo>
                    <a:pt x="116690" y="-61"/>
                    <a:pt x="119321" y="36"/>
                    <a:pt x="121739" y="341"/>
                  </a:cubicBezTo>
                  <a:cubicBezTo>
                    <a:pt x="124163" y="645"/>
                    <a:pt x="126237" y="1002"/>
                    <a:pt x="127954" y="1397"/>
                  </a:cubicBezTo>
                  <a:cubicBezTo>
                    <a:pt x="129685" y="1805"/>
                    <a:pt x="130741" y="2006"/>
                    <a:pt x="131150" y="2006"/>
                  </a:cubicBezTo>
                  <a:close/>
                  <a:moveTo>
                    <a:pt x="98407" y="140842"/>
                  </a:moveTo>
                  <a:cubicBezTo>
                    <a:pt x="98608" y="138419"/>
                    <a:pt x="98711" y="136099"/>
                    <a:pt x="98711" y="133876"/>
                  </a:cubicBezTo>
                  <a:cubicBezTo>
                    <a:pt x="98711" y="131647"/>
                    <a:pt x="98711" y="129729"/>
                    <a:pt x="98711" y="128115"/>
                  </a:cubicBezTo>
                  <a:lnTo>
                    <a:pt x="99016" y="128115"/>
                  </a:lnTo>
                  <a:cubicBezTo>
                    <a:pt x="100228" y="110528"/>
                    <a:pt x="100837" y="92753"/>
                    <a:pt x="100837" y="74758"/>
                  </a:cubicBezTo>
                  <a:cubicBezTo>
                    <a:pt x="100837" y="70520"/>
                    <a:pt x="100993" y="66224"/>
                    <a:pt x="101291" y="61876"/>
                  </a:cubicBezTo>
                  <a:cubicBezTo>
                    <a:pt x="101595" y="57534"/>
                    <a:pt x="101842" y="53141"/>
                    <a:pt x="102049" y="48689"/>
                  </a:cubicBezTo>
                  <a:cubicBezTo>
                    <a:pt x="96793" y="56782"/>
                    <a:pt x="91232" y="64915"/>
                    <a:pt x="85373" y="73099"/>
                  </a:cubicBezTo>
                  <a:cubicBezTo>
                    <a:pt x="79508" y="81284"/>
                    <a:pt x="73798" y="89312"/>
                    <a:pt x="68243" y="97199"/>
                  </a:cubicBezTo>
                  <a:cubicBezTo>
                    <a:pt x="62682" y="105078"/>
                    <a:pt x="57478" y="112608"/>
                    <a:pt x="52630" y="119782"/>
                  </a:cubicBezTo>
                  <a:cubicBezTo>
                    <a:pt x="47776" y="126955"/>
                    <a:pt x="43731" y="133578"/>
                    <a:pt x="40497" y="139637"/>
                  </a:cubicBezTo>
                  <a:cubicBezTo>
                    <a:pt x="40698" y="140246"/>
                    <a:pt x="41761" y="140751"/>
                    <a:pt x="43680" y="141160"/>
                  </a:cubicBezTo>
                  <a:cubicBezTo>
                    <a:pt x="45598" y="141568"/>
                    <a:pt x="47776" y="141918"/>
                    <a:pt x="50200" y="142222"/>
                  </a:cubicBezTo>
                  <a:cubicBezTo>
                    <a:pt x="52624" y="142520"/>
                    <a:pt x="54898" y="142676"/>
                    <a:pt x="57018" y="142676"/>
                  </a:cubicBezTo>
                  <a:cubicBezTo>
                    <a:pt x="59144" y="142676"/>
                    <a:pt x="60401" y="142676"/>
                    <a:pt x="60809" y="142676"/>
                  </a:cubicBezTo>
                  <a:cubicBezTo>
                    <a:pt x="65456" y="142274"/>
                    <a:pt x="71121" y="141970"/>
                    <a:pt x="77790" y="141769"/>
                  </a:cubicBezTo>
                  <a:cubicBezTo>
                    <a:pt x="84459" y="141555"/>
                    <a:pt x="91329" y="141250"/>
                    <a:pt x="98407" y="140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2820804" y="5075251"/>
              <a:ext cx="143634" cy="212998"/>
            </a:xfrm>
            <a:custGeom>
              <a:avLst/>
              <a:gdLst/>
              <a:ahLst/>
              <a:cxnLst/>
              <a:rect l="l" t="t" r="r" b="b"/>
              <a:pathLst>
                <a:path w="143634" h="212998" extrusionOk="0">
                  <a:moveTo>
                    <a:pt x="135313" y="176148"/>
                  </a:moveTo>
                  <a:cubicBezTo>
                    <a:pt x="133298" y="180192"/>
                    <a:pt x="130712" y="183834"/>
                    <a:pt x="127581" y="187067"/>
                  </a:cubicBezTo>
                  <a:cubicBezTo>
                    <a:pt x="124444" y="190294"/>
                    <a:pt x="121068" y="193230"/>
                    <a:pt x="117425" y="195854"/>
                  </a:cubicBezTo>
                  <a:cubicBezTo>
                    <a:pt x="112778" y="199295"/>
                    <a:pt x="107367" y="202574"/>
                    <a:pt x="101209" y="205704"/>
                  </a:cubicBezTo>
                  <a:cubicBezTo>
                    <a:pt x="95039" y="208840"/>
                    <a:pt x="89031" y="210907"/>
                    <a:pt x="83166" y="211918"/>
                  </a:cubicBezTo>
                  <a:cubicBezTo>
                    <a:pt x="78921" y="212728"/>
                    <a:pt x="73814" y="213085"/>
                    <a:pt x="67851" y="212981"/>
                  </a:cubicBezTo>
                  <a:cubicBezTo>
                    <a:pt x="61888" y="212877"/>
                    <a:pt x="55822" y="212326"/>
                    <a:pt x="49658" y="211316"/>
                  </a:cubicBezTo>
                  <a:cubicBezTo>
                    <a:pt x="43488" y="210305"/>
                    <a:pt x="37532" y="208840"/>
                    <a:pt x="31770" y="206922"/>
                  </a:cubicBezTo>
                  <a:cubicBezTo>
                    <a:pt x="26008" y="205004"/>
                    <a:pt x="21310" y="202528"/>
                    <a:pt x="17674" y="199496"/>
                  </a:cubicBezTo>
                  <a:cubicBezTo>
                    <a:pt x="14640" y="196871"/>
                    <a:pt x="11555" y="194143"/>
                    <a:pt x="8425" y="191311"/>
                  </a:cubicBezTo>
                  <a:cubicBezTo>
                    <a:pt x="5288" y="188480"/>
                    <a:pt x="2611" y="185356"/>
                    <a:pt x="388" y="181909"/>
                  </a:cubicBezTo>
                  <a:cubicBezTo>
                    <a:pt x="-214" y="181099"/>
                    <a:pt x="-117" y="179991"/>
                    <a:pt x="693" y="178578"/>
                  </a:cubicBezTo>
                  <a:cubicBezTo>
                    <a:pt x="1496" y="177166"/>
                    <a:pt x="2514" y="175798"/>
                    <a:pt x="3726" y="174483"/>
                  </a:cubicBezTo>
                  <a:cubicBezTo>
                    <a:pt x="4944" y="173174"/>
                    <a:pt x="6150" y="172007"/>
                    <a:pt x="7362" y="170996"/>
                  </a:cubicBezTo>
                  <a:cubicBezTo>
                    <a:pt x="8580" y="169986"/>
                    <a:pt x="9378" y="169486"/>
                    <a:pt x="9786" y="169486"/>
                  </a:cubicBezTo>
                  <a:cubicBezTo>
                    <a:pt x="10791" y="168268"/>
                    <a:pt x="11607" y="167206"/>
                    <a:pt x="12210" y="166298"/>
                  </a:cubicBezTo>
                  <a:cubicBezTo>
                    <a:pt x="12813" y="165391"/>
                    <a:pt x="13422" y="164737"/>
                    <a:pt x="14031" y="164328"/>
                  </a:cubicBezTo>
                  <a:cubicBezTo>
                    <a:pt x="14634" y="163927"/>
                    <a:pt x="15444" y="163622"/>
                    <a:pt x="16455" y="163421"/>
                  </a:cubicBezTo>
                  <a:cubicBezTo>
                    <a:pt x="17466" y="163227"/>
                    <a:pt x="18879" y="163227"/>
                    <a:pt x="20700" y="163421"/>
                  </a:cubicBezTo>
                  <a:cubicBezTo>
                    <a:pt x="23928" y="166862"/>
                    <a:pt x="27376" y="169590"/>
                    <a:pt x="31012" y="171606"/>
                  </a:cubicBezTo>
                  <a:cubicBezTo>
                    <a:pt x="34648" y="173627"/>
                    <a:pt x="38135" y="175202"/>
                    <a:pt x="41472" y="176304"/>
                  </a:cubicBezTo>
                  <a:cubicBezTo>
                    <a:pt x="44810" y="177418"/>
                    <a:pt x="47785" y="178176"/>
                    <a:pt x="50416" y="178578"/>
                  </a:cubicBezTo>
                  <a:cubicBezTo>
                    <a:pt x="53048" y="178980"/>
                    <a:pt x="54966" y="179181"/>
                    <a:pt x="56178" y="179181"/>
                  </a:cubicBezTo>
                  <a:lnTo>
                    <a:pt x="65576" y="179181"/>
                  </a:lnTo>
                  <a:cubicBezTo>
                    <a:pt x="70223" y="179181"/>
                    <a:pt x="75025" y="178630"/>
                    <a:pt x="79977" y="177515"/>
                  </a:cubicBezTo>
                  <a:cubicBezTo>
                    <a:pt x="84929" y="176407"/>
                    <a:pt x="89427" y="174632"/>
                    <a:pt x="93471" y="172215"/>
                  </a:cubicBezTo>
                  <a:cubicBezTo>
                    <a:pt x="99330" y="168780"/>
                    <a:pt x="104482" y="163829"/>
                    <a:pt x="108935" y="157356"/>
                  </a:cubicBezTo>
                  <a:cubicBezTo>
                    <a:pt x="113381" y="150889"/>
                    <a:pt x="115604" y="144124"/>
                    <a:pt x="115604" y="137041"/>
                  </a:cubicBezTo>
                  <a:cubicBezTo>
                    <a:pt x="115604" y="133405"/>
                    <a:pt x="115099" y="129867"/>
                    <a:pt x="114094" y="126433"/>
                  </a:cubicBezTo>
                  <a:cubicBezTo>
                    <a:pt x="113076" y="122998"/>
                    <a:pt x="111165" y="119758"/>
                    <a:pt x="108332" y="116726"/>
                  </a:cubicBezTo>
                  <a:cubicBezTo>
                    <a:pt x="104891" y="113090"/>
                    <a:pt x="100095" y="110460"/>
                    <a:pt x="93931" y="108846"/>
                  </a:cubicBezTo>
                  <a:cubicBezTo>
                    <a:pt x="87761" y="107232"/>
                    <a:pt x="82453" y="106221"/>
                    <a:pt x="78013" y="105813"/>
                  </a:cubicBezTo>
                  <a:lnTo>
                    <a:pt x="78013" y="106118"/>
                  </a:lnTo>
                  <a:cubicBezTo>
                    <a:pt x="70735" y="105710"/>
                    <a:pt x="62958" y="106474"/>
                    <a:pt x="54668" y="108386"/>
                  </a:cubicBezTo>
                  <a:cubicBezTo>
                    <a:pt x="46379" y="110317"/>
                    <a:pt x="39003" y="112585"/>
                    <a:pt x="32535" y="115209"/>
                  </a:cubicBezTo>
                  <a:cubicBezTo>
                    <a:pt x="32133" y="115410"/>
                    <a:pt x="31122" y="115507"/>
                    <a:pt x="29502" y="115507"/>
                  </a:cubicBezTo>
                  <a:cubicBezTo>
                    <a:pt x="27881" y="115507"/>
                    <a:pt x="26572" y="115708"/>
                    <a:pt x="25561" y="116117"/>
                  </a:cubicBezTo>
                  <a:cubicBezTo>
                    <a:pt x="23137" y="116719"/>
                    <a:pt x="20862" y="115106"/>
                    <a:pt x="18736" y="111263"/>
                  </a:cubicBezTo>
                  <a:cubicBezTo>
                    <a:pt x="16617" y="107433"/>
                    <a:pt x="15755" y="103182"/>
                    <a:pt x="16163" y="98530"/>
                  </a:cubicBezTo>
                  <a:cubicBezTo>
                    <a:pt x="17175" y="81150"/>
                    <a:pt x="17777" y="66447"/>
                    <a:pt x="17985" y="54420"/>
                  </a:cubicBezTo>
                  <a:cubicBezTo>
                    <a:pt x="18186" y="42393"/>
                    <a:pt x="18438" y="32543"/>
                    <a:pt x="18743" y="24864"/>
                  </a:cubicBezTo>
                  <a:cubicBezTo>
                    <a:pt x="19048" y="17185"/>
                    <a:pt x="19650" y="11476"/>
                    <a:pt x="20564" y="7737"/>
                  </a:cubicBezTo>
                  <a:cubicBezTo>
                    <a:pt x="21471" y="4005"/>
                    <a:pt x="23137" y="1827"/>
                    <a:pt x="25568" y="1218"/>
                  </a:cubicBezTo>
                  <a:cubicBezTo>
                    <a:pt x="33851" y="2028"/>
                    <a:pt x="43002" y="2125"/>
                    <a:pt x="53009" y="1523"/>
                  </a:cubicBezTo>
                  <a:cubicBezTo>
                    <a:pt x="63016" y="914"/>
                    <a:pt x="72057" y="512"/>
                    <a:pt x="80146" y="305"/>
                  </a:cubicBezTo>
                  <a:cubicBezTo>
                    <a:pt x="83179" y="305"/>
                    <a:pt x="86607" y="259"/>
                    <a:pt x="90451" y="156"/>
                  </a:cubicBezTo>
                  <a:cubicBezTo>
                    <a:pt x="94288" y="52"/>
                    <a:pt x="98235" y="0"/>
                    <a:pt x="102272" y="0"/>
                  </a:cubicBezTo>
                  <a:cubicBezTo>
                    <a:pt x="106317" y="0"/>
                    <a:pt x="110257" y="104"/>
                    <a:pt x="114101" y="305"/>
                  </a:cubicBezTo>
                  <a:cubicBezTo>
                    <a:pt x="117937" y="505"/>
                    <a:pt x="121379" y="713"/>
                    <a:pt x="124406" y="914"/>
                  </a:cubicBezTo>
                  <a:cubicBezTo>
                    <a:pt x="126830" y="2326"/>
                    <a:pt x="128502" y="3694"/>
                    <a:pt x="129409" y="5009"/>
                  </a:cubicBezTo>
                  <a:cubicBezTo>
                    <a:pt x="130316" y="6325"/>
                    <a:pt x="130874" y="7692"/>
                    <a:pt x="131081" y="9105"/>
                  </a:cubicBezTo>
                  <a:cubicBezTo>
                    <a:pt x="131282" y="10524"/>
                    <a:pt x="131282" y="11891"/>
                    <a:pt x="131081" y="13200"/>
                  </a:cubicBezTo>
                  <a:cubicBezTo>
                    <a:pt x="130880" y="14515"/>
                    <a:pt x="130777" y="15883"/>
                    <a:pt x="130777" y="17289"/>
                  </a:cubicBezTo>
                  <a:cubicBezTo>
                    <a:pt x="130977" y="21533"/>
                    <a:pt x="130777" y="24715"/>
                    <a:pt x="130174" y="26840"/>
                  </a:cubicBezTo>
                  <a:cubicBezTo>
                    <a:pt x="129565" y="28959"/>
                    <a:pt x="128955" y="30430"/>
                    <a:pt x="128353" y="31234"/>
                  </a:cubicBezTo>
                  <a:cubicBezTo>
                    <a:pt x="127542" y="32044"/>
                    <a:pt x="126629" y="32342"/>
                    <a:pt x="125624" y="32141"/>
                  </a:cubicBezTo>
                  <a:cubicBezTo>
                    <a:pt x="124205" y="32141"/>
                    <a:pt x="121528" y="32141"/>
                    <a:pt x="117587" y="32141"/>
                  </a:cubicBezTo>
                  <a:cubicBezTo>
                    <a:pt x="113647" y="32141"/>
                    <a:pt x="108993" y="32096"/>
                    <a:pt x="103640" y="31986"/>
                  </a:cubicBezTo>
                  <a:cubicBezTo>
                    <a:pt x="98280" y="31889"/>
                    <a:pt x="92667" y="31837"/>
                    <a:pt x="86808" y="31837"/>
                  </a:cubicBezTo>
                  <a:cubicBezTo>
                    <a:pt x="80943" y="31837"/>
                    <a:pt x="75440" y="31889"/>
                    <a:pt x="70281" y="31986"/>
                  </a:cubicBezTo>
                  <a:cubicBezTo>
                    <a:pt x="65129" y="32089"/>
                    <a:pt x="60683" y="32245"/>
                    <a:pt x="56943" y="32439"/>
                  </a:cubicBezTo>
                  <a:cubicBezTo>
                    <a:pt x="53203" y="32640"/>
                    <a:pt x="50825" y="32951"/>
                    <a:pt x="49820" y="33346"/>
                  </a:cubicBezTo>
                  <a:cubicBezTo>
                    <a:pt x="49010" y="33755"/>
                    <a:pt x="48602" y="34513"/>
                    <a:pt x="48602" y="35621"/>
                  </a:cubicBezTo>
                  <a:cubicBezTo>
                    <a:pt x="48602" y="36729"/>
                    <a:pt x="48498" y="37785"/>
                    <a:pt x="48297" y="38803"/>
                  </a:cubicBezTo>
                  <a:cubicBezTo>
                    <a:pt x="47286" y="45270"/>
                    <a:pt x="46677" y="52443"/>
                    <a:pt x="46476" y="60330"/>
                  </a:cubicBezTo>
                  <a:cubicBezTo>
                    <a:pt x="46275" y="68209"/>
                    <a:pt x="46068" y="75383"/>
                    <a:pt x="45867" y="81850"/>
                  </a:cubicBezTo>
                  <a:lnTo>
                    <a:pt x="47383" y="83975"/>
                  </a:lnTo>
                  <a:cubicBezTo>
                    <a:pt x="54253" y="81954"/>
                    <a:pt x="61227" y="80489"/>
                    <a:pt x="68304" y="79582"/>
                  </a:cubicBezTo>
                  <a:cubicBezTo>
                    <a:pt x="75382" y="78675"/>
                    <a:pt x="82349" y="78727"/>
                    <a:pt x="89226" y="79724"/>
                  </a:cubicBezTo>
                  <a:cubicBezTo>
                    <a:pt x="96096" y="80742"/>
                    <a:pt x="102765" y="82861"/>
                    <a:pt x="109233" y="86101"/>
                  </a:cubicBezTo>
                  <a:cubicBezTo>
                    <a:pt x="115701" y="89328"/>
                    <a:pt x="121664" y="94084"/>
                    <a:pt x="127121" y="100344"/>
                  </a:cubicBezTo>
                  <a:cubicBezTo>
                    <a:pt x="132177" y="106001"/>
                    <a:pt x="136065" y="112067"/>
                    <a:pt x="138794" y="118534"/>
                  </a:cubicBezTo>
                  <a:cubicBezTo>
                    <a:pt x="141522" y="125001"/>
                    <a:pt x="142890" y="131980"/>
                    <a:pt x="142890" y="139451"/>
                  </a:cubicBezTo>
                  <a:cubicBezTo>
                    <a:pt x="143694" y="142484"/>
                    <a:pt x="143849" y="145970"/>
                    <a:pt x="143344" y="149917"/>
                  </a:cubicBezTo>
                  <a:cubicBezTo>
                    <a:pt x="142838" y="153863"/>
                    <a:pt x="142028" y="157602"/>
                    <a:pt x="140920" y="161134"/>
                  </a:cubicBezTo>
                  <a:cubicBezTo>
                    <a:pt x="139805" y="164672"/>
                    <a:pt x="138690" y="167854"/>
                    <a:pt x="137588" y="170679"/>
                  </a:cubicBezTo>
                  <a:cubicBezTo>
                    <a:pt x="136480" y="173530"/>
                    <a:pt x="135715" y="175351"/>
                    <a:pt x="135313" y="176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3404945" y="5068071"/>
              <a:ext cx="148034" cy="221687"/>
            </a:xfrm>
            <a:custGeom>
              <a:avLst/>
              <a:gdLst/>
              <a:ahLst/>
              <a:cxnLst/>
              <a:rect l="l" t="t" r="r" b="b"/>
              <a:pathLst>
                <a:path w="148034" h="221687" extrusionOk="0">
                  <a:moveTo>
                    <a:pt x="67314" y="39341"/>
                  </a:moveTo>
                  <a:cubicBezTo>
                    <a:pt x="63470" y="42976"/>
                    <a:pt x="60132" y="46261"/>
                    <a:pt x="57307" y="49197"/>
                  </a:cubicBezTo>
                  <a:cubicBezTo>
                    <a:pt x="54468" y="52126"/>
                    <a:pt x="52044" y="55152"/>
                    <a:pt x="50028" y="58288"/>
                  </a:cubicBezTo>
                  <a:cubicBezTo>
                    <a:pt x="48006" y="61425"/>
                    <a:pt x="46282" y="64859"/>
                    <a:pt x="44869" y="68592"/>
                  </a:cubicBezTo>
                  <a:cubicBezTo>
                    <a:pt x="43456" y="72337"/>
                    <a:pt x="42141" y="76834"/>
                    <a:pt x="40922" y="82090"/>
                  </a:cubicBezTo>
                  <a:cubicBezTo>
                    <a:pt x="41123" y="82090"/>
                    <a:pt x="41175" y="82589"/>
                    <a:pt x="41078" y="83600"/>
                  </a:cubicBezTo>
                  <a:cubicBezTo>
                    <a:pt x="40974" y="84611"/>
                    <a:pt x="40922" y="85673"/>
                    <a:pt x="40922" y="86788"/>
                  </a:cubicBezTo>
                  <a:cubicBezTo>
                    <a:pt x="40922" y="87902"/>
                    <a:pt x="40870" y="88907"/>
                    <a:pt x="40780" y="89814"/>
                  </a:cubicBezTo>
                  <a:cubicBezTo>
                    <a:pt x="40669" y="90721"/>
                    <a:pt x="40721" y="91078"/>
                    <a:pt x="40922" y="90877"/>
                  </a:cubicBezTo>
                  <a:cubicBezTo>
                    <a:pt x="43547" y="88045"/>
                    <a:pt x="46580" y="85576"/>
                    <a:pt x="50028" y="83451"/>
                  </a:cubicBezTo>
                  <a:cubicBezTo>
                    <a:pt x="53463" y="81332"/>
                    <a:pt x="56898" y="79465"/>
                    <a:pt x="60333" y="77839"/>
                  </a:cubicBezTo>
                  <a:cubicBezTo>
                    <a:pt x="64779" y="75623"/>
                    <a:pt x="70133" y="74009"/>
                    <a:pt x="76407" y="72992"/>
                  </a:cubicBezTo>
                  <a:cubicBezTo>
                    <a:pt x="82674" y="71981"/>
                    <a:pt x="89142" y="71877"/>
                    <a:pt x="95811" y="72687"/>
                  </a:cubicBezTo>
                  <a:cubicBezTo>
                    <a:pt x="102474" y="73497"/>
                    <a:pt x="109046" y="75311"/>
                    <a:pt x="115514" y="78143"/>
                  </a:cubicBezTo>
                  <a:cubicBezTo>
                    <a:pt x="121982" y="80975"/>
                    <a:pt x="127692" y="85071"/>
                    <a:pt x="132650" y="90423"/>
                  </a:cubicBezTo>
                  <a:cubicBezTo>
                    <a:pt x="137595" y="95776"/>
                    <a:pt x="141491" y="102502"/>
                    <a:pt x="144323" y="110583"/>
                  </a:cubicBezTo>
                  <a:cubicBezTo>
                    <a:pt x="147155" y="118663"/>
                    <a:pt x="148361" y="128461"/>
                    <a:pt x="147959" y="139989"/>
                  </a:cubicBezTo>
                  <a:cubicBezTo>
                    <a:pt x="147356" y="153325"/>
                    <a:pt x="144770" y="165106"/>
                    <a:pt x="140227" y="175299"/>
                  </a:cubicBezTo>
                  <a:cubicBezTo>
                    <a:pt x="135677" y="185505"/>
                    <a:pt x="129863" y="194046"/>
                    <a:pt x="122793" y="200915"/>
                  </a:cubicBezTo>
                  <a:cubicBezTo>
                    <a:pt x="115722" y="207790"/>
                    <a:pt x="107789" y="212994"/>
                    <a:pt x="98994" y="216525"/>
                  </a:cubicBezTo>
                  <a:cubicBezTo>
                    <a:pt x="90205" y="220064"/>
                    <a:pt x="81261" y="221781"/>
                    <a:pt x="72161" y="221684"/>
                  </a:cubicBezTo>
                  <a:cubicBezTo>
                    <a:pt x="63068" y="221574"/>
                    <a:pt x="54176" y="219714"/>
                    <a:pt x="45479" y="216072"/>
                  </a:cubicBezTo>
                  <a:cubicBezTo>
                    <a:pt x="36794" y="212437"/>
                    <a:pt x="29055" y="206929"/>
                    <a:pt x="22289" y="199548"/>
                  </a:cubicBezTo>
                  <a:cubicBezTo>
                    <a:pt x="15516" y="192173"/>
                    <a:pt x="10111" y="182926"/>
                    <a:pt x="6060" y="171806"/>
                  </a:cubicBezTo>
                  <a:cubicBezTo>
                    <a:pt x="2016" y="160693"/>
                    <a:pt x="0" y="147662"/>
                    <a:pt x="0" y="132706"/>
                  </a:cubicBezTo>
                  <a:lnTo>
                    <a:pt x="305" y="132401"/>
                  </a:lnTo>
                  <a:cubicBezTo>
                    <a:pt x="305" y="120679"/>
                    <a:pt x="1368" y="109014"/>
                    <a:pt x="3487" y="97389"/>
                  </a:cubicBezTo>
                  <a:cubicBezTo>
                    <a:pt x="5613" y="85770"/>
                    <a:pt x="8892" y="74754"/>
                    <a:pt x="13345" y="64347"/>
                  </a:cubicBezTo>
                  <a:cubicBezTo>
                    <a:pt x="17784" y="53947"/>
                    <a:pt x="23650" y="44343"/>
                    <a:pt x="30922" y="35550"/>
                  </a:cubicBezTo>
                  <a:cubicBezTo>
                    <a:pt x="38200" y="26763"/>
                    <a:pt x="46995" y="19337"/>
                    <a:pt x="57307" y="13271"/>
                  </a:cubicBezTo>
                  <a:cubicBezTo>
                    <a:pt x="58720" y="12461"/>
                    <a:pt x="60891" y="11450"/>
                    <a:pt x="63827" y="10239"/>
                  </a:cubicBezTo>
                  <a:cubicBezTo>
                    <a:pt x="66750" y="9020"/>
                    <a:pt x="69835" y="7860"/>
                    <a:pt x="73069" y="6752"/>
                  </a:cubicBezTo>
                  <a:cubicBezTo>
                    <a:pt x="76309" y="5644"/>
                    <a:pt x="79446" y="4685"/>
                    <a:pt x="82473" y="3869"/>
                  </a:cubicBezTo>
                  <a:cubicBezTo>
                    <a:pt x="85506" y="3065"/>
                    <a:pt x="87827" y="2456"/>
                    <a:pt x="89453" y="2048"/>
                  </a:cubicBezTo>
                  <a:cubicBezTo>
                    <a:pt x="92273" y="1445"/>
                    <a:pt x="95461" y="991"/>
                    <a:pt x="99000" y="680"/>
                  </a:cubicBezTo>
                  <a:cubicBezTo>
                    <a:pt x="102539" y="376"/>
                    <a:pt x="105922" y="181"/>
                    <a:pt x="109156" y="78"/>
                  </a:cubicBezTo>
                  <a:cubicBezTo>
                    <a:pt x="112384" y="-26"/>
                    <a:pt x="115320" y="-26"/>
                    <a:pt x="117951" y="78"/>
                  </a:cubicBezTo>
                  <a:cubicBezTo>
                    <a:pt x="120569" y="181"/>
                    <a:pt x="122501" y="330"/>
                    <a:pt x="123706" y="531"/>
                  </a:cubicBezTo>
                  <a:cubicBezTo>
                    <a:pt x="126331" y="531"/>
                    <a:pt x="128308" y="1646"/>
                    <a:pt x="129624" y="3862"/>
                  </a:cubicBezTo>
                  <a:cubicBezTo>
                    <a:pt x="130933" y="6091"/>
                    <a:pt x="131749" y="8560"/>
                    <a:pt x="132048" y="11288"/>
                  </a:cubicBezTo>
                  <a:cubicBezTo>
                    <a:pt x="132352" y="14016"/>
                    <a:pt x="132203" y="16596"/>
                    <a:pt x="131594" y="19019"/>
                  </a:cubicBezTo>
                  <a:cubicBezTo>
                    <a:pt x="130985" y="21443"/>
                    <a:pt x="130071" y="23063"/>
                    <a:pt x="128865" y="23873"/>
                  </a:cubicBezTo>
                  <a:cubicBezTo>
                    <a:pt x="115521" y="24073"/>
                    <a:pt x="103595" y="25233"/>
                    <a:pt x="93089" y="27359"/>
                  </a:cubicBezTo>
                  <a:cubicBezTo>
                    <a:pt x="82570" y="29491"/>
                    <a:pt x="73976" y="33476"/>
                    <a:pt x="67314" y="39341"/>
                  </a:cubicBezTo>
                  <a:close/>
                  <a:moveTo>
                    <a:pt x="118249" y="128461"/>
                  </a:moveTo>
                  <a:cubicBezTo>
                    <a:pt x="118249" y="121787"/>
                    <a:pt x="116532" y="116136"/>
                    <a:pt x="113097" y="111490"/>
                  </a:cubicBezTo>
                  <a:cubicBezTo>
                    <a:pt x="109655" y="106844"/>
                    <a:pt x="105261" y="103306"/>
                    <a:pt x="99907" y="100875"/>
                  </a:cubicBezTo>
                  <a:cubicBezTo>
                    <a:pt x="94554" y="98452"/>
                    <a:pt x="88637" y="97195"/>
                    <a:pt x="82175" y="97085"/>
                  </a:cubicBezTo>
                  <a:cubicBezTo>
                    <a:pt x="75700" y="96994"/>
                    <a:pt x="69433" y="98057"/>
                    <a:pt x="63373" y="100273"/>
                  </a:cubicBezTo>
                  <a:cubicBezTo>
                    <a:pt x="57313" y="102502"/>
                    <a:pt x="51856" y="106034"/>
                    <a:pt x="47002" y="110881"/>
                  </a:cubicBezTo>
                  <a:cubicBezTo>
                    <a:pt x="42147" y="115734"/>
                    <a:pt x="38615" y="121793"/>
                    <a:pt x="36385" y="129077"/>
                  </a:cubicBezTo>
                  <a:cubicBezTo>
                    <a:pt x="35180" y="133120"/>
                    <a:pt x="34311" y="137559"/>
                    <a:pt x="33812" y="142413"/>
                  </a:cubicBezTo>
                  <a:cubicBezTo>
                    <a:pt x="33313" y="147266"/>
                    <a:pt x="33248" y="151712"/>
                    <a:pt x="33657" y="155749"/>
                  </a:cubicBezTo>
                  <a:cubicBezTo>
                    <a:pt x="34266" y="161406"/>
                    <a:pt x="35530" y="166616"/>
                    <a:pt x="37448" y="171359"/>
                  </a:cubicBezTo>
                  <a:cubicBezTo>
                    <a:pt x="39367" y="176109"/>
                    <a:pt x="42050" y="180004"/>
                    <a:pt x="45479" y="183036"/>
                  </a:cubicBezTo>
                  <a:cubicBezTo>
                    <a:pt x="48920" y="186063"/>
                    <a:pt x="53010" y="188188"/>
                    <a:pt x="57760" y="189400"/>
                  </a:cubicBezTo>
                  <a:cubicBezTo>
                    <a:pt x="62511" y="190605"/>
                    <a:pt x="67916" y="190515"/>
                    <a:pt x="73976" y="189095"/>
                  </a:cubicBezTo>
                  <a:cubicBezTo>
                    <a:pt x="76809" y="188493"/>
                    <a:pt x="79589" y="187877"/>
                    <a:pt x="82317" y="187274"/>
                  </a:cubicBezTo>
                  <a:cubicBezTo>
                    <a:pt x="85046" y="186672"/>
                    <a:pt x="87723" y="185557"/>
                    <a:pt x="90361" y="183944"/>
                  </a:cubicBezTo>
                  <a:cubicBezTo>
                    <a:pt x="94800" y="181319"/>
                    <a:pt x="98741" y="177878"/>
                    <a:pt x="102182" y="173634"/>
                  </a:cubicBezTo>
                  <a:cubicBezTo>
                    <a:pt x="105617" y="169396"/>
                    <a:pt x="108547" y="164743"/>
                    <a:pt x="110971" y="159689"/>
                  </a:cubicBezTo>
                  <a:cubicBezTo>
                    <a:pt x="113401" y="154641"/>
                    <a:pt x="115222" y="149437"/>
                    <a:pt x="116428" y="144078"/>
                  </a:cubicBezTo>
                  <a:cubicBezTo>
                    <a:pt x="117646" y="138719"/>
                    <a:pt x="118249" y="133516"/>
                    <a:pt x="118249" y="1284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2251613" y="5663558"/>
              <a:ext cx="73665" cy="204475"/>
            </a:xfrm>
            <a:custGeom>
              <a:avLst/>
              <a:gdLst/>
              <a:ahLst/>
              <a:cxnLst/>
              <a:rect l="l" t="t" r="r" b="b"/>
              <a:pathLst>
                <a:path w="73665" h="204475" extrusionOk="0">
                  <a:moveTo>
                    <a:pt x="73665" y="1355"/>
                  </a:moveTo>
                  <a:cubicBezTo>
                    <a:pt x="72045" y="11458"/>
                    <a:pt x="70736" y="20504"/>
                    <a:pt x="69725" y="28481"/>
                  </a:cubicBezTo>
                  <a:cubicBezTo>
                    <a:pt x="68707" y="36471"/>
                    <a:pt x="67955" y="43897"/>
                    <a:pt x="67450" y="50766"/>
                  </a:cubicBezTo>
                  <a:cubicBezTo>
                    <a:pt x="66944" y="57641"/>
                    <a:pt x="66639" y="64154"/>
                    <a:pt x="66542" y="70323"/>
                  </a:cubicBezTo>
                  <a:cubicBezTo>
                    <a:pt x="66439" y="76485"/>
                    <a:pt x="66439" y="82849"/>
                    <a:pt x="66542" y="89420"/>
                  </a:cubicBezTo>
                  <a:cubicBezTo>
                    <a:pt x="66639" y="95990"/>
                    <a:pt x="66743" y="103060"/>
                    <a:pt x="66847" y="110642"/>
                  </a:cubicBezTo>
                  <a:cubicBezTo>
                    <a:pt x="66951" y="118217"/>
                    <a:pt x="67100" y="126758"/>
                    <a:pt x="67301" y="136258"/>
                  </a:cubicBezTo>
                  <a:lnTo>
                    <a:pt x="67910" y="200825"/>
                  </a:lnTo>
                  <a:cubicBezTo>
                    <a:pt x="66892" y="201642"/>
                    <a:pt x="65680" y="202348"/>
                    <a:pt x="64274" y="202951"/>
                  </a:cubicBezTo>
                  <a:cubicBezTo>
                    <a:pt x="63055" y="203359"/>
                    <a:pt x="61642" y="203761"/>
                    <a:pt x="60029" y="204169"/>
                  </a:cubicBezTo>
                  <a:cubicBezTo>
                    <a:pt x="58408" y="204577"/>
                    <a:pt x="56490" y="204577"/>
                    <a:pt x="54267" y="204169"/>
                  </a:cubicBezTo>
                  <a:cubicBezTo>
                    <a:pt x="53658" y="204169"/>
                    <a:pt x="52498" y="204013"/>
                    <a:pt x="50780" y="203709"/>
                  </a:cubicBezTo>
                  <a:cubicBezTo>
                    <a:pt x="49063" y="203411"/>
                    <a:pt x="47144" y="203054"/>
                    <a:pt x="45018" y="202646"/>
                  </a:cubicBezTo>
                  <a:cubicBezTo>
                    <a:pt x="42892" y="202244"/>
                    <a:pt x="40922" y="201797"/>
                    <a:pt x="39107" y="201285"/>
                  </a:cubicBezTo>
                  <a:cubicBezTo>
                    <a:pt x="37286" y="200786"/>
                    <a:pt x="36074" y="200527"/>
                    <a:pt x="35471" y="200527"/>
                  </a:cubicBezTo>
                  <a:cubicBezTo>
                    <a:pt x="34862" y="195881"/>
                    <a:pt x="34409" y="190425"/>
                    <a:pt x="34110" y="184159"/>
                  </a:cubicBezTo>
                  <a:cubicBezTo>
                    <a:pt x="33806" y="177892"/>
                    <a:pt x="33657" y="171419"/>
                    <a:pt x="33657" y="164757"/>
                  </a:cubicBezTo>
                  <a:cubicBezTo>
                    <a:pt x="33657" y="158083"/>
                    <a:pt x="33702" y="151570"/>
                    <a:pt x="33806" y="145200"/>
                  </a:cubicBezTo>
                  <a:cubicBezTo>
                    <a:pt x="33910" y="138837"/>
                    <a:pt x="34059" y="133225"/>
                    <a:pt x="34260" y="128371"/>
                  </a:cubicBezTo>
                  <a:lnTo>
                    <a:pt x="34564" y="128371"/>
                  </a:lnTo>
                  <a:cubicBezTo>
                    <a:pt x="34966" y="123933"/>
                    <a:pt x="35212" y="119941"/>
                    <a:pt x="35322" y="116396"/>
                  </a:cubicBezTo>
                  <a:cubicBezTo>
                    <a:pt x="35420" y="112871"/>
                    <a:pt x="35420" y="109430"/>
                    <a:pt x="35322" y="106093"/>
                  </a:cubicBezTo>
                  <a:cubicBezTo>
                    <a:pt x="35219" y="102756"/>
                    <a:pt x="35121" y="99321"/>
                    <a:pt x="35018" y="95783"/>
                  </a:cubicBezTo>
                  <a:cubicBezTo>
                    <a:pt x="34914" y="92245"/>
                    <a:pt x="34959" y="88253"/>
                    <a:pt x="35167" y="83808"/>
                  </a:cubicBezTo>
                  <a:cubicBezTo>
                    <a:pt x="35368" y="77743"/>
                    <a:pt x="35724" y="70822"/>
                    <a:pt x="36230" y="63039"/>
                  </a:cubicBezTo>
                  <a:cubicBezTo>
                    <a:pt x="36729" y="55263"/>
                    <a:pt x="37085" y="48141"/>
                    <a:pt x="37293" y="41674"/>
                  </a:cubicBezTo>
                  <a:cubicBezTo>
                    <a:pt x="32438" y="44506"/>
                    <a:pt x="27791" y="47027"/>
                    <a:pt x="23345" y="49256"/>
                  </a:cubicBezTo>
                  <a:cubicBezTo>
                    <a:pt x="18893" y="51472"/>
                    <a:pt x="15360" y="53293"/>
                    <a:pt x="12736" y="54712"/>
                  </a:cubicBezTo>
                  <a:cubicBezTo>
                    <a:pt x="9903" y="53494"/>
                    <a:pt x="7583" y="51330"/>
                    <a:pt x="5762" y="48193"/>
                  </a:cubicBezTo>
                  <a:cubicBezTo>
                    <a:pt x="3941" y="45057"/>
                    <a:pt x="2022" y="41175"/>
                    <a:pt x="0" y="36516"/>
                  </a:cubicBezTo>
                  <a:cubicBezTo>
                    <a:pt x="201" y="34903"/>
                    <a:pt x="907" y="33334"/>
                    <a:pt x="2119" y="31825"/>
                  </a:cubicBezTo>
                  <a:cubicBezTo>
                    <a:pt x="3338" y="30302"/>
                    <a:pt x="4796" y="28896"/>
                    <a:pt x="6520" y="27574"/>
                  </a:cubicBezTo>
                  <a:cubicBezTo>
                    <a:pt x="8231" y="26265"/>
                    <a:pt x="10007" y="25098"/>
                    <a:pt x="11822" y="24087"/>
                  </a:cubicBezTo>
                  <a:cubicBezTo>
                    <a:pt x="13636" y="23077"/>
                    <a:pt x="15360" y="22169"/>
                    <a:pt x="16974" y="21359"/>
                  </a:cubicBezTo>
                  <a:cubicBezTo>
                    <a:pt x="22632" y="18327"/>
                    <a:pt x="29301" y="14685"/>
                    <a:pt x="36982" y="10447"/>
                  </a:cubicBezTo>
                  <a:cubicBezTo>
                    <a:pt x="44662" y="6196"/>
                    <a:pt x="51733" y="2969"/>
                    <a:pt x="58207" y="740"/>
                  </a:cubicBezTo>
                  <a:cubicBezTo>
                    <a:pt x="61033" y="-57"/>
                    <a:pt x="64118" y="-213"/>
                    <a:pt x="67456" y="286"/>
                  </a:cubicBezTo>
                  <a:cubicBezTo>
                    <a:pt x="70787" y="792"/>
                    <a:pt x="72855" y="1148"/>
                    <a:pt x="73665" y="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2228265" y="6238157"/>
              <a:ext cx="147086" cy="212304"/>
            </a:xfrm>
            <a:custGeom>
              <a:avLst/>
              <a:gdLst/>
              <a:ahLst/>
              <a:cxnLst/>
              <a:rect l="l" t="t" r="r" b="b"/>
              <a:pathLst>
                <a:path w="147086" h="212304" extrusionOk="0">
                  <a:moveTo>
                    <a:pt x="88873" y="1008"/>
                  </a:moveTo>
                  <a:cubicBezTo>
                    <a:pt x="90085" y="814"/>
                    <a:pt x="91751" y="853"/>
                    <a:pt x="93876" y="1163"/>
                  </a:cubicBezTo>
                  <a:cubicBezTo>
                    <a:pt x="95996" y="1468"/>
                    <a:pt x="98219" y="1973"/>
                    <a:pt x="100545" y="2673"/>
                  </a:cubicBezTo>
                  <a:cubicBezTo>
                    <a:pt x="102866" y="3386"/>
                    <a:pt x="105095" y="4144"/>
                    <a:pt x="107221" y="4948"/>
                  </a:cubicBezTo>
                  <a:cubicBezTo>
                    <a:pt x="109340" y="5758"/>
                    <a:pt x="110909" y="6561"/>
                    <a:pt x="111920" y="7371"/>
                  </a:cubicBezTo>
                  <a:cubicBezTo>
                    <a:pt x="117986" y="12633"/>
                    <a:pt x="123340" y="18537"/>
                    <a:pt x="127987" y="25107"/>
                  </a:cubicBezTo>
                  <a:cubicBezTo>
                    <a:pt x="132634" y="31678"/>
                    <a:pt x="136373" y="39001"/>
                    <a:pt x="139206" y="47088"/>
                  </a:cubicBezTo>
                  <a:cubicBezTo>
                    <a:pt x="140418" y="50522"/>
                    <a:pt x="141526" y="54462"/>
                    <a:pt x="142544" y="58908"/>
                  </a:cubicBezTo>
                  <a:cubicBezTo>
                    <a:pt x="143548" y="63353"/>
                    <a:pt x="144410" y="67902"/>
                    <a:pt x="145117" y="72548"/>
                  </a:cubicBezTo>
                  <a:cubicBezTo>
                    <a:pt x="145823" y="77194"/>
                    <a:pt x="146329" y="81795"/>
                    <a:pt x="146633" y="86344"/>
                  </a:cubicBezTo>
                  <a:cubicBezTo>
                    <a:pt x="146938" y="90893"/>
                    <a:pt x="147087" y="95092"/>
                    <a:pt x="147087" y="98922"/>
                  </a:cubicBezTo>
                  <a:cubicBezTo>
                    <a:pt x="147087" y="111856"/>
                    <a:pt x="145467" y="125050"/>
                    <a:pt x="142232" y="138483"/>
                  </a:cubicBezTo>
                  <a:cubicBezTo>
                    <a:pt x="138998" y="151929"/>
                    <a:pt x="134202" y="164099"/>
                    <a:pt x="127831" y="175011"/>
                  </a:cubicBezTo>
                  <a:cubicBezTo>
                    <a:pt x="121467" y="185930"/>
                    <a:pt x="113579" y="194873"/>
                    <a:pt x="104181" y="201845"/>
                  </a:cubicBezTo>
                  <a:cubicBezTo>
                    <a:pt x="94784" y="208824"/>
                    <a:pt x="84018" y="212304"/>
                    <a:pt x="71892" y="212304"/>
                  </a:cubicBezTo>
                  <a:cubicBezTo>
                    <a:pt x="65016" y="212304"/>
                    <a:pt x="58243" y="211293"/>
                    <a:pt x="51574" y="209272"/>
                  </a:cubicBezTo>
                  <a:cubicBezTo>
                    <a:pt x="44898" y="207256"/>
                    <a:pt x="38637" y="204120"/>
                    <a:pt x="32778" y="199869"/>
                  </a:cubicBezTo>
                  <a:cubicBezTo>
                    <a:pt x="27120" y="195832"/>
                    <a:pt x="22720" y="191529"/>
                    <a:pt x="19589" y="186987"/>
                  </a:cubicBezTo>
                  <a:cubicBezTo>
                    <a:pt x="16459" y="182437"/>
                    <a:pt x="13270" y="176942"/>
                    <a:pt x="10042" y="170462"/>
                  </a:cubicBezTo>
                  <a:lnTo>
                    <a:pt x="9738" y="170164"/>
                  </a:lnTo>
                  <a:cubicBezTo>
                    <a:pt x="7716" y="166529"/>
                    <a:pt x="6102" y="162233"/>
                    <a:pt x="4883" y="157282"/>
                  </a:cubicBezTo>
                  <a:cubicBezTo>
                    <a:pt x="3671" y="152325"/>
                    <a:pt x="2712" y="147225"/>
                    <a:pt x="2006" y="141969"/>
                  </a:cubicBezTo>
                  <a:cubicBezTo>
                    <a:pt x="1293" y="136714"/>
                    <a:pt x="787" y="131465"/>
                    <a:pt x="489" y="126210"/>
                  </a:cubicBezTo>
                  <a:cubicBezTo>
                    <a:pt x="184" y="120954"/>
                    <a:pt x="35" y="116308"/>
                    <a:pt x="35" y="112265"/>
                  </a:cubicBezTo>
                  <a:cubicBezTo>
                    <a:pt x="-166" y="103776"/>
                    <a:pt x="489" y="94730"/>
                    <a:pt x="2006" y="85126"/>
                  </a:cubicBezTo>
                  <a:cubicBezTo>
                    <a:pt x="3516" y="75529"/>
                    <a:pt x="5894" y="66282"/>
                    <a:pt x="9128" y="57391"/>
                  </a:cubicBezTo>
                  <a:cubicBezTo>
                    <a:pt x="12356" y="48494"/>
                    <a:pt x="16459" y="40258"/>
                    <a:pt x="21404" y="32676"/>
                  </a:cubicBezTo>
                  <a:cubicBezTo>
                    <a:pt x="26355" y="25101"/>
                    <a:pt x="32169" y="19088"/>
                    <a:pt x="38845" y="14642"/>
                  </a:cubicBezTo>
                  <a:cubicBezTo>
                    <a:pt x="41061" y="12821"/>
                    <a:pt x="44198" y="10851"/>
                    <a:pt x="48242" y="8739"/>
                  </a:cubicBezTo>
                  <a:cubicBezTo>
                    <a:pt x="52287" y="6613"/>
                    <a:pt x="56681" y="4792"/>
                    <a:pt x="61432" y="3283"/>
                  </a:cubicBezTo>
                  <a:cubicBezTo>
                    <a:pt x="66176" y="1760"/>
                    <a:pt x="70978" y="749"/>
                    <a:pt x="75833" y="250"/>
                  </a:cubicBezTo>
                  <a:cubicBezTo>
                    <a:pt x="80681" y="-249"/>
                    <a:pt x="85030" y="-3"/>
                    <a:pt x="88873" y="1008"/>
                  </a:cubicBezTo>
                  <a:close/>
                  <a:moveTo>
                    <a:pt x="75833" y="29196"/>
                  </a:moveTo>
                  <a:cubicBezTo>
                    <a:pt x="67952" y="29605"/>
                    <a:pt x="61075" y="32080"/>
                    <a:pt x="55216" y="36623"/>
                  </a:cubicBezTo>
                  <a:cubicBezTo>
                    <a:pt x="49351" y="41172"/>
                    <a:pt x="44451" y="47088"/>
                    <a:pt x="40510" y="54359"/>
                  </a:cubicBezTo>
                  <a:cubicBezTo>
                    <a:pt x="36563" y="61636"/>
                    <a:pt x="33485" y="69820"/>
                    <a:pt x="31262" y="78912"/>
                  </a:cubicBezTo>
                  <a:cubicBezTo>
                    <a:pt x="29032" y="88003"/>
                    <a:pt x="27626" y="97101"/>
                    <a:pt x="27017" y="106193"/>
                  </a:cubicBezTo>
                  <a:cubicBezTo>
                    <a:pt x="26414" y="115284"/>
                    <a:pt x="26608" y="124285"/>
                    <a:pt x="27626" y="133176"/>
                  </a:cubicBezTo>
                  <a:cubicBezTo>
                    <a:pt x="28630" y="142073"/>
                    <a:pt x="31061" y="150452"/>
                    <a:pt x="34904" y="158338"/>
                  </a:cubicBezTo>
                  <a:cubicBezTo>
                    <a:pt x="38540" y="166218"/>
                    <a:pt x="43900" y="171726"/>
                    <a:pt x="50971" y="174862"/>
                  </a:cubicBezTo>
                  <a:cubicBezTo>
                    <a:pt x="58042" y="177998"/>
                    <a:pt x="65223" y="179055"/>
                    <a:pt x="72495" y="178044"/>
                  </a:cubicBezTo>
                  <a:cubicBezTo>
                    <a:pt x="80985" y="176826"/>
                    <a:pt x="87810" y="174007"/>
                    <a:pt x="92963" y="169555"/>
                  </a:cubicBezTo>
                  <a:cubicBezTo>
                    <a:pt x="98115" y="165116"/>
                    <a:pt x="102814" y="158552"/>
                    <a:pt x="107059" y="149856"/>
                  </a:cubicBezTo>
                  <a:cubicBezTo>
                    <a:pt x="110287" y="143388"/>
                    <a:pt x="112821" y="135910"/>
                    <a:pt x="114636" y="127421"/>
                  </a:cubicBezTo>
                  <a:cubicBezTo>
                    <a:pt x="116457" y="118939"/>
                    <a:pt x="117520" y="110197"/>
                    <a:pt x="117818" y="101203"/>
                  </a:cubicBezTo>
                  <a:cubicBezTo>
                    <a:pt x="118122" y="92209"/>
                    <a:pt x="117565" y="83312"/>
                    <a:pt x="116152" y="74525"/>
                  </a:cubicBezTo>
                  <a:cubicBezTo>
                    <a:pt x="114739" y="65731"/>
                    <a:pt x="112361" y="57955"/>
                    <a:pt x="109029" y="51177"/>
                  </a:cubicBezTo>
                  <a:cubicBezTo>
                    <a:pt x="105692" y="44412"/>
                    <a:pt x="101297" y="39007"/>
                    <a:pt x="95840" y="34964"/>
                  </a:cubicBezTo>
                  <a:cubicBezTo>
                    <a:pt x="90383" y="30927"/>
                    <a:pt x="83714" y="29002"/>
                    <a:pt x="75833" y="29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2867957" y="6336931"/>
              <a:ext cx="34560" cy="36058"/>
            </a:xfrm>
            <a:custGeom>
              <a:avLst/>
              <a:gdLst/>
              <a:ahLst/>
              <a:cxnLst/>
              <a:rect l="l" t="t" r="r" b="b"/>
              <a:pathLst>
                <a:path w="34560" h="36058" extrusionOk="0">
                  <a:moveTo>
                    <a:pt x="8953" y="33319"/>
                  </a:moveTo>
                  <a:cubicBezTo>
                    <a:pt x="5110" y="31304"/>
                    <a:pt x="2537" y="28576"/>
                    <a:pt x="1221" y="25135"/>
                  </a:cubicBezTo>
                  <a:cubicBezTo>
                    <a:pt x="-94" y="21700"/>
                    <a:pt x="-347" y="18214"/>
                    <a:pt x="463" y="14670"/>
                  </a:cubicBezTo>
                  <a:cubicBezTo>
                    <a:pt x="1273" y="11144"/>
                    <a:pt x="2939" y="8008"/>
                    <a:pt x="5467" y="5280"/>
                  </a:cubicBezTo>
                  <a:cubicBezTo>
                    <a:pt x="7994" y="2552"/>
                    <a:pt x="11177" y="880"/>
                    <a:pt x="15020" y="277"/>
                  </a:cubicBezTo>
                  <a:cubicBezTo>
                    <a:pt x="20477" y="-533"/>
                    <a:pt x="24871" y="433"/>
                    <a:pt x="28209" y="3161"/>
                  </a:cubicBezTo>
                  <a:cubicBezTo>
                    <a:pt x="31547" y="5889"/>
                    <a:pt x="33563" y="9220"/>
                    <a:pt x="34275" y="13166"/>
                  </a:cubicBezTo>
                  <a:cubicBezTo>
                    <a:pt x="34982" y="17113"/>
                    <a:pt x="34373" y="21156"/>
                    <a:pt x="32454" y="25297"/>
                  </a:cubicBezTo>
                  <a:cubicBezTo>
                    <a:pt x="30529" y="29438"/>
                    <a:pt x="26939" y="32626"/>
                    <a:pt x="21689" y="34842"/>
                  </a:cubicBezTo>
                  <a:cubicBezTo>
                    <a:pt x="18857" y="36060"/>
                    <a:pt x="16433" y="36365"/>
                    <a:pt x="14411" y="35749"/>
                  </a:cubicBezTo>
                  <a:cubicBezTo>
                    <a:pt x="12389" y="35140"/>
                    <a:pt x="10567" y="34330"/>
                    <a:pt x="8953" y="33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3411038" y="6285130"/>
              <a:ext cx="137698" cy="137663"/>
            </a:xfrm>
            <a:custGeom>
              <a:avLst/>
              <a:gdLst/>
              <a:ahLst/>
              <a:cxnLst/>
              <a:rect l="l" t="t" r="r" b="b"/>
              <a:pathLst>
                <a:path w="137698" h="137663" extrusionOk="0">
                  <a:moveTo>
                    <a:pt x="81902" y="815"/>
                  </a:moveTo>
                  <a:cubicBezTo>
                    <a:pt x="82097" y="1832"/>
                    <a:pt x="82252" y="4003"/>
                    <a:pt x="82356" y="7334"/>
                  </a:cubicBezTo>
                  <a:cubicBezTo>
                    <a:pt x="82460" y="10671"/>
                    <a:pt x="82511" y="14812"/>
                    <a:pt x="82511" y="19769"/>
                  </a:cubicBezTo>
                  <a:cubicBezTo>
                    <a:pt x="82511" y="24727"/>
                    <a:pt x="82408" y="30273"/>
                    <a:pt x="82207" y="36443"/>
                  </a:cubicBezTo>
                  <a:cubicBezTo>
                    <a:pt x="82006" y="42605"/>
                    <a:pt x="81798" y="49020"/>
                    <a:pt x="81604" y="55695"/>
                  </a:cubicBezTo>
                  <a:cubicBezTo>
                    <a:pt x="87061" y="55695"/>
                    <a:pt x="92570" y="55747"/>
                    <a:pt x="98131" y="55837"/>
                  </a:cubicBezTo>
                  <a:cubicBezTo>
                    <a:pt x="103692" y="55948"/>
                    <a:pt x="108890" y="56038"/>
                    <a:pt x="113744" y="56142"/>
                  </a:cubicBezTo>
                  <a:cubicBezTo>
                    <a:pt x="118599" y="56246"/>
                    <a:pt x="122941" y="56395"/>
                    <a:pt x="126784" y="56602"/>
                  </a:cubicBezTo>
                  <a:cubicBezTo>
                    <a:pt x="130615" y="56803"/>
                    <a:pt x="133447" y="57004"/>
                    <a:pt x="135268" y="57205"/>
                  </a:cubicBezTo>
                  <a:cubicBezTo>
                    <a:pt x="136078" y="58015"/>
                    <a:pt x="136681" y="59628"/>
                    <a:pt x="137089" y="62058"/>
                  </a:cubicBezTo>
                  <a:cubicBezTo>
                    <a:pt x="137498" y="64482"/>
                    <a:pt x="137699" y="67016"/>
                    <a:pt x="137699" y="69634"/>
                  </a:cubicBezTo>
                  <a:cubicBezTo>
                    <a:pt x="137699" y="72271"/>
                    <a:pt x="137588" y="74636"/>
                    <a:pt x="137394" y="76762"/>
                  </a:cubicBezTo>
                  <a:cubicBezTo>
                    <a:pt x="137193" y="78881"/>
                    <a:pt x="136986" y="80041"/>
                    <a:pt x="136791" y="80248"/>
                  </a:cubicBezTo>
                  <a:cubicBezTo>
                    <a:pt x="135774" y="80656"/>
                    <a:pt x="133551" y="80954"/>
                    <a:pt x="130116" y="81155"/>
                  </a:cubicBezTo>
                  <a:cubicBezTo>
                    <a:pt x="126674" y="81356"/>
                    <a:pt x="122429" y="81512"/>
                    <a:pt x="117380" y="81609"/>
                  </a:cubicBezTo>
                  <a:cubicBezTo>
                    <a:pt x="112325" y="81719"/>
                    <a:pt x="106660" y="81810"/>
                    <a:pt x="100399" y="81913"/>
                  </a:cubicBezTo>
                  <a:cubicBezTo>
                    <a:pt x="94139" y="82017"/>
                    <a:pt x="87567" y="82069"/>
                    <a:pt x="80697" y="82069"/>
                  </a:cubicBezTo>
                  <a:cubicBezTo>
                    <a:pt x="80288" y="94401"/>
                    <a:pt x="79886" y="105404"/>
                    <a:pt x="79478" y="115111"/>
                  </a:cubicBezTo>
                  <a:cubicBezTo>
                    <a:pt x="79070" y="124805"/>
                    <a:pt x="78772" y="130981"/>
                    <a:pt x="78571" y="133605"/>
                  </a:cubicBezTo>
                  <a:cubicBezTo>
                    <a:pt x="76341" y="135834"/>
                    <a:pt x="73418" y="137091"/>
                    <a:pt x="69782" y="137396"/>
                  </a:cubicBezTo>
                  <a:cubicBezTo>
                    <a:pt x="66146" y="137694"/>
                    <a:pt x="61687" y="137746"/>
                    <a:pt x="56438" y="137538"/>
                  </a:cubicBezTo>
                  <a:cubicBezTo>
                    <a:pt x="55232" y="136741"/>
                    <a:pt x="54364" y="134357"/>
                    <a:pt x="53865" y="130417"/>
                  </a:cubicBezTo>
                  <a:cubicBezTo>
                    <a:pt x="53353" y="126470"/>
                    <a:pt x="53106" y="122181"/>
                    <a:pt x="53106" y="117534"/>
                  </a:cubicBezTo>
                  <a:cubicBezTo>
                    <a:pt x="53106" y="112888"/>
                    <a:pt x="53262" y="108443"/>
                    <a:pt x="53560" y="104198"/>
                  </a:cubicBezTo>
                  <a:cubicBezTo>
                    <a:pt x="53865" y="99947"/>
                    <a:pt x="54020" y="96921"/>
                    <a:pt x="54020" y="95107"/>
                  </a:cubicBezTo>
                  <a:lnTo>
                    <a:pt x="54020" y="82367"/>
                  </a:lnTo>
                  <a:lnTo>
                    <a:pt x="3985" y="82367"/>
                  </a:lnTo>
                  <a:cubicBezTo>
                    <a:pt x="1756" y="80151"/>
                    <a:pt x="499" y="77267"/>
                    <a:pt x="200" y="73729"/>
                  </a:cubicBezTo>
                  <a:cubicBezTo>
                    <a:pt x="-104" y="70191"/>
                    <a:pt x="-65" y="65797"/>
                    <a:pt x="343" y="60542"/>
                  </a:cubicBezTo>
                  <a:cubicBezTo>
                    <a:pt x="1153" y="59129"/>
                    <a:pt x="3480" y="58119"/>
                    <a:pt x="7323" y="57516"/>
                  </a:cubicBezTo>
                  <a:cubicBezTo>
                    <a:pt x="11160" y="56907"/>
                    <a:pt x="15405" y="56505"/>
                    <a:pt x="20059" y="56298"/>
                  </a:cubicBezTo>
                  <a:cubicBezTo>
                    <a:pt x="24706" y="56097"/>
                    <a:pt x="29152" y="55993"/>
                    <a:pt x="33397" y="55993"/>
                  </a:cubicBezTo>
                  <a:cubicBezTo>
                    <a:pt x="37649" y="55993"/>
                    <a:pt x="40675" y="55993"/>
                    <a:pt x="42490" y="55993"/>
                  </a:cubicBezTo>
                  <a:cubicBezTo>
                    <a:pt x="43909" y="55993"/>
                    <a:pt x="45679" y="55948"/>
                    <a:pt x="47805" y="55837"/>
                  </a:cubicBezTo>
                  <a:cubicBezTo>
                    <a:pt x="49924" y="55747"/>
                    <a:pt x="52393" y="55695"/>
                    <a:pt x="55232" y="55695"/>
                  </a:cubicBezTo>
                  <a:cubicBezTo>
                    <a:pt x="55426" y="50232"/>
                    <a:pt x="55686" y="44731"/>
                    <a:pt x="55990" y="39171"/>
                  </a:cubicBezTo>
                  <a:cubicBezTo>
                    <a:pt x="56288" y="33611"/>
                    <a:pt x="56593" y="28453"/>
                    <a:pt x="56898" y="23703"/>
                  </a:cubicBezTo>
                  <a:cubicBezTo>
                    <a:pt x="57196" y="18959"/>
                    <a:pt x="57501" y="14721"/>
                    <a:pt x="57805" y="10969"/>
                  </a:cubicBezTo>
                  <a:cubicBezTo>
                    <a:pt x="58103" y="7237"/>
                    <a:pt x="58460" y="4450"/>
                    <a:pt x="58868" y="2629"/>
                  </a:cubicBezTo>
                  <a:cubicBezTo>
                    <a:pt x="59665" y="1832"/>
                    <a:pt x="61292" y="1217"/>
                    <a:pt x="63716" y="809"/>
                  </a:cubicBezTo>
                  <a:cubicBezTo>
                    <a:pt x="66146" y="407"/>
                    <a:pt x="68674" y="154"/>
                    <a:pt x="71299" y="51"/>
                  </a:cubicBezTo>
                  <a:cubicBezTo>
                    <a:pt x="73924" y="-53"/>
                    <a:pt x="76302" y="5"/>
                    <a:pt x="78422" y="206"/>
                  </a:cubicBezTo>
                  <a:cubicBezTo>
                    <a:pt x="80535" y="413"/>
                    <a:pt x="81701" y="621"/>
                    <a:pt x="81902" y="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3997570" y="6316557"/>
              <a:ext cx="137699" cy="75188"/>
            </a:xfrm>
            <a:custGeom>
              <a:avLst/>
              <a:gdLst/>
              <a:ahLst/>
              <a:cxnLst/>
              <a:rect l="l" t="t" r="r" b="b"/>
              <a:pathLst>
                <a:path w="137699" h="75188" extrusionOk="0">
                  <a:moveTo>
                    <a:pt x="136786" y="24560"/>
                  </a:moveTo>
                  <a:cubicBezTo>
                    <a:pt x="135373" y="24968"/>
                    <a:pt x="131381" y="25318"/>
                    <a:pt x="124809" y="25622"/>
                  </a:cubicBezTo>
                  <a:cubicBezTo>
                    <a:pt x="118237" y="25927"/>
                    <a:pt x="110408" y="26134"/>
                    <a:pt x="101314" y="26225"/>
                  </a:cubicBezTo>
                  <a:cubicBezTo>
                    <a:pt x="92222" y="26335"/>
                    <a:pt x="82409" y="26426"/>
                    <a:pt x="71903" y="26529"/>
                  </a:cubicBezTo>
                  <a:cubicBezTo>
                    <a:pt x="61391" y="26633"/>
                    <a:pt x="51487" y="26685"/>
                    <a:pt x="42187" y="26685"/>
                  </a:cubicBezTo>
                  <a:cubicBezTo>
                    <a:pt x="32886" y="26685"/>
                    <a:pt x="24752" y="26685"/>
                    <a:pt x="17785" y="26685"/>
                  </a:cubicBezTo>
                  <a:cubicBezTo>
                    <a:pt x="10805" y="26685"/>
                    <a:pt x="6210" y="26685"/>
                    <a:pt x="3987" y="26685"/>
                  </a:cubicBezTo>
                  <a:cubicBezTo>
                    <a:pt x="1757" y="24469"/>
                    <a:pt x="500" y="21585"/>
                    <a:pt x="195" y="18041"/>
                  </a:cubicBezTo>
                  <a:cubicBezTo>
                    <a:pt x="-109" y="14516"/>
                    <a:pt x="-58" y="10109"/>
                    <a:pt x="351" y="4860"/>
                  </a:cubicBezTo>
                  <a:cubicBezTo>
                    <a:pt x="1161" y="3447"/>
                    <a:pt x="3481" y="2430"/>
                    <a:pt x="7318" y="1827"/>
                  </a:cubicBezTo>
                  <a:cubicBezTo>
                    <a:pt x="11161" y="1225"/>
                    <a:pt x="15400" y="817"/>
                    <a:pt x="20054" y="609"/>
                  </a:cubicBezTo>
                  <a:cubicBezTo>
                    <a:pt x="24701" y="415"/>
                    <a:pt x="29147" y="311"/>
                    <a:pt x="33398" y="311"/>
                  </a:cubicBezTo>
                  <a:cubicBezTo>
                    <a:pt x="37637" y="311"/>
                    <a:pt x="40677" y="311"/>
                    <a:pt x="42491" y="311"/>
                  </a:cubicBezTo>
                  <a:cubicBezTo>
                    <a:pt x="44708" y="311"/>
                    <a:pt x="48253" y="259"/>
                    <a:pt x="53101" y="156"/>
                  </a:cubicBezTo>
                  <a:cubicBezTo>
                    <a:pt x="57956" y="52"/>
                    <a:pt x="63464" y="0"/>
                    <a:pt x="69628" y="0"/>
                  </a:cubicBezTo>
                  <a:cubicBezTo>
                    <a:pt x="75798" y="0"/>
                    <a:pt x="82260" y="0"/>
                    <a:pt x="89033" y="0"/>
                  </a:cubicBezTo>
                  <a:cubicBezTo>
                    <a:pt x="95806" y="0"/>
                    <a:pt x="102222" y="52"/>
                    <a:pt x="108288" y="156"/>
                  </a:cubicBezTo>
                  <a:cubicBezTo>
                    <a:pt x="114355" y="259"/>
                    <a:pt x="119812" y="454"/>
                    <a:pt x="124660" y="758"/>
                  </a:cubicBezTo>
                  <a:cubicBezTo>
                    <a:pt x="129514" y="1063"/>
                    <a:pt x="133047" y="1322"/>
                    <a:pt x="135276" y="1516"/>
                  </a:cubicBezTo>
                  <a:cubicBezTo>
                    <a:pt x="136086" y="2333"/>
                    <a:pt x="136689" y="3946"/>
                    <a:pt x="137097" y="6370"/>
                  </a:cubicBezTo>
                  <a:cubicBezTo>
                    <a:pt x="137499" y="8793"/>
                    <a:pt x="137700" y="11327"/>
                    <a:pt x="137700" y="13952"/>
                  </a:cubicBezTo>
                  <a:cubicBezTo>
                    <a:pt x="137700" y="16576"/>
                    <a:pt x="137596" y="18948"/>
                    <a:pt x="137402" y="21073"/>
                  </a:cubicBezTo>
                  <a:cubicBezTo>
                    <a:pt x="137194" y="23199"/>
                    <a:pt x="136993" y="24365"/>
                    <a:pt x="136786" y="24560"/>
                  </a:cubicBezTo>
                  <a:close/>
                  <a:moveTo>
                    <a:pt x="136786" y="73063"/>
                  </a:moveTo>
                  <a:cubicBezTo>
                    <a:pt x="135373" y="73471"/>
                    <a:pt x="131381" y="73828"/>
                    <a:pt x="124809" y="74126"/>
                  </a:cubicBezTo>
                  <a:cubicBezTo>
                    <a:pt x="118237" y="74430"/>
                    <a:pt x="110408" y="74638"/>
                    <a:pt x="101314" y="74735"/>
                  </a:cubicBezTo>
                  <a:cubicBezTo>
                    <a:pt x="92222" y="74839"/>
                    <a:pt x="82409" y="74936"/>
                    <a:pt x="71903" y="75033"/>
                  </a:cubicBezTo>
                  <a:cubicBezTo>
                    <a:pt x="61391" y="75137"/>
                    <a:pt x="51487" y="75188"/>
                    <a:pt x="42187" y="75188"/>
                  </a:cubicBezTo>
                  <a:cubicBezTo>
                    <a:pt x="32886" y="75188"/>
                    <a:pt x="24752" y="75188"/>
                    <a:pt x="17785" y="75188"/>
                  </a:cubicBezTo>
                  <a:cubicBezTo>
                    <a:pt x="10805" y="75188"/>
                    <a:pt x="6210" y="75188"/>
                    <a:pt x="3987" y="75188"/>
                  </a:cubicBezTo>
                  <a:cubicBezTo>
                    <a:pt x="1757" y="72972"/>
                    <a:pt x="500" y="70089"/>
                    <a:pt x="195" y="66544"/>
                  </a:cubicBezTo>
                  <a:cubicBezTo>
                    <a:pt x="-109" y="63019"/>
                    <a:pt x="-58" y="58612"/>
                    <a:pt x="351" y="53364"/>
                  </a:cubicBezTo>
                  <a:cubicBezTo>
                    <a:pt x="1161" y="51951"/>
                    <a:pt x="3481" y="50934"/>
                    <a:pt x="7318" y="50331"/>
                  </a:cubicBezTo>
                  <a:cubicBezTo>
                    <a:pt x="11161" y="49728"/>
                    <a:pt x="15400" y="49320"/>
                    <a:pt x="20054" y="49113"/>
                  </a:cubicBezTo>
                  <a:cubicBezTo>
                    <a:pt x="24701" y="48918"/>
                    <a:pt x="29147" y="48815"/>
                    <a:pt x="33398" y="48815"/>
                  </a:cubicBezTo>
                  <a:cubicBezTo>
                    <a:pt x="37637" y="48815"/>
                    <a:pt x="40677" y="48815"/>
                    <a:pt x="42491" y="48815"/>
                  </a:cubicBezTo>
                  <a:cubicBezTo>
                    <a:pt x="44708" y="48815"/>
                    <a:pt x="48253" y="48763"/>
                    <a:pt x="53101" y="48659"/>
                  </a:cubicBezTo>
                  <a:cubicBezTo>
                    <a:pt x="57956" y="48555"/>
                    <a:pt x="63464" y="48504"/>
                    <a:pt x="69628" y="48504"/>
                  </a:cubicBezTo>
                  <a:cubicBezTo>
                    <a:pt x="75798" y="48504"/>
                    <a:pt x="82260" y="48504"/>
                    <a:pt x="89033" y="48504"/>
                  </a:cubicBezTo>
                  <a:cubicBezTo>
                    <a:pt x="95806" y="48504"/>
                    <a:pt x="102222" y="48555"/>
                    <a:pt x="108288" y="48659"/>
                  </a:cubicBezTo>
                  <a:cubicBezTo>
                    <a:pt x="114355" y="48763"/>
                    <a:pt x="119812" y="48964"/>
                    <a:pt x="124660" y="49262"/>
                  </a:cubicBezTo>
                  <a:cubicBezTo>
                    <a:pt x="129514" y="49566"/>
                    <a:pt x="133047" y="49825"/>
                    <a:pt x="135276" y="50020"/>
                  </a:cubicBezTo>
                  <a:cubicBezTo>
                    <a:pt x="136086" y="50836"/>
                    <a:pt x="136689" y="52450"/>
                    <a:pt x="137097" y="54873"/>
                  </a:cubicBezTo>
                  <a:cubicBezTo>
                    <a:pt x="137499" y="57303"/>
                    <a:pt x="137700" y="59831"/>
                    <a:pt x="137700" y="62455"/>
                  </a:cubicBezTo>
                  <a:cubicBezTo>
                    <a:pt x="137700" y="65079"/>
                    <a:pt x="137596" y="67451"/>
                    <a:pt x="137402" y="69577"/>
                  </a:cubicBezTo>
                  <a:cubicBezTo>
                    <a:pt x="137194" y="71702"/>
                    <a:pt x="136993" y="72869"/>
                    <a:pt x="136786" y="730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4016205" y="5769221"/>
              <a:ext cx="93736" cy="27477"/>
            </a:xfrm>
            <a:custGeom>
              <a:avLst/>
              <a:gdLst/>
              <a:ahLst/>
              <a:cxnLst/>
              <a:rect l="l" t="t" r="r" b="b"/>
              <a:pathLst>
                <a:path w="93736" h="27477" extrusionOk="0">
                  <a:moveTo>
                    <a:pt x="92829" y="23836"/>
                  </a:moveTo>
                  <a:cubicBezTo>
                    <a:pt x="91410" y="24244"/>
                    <a:pt x="88474" y="24646"/>
                    <a:pt x="84034" y="25054"/>
                  </a:cubicBezTo>
                  <a:cubicBezTo>
                    <a:pt x="79588" y="25456"/>
                    <a:pt x="74429" y="25761"/>
                    <a:pt x="68570" y="25961"/>
                  </a:cubicBezTo>
                  <a:cubicBezTo>
                    <a:pt x="62705" y="26162"/>
                    <a:pt x="56438" y="26363"/>
                    <a:pt x="49775" y="26564"/>
                  </a:cubicBezTo>
                  <a:cubicBezTo>
                    <a:pt x="43099" y="26765"/>
                    <a:pt x="36735" y="26920"/>
                    <a:pt x="30668" y="27018"/>
                  </a:cubicBezTo>
                  <a:cubicBezTo>
                    <a:pt x="24608" y="27128"/>
                    <a:pt x="19190" y="27218"/>
                    <a:pt x="14453" y="27322"/>
                  </a:cubicBezTo>
                  <a:cubicBezTo>
                    <a:pt x="9702" y="27426"/>
                    <a:pt x="6215" y="27478"/>
                    <a:pt x="3985" y="27478"/>
                  </a:cubicBezTo>
                  <a:cubicBezTo>
                    <a:pt x="1756" y="25262"/>
                    <a:pt x="498" y="22326"/>
                    <a:pt x="200" y="18684"/>
                  </a:cubicBezTo>
                  <a:cubicBezTo>
                    <a:pt x="-104" y="15049"/>
                    <a:pt x="-65" y="10610"/>
                    <a:pt x="343" y="5348"/>
                  </a:cubicBezTo>
                  <a:cubicBezTo>
                    <a:pt x="1153" y="3936"/>
                    <a:pt x="3480" y="2925"/>
                    <a:pt x="7323" y="2316"/>
                  </a:cubicBezTo>
                  <a:cubicBezTo>
                    <a:pt x="11154" y="1713"/>
                    <a:pt x="15405" y="1363"/>
                    <a:pt x="20059" y="1253"/>
                  </a:cubicBezTo>
                  <a:cubicBezTo>
                    <a:pt x="24706" y="1162"/>
                    <a:pt x="29152" y="1110"/>
                    <a:pt x="33397" y="1110"/>
                  </a:cubicBezTo>
                  <a:cubicBezTo>
                    <a:pt x="37649" y="1110"/>
                    <a:pt x="40675" y="1110"/>
                    <a:pt x="42490" y="1110"/>
                  </a:cubicBezTo>
                  <a:cubicBezTo>
                    <a:pt x="45932" y="1110"/>
                    <a:pt x="49775" y="1007"/>
                    <a:pt x="54014" y="806"/>
                  </a:cubicBezTo>
                  <a:cubicBezTo>
                    <a:pt x="58252" y="611"/>
                    <a:pt x="62601" y="404"/>
                    <a:pt x="67054" y="203"/>
                  </a:cubicBezTo>
                  <a:cubicBezTo>
                    <a:pt x="71493" y="2"/>
                    <a:pt x="75790" y="-50"/>
                    <a:pt x="79938" y="47"/>
                  </a:cubicBezTo>
                  <a:cubicBezTo>
                    <a:pt x="84080" y="151"/>
                    <a:pt x="87871" y="404"/>
                    <a:pt x="91306" y="806"/>
                  </a:cubicBezTo>
                  <a:cubicBezTo>
                    <a:pt x="92117" y="1616"/>
                    <a:pt x="92719" y="3229"/>
                    <a:pt x="93128" y="5659"/>
                  </a:cubicBezTo>
                  <a:cubicBezTo>
                    <a:pt x="93536" y="8083"/>
                    <a:pt x="93737" y="10617"/>
                    <a:pt x="93737" y="13234"/>
                  </a:cubicBezTo>
                  <a:cubicBezTo>
                    <a:pt x="93737" y="15872"/>
                    <a:pt x="93627" y="18237"/>
                    <a:pt x="93432" y="20363"/>
                  </a:cubicBezTo>
                  <a:cubicBezTo>
                    <a:pt x="93231" y="22469"/>
                    <a:pt x="93030" y="23629"/>
                    <a:pt x="92829" y="238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3980506" y="5092280"/>
              <a:ext cx="178893" cy="211031"/>
            </a:xfrm>
            <a:custGeom>
              <a:avLst/>
              <a:gdLst/>
              <a:ahLst/>
              <a:cxnLst/>
              <a:rect l="l" t="t" r="r" b="b"/>
              <a:pathLst>
                <a:path w="178893" h="211031" extrusionOk="0">
                  <a:moveTo>
                    <a:pt x="161472" y="26414"/>
                  </a:moveTo>
                  <a:cubicBezTo>
                    <a:pt x="157525" y="31261"/>
                    <a:pt x="153280" y="36620"/>
                    <a:pt x="148730" y="42478"/>
                  </a:cubicBezTo>
                  <a:cubicBezTo>
                    <a:pt x="144180" y="48343"/>
                    <a:pt x="139585" y="54408"/>
                    <a:pt x="134932" y="60668"/>
                  </a:cubicBezTo>
                  <a:cubicBezTo>
                    <a:pt x="130285" y="66940"/>
                    <a:pt x="125838" y="72999"/>
                    <a:pt x="121593" y="78864"/>
                  </a:cubicBezTo>
                  <a:cubicBezTo>
                    <a:pt x="117348" y="84728"/>
                    <a:pt x="113453" y="90133"/>
                    <a:pt x="109921" y="95077"/>
                  </a:cubicBezTo>
                  <a:cubicBezTo>
                    <a:pt x="106376" y="100034"/>
                    <a:pt x="103498" y="104020"/>
                    <a:pt x="101275" y="107052"/>
                  </a:cubicBezTo>
                  <a:cubicBezTo>
                    <a:pt x="104710" y="112314"/>
                    <a:pt x="108450" y="117660"/>
                    <a:pt x="112494" y="123116"/>
                  </a:cubicBezTo>
                  <a:cubicBezTo>
                    <a:pt x="116532" y="128573"/>
                    <a:pt x="120731" y="133938"/>
                    <a:pt x="125074" y="139187"/>
                  </a:cubicBezTo>
                  <a:cubicBezTo>
                    <a:pt x="129416" y="144449"/>
                    <a:pt x="133759" y="149445"/>
                    <a:pt x="138114" y="154195"/>
                  </a:cubicBezTo>
                  <a:cubicBezTo>
                    <a:pt x="142456" y="158945"/>
                    <a:pt x="146650" y="163235"/>
                    <a:pt x="150694" y="167077"/>
                  </a:cubicBezTo>
                  <a:cubicBezTo>
                    <a:pt x="153921" y="170103"/>
                    <a:pt x="156961" y="172786"/>
                    <a:pt x="159787" y="175106"/>
                  </a:cubicBezTo>
                  <a:cubicBezTo>
                    <a:pt x="162619" y="177426"/>
                    <a:pt x="165445" y="179499"/>
                    <a:pt x="168277" y="181320"/>
                  </a:cubicBezTo>
                  <a:cubicBezTo>
                    <a:pt x="170299" y="182740"/>
                    <a:pt x="172173" y="183945"/>
                    <a:pt x="173890" y="184956"/>
                  </a:cubicBezTo>
                  <a:cubicBezTo>
                    <a:pt x="175608" y="185967"/>
                    <a:pt x="177273" y="186978"/>
                    <a:pt x="178893" y="187988"/>
                  </a:cubicBezTo>
                  <a:cubicBezTo>
                    <a:pt x="177072" y="191015"/>
                    <a:pt x="174746" y="193853"/>
                    <a:pt x="171913" y="196471"/>
                  </a:cubicBezTo>
                  <a:cubicBezTo>
                    <a:pt x="169081" y="199108"/>
                    <a:pt x="166048" y="201221"/>
                    <a:pt x="162820" y="202847"/>
                  </a:cubicBezTo>
                  <a:cubicBezTo>
                    <a:pt x="159580" y="204461"/>
                    <a:pt x="156404" y="205420"/>
                    <a:pt x="153267" y="205718"/>
                  </a:cubicBezTo>
                  <a:cubicBezTo>
                    <a:pt x="150130" y="206023"/>
                    <a:pt x="147460" y="205472"/>
                    <a:pt x="145237" y="204053"/>
                  </a:cubicBezTo>
                  <a:lnTo>
                    <a:pt x="139779" y="199504"/>
                  </a:lnTo>
                  <a:cubicBezTo>
                    <a:pt x="138769" y="198694"/>
                    <a:pt x="137809" y="197942"/>
                    <a:pt x="136896" y="197235"/>
                  </a:cubicBezTo>
                  <a:cubicBezTo>
                    <a:pt x="135988" y="196529"/>
                    <a:pt x="135022" y="195765"/>
                    <a:pt x="134011" y="194955"/>
                  </a:cubicBezTo>
                  <a:cubicBezTo>
                    <a:pt x="132806" y="193341"/>
                    <a:pt x="131386" y="191773"/>
                    <a:pt x="129773" y="190256"/>
                  </a:cubicBezTo>
                  <a:cubicBezTo>
                    <a:pt x="128146" y="188747"/>
                    <a:pt x="126532" y="187178"/>
                    <a:pt x="124918" y="185558"/>
                  </a:cubicBezTo>
                  <a:cubicBezTo>
                    <a:pt x="123097" y="183945"/>
                    <a:pt x="121334" y="182377"/>
                    <a:pt x="119617" y="180860"/>
                  </a:cubicBezTo>
                  <a:cubicBezTo>
                    <a:pt x="117899" y="179351"/>
                    <a:pt x="116434" y="177886"/>
                    <a:pt x="115222" y="176467"/>
                  </a:cubicBezTo>
                  <a:cubicBezTo>
                    <a:pt x="114211" y="175262"/>
                    <a:pt x="112442" y="173337"/>
                    <a:pt x="109921" y="170713"/>
                  </a:cubicBezTo>
                  <a:cubicBezTo>
                    <a:pt x="107387" y="168088"/>
                    <a:pt x="105721" y="166066"/>
                    <a:pt x="104917" y="164647"/>
                  </a:cubicBezTo>
                  <a:lnTo>
                    <a:pt x="94910" y="151914"/>
                  </a:lnTo>
                  <a:cubicBezTo>
                    <a:pt x="93089" y="149698"/>
                    <a:pt x="90963" y="147216"/>
                    <a:pt x="88546" y="144488"/>
                  </a:cubicBezTo>
                  <a:cubicBezTo>
                    <a:pt x="86122" y="141759"/>
                    <a:pt x="83588" y="139284"/>
                    <a:pt x="80963" y="137062"/>
                  </a:cubicBezTo>
                  <a:cubicBezTo>
                    <a:pt x="79952" y="137671"/>
                    <a:pt x="78338" y="139239"/>
                    <a:pt x="76115" y="141759"/>
                  </a:cubicBezTo>
                  <a:cubicBezTo>
                    <a:pt x="73885" y="144293"/>
                    <a:pt x="71416" y="147268"/>
                    <a:pt x="68687" y="150702"/>
                  </a:cubicBezTo>
                  <a:cubicBezTo>
                    <a:pt x="65959" y="154143"/>
                    <a:pt x="63075" y="157882"/>
                    <a:pt x="60042" y="161919"/>
                  </a:cubicBezTo>
                  <a:cubicBezTo>
                    <a:pt x="57008" y="165963"/>
                    <a:pt x="54280" y="169909"/>
                    <a:pt x="51856" y="173739"/>
                  </a:cubicBezTo>
                  <a:cubicBezTo>
                    <a:pt x="49231" y="177782"/>
                    <a:pt x="46593" y="181832"/>
                    <a:pt x="43975" y="185869"/>
                  </a:cubicBezTo>
                  <a:cubicBezTo>
                    <a:pt x="41337" y="189913"/>
                    <a:pt x="38920" y="193652"/>
                    <a:pt x="36690" y="197087"/>
                  </a:cubicBezTo>
                  <a:cubicBezTo>
                    <a:pt x="34460" y="200119"/>
                    <a:pt x="32497" y="202847"/>
                    <a:pt x="30786" y="205271"/>
                  </a:cubicBezTo>
                  <a:cubicBezTo>
                    <a:pt x="29075" y="207694"/>
                    <a:pt x="27597" y="209612"/>
                    <a:pt x="26391" y="211032"/>
                  </a:cubicBezTo>
                  <a:cubicBezTo>
                    <a:pt x="25173" y="211032"/>
                    <a:pt x="23410" y="210623"/>
                    <a:pt x="21077" y="209813"/>
                  </a:cubicBezTo>
                  <a:cubicBezTo>
                    <a:pt x="18757" y="209003"/>
                    <a:pt x="16326" y="208038"/>
                    <a:pt x="13798" y="206930"/>
                  </a:cubicBezTo>
                  <a:cubicBezTo>
                    <a:pt x="11271" y="205822"/>
                    <a:pt x="8750" y="204662"/>
                    <a:pt x="6222" y="203443"/>
                  </a:cubicBezTo>
                  <a:cubicBezTo>
                    <a:pt x="3688" y="202225"/>
                    <a:pt x="1614" y="201214"/>
                    <a:pt x="0" y="200411"/>
                  </a:cubicBezTo>
                  <a:cubicBezTo>
                    <a:pt x="810" y="195765"/>
                    <a:pt x="3435" y="189395"/>
                    <a:pt x="7888" y="181314"/>
                  </a:cubicBezTo>
                  <a:cubicBezTo>
                    <a:pt x="12334" y="173233"/>
                    <a:pt x="17687" y="164537"/>
                    <a:pt x="23955" y="155238"/>
                  </a:cubicBezTo>
                  <a:cubicBezTo>
                    <a:pt x="30630" y="145544"/>
                    <a:pt x="37345" y="136141"/>
                    <a:pt x="44117" y="127050"/>
                  </a:cubicBezTo>
                  <a:cubicBezTo>
                    <a:pt x="50890" y="117958"/>
                    <a:pt x="56296" y="110487"/>
                    <a:pt x="60346" y="104622"/>
                  </a:cubicBezTo>
                  <a:cubicBezTo>
                    <a:pt x="56302" y="96736"/>
                    <a:pt x="52407" y="89310"/>
                    <a:pt x="48667" y="82337"/>
                  </a:cubicBezTo>
                  <a:cubicBezTo>
                    <a:pt x="44928" y="75358"/>
                    <a:pt x="41240" y="68496"/>
                    <a:pt x="37597" y="61718"/>
                  </a:cubicBezTo>
                  <a:cubicBezTo>
                    <a:pt x="33961" y="54952"/>
                    <a:pt x="30474" y="48129"/>
                    <a:pt x="27143" y="41260"/>
                  </a:cubicBezTo>
                  <a:cubicBezTo>
                    <a:pt x="23805" y="34384"/>
                    <a:pt x="20623" y="27010"/>
                    <a:pt x="17590" y="19130"/>
                  </a:cubicBezTo>
                  <a:cubicBezTo>
                    <a:pt x="18808" y="18120"/>
                    <a:pt x="20519" y="17005"/>
                    <a:pt x="22749" y="15793"/>
                  </a:cubicBezTo>
                  <a:cubicBezTo>
                    <a:pt x="24965" y="14588"/>
                    <a:pt x="27299" y="13324"/>
                    <a:pt x="29716" y="12009"/>
                  </a:cubicBezTo>
                  <a:cubicBezTo>
                    <a:pt x="32140" y="10700"/>
                    <a:pt x="34519" y="9436"/>
                    <a:pt x="36839" y="8224"/>
                  </a:cubicBezTo>
                  <a:cubicBezTo>
                    <a:pt x="39159" y="7006"/>
                    <a:pt x="41233" y="6002"/>
                    <a:pt x="43061" y="5192"/>
                  </a:cubicBezTo>
                  <a:cubicBezTo>
                    <a:pt x="45277" y="9844"/>
                    <a:pt x="47650" y="14892"/>
                    <a:pt x="50184" y="20342"/>
                  </a:cubicBezTo>
                  <a:cubicBezTo>
                    <a:pt x="52711" y="25798"/>
                    <a:pt x="55388" y="31456"/>
                    <a:pt x="58214" y="37320"/>
                  </a:cubicBezTo>
                  <a:cubicBezTo>
                    <a:pt x="61442" y="43787"/>
                    <a:pt x="65039" y="50805"/>
                    <a:pt x="68973" y="58387"/>
                  </a:cubicBezTo>
                  <a:cubicBezTo>
                    <a:pt x="72920" y="65968"/>
                    <a:pt x="77515" y="73498"/>
                    <a:pt x="82771" y="80970"/>
                  </a:cubicBezTo>
                  <a:cubicBezTo>
                    <a:pt x="84592" y="79149"/>
                    <a:pt x="86718" y="76985"/>
                    <a:pt x="89136" y="74451"/>
                  </a:cubicBezTo>
                  <a:cubicBezTo>
                    <a:pt x="91566" y="71924"/>
                    <a:pt x="94185" y="68949"/>
                    <a:pt x="97023" y="65508"/>
                  </a:cubicBezTo>
                  <a:cubicBezTo>
                    <a:pt x="99642" y="62074"/>
                    <a:pt x="102526" y="58283"/>
                    <a:pt x="105656" y="54142"/>
                  </a:cubicBezTo>
                  <a:cubicBezTo>
                    <a:pt x="108793" y="49995"/>
                    <a:pt x="112072" y="45705"/>
                    <a:pt x="115514" y="41260"/>
                  </a:cubicBezTo>
                  <a:cubicBezTo>
                    <a:pt x="118949" y="36815"/>
                    <a:pt x="122332" y="32421"/>
                    <a:pt x="125670" y="28073"/>
                  </a:cubicBezTo>
                  <a:cubicBezTo>
                    <a:pt x="129001" y="23731"/>
                    <a:pt x="132184" y="19733"/>
                    <a:pt x="135217" y="16098"/>
                  </a:cubicBezTo>
                  <a:cubicBezTo>
                    <a:pt x="138250" y="12462"/>
                    <a:pt x="141024" y="9229"/>
                    <a:pt x="143558" y="6404"/>
                  </a:cubicBezTo>
                  <a:cubicBezTo>
                    <a:pt x="146086" y="3572"/>
                    <a:pt x="148257" y="1453"/>
                    <a:pt x="150078" y="34"/>
                  </a:cubicBezTo>
                  <a:cubicBezTo>
                    <a:pt x="152295" y="-161"/>
                    <a:pt x="154725" y="487"/>
                    <a:pt x="157356" y="2004"/>
                  </a:cubicBezTo>
                  <a:cubicBezTo>
                    <a:pt x="159981" y="3520"/>
                    <a:pt x="162509" y="5794"/>
                    <a:pt x="164940" y="8821"/>
                  </a:cubicBezTo>
                  <a:cubicBezTo>
                    <a:pt x="165542" y="9838"/>
                    <a:pt x="166352" y="10745"/>
                    <a:pt x="167363" y="11549"/>
                  </a:cubicBezTo>
                  <a:cubicBezTo>
                    <a:pt x="168375" y="12359"/>
                    <a:pt x="169386" y="13065"/>
                    <a:pt x="170397" y="13674"/>
                  </a:cubicBezTo>
                  <a:lnTo>
                    <a:pt x="171907" y="14581"/>
                  </a:lnTo>
                  <a:cubicBezTo>
                    <a:pt x="168893" y="17614"/>
                    <a:pt x="165406" y="21560"/>
                    <a:pt x="161472" y="26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3973227" y="4533013"/>
              <a:ext cx="174960" cy="155132"/>
            </a:xfrm>
            <a:custGeom>
              <a:avLst/>
              <a:gdLst/>
              <a:ahLst/>
              <a:cxnLst/>
              <a:rect l="l" t="t" r="r" b="b"/>
              <a:pathLst>
                <a:path w="174960" h="155132" extrusionOk="0">
                  <a:moveTo>
                    <a:pt x="173813" y="91264"/>
                  </a:moveTo>
                  <a:cubicBezTo>
                    <a:pt x="172011" y="91782"/>
                    <a:pt x="166937" y="92229"/>
                    <a:pt x="158595" y="92618"/>
                  </a:cubicBezTo>
                  <a:cubicBezTo>
                    <a:pt x="150248" y="93000"/>
                    <a:pt x="140293" y="93260"/>
                    <a:pt x="128737" y="93389"/>
                  </a:cubicBezTo>
                  <a:cubicBezTo>
                    <a:pt x="117174" y="93519"/>
                    <a:pt x="104717" y="93648"/>
                    <a:pt x="91373" y="93778"/>
                  </a:cubicBezTo>
                  <a:cubicBezTo>
                    <a:pt x="78008" y="93907"/>
                    <a:pt x="65422" y="93972"/>
                    <a:pt x="53613" y="93972"/>
                  </a:cubicBezTo>
                  <a:cubicBezTo>
                    <a:pt x="41792" y="93972"/>
                    <a:pt x="31454" y="93972"/>
                    <a:pt x="22594" y="93972"/>
                  </a:cubicBezTo>
                  <a:cubicBezTo>
                    <a:pt x="13728" y="93972"/>
                    <a:pt x="7889" y="93972"/>
                    <a:pt x="5069" y="93972"/>
                  </a:cubicBezTo>
                  <a:cubicBezTo>
                    <a:pt x="2237" y="91153"/>
                    <a:pt x="630" y="87486"/>
                    <a:pt x="247" y="82995"/>
                  </a:cubicBezTo>
                  <a:cubicBezTo>
                    <a:pt x="-135" y="78511"/>
                    <a:pt x="-77" y="72919"/>
                    <a:pt x="442" y="66238"/>
                  </a:cubicBezTo>
                  <a:cubicBezTo>
                    <a:pt x="1459" y="64443"/>
                    <a:pt x="4421" y="63160"/>
                    <a:pt x="9302" y="62388"/>
                  </a:cubicBezTo>
                  <a:cubicBezTo>
                    <a:pt x="14182" y="61617"/>
                    <a:pt x="19568" y="61105"/>
                    <a:pt x="25485" y="60846"/>
                  </a:cubicBezTo>
                  <a:cubicBezTo>
                    <a:pt x="31396" y="60593"/>
                    <a:pt x="37047" y="60457"/>
                    <a:pt x="42433" y="60457"/>
                  </a:cubicBezTo>
                  <a:cubicBezTo>
                    <a:pt x="47832" y="60457"/>
                    <a:pt x="51682" y="60457"/>
                    <a:pt x="53996" y="60457"/>
                  </a:cubicBezTo>
                  <a:cubicBezTo>
                    <a:pt x="56815" y="60457"/>
                    <a:pt x="61313" y="60399"/>
                    <a:pt x="67477" y="60269"/>
                  </a:cubicBezTo>
                  <a:cubicBezTo>
                    <a:pt x="73647" y="60140"/>
                    <a:pt x="80633" y="60075"/>
                    <a:pt x="88482" y="60075"/>
                  </a:cubicBezTo>
                  <a:cubicBezTo>
                    <a:pt x="96311" y="60075"/>
                    <a:pt x="104530" y="60075"/>
                    <a:pt x="113130" y="60075"/>
                  </a:cubicBezTo>
                  <a:cubicBezTo>
                    <a:pt x="121730" y="60075"/>
                    <a:pt x="129890" y="60140"/>
                    <a:pt x="137603" y="60269"/>
                  </a:cubicBezTo>
                  <a:cubicBezTo>
                    <a:pt x="145303" y="60399"/>
                    <a:pt x="152237" y="60658"/>
                    <a:pt x="158401" y="61041"/>
                  </a:cubicBezTo>
                  <a:cubicBezTo>
                    <a:pt x="164565" y="61429"/>
                    <a:pt x="169063" y="61753"/>
                    <a:pt x="171888" y="62006"/>
                  </a:cubicBezTo>
                  <a:cubicBezTo>
                    <a:pt x="172906" y="63036"/>
                    <a:pt x="173684" y="65084"/>
                    <a:pt x="174189" y="68169"/>
                  </a:cubicBezTo>
                  <a:cubicBezTo>
                    <a:pt x="174708" y="71247"/>
                    <a:pt x="174961" y="74467"/>
                    <a:pt x="174961" y="77804"/>
                  </a:cubicBezTo>
                  <a:cubicBezTo>
                    <a:pt x="174961" y="81142"/>
                    <a:pt x="174831" y="84155"/>
                    <a:pt x="174578" y="86857"/>
                  </a:cubicBezTo>
                  <a:cubicBezTo>
                    <a:pt x="174325" y="89527"/>
                    <a:pt x="174072" y="91011"/>
                    <a:pt x="173813" y="91264"/>
                  </a:cubicBezTo>
                  <a:close/>
                  <a:moveTo>
                    <a:pt x="78261" y="151742"/>
                  </a:moveTo>
                  <a:cubicBezTo>
                    <a:pt x="73381" y="149176"/>
                    <a:pt x="70108" y="145645"/>
                    <a:pt x="68442" y="141147"/>
                  </a:cubicBezTo>
                  <a:cubicBezTo>
                    <a:pt x="66770" y="136657"/>
                    <a:pt x="66446" y="132231"/>
                    <a:pt x="67470" y="127857"/>
                  </a:cubicBezTo>
                  <a:cubicBezTo>
                    <a:pt x="68501" y="123496"/>
                    <a:pt x="70613" y="119575"/>
                    <a:pt x="73828" y="116108"/>
                  </a:cubicBezTo>
                  <a:cubicBezTo>
                    <a:pt x="77043" y="112641"/>
                    <a:pt x="81087" y="110522"/>
                    <a:pt x="85967" y="109758"/>
                  </a:cubicBezTo>
                  <a:cubicBezTo>
                    <a:pt x="92902" y="108734"/>
                    <a:pt x="98418" y="109952"/>
                    <a:pt x="102533" y="113419"/>
                  </a:cubicBezTo>
                  <a:cubicBezTo>
                    <a:pt x="106636" y="116886"/>
                    <a:pt x="109209" y="121124"/>
                    <a:pt x="110233" y="126126"/>
                  </a:cubicBezTo>
                  <a:cubicBezTo>
                    <a:pt x="111263" y="131136"/>
                    <a:pt x="110486" y="136274"/>
                    <a:pt x="107932" y="141536"/>
                  </a:cubicBezTo>
                  <a:cubicBezTo>
                    <a:pt x="105359" y="146804"/>
                    <a:pt x="100861" y="150848"/>
                    <a:pt x="94445" y="153673"/>
                  </a:cubicBezTo>
                  <a:cubicBezTo>
                    <a:pt x="90595" y="155209"/>
                    <a:pt x="87439" y="155540"/>
                    <a:pt x="85008" y="154632"/>
                  </a:cubicBezTo>
                  <a:cubicBezTo>
                    <a:pt x="82565" y="153732"/>
                    <a:pt x="80322" y="152773"/>
                    <a:pt x="78261" y="151742"/>
                  </a:cubicBezTo>
                  <a:close/>
                  <a:moveTo>
                    <a:pt x="80193" y="42728"/>
                  </a:moveTo>
                  <a:cubicBezTo>
                    <a:pt x="75312" y="40168"/>
                    <a:pt x="72033" y="36630"/>
                    <a:pt x="70367" y="32133"/>
                  </a:cubicBezTo>
                  <a:cubicBezTo>
                    <a:pt x="68695" y="27649"/>
                    <a:pt x="68377" y="23152"/>
                    <a:pt x="69408" y="18654"/>
                  </a:cubicBezTo>
                  <a:cubicBezTo>
                    <a:pt x="70426" y="14164"/>
                    <a:pt x="72551" y="10178"/>
                    <a:pt x="75766" y="6712"/>
                  </a:cubicBezTo>
                  <a:cubicBezTo>
                    <a:pt x="78968" y="3251"/>
                    <a:pt x="83018" y="1126"/>
                    <a:pt x="87905" y="361"/>
                  </a:cubicBezTo>
                  <a:cubicBezTo>
                    <a:pt x="94834" y="-663"/>
                    <a:pt x="100427" y="491"/>
                    <a:pt x="104659" y="3828"/>
                  </a:cubicBezTo>
                  <a:cubicBezTo>
                    <a:pt x="108898" y="7165"/>
                    <a:pt x="111471" y="11403"/>
                    <a:pt x="112372" y="16535"/>
                  </a:cubicBezTo>
                  <a:cubicBezTo>
                    <a:pt x="113266" y="21674"/>
                    <a:pt x="112501" y="26936"/>
                    <a:pt x="110058" y="32327"/>
                  </a:cubicBezTo>
                  <a:cubicBezTo>
                    <a:pt x="107608" y="37719"/>
                    <a:pt x="103052" y="41827"/>
                    <a:pt x="96383" y="44652"/>
                  </a:cubicBezTo>
                  <a:cubicBezTo>
                    <a:pt x="92779" y="46188"/>
                    <a:pt x="89701" y="46519"/>
                    <a:pt x="87134" y="45611"/>
                  </a:cubicBezTo>
                  <a:cubicBezTo>
                    <a:pt x="84561" y="44717"/>
                    <a:pt x="82254" y="43758"/>
                    <a:pt x="80193" y="427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2821408" y="5659051"/>
              <a:ext cx="144431" cy="210052"/>
            </a:xfrm>
            <a:custGeom>
              <a:avLst/>
              <a:gdLst/>
              <a:ahLst/>
              <a:cxnLst/>
              <a:rect l="l" t="t" r="r" b="b"/>
              <a:pathLst>
                <a:path w="144431" h="210052" extrusionOk="0">
                  <a:moveTo>
                    <a:pt x="5247" y="178952"/>
                  </a:moveTo>
                  <a:cubicBezTo>
                    <a:pt x="12117" y="172485"/>
                    <a:pt x="19344" y="166478"/>
                    <a:pt x="26921" y="160918"/>
                  </a:cubicBezTo>
                  <a:cubicBezTo>
                    <a:pt x="34504" y="155358"/>
                    <a:pt x="41827" y="149351"/>
                    <a:pt x="48905" y="142877"/>
                  </a:cubicBezTo>
                  <a:cubicBezTo>
                    <a:pt x="54971" y="137421"/>
                    <a:pt x="61945" y="130960"/>
                    <a:pt x="69826" y="123482"/>
                  </a:cubicBezTo>
                  <a:cubicBezTo>
                    <a:pt x="77707" y="116004"/>
                    <a:pt x="85186" y="108125"/>
                    <a:pt x="92264" y="99830"/>
                  </a:cubicBezTo>
                  <a:cubicBezTo>
                    <a:pt x="99335" y="91555"/>
                    <a:pt x="105349" y="83008"/>
                    <a:pt x="110307" y="74214"/>
                  </a:cubicBezTo>
                  <a:cubicBezTo>
                    <a:pt x="115259" y="65427"/>
                    <a:pt x="117735" y="56887"/>
                    <a:pt x="117735" y="48598"/>
                  </a:cubicBezTo>
                  <a:cubicBezTo>
                    <a:pt x="117735" y="45974"/>
                    <a:pt x="117132" y="43551"/>
                    <a:pt x="115914" y="41321"/>
                  </a:cubicBezTo>
                  <a:cubicBezTo>
                    <a:pt x="113691" y="37084"/>
                    <a:pt x="110502" y="34303"/>
                    <a:pt x="106367" y="32981"/>
                  </a:cubicBezTo>
                  <a:cubicBezTo>
                    <a:pt x="102225" y="31672"/>
                    <a:pt x="97928" y="31012"/>
                    <a:pt x="93482" y="31012"/>
                  </a:cubicBezTo>
                  <a:lnTo>
                    <a:pt x="93482" y="31316"/>
                  </a:lnTo>
                  <a:cubicBezTo>
                    <a:pt x="90857" y="31316"/>
                    <a:pt x="87066" y="31517"/>
                    <a:pt x="82114" y="31919"/>
                  </a:cubicBezTo>
                  <a:cubicBezTo>
                    <a:pt x="77156" y="32327"/>
                    <a:pt x="71401" y="33584"/>
                    <a:pt x="64835" y="35710"/>
                  </a:cubicBezTo>
                  <a:cubicBezTo>
                    <a:pt x="58264" y="37835"/>
                    <a:pt x="50992" y="41075"/>
                    <a:pt x="43000" y="45417"/>
                  </a:cubicBezTo>
                  <a:cubicBezTo>
                    <a:pt x="35009" y="49759"/>
                    <a:pt x="26674" y="55869"/>
                    <a:pt x="17989" y="63756"/>
                  </a:cubicBezTo>
                  <a:cubicBezTo>
                    <a:pt x="16972" y="63146"/>
                    <a:pt x="15916" y="62194"/>
                    <a:pt x="14807" y="60872"/>
                  </a:cubicBezTo>
                  <a:cubicBezTo>
                    <a:pt x="13692" y="59556"/>
                    <a:pt x="12578" y="58144"/>
                    <a:pt x="11469" y="56621"/>
                  </a:cubicBezTo>
                  <a:cubicBezTo>
                    <a:pt x="10355" y="55111"/>
                    <a:pt x="9292" y="53595"/>
                    <a:pt x="8287" y="52072"/>
                  </a:cubicBezTo>
                  <a:cubicBezTo>
                    <a:pt x="7270" y="50562"/>
                    <a:pt x="6466" y="49396"/>
                    <a:pt x="5863" y="48586"/>
                  </a:cubicBezTo>
                  <a:cubicBezTo>
                    <a:pt x="5863" y="46162"/>
                    <a:pt x="6518" y="43732"/>
                    <a:pt x="7833" y="41308"/>
                  </a:cubicBezTo>
                  <a:cubicBezTo>
                    <a:pt x="9149" y="38885"/>
                    <a:pt x="10815" y="36565"/>
                    <a:pt x="12837" y="34342"/>
                  </a:cubicBezTo>
                  <a:cubicBezTo>
                    <a:pt x="14853" y="32113"/>
                    <a:pt x="16978" y="30091"/>
                    <a:pt x="19201" y="28277"/>
                  </a:cubicBezTo>
                  <a:cubicBezTo>
                    <a:pt x="21424" y="26456"/>
                    <a:pt x="23447" y="24739"/>
                    <a:pt x="25268" y="23125"/>
                  </a:cubicBezTo>
                  <a:cubicBezTo>
                    <a:pt x="26882" y="21713"/>
                    <a:pt x="28547" y="20345"/>
                    <a:pt x="30271" y="19030"/>
                  </a:cubicBezTo>
                  <a:cubicBezTo>
                    <a:pt x="31989" y="17721"/>
                    <a:pt x="33758" y="16457"/>
                    <a:pt x="35573" y="15239"/>
                  </a:cubicBezTo>
                  <a:cubicBezTo>
                    <a:pt x="41639" y="11001"/>
                    <a:pt x="48911" y="7515"/>
                    <a:pt x="57408" y="4787"/>
                  </a:cubicBezTo>
                  <a:cubicBezTo>
                    <a:pt x="65898" y="2059"/>
                    <a:pt x="74590" y="497"/>
                    <a:pt x="83482" y="89"/>
                  </a:cubicBezTo>
                  <a:cubicBezTo>
                    <a:pt x="92374" y="-313"/>
                    <a:pt x="100916" y="652"/>
                    <a:pt x="109102" y="2972"/>
                  </a:cubicBezTo>
                  <a:cubicBezTo>
                    <a:pt x="117288" y="5292"/>
                    <a:pt x="124112" y="9388"/>
                    <a:pt x="129569" y="15245"/>
                  </a:cubicBezTo>
                  <a:cubicBezTo>
                    <a:pt x="133205" y="19289"/>
                    <a:pt x="135882" y="23488"/>
                    <a:pt x="137600" y="27830"/>
                  </a:cubicBezTo>
                  <a:cubicBezTo>
                    <a:pt x="139317" y="32171"/>
                    <a:pt x="140886" y="36870"/>
                    <a:pt x="142298" y="41924"/>
                  </a:cubicBezTo>
                  <a:cubicBezTo>
                    <a:pt x="144923" y="51424"/>
                    <a:pt x="145124" y="60671"/>
                    <a:pt x="142908" y="69665"/>
                  </a:cubicBezTo>
                  <a:cubicBezTo>
                    <a:pt x="140678" y="78666"/>
                    <a:pt x="137042" y="87149"/>
                    <a:pt x="131987" y="95126"/>
                  </a:cubicBezTo>
                  <a:cubicBezTo>
                    <a:pt x="126932" y="103115"/>
                    <a:pt x="121073" y="110645"/>
                    <a:pt x="114403" y="117715"/>
                  </a:cubicBezTo>
                  <a:cubicBezTo>
                    <a:pt x="107728" y="124785"/>
                    <a:pt x="101162" y="131051"/>
                    <a:pt x="94694" y="136507"/>
                  </a:cubicBezTo>
                  <a:cubicBezTo>
                    <a:pt x="87008" y="142981"/>
                    <a:pt x="79632" y="149649"/>
                    <a:pt x="72561" y="156524"/>
                  </a:cubicBezTo>
                  <a:cubicBezTo>
                    <a:pt x="65484" y="163393"/>
                    <a:pt x="58717" y="170573"/>
                    <a:pt x="52242" y="178045"/>
                  </a:cubicBezTo>
                  <a:cubicBezTo>
                    <a:pt x="55678" y="178045"/>
                    <a:pt x="59015" y="177889"/>
                    <a:pt x="62249" y="177591"/>
                  </a:cubicBezTo>
                  <a:cubicBezTo>
                    <a:pt x="65484" y="177287"/>
                    <a:pt x="68815" y="177131"/>
                    <a:pt x="72256" y="177131"/>
                  </a:cubicBezTo>
                  <a:cubicBezTo>
                    <a:pt x="81952" y="177131"/>
                    <a:pt x="92517" y="177384"/>
                    <a:pt x="103943" y="177889"/>
                  </a:cubicBezTo>
                  <a:cubicBezTo>
                    <a:pt x="115356" y="178401"/>
                    <a:pt x="125927" y="177844"/>
                    <a:pt x="135629" y="176224"/>
                  </a:cubicBezTo>
                  <a:cubicBezTo>
                    <a:pt x="137645" y="177235"/>
                    <a:pt x="138455" y="178505"/>
                    <a:pt x="138053" y="180015"/>
                  </a:cubicBezTo>
                  <a:cubicBezTo>
                    <a:pt x="137645" y="181524"/>
                    <a:pt x="137950" y="183306"/>
                    <a:pt x="138961" y="185315"/>
                  </a:cubicBezTo>
                  <a:cubicBezTo>
                    <a:pt x="138961" y="187545"/>
                    <a:pt x="139116" y="189767"/>
                    <a:pt x="139414" y="191990"/>
                  </a:cubicBezTo>
                  <a:cubicBezTo>
                    <a:pt x="139719" y="194219"/>
                    <a:pt x="139868" y="196383"/>
                    <a:pt x="139868" y="198509"/>
                  </a:cubicBezTo>
                  <a:cubicBezTo>
                    <a:pt x="139868" y="200628"/>
                    <a:pt x="139615" y="202650"/>
                    <a:pt x="139110" y="204568"/>
                  </a:cubicBezTo>
                  <a:cubicBezTo>
                    <a:pt x="138604" y="206486"/>
                    <a:pt x="137444" y="208164"/>
                    <a:pt x="135623" y="209570"/>
                  </a:cubicBezTo>
                  <a:cubicBezTo>
                    <a:pt x="131378" y="209972"/>
                    <a:pt x="126925" y="210121"/>
                    <a:pt x="122285" y="210024"/>
                  </a:cubicBezTo>
                  <a:cubicBezTo>
                    <a:pt x="117631" y="209920"/>
                    <a:pt x="113185" y="209771"/>
                    <a:pt x="108946" y="209570"/>
                  </a:cubicBezTo>
                  <a:cubicBezTo>
                    <a:pt x="103684" y="209369"/>
                    <a:pt x="97876" y="209162"/>
                    <a:pt x="91512" y="208961"/>
                  </a:cubicBezTo>
                  <a:cubicBezTo>
                    <a:pt x="85141" y="208767"/>
                    <a:pt x="79230" y="208462"/>
                    <a:pt x="73773" y="208054"/>
                  </a:cubicBezTo>
                  <a:cubicBezTo>
                    <a:pt x="72153" y="207859"/>
                    <a:pt x="70442" y="207963"/>
                    <a:pt x="68620" y="208359"/>
                  </a:cubicBezTo>
                  <a:cubicBezTo>
                    <a:pt x="66799" y="208767"/>
                    <a:pt x="65082" y="208870"/>
                    <a:pt x="63468" y="208663"/>
                  </a:cubicBezTo>
                  <a:cubicBezTo>
                    <a:pt x="59015" y="208255"/>
                    <a:pt x="54167" y="208112"/>
                    <a:pt x="48911" y="208203"/>
                  </a:cubicBezTo>
                  <a:cubicBezTo>
                    <a:pt x="43655" y="208307"/>
                    <a:pt x="38347" y="208456"/>
                    <a:pt x="32993" y="208663"/>
                  </a:cubicBezTo>
                  <a:cubicBezTo>
                    <a:pt x="27633" y="208864"/>
                    <a:pt x="22384" y="209071"/>
                    <a:pt x="17225" y="209266"/>
                  </a:cubicBezTo>
                  <a:cubicBezTo>
                    <a:pt x="12072" y="209467"/>
                    <a:pt x="7373" y="209570"/>
                    <a:pt x="3128" y="209570"/>
                  </a:cubicBezTo>
                  <a:cubicBezTo>
                    <a:pt x="296" y="201490"/>
                    <a:pt x="-612" y="195223"/>
                    <a:pt x="399" y="190772"/>
                  </a:cubicBezTo>
                  <a:cubicBezTo>
                    <a:pt x="1404" y="186333"/>
                    <a:pt x="3018" y="182399"/>
                    <a:pt x="5247" y="178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3397660" y="5655808"/>
              <a:ext cx="154355" cy="213162"/>
            </a:xfrm>
            <a:custGeom>
              <a:avLst/>
              <a:gdLst/>
              <a:ahLst/>
              <a:cxnLst/>
              <a:rect l="l" t="t" r="r" b="b"/>
              <a:pathLst>
                <a:path w="154355" h="213162" extrusionOk="0">
                  <a:moveTo>
                    <a:pt x="113401" y="115806"/>
                  </a:moveTo>
                  <a:cubicBezTo>
                    <a:pt x="112999" y="115611"/>
                    <a:pt x="112695" y="115404"/>
                    <a:pt x="112494" y="115203"/>
                  </a:cubicBezTo>
                  <a:cubicBezTo>
                    <a:pt x="112293" y="115009"/>
                    <a:pt x="111995" y="114898"/>
                    <a:pt x="111586" y="114898"/>
                  </a:cubicBezTo>
                  <a:cubicBezTo>
                    <a:pt x="108962" y="112682"/>
                    <a:pt x="105578" y="110965"/>
                    <a:pt x="101430" y="109747"/>
                  </a:cubicBezTo>
                  <a:cubicBezTo>
                    <a:pt x="97289" y="108529"/>
                    <a:pt x="92895" y="107777"/>
                    <a:pt x="88248" y="107479"/>
                  </a:cubicBezTo>
                  <a:cubicBezTo>
                    <a:pt x="83601" y="107174"/>
                    <a:pt x="79051" y="107174"/>
                    <a:pt x="74605" y="107479"/>
                  </a:cubicBezTo>
                  <a:cubicBezTo>
                    <a:pt x="70152" y="107777"/>
                    <a:pt x="66419" y="108237"/>
                    <a:pt x="63386" y="108840"/>
                  </a:cubicBezTo>
                  <a:cubicBezTo>
                    <a:pt x="62783" y="109040"/>
                    <a:pt x="61610" y="109144"/>
                    <a:pt x="59899" y="109144"/>
                  </a:cubicBezTo>
                  <a:cubicBezTo>
                    <a:pt x="58175" y="109144"/>
                    <a:pt x="56412" y="109144"/>
                    <a:pt x="54597" y="109144"/>
                  </a:cubicBezTo>
                  <a:cubicBezTo>
                    <a:pt x="52770" y="109144"/>
                    <a:pt x="51000" y="109144"/>
                    <a:pt x="49283" y="109144"/>
                  </a:cubicBezTo>
                  <a:cubicBezTo>
                    <a:pt x="47565" y="109144"/>
                    <a:pt x="46399" y="109144"/>
                    <a:pt x="45796" y="109144"/>
                  </a:cubicBezTo>
                  <a:cubicBezTo>
                    <a:pt x="45388" y="109144"/>
                    <a:pt x="45193" y="107881"/>
                    <a:pt x="45193" y="105353"/>
                  </a:cubicBezTo>
                  <a:cubicBezTo>
                    <a:pt x="45193" y="102826"/>
                    <a:pt x="45284" y="100053"/>
                    <a:pt x="45491" y="97013"/>
                  </a:cubicBezTo>
                  <a:cubicBezTo>
                    <a:pt x="45699" y="93974"/>
                    <a:pt x="45848" y="91149"/>
                    <a:pt x="45952" y="88524"/>
                  </a:cubicBezTo>
                  <a:cubicBezTo>
                    <a:pt x="46055" y="85900"/>
                    <a:pt x="45900" y="84384"/>
                    <a:pt x="45491" y="83976"/>
                  </a:cubicBezTo>
                  <a:cubicBezTo>
                    <a:pt x="46302" y="83781"/>
                    <a:pt x="47364" y="83625"/>
                    <a:pt x="48680" y="83522"/>
                  </a:cubicBezTo>
                  <a:cubicBezTo>
                    <a:pt x="49989" y="83418"/>
                    <a:pt x="51409" y="83366"/>
                    <a:pt x="52919" y="83366"/>
                  </a:cubicBezTo>
                  <a:cubicBezTo>
                    <a:pt x="54442" y="83366"/>
                    <a:pt x="55900" y="83366"/>
                    <a:pt x="57320" y="83366"/>
                  </a:cubicBezTo>
                  <a:cubicBezTo>
                    <a:pt x="58732" y="83366"/>
                    <a:pt x="59847" y="83263"/>
                    <a:pt x="60651" y="83062"/>
                  </a:cubicBezTo>
                  <a:cubicBezTo>
                    <a:pt x="65097" y="81843"/>
                    <a:pt x="70807" y="80178"/>
                    <a:pt x="77781" y="78066"/>
                  </a:cubicBezTo>
                  <a:cubicBezTo>
                    <a:pt x="84761" y="75940"/>
                    <a:pt x="91527" y="73368"/>
                    <a:pt x="98099" y="70335"/>
                  </a:cubicBezTo>
                  <a:cubicBezTo>
                    <a:pt x="104671" y="67302"/>
                    <a:pt x="110271" y="63712"/>
                    <a:pt x="114931" y="59578"/>
                  </a:cubicBezTo>
                  <a:cubicBezTo>
                    <a:pt x="119578" y="55437"/>
                    <a:pt x="121898" y="50739"/>
                    <a:pt x="121898" y="45477"/>
                  </a:cubicBezTo>
                  <a:cubicBezTo>
                    <a:pt x="121898" y="42250"/>
                    <a:pt x="120887" y="39619"/>
                    <a:pt x="118865" y="37597"/>
                  </a:cubicBezTo>
                  <a:cubicBezTo>
                    <a:pt x="116849" y="35576"/>
                    <a:pt x="114419" y="33962"/>
                    <a:pt x="111586" y="32744"/>
                  </a:cubicBezTo>
                  <a:cubicBezTo>
                    <a:pt x="106939" y="30923"/>
                    <a:pt x="101839" y="29860"/>
                    <a:pt x="96278" y="29556"/>
                  </a:cubicBezTo>
                  <a:cubicBezTo>
                    <a:pt x="90717" y="29258"/>
                    <a:pt x="85616" y="29614"/>
                    <a:pt x="80969" y="30618"/>
                  </a:cubicBezTo>
                  <a:cubicBezTo>
                    <a:pt x="79751" y="31027"/>
                    <a:pt x="78241" y="31331"/>
                    <a:pt x="76420" y="31526"/>
                  </a:cubicBezTo>
                  <a:cubicBezTo>
                    <a:pt x="74598" y="31726"/>
                    <a:pt x="72732" y="31986"/>
                    <a:pt x="70807" y="32284"/>
                  </a:cubicBezTo>
                  <a:cubicBezTo>
                    <a:pt x="68888" y="32588"/>
                    <a:pt x="67067" y="32893"/>
                    <a:pt x="65350" y="33191"/>
                  </a:cubicBezTo>
                  <a:cubicBezTo>
                    <a:pt x="63626" y="33496"/>
                    <a:pt x="62368" y="33852"/>
                    <a:pt x="61558" y="34254"/>
                  </a:cubicBezTo>
                  <a:cubicBezTo>
                    <a:pt x="59329" y="35070"/>
                    <a:pt x="57358" y="35829"/>
                    <a:pt x="55641" y="36528"/>
                  </a:cubicBezTo>
                  <a:cubicBezTo>
                    <a:pt x="53923" y="37235"/>
                    <a:pt x="52258" y="37941"/>
                    <a:pt x="50644" y="38647"/>
                  </a:cubicBezTo>
                  <a:cubicBezTo>
                    <a:pt x="49017" y="39360"/>
                    <a:pt x="47351" y="40066"/>
                    <a:pt x="45641" y="40773"/>
                  </a:cubicBezTo>
                  <a:cubicBezTo>
                    <a:pt x="43923" y="41486"/>
                    <a:pt x="41953" y="42347"/>
                    <a:pt x="39730" y="43345"/>
                  </a:cubicBezTo>
                  <a:cubicBezTo>
                    <a:pt x="37299" y="44363"/>
                    <a:pt x="34875" y="45419"/>
                    <a:pt x="32451" y="46533"/>
                  </a:cubicBezTo>
                  <a:cubicBezTo>
                    <a:pt x="30021" y="47648"/>
                    <a:pt x="27396" y="48802"/>
                    <a:pt x="24564" y="50020"/>
                  </a:cubicBezTo>
                  <a:cubicBezTo>
                    <a:pt x="22140" y="51031"/>
                    <a:pt x="20221" y="50376"/>
                    <a:pt x="18802" y="48050"/>
                  </a:cubicBezTo>
                  <a:cubicBezTo>
                    <a:pt x="17389" y="45730"/>
                    <a:pt x="16274" y="42898"/>
                    <a:pt x="15471" y="39568"/>
                  </a:cubicBezTo>
                  <a:cubicBezTo>
                    <a:pt x="14660" y="36230"/>
                    <a:pt x="14110" y="32997"/>
                    <a:pt x="13805" y="29860"/>
                  </a:cubicBezTo>
                  <a:cubicBezTo>
                    <a:pt x="13500" y="26730"/>
                    <a:pt x="13448" y="24864"/>
                    <a:pt x="13649" y="24249"/>
                  </a:cubicBezTo>
                  <a:cubicBezTo>
                    <a:pt x="16683" y="22233"/>
                    <a:pt x="20325" y="20160"/>
                    <a:pt x="24564" y="18034"/>
                  </a:cubicBezTo>
                  <a:cubicBezTo>
                    <a:pt x="28815" y="15909"/>
                    <a:pt x="33106" y="13893"/>
                    <a:pt x="37448" y="11975"/>
                  </a:cubicBezTo>
                  <a:cubicBezTo>
                    <a:pt x="41791" y="10057"/>
                    <a:pt x="45887" y="8392"/>
                    <a:pt x="49730" y="6973"/>
                  </a:cubicBezTo>
                  <a:cubicBezTo>
                    <a:pt x="53561" y="5560"/>
                    <a:pt x="56600" y="4549"/>
                    <a:pt x="58823" y="3940"/>
                  </a:cubicBezTo>
                  <a:cubicBezTo>
                    <a:pt x="63470" y="2527"/>
                    <a:pt x="68227" y="1465"/>
                    <a:pt x="73069" y="758"/>
                  </a:cubicBezTo>
                  <a:cubicBezTo>
                    <a:pt x="77923" y="52"/>
                    <a:pt x="82972" y="-97"/>
                    <a:pt x="88235" y="298"/>
                  </a:cubicBezTo>
                  <a:lnTo>
                    <a:pt x="88539" y="0"/>
                  </a:lnTo>
                  <a:cubicBezTo>
                    <a:pt x="94398" y="603"/>
                    <a:pt x="100212" y="1510"/>
                    <a:pt x="105974" y="2728"/>
                  </a:cubicBezTo>
                  <a:cubicBezTo>
                    <a:pt x="111729" y="3933"/>
                    <a:pt x="117031" y="5806"/>
                    <a:pt x="121885" y="8340"/>
                  </a:cubicBezTo>
                  <a:cubicBezTo>
                    <a:pt x="126739" y="10867"/>
                    <a:pt x="131134" y="14146"/>
                    <a:pt x="135074" y="18190"/>
                  </a:cubicBezTo>
                  <a:cubicBezTo>
                    <a:pt x="139021" y="22233"/>
                    <a:pt x="142093" y="27184"/>
                    <a:pt x="144323" y="33048"/>
                  </a:cubicBezTo>
                  <a:cubicBezTo>
                    <a:pt x="146339" y="38096"/>
                    <a:pt x="147401" y="42548"/>
                    <a:pt x="147505" y="46385"/>
                  </a:cubicBezTo>
                  <a:cubicBezTo>
                    <a:pt x="147609" y="50227"/>
                    <a:pt x="147052" y="54569"/>
                    <a:pt x="145839" y="59422"/>
                  </a:cubicBezTo>
                  <a:cubicBezTo>
                    <a:pt x="144828" y="63265"/>
                    <a:pt x="143059" y="66797"/>
                    <a:pt x="140538" y="70030"/>
                  </a:cubicBezTo>
                  <a:cubicBezTo>
                    <a:pt x="138004" y="73270"/>
                    <a:pt x="135126" y="76148"/>
                    <a:pt x="131892" y="78675"/>
                  </a:cubicBezTo>
                  <a:cubicBezTo>
                    <a:pt x="128664" y="81208"/>
                    <a:pt x="125229" y="83528"/>
                    <a:pt x="121587" y="85641"/>
                  </a:cubicBezTo>
                  <a:cubicBezTo>
                    <a:pt x="117938" y="87766"/>
                    <a:pt x="114509" y="89633"/>
                    <a:pt x="111275" y="91253"/>
                  </a:cubicBezTo>
                  <a:cubicBezTo>
                    <a:pt x="117543" y="93073"/>
                    <a:pt x="123000" y="95147"/>
                    <a:pt x="127647" y="97467"/>
                  </a:cubicBezTo>
                  <a:cubicBezTo>
                    <a:pt x="132294" y="99793"/>
                    <a:pt x="136383" y="102470"/>
                    <a:pt x="139929" y="105509"/>
                  </a:cubicBezTo>
                  <a:cubicBezTo>
                    <a:pt x="143454" y="108535"/>
                    <a:pt x="146339" y="112080"/>
                    <a:pt x="148568" y="116117"/>
                  </a:cubicBezTo>
                  <a:cubicBezTo>
                    <a:pt x="150798" y="120160"/>
                    <a:pt x="152612" y="124910"/>
                    <a:pt x="154025" y="130366"/>
                  </a:cubicBezTo>
                  <a:cubicBezTo>
                    <a:pt x="155639" y="151381"/>
                    <a:pt x="151349" y="169014"/>
                    <a:pt x="141141" y="183263"/>
                  </a:cubicBezTo>
                  <a:cubicBezTo>
                    <a:pt x="130933" y="197507"/>
                    <a:pt x="115320" y="206961"/>
                    <a:pt x="94295" y="211607"/>
                  </a:cubicBezTo>
                  <a:cubicBezTo>
                    <a:pt x="88027" y="212826"/>
                    <a:pt x="82162" y="213324"/>
                    <a:pt x="76705" y="213117"/>
                  </a:cubicBezTo>
                  <a:cubicBezTo>
                    <a:pt x="74683" y="213117"/>
                    <a:pt x="72719" y="213013"/>
                    <a:pt x="70794" y="212819"/>
                  </a:cubicBezTo>
                  <a:cubicBezTo>
                    <a:pt x="68875" y="212618"/>
                    <a:pt x="66899" y="212411"/>
                    <a:pt x="64877" y="212210"/>
                  </a:cubicBezTo>
                  <a:cubicBezTo>
                    <a:pt x="59620" y="211808"/>
                    <a:pt x="53308" y="210246"/>
                    <a:pt x="45932" y="207518"/>
                  </a:cubicBezTo>
                  <a:cubicBezTo>
                    <a:pt x="38557" y="204790"/>
                    <a:pt x="31421" y="201907"/>
                    <a:pt x="24557" y="198874"/>
                  </a:cubicBezTo>
                  <a:cubicBezTo>
                    <a:pt x="16475" y="195238"/>
                    <a:pt x="8289" y="191292"/>
                    <a:pt x="0" y="187054"/>
                  </a:cubicBezTo>
                  <a:cubicBezTo>
                    <a:pt x="0" y="186646"/>
                    <a:pt x="104" y="185739"/>
                    <a:pt x="305" y="184326"/>
                  </a:cubicBezTo>
                  <a:cubicBezTo>
                    <a:pt x="499" y="182913"/>
                    <a:pt x="706" y="181397"/>
                    <a:pt x="907" y="179777"/>
                  </a:cubicBezTo>
                  <a:cubicBezTo>
                    <a:pt x="1102" y="178164"/>
                    <a:pt x="1309" y="176692"/>
                    <a:pt x="1510" y="175383"/>
                  </a:cubicBezTo>
                  <a:cubicBezTo>
                    <a:pt x="1711" y="174068"/>
                    <a:pt x="1918" y="173206"/>
                    <a:pt x="2119" y="172798"/>
                  </a:cubicBezTo>
                  <a:cubicBezTo>
                    <a:pt x="3325" y="169163"/>
                    <a:pt x="4543" y="166486"/>
                    <a:pt x="5755" y="164769"/>
                  </a:cubicBezTo>
                  <a:cubicBezTo>
                    <a:pt x="6961" y="163052"/>
                    <a:pt x="8179" y="161082"/>
                    <a:pt x="9391" y="158859"/>
                  </a:cubicBezTo>
                  <a:cubicBezTo>
                    <a:pt x="10597" y="159261"/>
                    <a:pt x="12878" y="160421"/>
                    <a:pt x="16209" y="162346"/>
                  </a:cubicBezTo>
                  <a:cubicBezTo>
                    <a:pt x="19547" y="164264"/>
                    <a:pt x="23384" y="166435"/>
                    <a:pt x="27733" y="168865"/>
                  </a:cubicBezTo>
                  <a:cubicBezTo>
                    <a:pt x="32075" y="171288"/>
                    <a:pt x="36573" y="173615"/>
                    <a:pt x="41220" y="175831"/>
                  </a:cubicBezTo>
                  <a:cubicBezTo>
                    <a:pt x="45867" y="178060"/>
                    <a:pt x="50216" y="179673"/>
                    <a:pt x="54260" y="180684"/>
                  </a:cubicBezTo>
                  <a:cubicBezTo>
                    <a:pt x="62751" y="183911"/>
                    <a:pt x="70982" y="185130"/>
                    <a:pt x="78973" y="184320"/>
                  </a:cubicBezTo>
                  <a:cubicBezTo>
                    <a:pt x="86958" y="183510"/>
                    <a:pt x="94126" y="181391"/>
                    <a:pt x="100497" y="177956"/>
                  </a:cubicBezTo>
                  <a:cubicBezTo>
                    <a:pt x="106875" y="174522"/>
                    <a:pt x="112267" y="170122"/>
                    <a:pt x="116726" y="164769"/>
                  </a:cubicBezTo>
                  <a:cubicBezTo>
                    <a:pt x="121172" y="159417"/>
                    <a:pt x="124153" y="153805"/>
                    <a:pt x="125670" y="147940"/>
                  </a:cubicBezTo>
                  <a:cubicBezTo>
                    <a:pt x="127180" y="142082"/>
                    <a:pt x="127038" y="136322"/>
                    <a:pt x="125216" y="130664"/>
                  </a:cubicBezTo>
                  <a:cubicBezTo>
                    <a:pt x="123415" y="125007"/>
                    <a:pt x="119474" y="120057"/>
                    <a:pt x="113401" y="115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2832894" y="4490139"/>
              <a:ext cx="157404" cy="220600"/>
            </a:xfrm>
            <a:custGeom>
              <a:avLst/>
              <a:gdLst/>
              <a:ahLst/>
              <a:cxnLst/>
              <a:rect l="l" t="t" r="r" b="b"/>
              <a:pathLst>
                <a:path w="157404" h="220600" extrusionOk="0">
                  <a:moveTo>
                    <a:pt x="139510" y="39003"/>
                  </a:moveTo>
                  <a:cubicBezTo>
                    <a:pt x="142135" y="45068"/>
                    <a:pt x="143198" y="50071"/>
                    <a:pt x="142692" y="54011"/>
                  </a:cubicBezTo>
                  <a:cubicBezTo>
                    <a:pt x="142187" y="57957"/>
                    <a:pt x="141733" y="61845"/>
                    <a:pt x="141331" y="65681"/>
                  </a:cubicBezTo>
                  <a:cubicBezTo>
                    <a:pt x="141130" y="67910"/>
                    <a:pt x="139918" y="70483"/>
                    <a:pt x="137695" y="73412"/>
                  </a:cubicBezTo>
                  <a:cubicBezTo>
                    <a:pt x="135466" y="76341"/>
                    <a:pt x="132847" y="79322"/>
                    <a:pt x="129814" y="82355"/>
                  </a:cubicBezTo>
                  <a:cubicBezTo>
                    <a:pt x="126781" y="85387"/>
                    <a:pt x="123748" y="88219"/>
                    <a:pt x="120721" y="90843"/>
                  </a:cubicBezTo>
                  <a:cubicBezTo>
                    <a:pt x="117688" y="93474"/>
                    <a:pt x="115264" y="95496"/>
                    <a:pt x="113443" y="96909"/>
                  </a:cubicBezTo>
                  <a:cubicBezTo>
                    <a:pt x="113845" y="97719"/>
                    <a:pt x="116372" y="99183"/>
                    <a:pt x="121019" y="101302"/>
                  </a:cubicBezTo>
                  <a:cubicBezTo>
                    <a:pt x="125666" y="103428"/>
                    <a:pt x="130670" y="106610"/>
                    <a:pt x="136030" y="110854"/>
                  </a:cubicBezTo>
                  <a:cubicBezTo>
                    <a:pt x="141383" y="115092"/>
                    <a:pt x="146283" y="120756"/>
                    <a:pt x="150736" y="127832"/>
                  </a:cubicBezTo>
                  <a:cubicBezTo>
                    <a:pt x="155175" y="134908"/>
                    <a:pt x="157405" y="143799"/>
                    <a:pt x="157405" y="154510"/>
                  </a:cubicBezTo>
                  <a:cubicBezTo>
                    <a:pt x="157405" y="155521"/>
                    <a:pt x="157301" y="156584"/>
                    <a:pt x="157100" y="157692"/>
                  </a:cubicBezTo>
                  <a:cubicBezTo>
                    <a:pt x="156899" y="158807"/>
                    <a:pt x="156795" y="159863"/>
                    <a:pt x="156795" y="160874"/>
                  </a:cubicBezTo>
                  <a:lnTo>
                    <a:pt x="156491" y="161178"/>
                  </a:lnTo>
                  <a:cubicBezTo>
                    <a:pt x="155882" y="170477"/>
                    <a:pt x="153004" y="178862"/>
                    <a:pt x="147851" y="186340"/>
                  </a:cubicBezTo>
                  <a:cubicBezTo>
                    <a:pt x="142699" y="193818"/>
                    <a:pt x="136328" y="200137"/>
                    <a:pt x="128745" y="205288"/>
                  </a:cubicBezTo>
                  <a:cubicBezTo>
                    <a:pt x="121168" y="210440"/>
                    <a:pt x="112827" y="214328"/>
                    <a:pt x="103734" y="216959"/>
                  </a:cubicBezTo>
                  <a:cubicBezTo>
                    <a:pt x="94641" y="219583"/>
                    <a:pt x="85846" y="220698"/>
                    <a:pt x="77356" y="220296"/>
                  </a:cubicBezTo>
                  <a:lnTo>
                    <a:pt x="77356" y="220601"/>
                  </a:lnTo>
                  <a:cubicBezTo>
                    <a:pt x="73720" y="220400"/>
                    <a:pt x="69779" y="219992"/>
                    <a:pt x="65534" y="219382"/>
                  </a:cubicBezTo>
                  <a:cubicBezTo>
                    <a:pt x="61289" y="218773"/>
                    <a:pt x="56992" y="217970"/>
                    <a:pt x="52649" y="216959"/>
                  </a:cubicBezTo>
                  <a:cubicBezTo>
                    <a:pt x="48301" y="215948"/>
                    <a:pt x="44107" y="214633"/>
                    <a:pt x="40069" y="213019"/>
                  </a:cubicBezTo>
                  <a:cubicBezTo>
                    <a:pt x="36025" y="211399"/>
                    <a:pt x="32486" y="209585"/>
                    <a:pt x="29460" y="207563"/>
                  </a:cubicBezTo>
                  <a:cubicBezTo>
                    <a:pt x="27839" y="206552"/>
                    <a:pt x="26375" y="205444"/>
                    <a:pt x="25059" y="204226"/>
                  </a:cubicBezTo>
                  <a:cubicBezTo>
                    <a:pt x="23743" y="203014"/>
                    <a:pt x="22279" y="201906"/>
                    <a:pt x="20665" y="200888"/>
                  </a:cubicBezTo>
                  <a:cubicBezTo>
                    <a:pt x="17431" y="198672"/>
                    <a:pt x="14702" y="196145"/>
                    <a:pt x="12479" y="193313"/>
                  </a:cubicBezTo>
                  <a:cubicBezTo>
                    <a:pt x="10457" y="190689"/>
                    <a:pt x="8733" y="187857"/>
                    <a:pt x="7326" y="184824"/>
                  </a:cubicBezTo>
                  <a:cubicBezTo>
                    <a:pt x="5914" y="181791"/>
                    <a:pt x="4695" y="178765"/>
                    <a:pt x="3691" y="175733"/>
                  </a:cubicBezTo>
                  <a:cubicBezTo>
                    <a:pt x="-963" y="161386"/>
                    <a:pt x="-1216" y="148704"/>
                    <a:pt x="2932" y="137688"/>
                  </a:cubicBezTo>
                  <a:cubicBezTo>
                    <a:pt x="7074" y="126678"/>
                    <a:pt x="14300" y="116524"/>
                    <a:pt x="24605" y="107225"/>
                  </a:cubicBezTo>
                  <a:cubicBezTo>
                    <a:pt x="26219" y="105605"/>
                    <a:pt x="28047" y="104043"/>
                    <a:pt x="30062" y="102527"/>
                  </a:cubicBezTo>
                  <a:cubicBezTo>
                    <a:pt x="32078" y="101011"/>
                    <a:pt x="34107" y="99851"/>
                    <a:pt x="36129" y="99041"/>
                  </a:cubicBezTo>
                  <a:cubicBezTo>
                    <a:pt x="33504" y="96825"/>
                    <a:pt x="31022" y="94038"/>
                    <a:pt x="28701" y="90707"/>
                  </a:cubicBezTo>
                  <a:cubicBezTo>
                    <a:pt x="26375" y="87370"/>
                    <a:pt x="24203" y="84292"/>
                    <a:pt x="22188" y="81460"/>
                  </a:cubicBezTo>
                  <a:cubicBezTo>
                    <a:pt x="16322" y="72771"/>
                    <a:pt x="13438" y="64081"/>
                    <a:pt x="13542" y="55391"/>
                  </a:cubicBezTo>
                  <a:cubicBezTo>
                    <a:pt x="13646" y="46701"/>
                    <a:pt x="15869" y="38718"/>
                    <a:pt x="20218" y="31441"/>
                  </a:cubicBezTo>
                  <a:cubicBezTo>
                    <a:pt x="24560" y="24163"/>
                    <a:pt x="30523" y="17949"/>
                    <a:pt x="38106" y="12797"/>
                  </a:cubicBezTo>
                  <a:cubicBezTo>
                    <a:pt x="45682" y="7646"/>
                    <a:pt x="53920" y="4263"/>
                    <a:pt x="62818" y="2643"/>
                  </a:cubicBezTo>
                  <a:cubicBezTo>
                    <a:pt x="66046" y="2040"/>
                    <a:pt x="69384" y="1386"/>
                    <a:pt x="72825" y="673"/>
                  </a:cubicBezTo>
                  <a:cubicBezTo>
                    <a:pt x="76260" y="-33"/>
                    <a:pt x="79695" y="-182"/>
                    <a:pt x="83137" y="219"/>
                  </a:cubicBezTo>
                  <a:cubicBezTo>
                    <a:pt x="93850" y="1431"/>
                    <a:pt x="102639" y="3505"/>
                    <a:pt x="109515" y="6434"/>
                  </a:cubicBezTo>
                  <a:cubicBezTo>
                    <a:pt x="116385" y="9363"/>
                    <a:pt x="121894" y="12700"/>
                    <a:pt x="126042" y="16439"/>
                  </a:cubicBezTo>
                  <a:cubicBezTo>
                    <a:pt x="130184" y="20185"/>
                    <a:pt x="133217" y="24073"/>
                    <a:pt x="135142" y="28110"/>
                  </a:cubicBezTo>
                  <a:cubicBezTo>
                    <a:pt x="137034" y="32134"/>
                    <a:pt x="138499" y="35769"/>
                    <a:pt x="139510" y="39003"/>
                  </a:cubicBezTo>
                  <a:close/>
                  <a:moveTo>
                    <a:pt x="127688" y="152074"/>
                  </a:moveTo>
                  <a:cubicBezTo>
                    <a:pt x="127688" y="146417"/>
                    <a:pt x="126016" y="141362"/>
                    <a:pt x="122685" y="136917"/>
                  </a:cubicBezTo>
                  <a:cubicBezTo>
                    <a:pt x="119347" y="132472"/>
                    <a:pt x="115206" y="128732"/>
                    <a:pt x="110254" y="125700"/>
                  </a:cubicBezTo>
                  <a:cubicBezTo>
                    <a:pt x="105296" y="122667"/>
                    <a:pt x="99943" y="120295"/>
                    <a:pt x="94187" y="118578"/>
                  </a:cubicBezTo>
                  <a:cubicBezTo>
                    <a:pt x="88425" y="116861"/>
                    <a:pt x="83117" y="115902"/>
                    <a:pt x="78269" y="115695"/>
                  </a:cubicBezTo>
                  <a:cubicBezTo>
                    <a:pt x="71600" y="115293"/>
                    <a:pt x="66040" y="116356"/>
                    <a:pt x="61593" y="118876"/>
                  </a:cubicBezTo>
                  <a:cubicBezTo>
                    <a:pt x="57141" y="121404"/>
                    <a:pt x="52500" y="124689"/>
                    <a:pt x="47646" y="128732"/>
                  </a:cubicBezTo>
                  <a:cubicBezTo>
                    <a:pt x="43401" y="132173"/>
                    <a:pt x="40167" y="136262"/>
                    <a:pt x="37944" y="141006"/>
                  </a:cubicBezTo>
                  <a:cubicBezTo>
                    <a:pt x="35714" y="145756"/>
                    <a:pt x="34308" y="150855"/>
                    <a:pt x="33705" y="156318"/>
                  </a:cubicBezTo>
                  <a:cubicBezTo>
                    <a:pt x="32687" y="164807"/>
                    <a:pt x="34308" y="171832"/>
                    <a:pt x="38553" y="177385"/>
                  </a:cubicBezTo>
                  <a:cubicBezTo>
                    <a:pt x="42798" y="182945"/>
                    <a:pt x="48411" y="187034"/>
                    <a:pt x="55378" y="189665"/>
                  </a:cubicBezTo>
                  <a:cubicBezTo>
                    <a:pt x="62352" y="192296"/>
                    <a:pt x="70032" y="193456"/>
                    <a:pt x="78425" y="193151"/>
                  </a:cubicBezTo>
                  <a:cubicBezTo>
                    <a:pt x="86812" y="192847"/>
                    <a:pt x="94647" y="191136"/>
                    <a:pt x="101926" y="187999"/>
                  </a:cubicBezTo>
                  <a:cubicBezTo>
                    <a:pt x="109204" y="184870"/>
                    <a:pt x="115316" y="180321"/>
                    <a:pt x="120268" y="174352"/>
                  </a:cubicBezTo>
                  <a:cubicBezTo>
                    <a:pt x="125213" y="168397"/>
                    <a:pt x="127688" y="160971"/>
                    <a:pt x="127688" y="152074"/>
                  </a:cubicBezTo>
                  <a:close/>
                  <a:moveTo>
                    <a:pt x="106767" y="33242"/>
                  </a:moveTo>
                  <a:cubicBezTo>
                    <a:pt x="103533" y="30410"/>
                    <a:pt x="99994" y="28388"/>
                    <a:pt x="96158" y="27177"/>
                  </a:cubicBezTo>
                  <a:cubicBezTo>
                    <a:pt x="92314" y="25965"/>
                    <a:pt x="88276" y="25259"/>
                    <a:pt x="84031" y="25058"/>
                  </a:cubicBezTo>
                  <a:lnTo>
                    <a:pt x="83727" y="25362"/>
                  </a:lnTo>
                  <a:cubicBezTo>
                    <a:pt x="76040" y="24753"/>
                    <a:pt x="68613" y="26172"/>
                    <a:pt x="61438" y="29607"/>
                  </a:cubicBezTo>
                  <a:cubicBezTo>
                    <a:pt x="54257" y="33048"/>
                    <a:pt x="48754" y="37538"/>
                    <a:pt x="44911" y="43092"/>
                  </a:cubicBezTo>
                  <a:cubicBezTo>
                    <a:pt x="41068" y="48652"/>
                    <a:pt x="39551" y="54717"/>
                    <a:pt x="40361" y="61281"/>
                  </a:cubicBezTo>
                  <a:cubicBezTo>
                    <a:pt x="41171" y="67852"/>
                    <a:pt x="45715" y="74067"/>
                    <a:pt x="54004" y="79924"/>
                  </a:cubicBezTo>
                  <a:cubicBezTo>
                    <a:pt x="58651" y="81745"/>
                    <a:pt x="62494" y="82607"/>
                    <a:pt x="65527" y="82497"/>
                  </a:cubicBezTo>
                  <a:cubicBezTo>
                    <a:pt x="68561" y="82400"/>
                    <a:pt x="72598" y="82147"/>
                    <a:pt x="77660" y="81739"/>
                  </a:cubicBezTo>
                  <a:cubicBezTo>
                    <a:pt x="81095" y="81538"/>
                    <a:pt x="84939" y="80527"/>
                    <a:pt x="89184" y="78706"/>
                  </a:cubicBezTo>
                  <a:cubicBezTo>
                    <a:pt x="93422" y="76885"/>
                    <a:pt x="97415" y="74611"/>
                    <a:pt x="101161" y="71883"/>
                  </a:cubicBezTo>
                  <a:cubicBezTo>
                    <a:pt x="104894" y="69148"/>
                    <a:pt x="108083" y="66025"/>
                    <a:pt x="110714" y="62480"/>
                  </a:cubicBezTo>
                  <a:cubicBezTo>
                    <a:pt x="113339" y="58942"/>
                    <a:pt x="114759" y="55255"/>
                    <a:pt x="114959" y="51412"/>
                  </a:cubicBezTo>
                  <a:cubicBezTo>
                    <a:pt x="114959" y="50200"/>
                    <a:pt x="114804" y="48684"/>
                    <a:pt x="114506" y="46863"/>
                  </a:cubicBezTo>
                  <a:cubicBezTo>
                    <a:pt x="114201" y="45042"/>
                    <a:pt x="113696" y="43228"/>
                    <a:pt x="112989" y="41407"/>
                  </a:cubicBezTo>
                  <a:cubicBezTo>
                    <a:pt x="112276" y="39586"/>
                    <a:pt x="111369" y="37921"/>
                    <a:pt x="110261" y="36404"/>
                  </a:cubicBezTo>
                  <a:cubicBezTo>
                    <a:pt x="109139" y="34907"/>
                    <a:pt x="107979" y="33845"/>
                    <a:pt x="106767" y="33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3388307" y="4483069"/>
              <a:ext cx="147512" cy="219778"/>
            </a:xfrm>
            <a:custGeom>
              <a:avLst/>
              <a:gdLst/>
              <a:ahLst/>
              <a:cxnLst/>
              <a:rect l="l" t="t" r="r" b="b"/>
              <a:pathLst>
                <a:path w="147512" h="219778" extrusionOk="0">
                  <a:moveTo>
                    <a:pt x="80504" y="181280"/>
                  </a:moveTo>
                  <a:cubicBezTo>
                    <a:pt x="84347" y="177846"/>
                    <a:pt x="87679" y="174561"/>
                    <a:pt x="90511" y="171424"/>
                  </a:cubicBezTo>
                  <a:cubicBezTo>
                    <a:pt x="93343" y="168294"/>
                    <a:pt x="95767" y="164964"/>
                    <a:pt x="97789" y="161419"/>
                  </a:cubicBezTo>
                  <a:cubicBezTo>
                    <a:pt x="99811" y="157887"/>
                    <a:pt x="101529" y="154096"/>
                    <a:pt x="102948" y="150053"/>
                  </a:cubicBezTo>
                  <a:cubicBezTo>
                    <a:pt x="104361" y="146009"/>
                    <a:pt x="105677" y="141467"/>
                    <a:pt x="106882" y="136412"/>
                  </a:cubicBezTo>
                  <a:cubicBezTo>
                    <a:pt x="106681" y="136412"/>
                    <a:pt x="106584" y="135959"/>
                    <a:pt x="106584" y="135051"/>
                  </a:cubicBezTo>
                  <a:cubicBezTo>
                    <a:pt x="106584" y="134144"/>
                    <a:pt x="106630" y="133133"/>
                    <a:pt x="106740" y="132019"/>
                  </a:cubicBezTo>
                  <a:cubicBezTo>
                    <a:pt x="106831" y="130911"/>
                    <a:pt x="106882" y="129446"/>
                    <a:pt x="106882" y="127625"/>
                  </a:cubicBezTo>
                  <a:cubicBezTo>
                    <a:pt x="104050" y="130457"/>
                    <a:pt x="100972" y="132881"/>
                    <a:pt x="97640" y="134902"/>
                  </a:cubicBezTo>
                  <a:cubicBezTo>
                    <a:pt x="94302" y="136924"/>
                    <a:pt x="90919" y="138745"/>
                    <a:pt x="87484" y="140359"/>
                  </a:cubicBezTo>
                  <a:cubicBezTo>
                    <a:pt x="83032" y="142588"/>
                    <a:pt x="77672" y="144150"/>
                    <a:pt x="71411" y="145057"/>
                  </a:cubicBezTo>
                  <a:cubicBezTo>
                    <a:pt x="65144" y="145964"/>
                    <a:pt x="58727" y="146068"/>
                    <a:pt x="52155" y="145361"/>
                  </a:cubicBezTo>
                  <a:cubicBezTo>
                    <a:pt x="45583" y="144655"/>
                    <a:pt x="39063" y="142938"/>
                    <a:pt x="32595" y="140210"/>
                  </a:cubicBezTo>
                  <a:cubicBezTo>
                    <a:pt x="26127" y="137475"/>
                    <a:pt x="20417" y="133535"/>
                    <a:pt x="15465" y="128384"/>
                  </a:cubicBezTo>
                  <a:cubicBezTo>
                    <a:pt x="10507" y="123232"/>
                    <a:pt x="6567" y="116668"/>
                    <a:pt x="3644" y="108678"/>
                  </a:cubicBezTo>
                  <a:cubicBezTo>
                    <a:pt x="714" y="100694"/>
                    <a:pt x="-452" y="91149"/>
                    <a:pt x="157" y="80029"/>
                  </a:cubicBezTo>
                  <a:cubicBezTo>
                    <a:pt x="954" y="62442"/>
                    <a:pt x="5154" y="47693"/>
                    <a:pt x="12737" y="35770"/>
                  </a:cubicBezTo>
                  <a:cubicBezTo>
                    <a:pt x="20320" y="23847"/>
                    <a:pt x="29568" y="14904"/>
                    <a:pt x="40483" y="8943"/>
                  </a:cubicBezTo>
                  <a:cubicBezTo>
                    <a:pt x="51397" y="2981"/>
                    <a:pt x="63122" y="0"/>
                    <a:pt x="75650" y="0"/>
                  </a:cubicBezTo>
                  <a:cubicBezTo>
                    <a:pt x="88184" y="0"/>
                    <a:pt x="99753" y="3182"/>
                    <a:pt x="110376" y="9552"/>
                  </a:cubicBezTo>
                  <a:cubicBezTo>
                    <a:pt x="120985" y="15915"/>
                    <a:pt x="129826" y="25519"/>
                    <a:pt x="136903" y="38349"/>
                  </a:cubicBezTo>
                  <a:cubicBezTo>
                    <a:pt x="143974" y="51186"/>
                    <a:pt x="147513" y="67406"/>
                    <a:pt x="147513" y="87002"/>
                  </a:cubicBezTo>
                  <a:lnTo>
                    <a:pt x="147215" y="87306"/>
                  </a:lnTo>
                  <a:cubicBezTo>
                    <a:pt x="147215" y="98828"/>
                    <a:pt x="146152" y="110395"/>
                    <a:pt x="144026" y="122014"/>
                  </a:cubicBezTo>
                  <a:cubicBezTo>
                    <a:pt x="141900" y="133639"/>
                    <a:pt x="138621" y="144752"/>
                    <a:pt x="134175" y="155360"/>
                  </a:cubicBezTo>
                  <a:cubicBezTo>
                    <a:pt x="129722" y="165968"/>
                    <a:pt x="123863" y="175720"/>
                    <a:pt x="116585" y="184618"/>
                  </a:cubicBezTo>
                  <a:cubicBezTo>
                    <a:pt x="109306" y="193515"/>
                    <a:pt x="100511" y="200889"/>
                    <a:pt x="90206" y="206747"/>
                  </a:cubicBezTo>
                  <a:cubicBezTo>
                    <a:pt x="88787" y="207557"/>
                    <a:pt x="86609" y="208516"/>
                    <a:pt x="83686" y="209624"/>
                  </a:cubicBezTo>
                  <a:cubicBezTo>
                    <a:pt x="80757" y="210739"/>
                    <a:pt x="77717" y="211802"/>
                    <a:pt x="74593" y="212806"/>
                  </a:cubicBezTo>
                  <a:cubicBezTo>
                    <a:pt x="71456" y="213823"/>
                    <a:pt x="68423" y="214776"/>
                    <a:pt x="65500" y="215690"/>
                  </a:cubicBezTo>
                  <a:cubicBezTo>
                    <a:pt x="62571" y="216597"/>
                    <a:pt x="60289" y="217154"/>
                    <a:pt x="58675" y="217355"/>
                  </a:cubicBezTo>
                  <a:cubicBezTo>
                    <a:pt x="55843" y="217964"/>
                    <a:pt x="52654" y="218418"/>
                    <a:pt x="49122" y="218716"/>
                  </a:cubicBezTo>
                  <a:cubicBezTo>
                    <a:pt x="45583" y="219020"/>
                    <a:pt x="42155" y="219273"/>
                    <a:pt x="38817" y="219474"/>
                  </a:cubicBezTo>
                  <a:cubicBezTo>
                    <a:pt x="35479" y="219675"/>
                    <a:pt x="32491" y="219779"/>
                    <a:pt x="29867" y="219779"/>
                  </a:cubicBezTo>
                  <a:cubicBezTo>
                    <a:pt x="27242" y="219779"/>
                    <a:pt x="25317" y="219578"/>
                    <a:pt x="24111" y="219169"/>
                  </a:cubicBezTo>
                  <a:cubicBezTo>
                    <a:pt x="21681" y="218969"/>
                    <a:pt x="19808" y="217802"/>
                    <a:pt x="18499" y="215683"/>
                  </a:cubicBezTo>
                  <a:cubicBezTo>
                    <a:pt x="17183" y="213564"/>
                    <a:pt x="16373" y="211186"/>
                    <a:pt x="16068" y="208562"/>
                  </a:cubicBezTo>
                  <a:cubicBezTo>
                    <a:pt x="15770" y="205937"/>
                    <a:pt x="15926" y="203410"/>
                    <a:pt x="16528" y="200980"/>
                  </a:cubicBezTo>
                  <a:cubicBezTo>
                    <a:pt x="17131" y="198556"/>
                    <a:pt x="18038" y="196936"/>
                    <a:pt x="19257" y="196133"/>
                  </a:cubicBezTo>
                  <a:cubicBezTo>
                    <a:pt x="32388" y="195932"/>
                    <a:pt x="44274" y="194869"/>
                    <a:pt x="54884" y="192951"/>
                  </a:cubicBezTo>
                  <a:cubicBezTo>
                    <a:pt x="65500" y="191033"/>
                    <a:pt x="74029" y="187145"/>
                    <a:pt x="80504" y="181280"/>
                  </a:cubicBezTo>
                  <a:close/>
                  <a:moveTo>
                    <a:pt x="29867" y="90028"/>
                  </a:moveTo>
                  <a:cubicBezTo>
                    <a:pt x="30677" y="96696"/>
                    <a:pt x="33055" y="102152"/>
                    <a:pt x="36996" y="106397"/>
                  </a:cubicBezTo>
                  <a:cubicBezTo>
                    <a:pt x="40930" y="110641"/>
                    <a:pt x="45681" y="113777"/>
                    <a:pt x="51241" y="115799"/>
                  </a:cubicBezTo>
                  <a:cubicBezTo>
                    <a:pt x="56802" y="117821"/>
                    <a:pt x="62810" y="118728"/>
                    <a:pt x="69279" y="118527"/>
                  </a:cubicBezTo>
                  <a:cubicBezTo>
                    <a:pt x="75747" y="118326"/>
                    <a:pt x="81865" y="116914"/>
                    <a:pt x="87620" y="114283"/>
                  </a:cubicBezTo>
                  <a:cubicBezTo>
                    <a:pt x="93382" y="111658"/>
                    <a:pt x="98392" y="107868"/>
                    <a:pt x="102631" y="102917"/>
                  </a:cubicBezTo>
                  <a:cubicBezTo>
                    <a:pt x="106869" y="97966"/>
                    <a:pt x="109598" y="91849"/>
                    <a:pt x="110816" y="84578"/>
                  </a:cubicBezTo>
                  <a:cubicBezTo>
                    <a:pt x="111627" y="80535"/>
                    <a:pt x="112035" y="76193"/>
                    <a:pt x="112035" y="71540"/>
                  </a:cubicBezTo>
                  <a:cubicBezTo>
                    <a:pt x="112035" y="66894"/>
                    <a:pt x="111523" y="62546"/>
                    <a:pt x="110512" y="58509"/>
                  </a:cubicBezTo>
                  <a:cubicBezTo>
                    <a:pt x="109306" y="53046"/>
                    <a:pt x="107433" y="48050"/>
                    <a:pt x="104912" y="43501"/>
                  </a:cubicBezTo>
                  <a:cubicBezTo>
                    <a:pt x="102378" y="38952"/>
                    <a:pt x="99189" y="35271"/>
                    <a:pt x="95359" y="32433"/>
                  </a:cubicBezTo>
                  <a:cubicBezTo>
                    <a:pt x="91516" y="29608"/>
                    <a:pt x="87173" y="27735"/>
                    <a:pt x="82319" y="26828"/>
                  </a:cubicBezTo>
                  <a:cubicBezTo>
                    <a:pt x="77464" y="25920"/>
                    <a:pt x="72111" y="26374"/>
                    <a:pt x="66252" y="28195"/>
                  </a:cubicBezTo>
                  <a:cubicBezTo>
                    <a:pt x="63413" y="29005"/>
                    <a:pt x="60639" y="29815"/>
                    <a:pt x="57911" y="30618"/>
                  </a:cubicBezTo>
                  <a:cubicBezTo>
                    <a:pt x="55182" y="31428"/>
                    <a:pt x="52700" y="32640"/>
                    <a:pt x="50483" y="34254"/>
                  </a:cubicBezTo>
                  <a:cubicBezTo>
                    <a:pt x="46439" y="37086"/>
                    <a:pt x="42952" y="40676"/>
                    <a:pt x="40023" y="45017"/>
                  </a:cubicBezTo>
                  <a:cubicBezTo>
                    <a:pt x="37093" y="49365"/>
                    <a:pt x="34766" y="54063"/>
                    <a:pt x="33055" y="59111"/>
                  </a:cubicBezTo>
                  <a:cubicBezTo>
                    <a:pt x="31338" y="64166"/>
                    <a:pt x="30223" y="69376"/>
                    <a:pt x="29724" y="74722"/>
                  </a:cubicBezTo>
                  <a:cubicBezTo>
                    <a:pt x="29212" y="80081"/>
                    <a:pt x="29264" y="85174"/>
                    <a:pt x="29867" y="90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F5D05BF9-8BD0-3448-0FB9-AA5478FE21E6}"/>
              </a:ext>
            </a:extLst>
          </p:cNvPr>
          <p:cNvSpPr/>
          <p:nvPr/>
        </p:nvSpPr>
        <p:spPr>
          <a:xfrm>
            <a:off x="285844" y="667731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A2E2C1D4-AC1E-9FFF-ECC5-D3A700C3F8D6}"/>
              </a:ext>
            </a:extLst>
          </p:cNvPr>
          <p:cNvSpPr txBox="1"/>
          <p:nvPr/>
        </p:nvSpPr>
        <p:spPr>
          <a:xfrm>
            <a:off x="2088133" y="581018"/>
            <a:ext cx="68697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luỹ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i="1" dirty="0"/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2DEBB09-0FA1-A785-8EA6-D75EC73FA6B4}"/>
                  </a:ext>
                </a:extLst>
              </p:cNvPr>
              <p:cNvSpPr txBox="1"/>
              <p:nvPr/>
            </p:nvSpPr>
            <p:spPr>
              <a:xfrm>
                <a:off x="1761389" y="2080021"/>
                <a:ext cx="5416948" cy="1137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2DEBB09-0FA1-A785-8EA6-D75EC73FA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89" y="2080021"/>
                <a:ext cx="5416948" cy="1137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C6F09E81-6B26-3DFE-5C4C-36CB5CF9AF24}"/>
              </a:ext>
            </a:extLst>
          </p:cNvPr>
          <p:cNvSpPr txBox="1"/>
          <p:nvPr/>
        </p:nvSpPr>
        <p:spPr>
          <a:xfrm>
            <a:off x="1455663" y="253567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DA5411A4-71D1-35DA-6206-A6BC68B963BF}"/>
              </a:ext>
            </a:extLst>
          </p:cNvPr>
          <p:cNvSpPr txBox="1"/>
          <p:nvPr/>
        </p:nvSpPr>
        <p:spPr>
          <a:xfrm>
            <a:off x="1529151" y="420872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C4EAF42D-C8DD-3977-33F3-4BAAE7949F45}"/>
                  </a:ext>
                </a:extLst>
              </p:cNvPr>
              <p:cNvSpPr txBox="1"/>
              <p:nvPr/>
            </p:nvSpPr>
            <p:spPr>
              <a:xfrm>
                <a:off x="1818382" y="4213054"/>
                <a:ext cx="4857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2.4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C4EAF42D-C8DD-3977-33F3-4BAAE7949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82" y="4213054"/>
                <a:ext cx="48575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3" name="Google Shape;1453;p28"/>
          <p:cNvGrpSpPr/>
          <p:nvPr/>
        </p:nvGrpSpPr>
        <p:grpSpPr>
          <a:xfrm rot="-395521">
            <a:off x="7973371" y="1968302"/>
            <a:ext cx="2543029" cy="3606242"/>
            <a:chOff x="10401748" y="2883473"/>
            <a:chExt cx="6890482" cy="8533743"/>
          </a:xfrm>
        </p:grpSpPr>
        <p:sp>
          <p:nvSpPr>
            <p:cNvPr id="1454" name="Google Shape;1454;p28"/>
            <p:cNvSpPr/>
            <p:nvPr/>
          </p:nvSpPr>
          <p:spPr>
            <a:xfrm>
              <a:off x="16354945" y="5620316"/>
              <a:ext cx="937284" cy="5705941"/>
            </a:xfrm>
            <a:custGeom>
              <a:avLst/>
              <a:gdLst/>
              <a:ahLst/>
              <a:cxnLst/>
              <a:rect l="l" t="t" r="r" b="b"/>
              <a:pathLst>
                <a:path w="937284" h="5705941" extrusionOk="0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16891473" y="9275980"/>
              <a:ext cx="170" cy="6434"/>
            </a:xfrm>
            <a:custGeom>
              <a:avLst/>
              <a:gdLst/>
              <a:ahLst/>
              <a:cxnLst/>
              <a:rect l="l" t="t" r="r" b="b"/>
              <a:pathLst>
                <a:path w="170" h="6434" extrusionOk="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10401748" y="2883473"/>
              <a:ext cx="6888926" cy="8533743"/>
            </a:xfrm>
            <a:custGeom>
              <a:avLst/>
              <a:gdLst/>
              <a:ahLst/>
              <a:cxnLst/>
              <a:rect l="l" t="t" r="r" b="b"/>
              <a:pathLst>
                <a:path w="6888926" h="8533743" extrusionOk="0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11905967" y="4509440"/>
              <a:ext cx="3940616" cy="733363"/>
            </a:xfrm>
            <a:custGeom>
              <a:avLst/>
              <a:gdLst/>
              <a:ahLst/>
              <a:cxnLst/>
              <a:rect l="l" t="t" r="r" b="b"/>
              <a:pathLst>
                <a:path w="3940616" h="733363" extrusionOk="0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2" grpId="0"/>
      <p:bldP spid="91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Colorful Cute Illustrative Scrapbook Teacher About Me Creative Presentation">
  <a:themeElements>
    <a:clrScheme name="Custom 347">
      <a:dk1>
        <a:srgbClr val="000000"/>
      </a:dk1>
      <a:lt1>
        <a:srgbClr val="FFFFFF"/>
      </a:lt1>
      <a:dk2>
        <a:srgbClr val="C1D4E6"/>
      </a:dk2>
      <a:lt2>
        <a:srgbClr val="D9E1A2"/>
      </a:lt2>
      <a:accent1>
        <a:srgbClr val="6D92B6"/>
      </a:accent1>
      <a:accent2>
        <a:srgbClr val="8CA65C"/>
      </a:accent2>
      <a:accent3>
        <a:srgbClr val="E37364"/>
      </a:accent3>
      <a:accent4>
        <a:srgbClr val="FCE09F"/>
      </a:accent4>
      <a:accent5>
        <a:srgbClr val="FDCFB2"/>
      </a:accent5>
      <a:accent6>
        <a:srgbClr val="FFFFFF"/>
      </a:accent6>
      <a:hlink>
        <a:srgbClr val="E373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247</Words>
  <Application>Microsoft Office PowerPoint</Application>
  <PresentationFormat>On-screen Show (16:9)</PresentationFormat>
  <Paragraphs>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Calibri</vt:lpstr>
      <vt:lpstr>Times New Roman</vt:lpstr>
      <vt:lpstr>Open Sans</vt:lpstr>
      <vt:lpstr>Colorful Cute Illustrative Scrapbook Teacher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9</cp:revision>
  <dcterms:modified xsi:type="dcterms:W3CDTF">2024-10-17T01:50:34Z</dcterms:modified>
</cp:coreProperties>
</file>