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63" r:id="rId2"/>
    <p:sldId id="257" r:id="rId3"/>
    <p:sldId id="258" r:id="rId4"/>
    <p:sldId id="256" r:id="rId5"/>
    <p:sldId id="262" r:id="rId6"/>
    <p:sldId id="259" r:id="rId7"/>
    <p:sldId id="260" r:id="rId8"/>
    <p:sldId id="261" r:id="rId9"/>
    <p:sldId id="264" r:id="rId10"/>
    <p:sldId id="282" r:id="rId11"/>
    <p:sldId id="266" r:id="rId12"/>
    <p:sldId id="268" r:id="rId13"/>
    <p:sldId id="267" r:id="rId14"/>
    <p:sldId id="271" r:id="rId15"/>
    <p:sldId id="269" r:id="rId16"/>
    <p:sldId id="283" r:id="rId17"/>
    <p:sldId id="303" r:id="rId18"/>
    <p:sldId id="304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7eed9dbf_0_4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7eed9dbf_0_4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087eed9dbf_0_5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g1087eed9dbf_0_5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087eed9dbf_0_5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g1087eed9dbf_0_5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87eed9dbf_0_5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87eed9dbf_0_5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087eed9dbf_0_5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g1087eed9dbf_0_5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087eed9dbf_0_5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g1087eed9dbf_0_5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087eed9dbf_0_4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g1087eed9dbf_0_4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28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87eed9dbf_0_4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87eed9dbf_0_4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87eed9dbf_0_4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087eed9dbf_0_4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87eed9dbf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87eed9dbf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087eed9dbf_0_4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1087eed9dbf_0_4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87eed9dbf_0_4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1087eed9dbf_0_4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087eed9dbf_0_4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1087eed9dbf_0_4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087eed9dbf_0_4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1087eed9dbf_0_4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087eed9dbf_0_4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g1087eed9dbf_0_4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11" name="Google Shape;11;p2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2635742" y="-370077"/>
            <a:ext cx="3871749" cy="5883657"/>
            <a:chOff x="5271483" y="-740155"/>
            <a:chExt cx="7743498" cy="11767314"/>
          </a:xfrm>
        </p:grpSpPr>
        <p:sp>
          <p:nvSpPr>
            <p:cNvPr id="27" name="Google Shape;27;p2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98775" y="-376883"/>
              <a:ext cx="7078867" cy="11040738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02721" y="-380820"/>
              <a:ext cx="7064908" cy="11044843"/>
            </a:xfrm>
            <a:custGeom>
              <a:avLst/>
              <a:gdLst/>
              <a:ahLst/>
              <a:cxnLst/>
              <a:rect l="l" t="t" r="r" b="b"/>
              <a:pathLst>
                <a:path w="7064908" h="11044843" extrusionOk="0">
                  <a:moveTo>
                    <a:pt x="7016821" y="10765531"/>
                  </a:moveTo>
                  <a:cubicBezTo>
                    <a:pt x="7074191" y="10765531"/>
                    <a:pt x="7064845" y="10771132"/>
                    <a:pt x="7063597" y="10743644"/>
                  </a:cubicBezTo>
                  <a:cubicBezTo>
                    <a:pt x="7022918" y="10743690"/>
                    <a:pt x="7008276" y="10743644"/>
                    <a:pt x="6963313" y="10743714"/>
                  </a:cubicBezTo>
                  <a:cubicBezTo>
                    <a:pt x="6965454" y="10239532"/>
                    <a:pt x="6920962" y="10316113"/>
                    <a:pt x="7043941" y="10316396"/>
                  </a:cubicBezTo>
                  <a:cubicBezTo>
                    <a:pt x="7042717" y="10289896"/>
                    <a:pt x="7049378" y="10294508"/>
                    <a:pt x="7016821" y="10294508"/>
                  </a:cubicBezTo>
                  <a:cubicBezTo>
                    <a:pt x="6941913" y="10294508"/>
                    <a:pt x="6957074" y="10361394"/>
                    <a:pt x="6950412" y="9935911"/>
                  </a:cubicBezTo>
                  <a:cubicBezTo>
                    <a:pt x="6949164" y="9855164"/>
                    <a:pt x="6932191" y="9868791"/>
                    <a:pt x="7016821" y="9868791"/>
                  </a:cubicBezTo>
                  <a:cubicBezTo>
                    <a:pt x="7028451" y="9868791"/>
                    <a:pt x="7026215" y="9873192"/>
                    <a:pt x="7025296" y="9846950"/>
                  </a:cubicBezTo>
                  <a:cubicBezTo>
                    <a:pt x="6924187" y="9846950"/>
                    <a:pt x="6951424" y="9889807"/>
                    <a:pt x="6947092" y="9614428"/>
                  </a:cubicBezTo>
                  <a:cubicBezTo>
                    <a:pt x="6943279" y="9380047"/>
                    <a:pt x="6921432" y="9418361"/>
                    <a:pt x="7011313" y="9418385"/>
                  </a:cubicBezTo>
                  <a:cubicBezTo>
                    <a:pt x="7010418" y="9389178"/>
                    <a:pt x="7022730" y="9396686"/>
                    <a:pt x="6943537" y="9396427"/>
                  </a:cubicBezTo>
                  <a:cubicBezTo>
                    <a:pt x="6938924" y="9113682"/>
                    <a:pt x="6942219" y="9304619"/>
                    <a:pt x="6937958" y="8969250"/>
                  </a:cubicBezTo>
                  <a:cubicBezTo>
                    <a:pt x="7008982" y="8969085"/>
                    <a:pt x="6998318" y="8976452"/>
                    <a:pt x="6997494" y="8947316"/>
                  </a:cubicBezTo>
                  <a:cubicBezTo>
                    <a:pt x="6926329" y="8947339"/>
                    <a:pt x="6931390" y="9019355"/>
                    <a:pt x="6929390" y="8518326"/>
                  </a:cubicBezTo>
                  <a:cubicBezTo>
                    <a:pt x="6996953" y="8519079"/>
                    <a:pt x="6985842" y="8524163"/>
                    <a:pt x="6985112" y="8496839"/>
                  </a:cubicBezTo>
                  <a:cubicBezTo>
                    <a:pt x="6920914" y="8496628"/>
                    <a:pt x="6929319" y="8498392"/>
                    <a:pt x="6929296" y="8489967"/>
                  </a:cubicBezTo>
                  <a:cubicBezTo>
                    <a:pt x="6928990" y="8389144"/>
                    <a:pt x="6928542" y="8376860"/>
                    <a:pt x="6923693" y="8069239"/>
                  </a:cubicBezTo>
                  <a:cubicBezTo>
                    <a:pt x="6983510" y="8069874"/>
                    <a:pt x="6973670" y="8075005"/>
                    <a:pt x="6972917" y="8047728"/>
                  </a:cubicBezTo>
                  <a:cubicBezTo>
                    <a:pt x="6903471" y="8047446"/>
                    <a:pt x="6924187" y="8101951"/>
                    <a:pt x="6917666" y="7686801"/>
                  </a:cubicBezTo>
                  <a:cubicBezTo>
                    <a:pt x="6916395" y="7606124"/>
                    <a:pt x="6905189" y="7620103"/>
                    <a:pt x="6960958" y="7620715"/>
                  </a:cubicBezTo>
                  <a:cubicBezTo>
                    <a:pt x="6960158" y="7592803"/>
                    <a:pt x="6969127" y="7599370"/>
                    <a:pt x="6916325" y="7598052"/>
                  </a:cubicBezTo>
                  <a:cubicBezTo>
                    <a:pt x="6910816" y="7224062"/>
                    <a:pt x="6912464" y="7317283"/>
                    <a:pt x="6906884" y="7168262"/>
                  </a:cubicBezTo>
                  <a:cubicBezTo>
                    <a:pt x="6955403" y="7167980"/>
                    <a:pt x="6947446" y="7173839"/>
                    <a:pt x="6946551" y="7146233"/>
                  </a:cubicBezTo>
                  <a:cubicBezTo>
                    <a:pt x="6896573" y="7146398"/>
                    <a:pt x="6905683" y="7166897"/>
                    <a:pt x="6903754" y="7044282"/>
                  </a:cubicBezTo>
                  <a:cubicBezTo>
                    <a:pt x="6897679" y="6655183"/>
                    <a:pt x="6886898" y="6718727"/>
                    <a:pt x="6931885" y="6718091"/>
                  </a:cubicBezTo>
                  <a:cubicBezTo>
                    <a:pt x="6930872" y="6690697"/>
                    <a:pt x="6937394" y="6695993"/>
                    <a:pt x="6899281" y="6696722"/>
                  </a:cubicBezTo>
                  <a:cubicBezTo>
                    <a:pt x="6891512" y="6216121"/>
                    <a:pt x="6880542" y="6270745"/>
                    <a:pt x="6916607" y="6270651"/>
                  </a:cubicBezTo>
                  <a:cubicBezTo>
                    <a:pt x="6915901" y="6243139"/>
                    <a:pt x="6921456" y="6248740"/>
                    <a:pt x="6891512" y="6248811"/>
                  </a:cubicBezTo>
                  <a:cubicBezTo>
                    <a:pt x="6883720" y="5765998"/>
                    <a:pt x="6876186" y="5820669"/>
                    <a:pt x="6909262" y="5820386"/>
                  </a:cubicBezTo>
                  <a:cubicBezTo>
                    <a:pt x="6909027" y="5794121"/>
                    <a:pt x="6915171" y="5798429"/>
                    <a:pt x="6885038" y="5798735"/>
                  </a:cubicBezTo>
                  <a:cubicBezTo>
                    <a:pt x="6881813" y="5581604"/>
                    <a:pt x="6885509" y="5559293"/>
                    <a:pt x="6881248" y="5371134"/>
                  </a:cubicBezTo>
                  <a:cubicBezTo>
                    <a:pt x="6913829" y="5371134"/>
                    <a:pt x="6908321" y="5376782"/>
                    <a:pt x="6908461" y="5349270"/>
                  </a:cubicBezTo>
                  <a:cubicBezTo>
                    <a:pt x="6872067" y="5349294"/>
                    <a:pt x="6879789" y="5411425"/>
                    <a:pt x="6871714" y="4956265"/>
                  </a:cubicBezTo>
                  <a:cubicBezTo>
                    <a:pt x="6870961" y="4914326"/>
                    <a:pt x="6869665" y="4919834"/>
                    <a:pt x="6875316" y="4919881"/>
                  </a:cubicBezTo>
                  <a:cubicBezTo>
                    <a:pt x="6919667" y="4920304"/>
                    <a:pt x="6912134" y="4925858"/>
                    <a:pt x="6912487" y="4898346"/>
                  </a:cubicBezTo>
                  <a:cubicBezTo>
                    <a:pt x="6860697" y="4897970"/>
                    <a:pt x="6866818" y="4938967"/>
                    <a:pt x="6868112" y="4634829"/>
                  </a:cubicBezTo>
                  <a:cubicBezTo>
                    <a:pt x="6868724" y="4438715"/>
                    <a:pt x="6851680" y="4470981"/>
                    <a:pt x="6918984" y="4469592"/>
                  </a:cubicBezTo>
                  <a:cubicBezTo>
                    <a:pt x="6919432" y="4442198"/>
                    <a:pt x="6928165" y="4447305"/>
                    <a:pt x="6875151" y="4448835"/>
                  </a:cubicBezTo>
                  <a:cubicBezTo>
                    <a:pt x="6862557" y="4449188"/>
                    <a:pt x="6867688" y="4499387"/>
                    <a:pt x="6857495" y="4020740"/>
                  </a:cubicBezTo>
                  <a:cubicBezTo>
                    <a:pt x="6877199" y="4020387"/>
                    <a:pt x="6900175" y="4019940"/>
                    <a:pt x="6926117" y="4019634"/>
                  </a:cubicBezTo>
                  <a:cubicBezTo>
                    <a:pt x="6926517" y="3992263"/>
                    <a:pt x="6936664" y="3997417"/>
                    <a:pt x="6875245" y="3998570"/>
                  </a:cubicBezTo>
                  <a:cubicBezTo>
                    <a:pt x="6853729" y="3998947"/>
                    <a:pt x="6857072" y="4000924"/>
                    <a:pt x="6856906" y="3992639"/>
                  </a:cubicBezTo>
                  <a:cubicBezTo>
                    <a:pt x="6846501" y="3517969"/>
                    <a:pt x="6843087" y="3571581"/>
                    <a:pt x="6875339" y="3571911"/>
                  </a:cubicBezTo>
                  <a:cubicBezTo>
                    <a:pt x="6942855" y="3572734"/>
                    <a:pt x="6931438" y="3577959"/>
                    <a:pt x="6931650" y="3550588"/>
                  </a:cubicBezTo>
                  <a:cubicBezTo>
                    <a:pt x="6899587" y="3550353"/>
                    <a:pt x="6869854" y="3549976"/>
                    <a:pt x="6850079" y="3549765"/>
                  </a:cubicBezTo>
                  <a:cubicBezTo>
                    <a:pt x="6849279" y="3496835"/>
                    <a:pt x="6844383" y="3123223"/>
                    <a:pt x="6844359" y="3121575"/>
                  </a:cubicBezTo>
                  <a:cubicBezTo>
                    <a:pt x="6884402" y="3121434"/>
                    <a:pt x="6904342" y="3121317"/>
                    <a:pt x="6932709" y="3121246"/>
                  </a:cubicBezTo>
                  <a:cubicBezTo>
                    <a:pt x="6932615" y="3093710"/>
                    <a:pt x="6944339" y="3099288"/>
                    <a:pt x="6875362" y="3099570"/>
                  </a:cubicBezTo>
                  <a:cubicBezTo>
                    <a:pt x="6829504" y="3099759"/>
                    <a:pt x="6848526" y="3159984"/>
                    <a:pt x="6839086" y="2708213"/>
                  </a:cubicBezTo>
                  <a:cubicBezTo>
                    <a:pt x="6838168" y="2663968"/>
                    <a:pt x="6828774" y="2671052"/>
                    <a:pt x="6875245" y="2671923"/>
                  </a:cubicBezTo>
                  <a:cubicBezTo>
                    <a:pt x="6938264" y="2673099"/>
                    <a:pt x="6927836" y="2678300"/>
                    <a:pt x="6927295" y="2650906"/>
                  </a:cubicBezTo>
                  <a:cubicBezTo>
                    <a:pt x="6892148" y="2650483"/>
                    <a:pt x="6871596" y="2649918"/>
                    <a:pt x="6837908" y="2649424"/>
                  </a:cubicBezTo>
                  <a:cubicBezTo>
                    <a:pt x="6830234" y="2246675"/>
                    <a:pt x="6830140" y="2230436"/>
                    <a:pt x="6829999" y="2220717"/>
                  </a:cubicBezTo>
                  <a:cubicBezTo>
                    <a:pt x="6860697" y="2221211"/>
                    <a:pt x="6884874" y="2221893"/>
                    <a:pt x="6915289" y="2222387"/>
                  </a:cubicBezTo>
                  <a:cubicBezTo>
                    <a:pt x="6914276" y="2194734"/>
                    <a:pt x="6923128" y="2200736"/>
                    <a:pt x="6875598" y="2199700"/>
                  </a:cubicBezTo>
                  <a:cubicBezTo>
                    <a:pt x="6812131" y="2198335"/>
                    <a:pt x="6831717" y="2265479"/>
                    <a:pt x="6823666" y="1771134"/>
                  </a:cubicBezTo>
                  <a:cubicBezTo>
                    <a:pt x="6857283" y="1771770"/>
                    <a:pt x="6877929" y="1772523"/>
                    <a:pt x="6906696" y="1773205"/>
                  </a:cubicBezTo>
                  <a:cubicBezTo>
                    <a:pt x="6906531" y="1745623"/>
                    <a:pt x="6912770" y="1751530"/>
                    <a:pt x="6875668" y="1750518"/>
                  </a:cubicBezTo>
                  <a:cubicBezTo>
                    <a:pt x="6801914" y="1748400"/>
                    <a:pt x="6824325" y="1814603"/>
                    <a:pt x="6814321" y="1321270"/>
                  </a:cubicBezTo>
                  <a:cubicBezTo>
                    <a:pt x="6851915" y="1321905"/>
                    <a:pt x="6871125" y="1322752"/>
                    <a:pt x="6908155" y="1323647"/>
                  </a:cubicBezTo>
                  <a:cubicBezTo>
                    <a:pt x="6908485" y="1296041"/>
                    <a:pt x="6914700" y="1302042"/>
                    <a:pt x="6875668" y="1300865"/>
                  </a:cubicBezTo>
                  <a:cubicBezTo>
                    <a:pt x="6801561" y="1298747"/>
                    <a:pt x="6813991" y="1309032"/>
                    <a:pt x="6813285" y="1263586"/>
                  </a:cubicBezTo>
                  <a:cubicBezTo>
                    <a:pt x="6806011" y="795577"/>
                    <a:pt x="6793040" y="872158"/>
                    <a:pt x="6875457" y="871946"/>
                  </a:cubicBezTo>
                  <a:cubicBezTo>
                    <a:pt x="6922774" y="871805"/>
                    <a:pt x="6914817" y="877524"/>
                    <a:pt x="6915241" y="849989"/>
                  </a:cubicBezTo>
                  <a:cubicBezTo>
                    <a:pt x="6877411" y="850059"/>
                    <a:pt x="6854576" y="850177"/>
                    <a:pt x="6808576" y="850224"/>
                  </a:cubicBezTo>
                  <a:cubicBezTo>
                    <a:pt x="6805187" y="680492"/>
                    <a:pt x="6803256" y="672114"/>
                    <a:pt x="6802526" y="422906"/>
                  </a:cubicBezTo>
                  <a:cubicBezTo>
                    <a:pt x="6853234" y="423188"/>
                    <a:pt x="6872279" y="423682"/>
                    <a:pt x="6919902" y="424106"/>
                  </a:cubicBezTo>
                  <a:cubicBezTo>
                    <a:pt x="6920044" y="396476"/>
                    <a:pt x="6928919" y="402407"/>
                    <a:pt x="6875574" y="401724"/>
                  </a:cubicBezTo>
                  <a:cubicBezTo>
                    <a:pt x="6779056" y="400571"/>
                    <a:pt x="6803962" y="463291"/>
                    <a:pt x="6797253" y="60307"/>
                  </a:cubicBezTo>
                  <a:cubicBezTo>
                    <a:pt x="6766720" y="58189"/>
                    <a:pt x="6780916" y="15874"/>
                    <a:pt x="6783152" y="400924"/>
                  </a:cubicBezTo>
                  <a:cubicBezTo>
                    <a:pt x="6744568" y="400783"/>
                    <a:pt x="6463464" y="399630"/>
                    <a:pt x="6407624" y="399818"/>
                  </a:cubicBezTo>
                  <a:cubicBezTo>
                    <a:pt x="6398584" y="-3754"/>
                    <a:pt x="6418500" y="36773"/>
                    <a:pt x="6385213" y="35055"/>
                  </a:cubicBezTo>
                  <a:cubicBezTo>
                    <a:pt x="6389474" y="467127"/>
                    <a:pt x="6412120" y="399300"/>
                    <a:pt x="6310069" y="400736"/>
                  </a:cubicBezTo>
                  <a:cubicBezTo>
                    <a:pt x="6204511" y="402219"/>
                    <a:pt x="6202392" y="401466"/>
                    <a:pt x="6027787" y="401913"/>
                  </a:cubicBezTo>
                  <a:cubicBezTo>
                    <a:pt x="6013898" y="401936"/>
                    <a:pt x="6017311" y="417304"/>
                    <a:pt x="6015476" y="300008"/>
                  </a:cubicBezTo>
                  <a:cubicBezTo>
                    <a:pt x="6010650" y="-19499"/>
                    <a:pt x="6019313" y="18110"/>
                    <a:pt x="5991911" y="17121"/>
                  </a:cubicBezTo>
                  <a:cubicBezTo>
                    <a:pt x="5995372" y="246396"/>
                    <a:pt x="5996478" y="325072"/>
                    <a:pt x="5997937" y="401983"/>
                  </a:cubicBezTo>
                  <a:cubicBezTo>
                    <a:pt x="5910105" y="402148"/>
                    <a:pt x="5888801" y="402077"/>
                    <a:pt x="5624669" y="401889"/>
                  </a:cubicBezTo>
                  <a:cubicBezTo>
                    <a:pt x="5615064" y="-37691"/>
                    <a:pt x="5630036" y="7025"/>
                    <a:pt x="5599386" y="6390"/>
                  </a:cubicBezTo>
                  <a:cubicBezTo>
                    <a:pt x="5605907" y="433873"/>
                    <a:pt x="5605742" y="401866"/>
                    <a:pt x="5604071" y="401866"/>
                  </a:cubicBezTo>
                  <a:cubicBezTo>
                    <a:pt x="5461553" y="401866"/>
                    <a:pt x="5463106" y="399748"/>
                    <a:pt x="5321624" y="399748"/>
                  </a:cubicBezTo>
                  <a:cubicBezTo>
                    <a:pt x="5203495" y="399748"/>
                    <a:pt x="5234710" y="476565"/>
                    <a:pt x="5227507" y="1753"/>
                  </a:cubicBezTo>
                  <a:cubicBezTo>
                    <a:pt x="5201282" y="1589"/>
                    <a:pt x="5206296" y="-48658"/>
                    <a:pt x="5213570" y="400712"/>
                  </a:cubicBezTo>
                  <a:cubicBezTo>
                    <a:pt x="5015189" y="404760"/>
                    <a:pt x="5031079" y="403136"/>
                    <a:pt x="4840584" y="401654"/>
                  </a:cubicBezTo>
                  <a:cubicBezTo>
                    <a:pt x="4831450" y="-46234"/>
                    <a:pt x="4842091" y="1753"/>
                    <a:pt x="4813677" y="2012"/>
                  </a:cubicBezTo>
                  <a:cubicBezTo>
                    <a:pt x="4821422" y="469528"/>
                    <a:pt x="4845010" y="401371"/>
                    <a:pt x="4756825" y="401371"/>
                  </a:cubicBezTo>
                  <a:cubicBezTo>
                    <a:pt x="4392526" y="401371"/>
                    <a:pt x="4448648" y="433449"/>
                    <a:pt x="4446553" y="299961"/>
                  </a:cubicBezTo>
                  <a:cubicBezTo>
                    <a:pt x="4444105" y="142679"/>
                    <a:pt x="4443234" y="148068"/>
                    <a:pt x="4440903" y="7990"/>
                  </a:cubicBezTo>
                  <a:cubicBezTo>
                    <a:pt x="4413313" y="8602"/>
                    <a:pt x="4420540" y="-41362"/>
                    <a:pt x="4429015" y="402430"/>
                  </a:cubicBezTo>
                  <a:cubicBezTo>
                    <a:pt x="4334238" y="401960"/>
                    <a:pt x="4228303" y="397629"/>
                    <a:pt x="4055958" y="401324"/>
                  </a:cubicBezTo>
                  <a:cubicBezTo>
                    <a:pt x="4054828" y="271343"/>
                    <a:pt x="4050944" y="105212"/>
                    <a:pt x="4049508" y="18275"/>
                  </a:cubicBezTo>
                  <a:cubicBezTo>
                    <a:pt x="4017963" y="19240"/>
                    <a:pt x="4033218" y="-23782"/>
                    <a:pt x="4036678" y="401724"/>
                  </a:cubicBezTo>
                  <a:cubicBezTo>
                    <a:pt x="3868524" y="405208"/>
                    <a:pt x="3784482" y="400995"/>
                    <a:pt x="3661244" y="400571"/>
                  </a:cubicBezTo>
                  <a:cubicBezTo>
                    <a:pt x="3656748" y="200127"/>
                    <a:pt x="3658772" y="166472"/>
                    <a:pt x="3657124" y="31124"/>
                  </a:cubicBezTo>
                  <a:cubicBezTo>
                    <a:pt x="3631017" y="32019"/>
                    <a:pt x="3638197" y="12556"/>
                    <a:pt x="3638598" y="139596"/>
                  </a:cubicBezTo>
                  <a:cubicBezTo>
                    <a:pt x="3638880" y="230063"/>
                    <a:pt x="3640198" y="321001"/>
                    <a:pt x="3641964" y="400548"/>
                  </a:cubicBezTo>
                  <a:cubicBezTo>
                    <a:pt x="3624779" y="400524"/>
                    <a:pt x="3356457" y="400383"/>
                    <a:pt x="3344922" y="400359"/>
                  </a:cubicBezTo>
                  <a:cubicBezTo>
                    <a:pt x="3243742" y="400359"/>
                    <a:pt x="3270296" y="462256"/>
                    <a:pt x="3266553" y="45316"/>
                  </a:cubicBezTo>
                  <a:cubicBezTo>
                    <a:pt x="3240517" y="46304"/>
                    <a:pt x="3247744" y="29218"/>
                    <a:pt x="3247508" y="139525"/>
                  </a:cubicBezTo>
                  <a:cubicBezTo>
                    <a:pt x="3247320" y="227803"/>
                    <a:pt x="3248474" y="314717"/>
                    <a:pt x="3250522" y="400665"/>
                  </a:cubicBezTo>
                  <a:cubicBezTo>
                    <a:pt x="2886788" y="403442"/>
                    <a:pt x="3242259" y="400501"/>
                    <a:pt x="2878525" y="402854"/>
                  </a:cubicBezTo>
                  <a:cubicBezTo>
                    <a:pt x="2877748" y="328485"/>
                    <a:pt x="2876453" y="257481"/>
                    <a:pt x="2873252" y="60872"/>
                  </a:cubicBezTo>
                  <a:cubicBezTo>
                    <a:pt x="2846274" y="61978"/>
                    <a:pt x="2853406" y="26159"/>
                    <a:pt x="2857879" y="300314"/>
                  </a:cubicBezTo>
                  <a:cubicBezTo>
                    <a:pt x="2859951" y="431778"/>
                    <a:pt x="2933541" y="403466"/>
                    <a:pt x="2497794" y="403466"/>
                  </a:cubicBezTo>
                  <a:cubicBezTo>
                    <a:pt x="2481904" y="403466"/>
                    <a:pt x="2490190" y="442439"/>
                    <a:pt x="2480067" y="77535"/>
                  </a:cubicBezTo>
                  <a:cubicBezTo>
                    <a:pt x="2448287" y="78900"/>
                    <a:pt x="2465496" y="30913"/>
                    <a:pt x="2468038" y="403395"/>
                  </a:cubicBezTo>
                  <a:cubicBezTo>
                    <a:pt x="2348002" y="402783"/>
                    <a:pt x="2269586" y="395841"/>
                    <a:pt x="2092651" y="400618"/>
                  </a:cubicBezTo>
                  <a:cubicBezTo>
                    <a:pt x="2091168" y="331191"/>
                    <a:pt x="2091121" y="306056"/>
                    <a:pt x="2087213" y="95115"/>
                  </a:cubicBezTo>
                  <a:cubicBezTo>
                    <a:pt x="2061859" y="96292"/>
                    <a:pt x="2065908" y="48352"/>
                    <a:pt x="2073347" y="401160"/>
                  </a:cubicBezTo>
                  <a:cubicBezTo>
                    <a:pt x="1981396" y="403819"/>
                    <a:pt x="1885348" y="403466"/>
                    <a:pt x="1792101" y="402313"/>
                  </a:cubicBezTo>
                  <a:cubicBezTo>
                    <a:pt x="1673572" y="400971"/>
                    <a:pt x="1698690" y="457125"/>
                    <a:pt x="1697207" y="113355"/>
                  </a:cubicBezTo>
                  <a:cubicBezTo>
                    <a:pt x="1674066" y="114461"/>
                    <a:pt x="1674066" y="69533"/>
                    <a:pt x="1681364" y="401513"/>
                  </a:cubicBezTo>
                  <a:cubicBezTo>
                    <a:pt x="1660765" y="401466"/>
                    <a:pt x="1672724" y="401489"/>
                    <a:pt x="1368549" y="401419"/>
                  </a:cubicBezTo>
                  <a:cubicBezTo>
                    <a:pt x="1287285" y="401419"/>
                    <a:pt x="1307507" y="449311"/>
                    <a:pt x="1303011" y="132182"/>
                  </a:cubicBezTo>
                  <a:cubicBezTo>
                    <a:pt x="1274973" y="133430"/>
                    <a:pt x="1282459" y="92338"/>
                    <a:pt x="1287827" y="401207"/>
                  </a:cubicBezTo>
                  <a:cubicBezTo>
                    <a:pt x="1187541" y="400618"/>
                    <a:pt x="1173299" y="399253"/>
                    <a:pt x="915523" y="400571"/>
                  </a:cubicBezTo>
                  <a:cubicBezTo>
                    <a:pt x="913640" y="335216"/>
                    <a:pt x="912086" y="240112"/>
                    <a:pt x="912181" y="139831"/>
                  </a:cubicBezTo>
                  <a:cubicBezTo>
                    <a:pt x="887769" y="139878"/>
                    <a:pt x="891182" y="115708"/>
                    <a:pt x="894077" y="300337"/>
                  </a:cubicBezTo>
                  <a:cubicBezTo>
                    <a:pt x="896031" y="426436"/>
                    <a:pt x="915571" y="400807"/>
                    <a:pt x="803962" y="400807"/>
                  </a:cubicBezTo>
                  <a:cubicBezTo>
                    <a:pt x="664104" y="400807"/>
                    <a:pt x="663092" y="402925"/>
                    <a:pt x="524552" y="402948"/>
                  </a:cubicBezTo>
                  <a:cubicBezTo>
                    <a:pt x="522316" y="288311"/>
                    <a:pt x="522575" y="261576"/>
                    <a:pt x="519538" y="139760"/>
                  </a:cubicBezTo>
                  <a:cubicBezTo>
                    <a:pt x="492866" y="139878"/>
                    <a:pt x="499528" y="105894"/>
                    <a:pt x="505249" y="402925"/>
                  </a:cubicBezTo>
                  <a:cubicBezTo>
                    <a:pt x="503554" y="402925"/>
                    <a:pt x="132428" y="400265"/>
                    <a:pt x="130733" y="400242"/>
                  </a:cubicBezTo>
                  <a:cubicBezTo>
                    <a:pt x="128849" y="335686"/>
                    <a:pt x="127743" y="252633"/>
                    <a:pt x="126354" y="150304"/>
                  </a:cubicBezTo>
                  <a:cubicBezTo>
                    <a:pt x="100694" y="151787"/>
                    <a:pt x="106603" y="129923"/>
                    <a:pt x="109287" y="300314"/>
                  </a:cubicBezTo>
                  <a:cubicBezTo>
                    <a:pt x="111076" y="414927"/>
                    <a:pt x="116278" y="400053"/>
                    <a:pt x="98528" y="399771"/>
                  </a:cubicBezTo>
                  <a:cubicBezTo>
                    <a:pt x="-17059" y="398053"/>
                    <a:pt x="738" y="392005"/>
                    <a:pt x="1303" y="420717"/>
                  </a:cubicBezTo>
                  <a:cubicBezTo>
                    <a:pt x="51187" y="420905"/>
                    <a:pt x="78683" y="421399"/>
                    <a:pt x="112112" y="421870"/>
                  </a:cubicBezTo>
                  <a:cubicBezTo>
                    <a:pt x="120280" y="672679"/>
                    <a:pt x="118209" y="684328"/>
                    <a:pt x="119904" y="851824"/>
                  </a:cubicBezTo>
                  <a:cubicBezTo>
                    <a:pt x="85534" y="852154"/>
                    <a:pt x="57896" y="852507"/>
                    <a:pt x="8248" y="852672"/>
                  </a:cubicBezTo>
                  <a:cubicBezTo>
                    <a:pt x="8601" y="881266"/>
                    <a:pt x="-8160" y="875030"/>
                    <a:pt x="98481" y="873900"/>
                  </a:cubicBezTo>
                  <a:cubicBezTo>
                    <a:pt x="130003" y="873594"/>
                    <a:pt x="118162" y="814287"/>
                    <a:pt x="125295" y="1263845"/>
                  </a:cubicBezTo>
                  <a:cubicBezTo>
                    <a:pt x="126048" y="1311715"/>
                    <a:pt x="147047" y="1299759"/>
                    <a:pt x="12485" y="1299688"/>
                  </a:cubicBezTo>
                  <a:cubicBezTo>
                    <a:pt x="12674" y="1328824"/>
                    <a:pt x="-7948" y="1321529"/>
                    <a:pt x="126260" y="1321599"/>
                  </a:cubicBezTo>
                  <a:cubicBezTo>
                    <a:pt x="128167" y="1428470"/>
                    <a:pt x="132757" y="1580198"/>
                    <a:pt x="133016" y="1750189"/>
                  </a:cubicBezTo>
                  <a:cubicBezTo>
                    <a:pt x="93726" y="1750353"/>
                    <a:pt x="63311" y="1750612"/>
                    <a:pt x="14745" y="1750730"/>
                  </a:cubicBezTo>
                  <a:cubicBezTo>
                    <a:pt x="14840" y="1779254"/>
                    <a:pt x="-933" y="1772805"/>
                    <a:pt x="98434" y="1772264"/>
                  </a:cubicBezTo>
                  <a:cubicBezTo>
                    <a:pt x="147000" y="1772005"/>
                    <a:pt x="131698" y="1705685"/>
                    <a:pt x="139631" y="2199653"/>
                  </a:cubicBezTo>
                  <a:cubicBezTo>
                    <a:pt x="97069" y="2199865"/>
                    <a:pt x="66042" y="2200194"/>
                    <a:pt x="16111" y="2200359"/>
                  </a:cubicBezTo>
                  <a:cubicBezTo>
                    <a:pt x="16181" y="2229377"/>
                    <a:pt x="1280" y="2222458"/>
                    <a:pt x="98434" y="2221823"/>
                  </a:cubicBezTo>
                  <a:cubicBezTo>
                    <a:pt x="157122" y="2221423"/>
                    <a:pt x="139914" y="2171153"/>
                    <a:pt x="145822" y="2548013"/>
                  </a:cubicBezTo>
                  <a:cubicBezTo>
                    <a:pt x="147706" y="2668134"/>
                    <a:pt x="160912" y="2647588"/>
                    <a:pt x="98222" y="2648765"/>
                  </a:cubicBezTo>
                  <a:cubicBezTo>
                    <a:pt x="2834" y="2650553"/>
                    <a:pt x="17547" y="2642363"/>
                    <a:pt x="17688" y="2671782"/>
                  </a:cubicBezTo>
                  <a:cubicBezTo>
                    <a:pt x="75576" y="2671358"/>
                    <a:pt x="99752" y="2670464"/>
                    <a:pt x="148412" y="2669828"/>
                  </a:cubicBezTo>
                  <a:cubicBezTo>
                    <a:pt x="153991" y="2865872"/>
                    <a:pt x="152014" y="2776087"/>
                    <a:pt x="156463" y="3098276"/>
                  </a:cubicBezTo>
                  <a:cubicBezTo>
                    <a:pt x="109734" y="3098959"/>
                    <a:pt x="78424" y="3100347"/>
                    <a:pt x="20654" y="3100959"/>
                  </a:cubicBezTo>
                  <a:cubicBezTo>
                    <a:pt x="20890" y="3127836"/>
                    <a:pt x="5094" y="3123741"/>
                    <a:pt x="98575" y="3121364"/>
                  </a:cubicBezTo>
                  <a:cubicBezTo>
                    <a:pt x="177885" y="3119434"/>
                    <a:pt x="156510" y="3054149"/>
                    <a:pt x="163478" y="3548188"/>
                  </a:cubicBezTo>
                  <a:cubicBezTo>
                    <a:pt x="105591" y="3547905"/>
                    <a:pt x="88406" y="3547435"/>
                    <a:pt x="26351" y="3547199"/>
                  </a:cubicBezTo>
                  <a:cubicBezTo>
                    <a:pt x="26798" y="3576123"/>
                    <a:pt x="13356" y="3568781"/>
                    <a:pt x="98269" y="3569604"/>
                  </a:cubicBezTo>
                  <a:cubicBezTo>
                    <a:pt x="180475" y="3570357"/>
                    <a:pt x="163831" y="3549553"/>
                    <a:pt x="164726" y="3671721"/>
                  </a:cubicBezTo>
                  <a:cubicBezTo>
                    <a:pt x="167598" y="4064514"/>
                    <a:pt x="200250" y="3998876"/>
                    <a:pt x="98364" y="3999135"/>
                  </a:cubicBezTo>
                  <a:cubicBezTo>
                    <a:pt x="24256" y="3999253"/>
                    <a:pt x="35485" y="3991980"/>
                    <a:pt x="36215" y="4021093"/>
                  </a:cubicBezTo>
                  <a:cubicBezTo>
                    <a:pt x="73787" y="4021046"/>
                    <a:pt x="108015" y="4020952"/>
                    <a:pt x="170235" y="4020881"/>
                  </a:cubicBezTo>
                  <a:cubicBezTo>
                    <a:pt x="181393" y="4534689"/>
                    <a:pt x="191634" y="4449941"/>
                    <a:pt x="98458" y="4449070"/>
                  </a:cubicBezTo>
                  <a:cubicBezTo>
                    <a:pt x="37580" y="4448505"/>
                    <a:pt x="47585" y="4443069"/>
                    <a:pt x="48386" y="4470510"/>
                  </a:cubicBezTo>
                  <a:cubicBezTo>
                    <a:pt x="95939" y="4470816"/>
                    <a:pt x="121410" y="4471263"/>
                    <a:pt x="175013" y="4471475"/>
                  </a:cubicBezTo>
                  <a:cubicBezTo>
                    <a:pt x="175037" y="4472369"/>
                    <a:pt x="180145" y="4681945"/>
                    <a:pt x="184453" y="4899994"/>
                  </a:cubicBezTo>
                  <a:cubicBezTo>
                    <a:pt x="127437" y="4899547"/>
                    <a:pt x="102931" y="4898511"/>
                    <a:pt x="58555" y="4897758"/>
                  </a:cubicBezTo>
                  <a:cubicBezTo>
                    <a:pt x="59050" y="4925411"/>
                    <a:pt x="50952" y="4919410"/>
                    <a:pt x="98175" y="4920469"/>
                  </a:cubicBezTo>
                  <a:cubicBezTo>
                    <a:pt x="208889" y="4923011"/>
                    <a:pt x="184383" y="4843134"/>
                    <a:pt x="192387" y="5350070"/>
                  </a:cubicBezTo>
                  <a:cubicBezTo>
                    <a:pt x="137818" y="5349953"/>
                    <a:pt x="116749" y="5349670"/>
                    <a:pt x="64982" y="5349388"/>
                  </a:cubicBezTo>
                  <a:cubicBezTo>
                    <a:pt x="65288" y="5376970"/>
                    <a:pt x="58579" y="5371228"/>
                    <a:pt x="98293" y="5371487"/>
                  </a:cubicBezTo>
                  <a:cubicBezTo>
                    <a:pt x="229205" y="5372381"/>
                    <a:pt x="187396" y="5306154"/>
                    <a:pt x="194694" y="5759479"/>
                  </a:cubicBezTo>
                  <a:cubicBezTo>
                    <a:pt x="195447" y="5808572"/>
                    <a:pt x="218894" y="5796287"/>
                    <a:pt x="68631" y="5796334"/>
                  </a:cubicBezTo>
                  <a:cubicBezTo>
                    <a:pt x="68796" y="5825470"/>
                    <a:pt x="45773" y="5818174"/>
                    <a:pt x="195612" y="5818150"/>
                  </a:cubicBezTo>
                  <a:cubicBezTo>
                    <a:pt x="195659" y="5820433"/>
                    <a:pt x="200697" y="6135374"/>
                    <a:pt x="203404" y="6249917"/>
                  </a:cubicBezTo>
                  <a:cubicBezTo>
                    <a:pt x="140314" y="6249587"/>
                    <a:pt x="107780" y="6248387"/>
                    <a:pt x="70397" y="6247587"/>
                  </a:cubicBezTo>
                  <a:cubicBezTo>
                    <a:pt x="70467" y="6273875"/>
                    <a:pt x="43654" y="6270981"/>
                    <a:pt x="203922" y="6271781"/>
                  </a:cubicBezTo>
                  <a:cubicBezTo>
                    <a:pt x="203969" y="6273875"/>
                    <a:pt x="212326" y="6696463"/>
                    <a:pt x="212350" y="6698181"/>
                  </a:cubicBezTo>
                  <a:cubicBezTo>
                    <a:pt x="143045" y="6698299"/>
                    <a:pt x="112229" y="6698817"/>
                    <a:pt x="71385" y="6699193"/>
                  </a:cubicBezTo>
                  <a:cubicBezTo>
                    <a:pt x="71432" y="6726681"/>
                    <a:pt x="65924" y="6721127"/>
                    <a:pt x="98481" y="6720775"/>
                  </a:cubicBezTo>
                  <a:cubicBezTo>
                    <a:pt x="225227" y="6719409"/>
                    <a:pt x="212703" y="6719057"/>
                    <a:pt x="212773" y="6723199"/>
                  </a:cubicBezTo>
                  <a:cubicBezTo>
                    <a:pt x="215080" y="6870149"/>
                    <a:pt x="219483" y="7019546"/>
                    <a:pt x="220001" y="7146210"/>
                  </a:cubicBezTo>
                  <a:cubicBezTo>
                    <a:pt x="43583" y="7146375"/>
                    <a:pt x="72515" y="7141833"/>
                    <a:pt x="72610" y="7169062"/>
                  </a:cubicBezTo>
                  <a:cubicBezTo>
                    <a:pt x="114748" y="7168686"/>
                    <a:pt x="145257" y="7168144"/>
                    <a:pt x="220071" y="7168050"/>
                  </a:cubicBezTo>
                  <a:cubicBezTo>
                    <a:pt x="220424" y="7436745"/>
                    <a:pt x="223791" y="7470000"/>
                    <a:pt x="226733" y="7594521"/>
                  </a:cubicBezTo>
                  <a:cubicBezTo>
                    <a:pt x="151378" y="7594592"/>
                    <a:pt x="120327" y="7595274"/>
                    <a:pt x="75058" y="7595886"/>
                  </a:cubicBezTo>
                  <a:cubicBezTo>
                    <a:pt x="75270" y="7622151"/>
                    <a:pt x="69314" y="7617844"/>
                    <a:pt x="98505" y="7617421"/>
                  </a:cubicBezTo>
                  <a:cubicBezTo>
                    <a:pt x="266706" y="7614926"/>
                    <a:pt x="223461" y="7537591"/>
                    <a:pt x="230806" y="8008495"/>
                  </a:cubicBezTo>
                  <a:cubicBezTo>
                    <a:pt x="231606" y="8059942"/>
                    <a:pt x="256772" y="8047092"/>
                    <a:pt x="98340" y="8047540"/>
                  </a:cubicBezTo>
                  <a:cubicBezTo>
                    <a:pt x="75952" y="8047587"/>
                    <a:pt x="79790" y="8041962"/>
                    <a:pt x="80190" y="8069474"/>
                  </a:cubicBezTo>
                  <a:cubicBezTo>
                    <a:pt x="119645" y="8069403"/>
                    <a:pt x="147423" y="8069239"/>
                    <a:pt x="231724" y="8069239"/>
                  </a:cubicBezTo>
                  <a:cubicBezTo>
                    <a:pt x="232925" y="8155987"/>
                    <a:pt x="234196" y="8320282"/>
                    <a:pt x="238151" y="8494227"/>
                  </a:cubicBezTo>
                  <a:cubicBezTo>
                    <a:pt x="164255" y="8494250"/>
                    <a:pt x="135041" y="8494956"/>
                    <a:pt x="88217" y="8495898"/>
                  </a:cubicBezTo>
                  <a:cubicBezTo>
                    <a:pt x="88947" y="8526728"/>
                    <a:pt x="65100" y="8516091"/>
                    <a:pt x="238598" y="8516067"/>
                  </a:cubicBezTo>
                  <a:cubicBezTo>
                    <a:pt x="238645" y="8517832"/>
                    <a:pt x="246979" y="8945174"/>
                    <a:pt x="247026" y="8947127"/>
                  </a:cubicBezTo>
                  <a:cubicBezTo>
                    <a:pt x="184430" y="8947198"/>
                    <a:pt x="149401" y="8946633"/>
                    <a:pt x="101024" y="8945527"/>
                  </a:cubicBezTo>
                  <a:cubicBezTo>
                    <a:pt x="101918" y="8972709"/>
                    <a:pt x="77812" y="8968991"/>
                    <a:pt x="239563" y="8968991"/>
                  </a:cubicBezTo>
                  <a:cubicBezTo>
                    <a:pt x="248815" y="8968991"/>
                    <a:pt x="247379" y="8968026"/>
                    <a:pt x="247426" y="8972027"/>
                  </a:cubicBezTo>
                  <a:cubicBezTo>
                    <a:pt x="254771" y="9448556"/>
                    <a:pt x="259149" y="9397298"/>
                    <a:pt x="239563" y="9397298"/>
                  </a:cubicBezTo>
                  <a:cubicBezTo>
                    <a:pt x="94785" y="9397298"/>
                    <a:pt x="115807" y="9391084"/>
                    <a:pt x="116749" y="9419303"/>
                  </a:cubicBezTo>
                  <a:cubicBezTo>
                    <a:pt x="153214" y="9419209"/>
                    <a:pt x="186054" y="9419161"/>
                    <a:pt x="254347" y="9419161"/>
                  </a:cubicBezTo>
                  <a:cubicBezTo>
                    <a:pt x="261245" y="9718663"/>
                    <a:pt x="259314" y="9721323"/>
                    <a:pt x="260468" y="9843679"/>
                  </a:cubicBezTo>
                  <a:cubicBezTo>
                    <a:pt x="204558" y="9843514"/>
                    <a:pt x="164020" y="9843914"/>
                    <a:pt x="130874" y="9844503"/>
                  </a:cubicBezTo>
                  <a:cubicBezTo>
                    <a:pt x="131839" y="9873262"/>
                    <a:pt x="112724" y="9865496"/>
                    <a:pt x="239587" y="9865496"/>
                  </a:cubicBezTo>
                  <a:cubicBezTo>
                    <a:pt x="268589" y="9865496"/>
                    <a:pt x="260162" y="9816191"/>
                    <a:pt x="267059" y="10257442"/>
                  </a:cubicBezTo>
                  <a:cubicBezTo>
                    <a:pt x="267813" y="10304134"/>
                    <a:pt x="274969" y="10296156"/>
                    <a:pt x="239587" y="10296156"/>
                  </a:cubicBezTo>
                  <a:cubicBezTo>
                    <a:pt x="127201" y="10296156"/>
                    <a:pt x="145587" y="10287636"/>
                    <a:pt x="146576" y="10317408"/>
                  </a:cubicBezTo>
                  <a:cubicBezTo>
                    <a:pt x="186360" y="10317996"/>
                    <a:pt x="227887" y="10318090"/>
                    <a:pt x="268072" y="10317973"/>
                  </a:cubicBezTo>
                  <a:cubicBezTo>
                    <a:pt x="276193" y="10813094"/>
                    <a:pt x="287752" y="10747009"/>
                    <a:pt x="239587" y="10747009"/>
                  </a:cubicBezTo>
                  <a:cubicBezTo>
                    <a:pt x="146034" y="10747009"/>
                    <a:pt x="160606" y="10739902"/>
                    <a:pt x="161548" y="10768896"/>
                  </a:cubicBezTo>
                  <a:cubicBezTo>
                    <a:pt x="201168" y="10768826"/>
                    <a:pt x="235891" y="10768849"/>
                    <a:pt x="273886" y="10768849"/>
                  </a:cubicBezTo>
                  <a:cubicBezTo>
                    <a:pt x="274192" y="10845619"/>
                    <a:pt x="275793" y="10939122"/>
                    <a:pt x="277629" y="11043710"/>
                  </a:cubicBezTo>
                  <a:cubicBezTo>
                    <a:pt x="307503" y="11043475"/>
                    <a:pt x="294438" y="11079083"/>
                    <a:pt x="293166" y="10768849"/>
                  </a:cubicBezTo>
                  <a:lnTo>
                    <a:pt x="665823" y="10768873"/>
                  </a:lnTo>
                  <a:cubicBezTo>
                    <a:pt x="667423" y="10882734"/>
                    <a:pt x="668436" y="10960327"/>
                    <a:pt x="671237" y="11040580"/>
                  </a:cubicBezTo>
                  <a:cubicBezTo>
                    <a:pt x="699486" y="11040345"/>
                    <a:pt x="689387" y="11077388"/>
                    <a:pt x="685126" y="10768873"/>
                  </a:cubicBezTo>
                  <a:cubicBezTo>
                    <a:pt x="1002532" y="10768896"/>
                    <a:pt x="916347" y="10766072"/>
                    <a:pt x="1059336" y="10765554"/>
                  </a:cubicBezTo>
                  <a:cubicBezTo>
                    <a:pt x="1061832" y="10869130"/>
                    <a:pt x="1062091" y="10925661"/>
                    <a:pt x="1064445" y="11037473"/>
                  </a:cubicBezTo>
                  <a:cubicBezTo>
                    <a:pt x="1090269" y="11037261"/>
                    <a:pt x="1083748" y="11058890"/>
                    <a:pt x="1081253" y="10900313"/>
                  </a:cubicBezTo>
                  <a:cubicBezTo>
                    <a:pt x="1078875" y="10749621"/>
                    <a:pt x="1075627" y="10765507"/>
                    <a:pt x="1086291" y="10765507"/>
                  </a:cubicBezTo>
                  <a:cubicBezTo>
                    <a:pt x="1223489" y="10765507"/>
                    <a:pt x="1226243" y="10767837"/>
                    <a:pt x="1368502" y="10767837"/>
                  </a:cubicBezTo>
                  <a:cubicBezTo>
                    <a:pt x="1473966" y="10767861"/>
                    <a:pt x="1450096" y="10741126"/>
                    <a:pt x="1452591" y="10900737"/>
                  </a:cubicBezTo>
                  <a:cubicBezTo>
                    <a:pt x="1454992" y="11054724"/>
                    <a:pt x="1450355" y="11034485"/>
                    <a:pt x="1475073" y="11034273"/>
                  </a:cubicBezTo>
                  <a:cubicBezTo>
                    <a:pt x="1472224" y="10950913"/>
                    <a:pt x="1470718" y="10844654"/>
                    <a:pt x="1470694" y="10767861"/>
                  </a:cubicBezTo>
                  <a:cubicBezTo>
                    <a:pt x="1627855" y="10767908"/>
                    <a:pt x="1702033" y="10768120"/>
                    <a:pt x="1792078" y="10767390"/>
                  </a:cubicBezTo>
                  <a:cubicBezTo>
                    <a:pt x="1855898" y="10766872"/>
                    <a:pt x="1842197" y="10740396"/>
                    <a:pt x="1844692" y="10900714"/>
                  </a:cubicBezTo>
                  <a:cubicBezTo>
                    <a:pt x="1847046" y="11051194"/>
                    <a:pt x="1840549" y="11031401"/>
                    <a:pt x="1866162" y="11031213"/>
                  </a:cubicBezTo>
                  <a:cubicBezTo>
                    <a:pt x="1864514" y="10938228"/>
                    <a:pt x="1863054" y="10844254"/>
                    <a:pt x="1861995" y="10766943"/>
                  </a:cubicBezTo>
                  <a:cubicBezTo>
                    <a:pt x="1974522" y="10766519"/>
                    <a:pt x="2064825" y="10767225"/>
                    <a:pt x="2236605" y="10767155"/>
                  </a:cubicBezTo>
                  <a:cubicBezTo>
                    <a:pt x="2236958" y="10849032"/>
                    <a:pt x="2238724" y="10955408"/>
                    <a:pt x="2240489" y="11028319"/>
                  </a:cubicBezTo>
                  <a:cubicBezTo>
                    <a:pt x="2270528" y="11028107"/>
                    <a:pt x="2257086" y="11062161"/>
                    <a:pt x="2255909" y="10767108"/>
                  </a:cubicBezTo>
                  <a:cubicBezTo>
                    <a:pt x="2257651" y="10767108"/>
                    <a:pt x="2625858" y="10765484"/>
                    <a:pt x="2627741" y="10765460"/>
                  </a:cubicBezTo>
                  <a:cubicBezTo>
                    <a:pt x="2630166" y="10894313"/>
                    <a:pt x="2630331" y="10934627"/>
                    <a:pt x="2632402" y="11025259"/>
                  </a:cubicBezTo>
                  <a:cubicBezTo>
                    <a:pt x="2659263" y="11025071"/>
                    <a:pt x="2652506" y="11062585"/>
                    <a:pt x="2647068" y="10765343"/>
                  </a:cubicBezTo>
                  <a:cubicBezTo>
                    <a:pt x="2910046" y="10763554"/>
                    <a:pt x="2888530" y="10766990"/>
                    <a:pt x="3022220" y="10767625"/>
                  </a:cubicBezTo>
                  <a:cubicBezTo>
                    <a:pt x="3024857" y="10848067"/>
                    <a:pt x="3026316" y="10946654"/>
                    <a:pt x="3026693" y="11022223"/>
                  </a:cubicBezTo>
                  <a:cubicBezTo>
                    <a:pt x="3051764" y="11022035"/>
                    <a:pt x="3046867" y="11042298"/>
                    <a:pt x="3044655" y="10900313"/>
                  </a:cubicBezTo>
                  <a:cubicBezTo>
                    <a:pt x="3042253" y="10747550"/>
                    <a:pt x="3033590" y="10767743"/>
                    <a:pt x="3062546" y="10767743"/>
                  </a:cubicBezTo>
                  <a:cubicBezTo>
                    <a:pt x="3316296" y="10767955"/>
                    <a:pt x="3359494" y="10768073"/>
                    <a:pt x="3414321" y="10767837"/>
                  </a:cubicBezTo>
                  <a:cubicBezTo>
                    <a:pt x="3416016" y="10874473"/>
                    <a:pt x="3417287" y="10946112"/>
                    <a:pt x="3417970" y="11019234"/>
                  </a:cubicBezTo>
                  <a:cubicBezTo>
                    <a:pt x="3443041" y="11019046"/>
                    <a:pt x="3437886" y="11039074"/>
                    <a:pt x="3435720" y="10900313"/>
                  </a:cubicBezTo>
                  <a:cubicBezTo>
                    <a:pt x="3433248" y="10744750"/>
                    <a:pt x="3416063" y="10767978"/>
                    <a:pt x="3486239" y="10767320"/>
                  </a:cubicBezTo>
                  <a:cubicBezTo>
                    <a:pt x="3621060" y="10766049"/>
                    <a:pt x="3698180" y="10766613"/>
                    <a:pt x="3768474" y="10767649"/>
                  </a:cubicBezTo>
                  <a:cubicBezTo>
                    <a:pt x="3817628" y="10768379"/>
                    <a:pt x="3804680" y="10743244"/>
                    <a:pt x="3807152" y="10900737"/>
                  </a:cubicBezTo>
                  <a:cubicBezTo>
                    <a:pt x="3809271" y="11036061"/>
                    <a:pt x="3804045" y="11016269"/>
                    <a:pt x="3828763" y="11016080"/>
                  </a:cubicBezTo>
                  <a:cubicBezTo>
                    <a:pt x="3827021" y="10949242"/>
                    <a:pt x="3825279" y="10848514"/>
                    <a:pt x="3825326" y="10768355"/>
                  </a:cubicBezTo>
                  <a:cubicBezTo>
                    <a:pt x="4043105" y="10770308"/>
                    <a:pt x="4026720" y="10764943"/>
                    <a:pt x="4197229" y="10764943"/>
                  </a:cubicBezTo>
                  <a:cubicBezTo>
                    <a:pt x="4197558" y="10843902"/>
                    <a:pt x="4199206" y="10945688"/>
                    <a:pt x="4200783" y="11013233"/>
                  </a:cubicBezTo>
                  <a:cubicBezTo>
                    <a:pt x="4230304" y="11012998"/>
                    <a:pt x="4217686" y="11047429"/>
                    <a:pt x="4216533" y="10764966"/>
                  </a:cubicBezTo>
                  <a:cubicBezTo>
                    <a:pt x="4253163" y="10765013"/>
                    <a:pt x="4100098" y="10764354"/>
                    <a:pt x="4591590" y="10766731"/>
                  </a:cubicBezTo>
                  <a:cubicBezTo>
                    <a:pt x="4593002" y="10836229"/>
                    <a:pt x="4594768" y="10939334"/>
                    <a:pt x="4595286" y="11010220"/>
                  </a:cubicBezTo>
                  <a:cubicBezTo>
                    <a:pt x="4620498" y="11010032"/>
                    <a:pt x="4615249" y="11029095"/>
                    <a:pt x="4613248" y="10900337"/>
                  </a:cubicBezTo>
                  <a:cubicBezTo>
                    <a:pt x="4610941" y="10752022"/>
                    <a:pt x="4608704" y="10766825"/>
                    <a:pt x="4615673" y="10766849"/>
                  </a:cubicBezTo>
                  <a:cubicBezTo>
                    <a:pt x="5059117" y="10769226"/>
                    <a:pt x="4983008" y="10725639"/>
                    <a:pt x="4985810" y="10900714"/>
                  </a:cubicBezTo>
                  <a:cubicBezTo>
                    <a:pt x="4987740" y="11025000"/>
                    <a:pt x="4981690" y="11007255"/>
                    <a:pt x="5006950" y="11007067"/>
                  </a:cubicBezTo>
                  <a:cubicBezTo>
                    <a:pt x="5004949" y="10903844"/>
                    <a:pt x="5004784" y="10866000"/>
                    <a:pt x="5002618" y="10765578"/>
                  </a:cubicBezTo>
                  <a:cubicBezTo>
                    <a:pt x="5180354" y="10765131"/>
                    <a:pt x="5171620" y="10768308"/>
                    <a:pt x="5375510" y="10767837"/>
                  </a:cubicBezTo>
                  <a:cubicBezTo>
                    <a:pt x="5377817" y="10872096"/>
                    <a:pt x="5377864" y="10909304"/>
                    <a:pt x="5379818" y="11004195"/>
                  </a:cubicBezTo>
                  <a:cubicBezTo>
                    <a:pt x="5405266" y="11004007"/>
                    <a:pt x="5399216" y="11021423"/>
                    <a:pt x="5397262" y="10900337"/>
                  </a:cubicBezTo>
                  <a:cubicBezTo>
                    <a:pt x="5394790" y="10741172"/>
                    <a:pt x="5376781" y="10768002"/>
                    <a:pt x="5462871" y="10767437"/>
                  </a:cubicBezTo>
                  <a:cubicBezTo>
                    <a:pt x="5546395" y="10766872"/>
                    <a:pt x="5614664" y="10766637"/>
                    <a:pt x="5745247" y="10767343"/>
                  </a:cubicBezTo>
                  <a:cubicBezTo>
                    <a:pt x="5776768" y="10767508"/>
                    <a:pt x="5767964" y="10743738"/>
                    <a:pt x="5770459" y="10900737"/>
                  </a:cubicBezTo>
                  <a:cubicBezTo>
                    <a:pt x="5772413" y="11021282"/>
                    <a:pt x="5765657" y="11001253"/>
                    <a:pt x="5791364" y="11001065"/>
                  </a:cubicBezTo>
                  <a:cubicBezTo>
                    <a:pt x="5790022" y="10918647"/>
                    <a:pt x="5788775" y="10847032"/>
                    <a:pt x="5787951" y="10767555"/>
                  </a:cubicBezTo>
                  <a:cubicBezTo>
                    <a:pt x="6059827" y="10768614"/>
                    <a:pt x="5985720" y="10765413"/>
                    <a:pt x="6160065" y="10765272"/>
                  </a:cubicBezTo>
                  <a:cubicBezTo>
                    <a:pt x="6163549" y="11034391"/>
                    <a:pt x="6156251" y="10998241"/>
                    <a:pt x="6183089" y="10998029"/>
                  </a:cubicBezTo>
                  <a:cubicBezTo>
                    <a:pt x="6181605" y="10929120"/>
                    <a:pt x="6180287" y="10835005"/>
                    <a:pt x="6179392" y="10765272"/>
                  </a:cubicBezTo>
                  <a:cubicBezTo>
                    <a:pt x="6302843" y="10765319"/>
                    <a:pt x="6278901" y="10766331"/>
                    <a:pt x="6552684" y="10766237"/>
                  </a:cubicBezTo>
                  <a:cubicBezTo>
                    <a:pt x="6556686" y="11030343"/>
                    <a:pt x="6548211" y="10995064"/>
                    <a:pt x="6575613" y="10994829"/>
                  </a:cubicBezTo>
                  <a:cubicBezTo>
                    <a:pt x="6574272" y="10924201"/>
                    <a:pt x="6573424" y="10863717"/>
                    <a:pt x="6571964" y="10766213"/>
                  </a:cubicBezTo>
                  <a:cubicBezTo>
                    <a:pt x="6756998" y="10766143"/>
                    <a:pt x="6799395" y="10766237"/>
                    <a:pt x="6875457" y="10765837"/>
                  </a:cubicBezTo>
                  <a:cubicBezTo>
                    <a:pt x="6962983" y="10765366"/>
                    <a:pt x="6942479" y="10738513"/>
                    <a:pt x="6944997" y="10900785"/>
                  </a:cubicBezTo>
                  <a:cubicBezTo>
                    <a:pt x="6946669" y="11008385"/>
                    <a:pt x="6940572" y="10991746"/>
                    <a:pt x="6965949" y="10991534"/>
                  </a:cubicBezTo>
                  <a:cubicBezTo>
                    <a:pt x="6960275" y="10729970"/>
                    <a:pt x="6947422" y="10765531"/>
                    <a:pt x="7016821" y="10765531"/>
                  </a:cubicBezTo>
                  <a:close/>
                  <a:moveTo>
                    <a:pt x="6918749" y="8972121"/>
                  </a:moveTo>
                  <a:cubicBezTo>
                    <a:pt x="6926259" y="9463666"/>
                    <a:pt x="6940407" y="9396521"/>
                    <a:pt x="6875480" y="9396074"/>
                  </a:cubicBezTo>
                  <a:cubicBezTo>
                    <a:pt x="6483026" y="9393414"/>
                    <a:pt x="6550001" y="9422127"/>
                    <a:pt x="6547999" y="9293134"/>
                  </a:cubicBezTo>
                  <a:cubicBezTo>
                    <a:pt x="6541903" y="8902859"/>
                    <a:pt x="6524670" y="8967085"/>
                    <a:pt x="6592540" y="8968379"/>
                  </a:cubicBezTo>
                  <a:cubicBezTo>
                    <a:pt x="6833577" y="8972921"/>
                    <a:pt x="6918631" y="8965484"/>
                    <a:pt x="6918749" y="8972121"/>
                  </a:cubicBezTo>
                  <a:close/>
                  <a:moveTo>
                    <a:pt x="6918325" y="8947433"/>
                  </a:moveTo>
                  <a:cubicBezTo>
                    <a:pt x="6596989" y="8948210"/>
                    <a:pt x="6715401" y="8947928"/>
                    <a:pt x="6543338" y="8945715"/>
                  </a:cubicBezTo>
                  <a:cubicBezTo>
                    <a:pt x="6541597" y="8822299"/>
                    <a:pt x="6542868" y="8666854"/>
                    <a:pt x="6537288" y="8516161"/>
                  </a:cubicBezTo>
                  <a:cubicBezTo>
                    <a:pt x="6863851" y="8516325"/>
                    <a:pt x="6768439" y="8516067"/>
                    <a:pt x="6910086" y="8518115"/>
                  </a:cubicBezTo>
                  <a:cubicBezTo>
                    <a:pt x="6911004" y="8724372"/>
                    <a:pt x="6915947" y="8810908"/>
                    <a:pt x="6918325" y="8947433"/>
                  </a:cubicBezTo>
                  <a:close/>
                  <a:moveTo>
                    <a:pt x="6910015" y="8496204"/>
                  </a:moveTo>
                  <a:cubicBezTo>
                    <a:pt x="6520951" y="8490367"/>
                    <a:pt x="6536676" y="8499946"/>
                    <a:pt x="6536300" y="8489543"/>
                  </a:cubicBezTo>
                  <a:cubicBezTo>
                    <a:pt x="6531968" y="8379519"/>
                    <a:pt x="6530791" y="8282368"/>
                    <a:pt x="6530297" y="8168861"/>
                  </a:cubicBezTo>
                  <a:cubicBezTo>
                    <a:pt x="6529779" y="8047422"/>
                    <a:pt x="6512782" y="8067850"/>
                    <a:pt x="6592681" y="8067638"/>
                  </a:cubicBezTo>
                  <a:cubicBezTo>
                    <a:pt x="6705961" y="8067332"/>
                    <a:pt x="6785600" y="8067144"/>
                    <a:pt x="6875292" y="8068579"/>
                  </a:cubicBezTo>
                  <a:cubicBezTo>
                    <a:pt x="6913688" y="8069215"/>
                    <a:pt x="6908038" y="8008990"/>
                    <a:pt x="6910015" y="8496204"/>
                  </a:cubicBezTo>
                  <a:close/>
                  <a:moveTo>
                    <a:pt x="3014475" y="8971744"/>
                  </a:moveTo>
                  <a:cubicBezTo>
                    <a:pt x="3014357" y="8965155"/>
                    <a:pt x="2971183" y="8963672"/>
                    <a:pt x="3386896" y="8966073"/>
                  </a:cubicBezTo>
                  <a:cubicBezTo>
                    <a:pt x="3389744" y="9130886"/>
                    <a:pt x="3387202" y="9203890"/>
                    <a:pt x="3392098" y="9395956"/>
                  </a:cubicBezTo>
                  <a:cubicBezTo>
                    <a:pt x="3182488" y="9396144"/>
                    <a:pt x="3134393" y="9398968"/>
                    <a:pt x="3017723" y="9397910"/>
                  </a:cubicBezTo>
                  <a:cubicBezTo>
                    <a:pt x="3012474" y="9103633"/>
                    <a:pt x="3017276" y="9151455"/>
                    <a:pt x="3014475" y="8971744"/>
                  </a:cubicBezTo>
                  <a:close/>
                  <a:moveTo>
                    <a:pt x="652122" y="8519197"/>
                  </a:moveTo>
                  <a:cubicBezTo>
                    <a:pt x="1033747" y="8519197"/>
                    <a:pt x="861120" y="8518115"/>
                    <a:pt x="1024095" y="8516937"/>
                  </a:cubicBezTo>
                  <a:cubicBezTo>
                    <a:pt x="1024425" y="8608864"/>
                    <a:pt x="1025837" y="8651438"/>
                    <a:pt x="1027673" y="8811520"/>
                  </a:cubicBezTo>
                  <a:cubicBezTo>
                    <a:pt x="1029722" y="8989960"/>
                    <a:pt x="1105194" y="8942114"/>
                    <a:pt x="662856" y="8944515"/>
                  </a:cubicBezTo>
                  <a:cubicBezTo>
                    <a:pt x="646331" y="8944609"/>
                    <a:pt x="664481" y="8929923"/>
                    <a:pt x="652122" y="8519197"/>
                  </a:cubicBezTo>
                  <a:close/>
                  <a:moveTo>
                    <a:pt x="631782" y="7168333"/>
                  </a:moveTo>
                  <a:cubicBezTo>
                    <a:pt x="793157" y="7170733"/>
                    <a:pt x="747981" y="7170286"/>
                    <a:pt x="1001967" y="7169486"/>
                  </a:cubicBezTo>
                  <a:cubicBezTo>
                    <a:pt x="1011171" y="7613396"/>
                    <a:pt x="999212" y="7093634"/>
                    <a:pt x="1011171" y="7595180"/>
                  </a:cubicBezTo>
                  <a:cubicBezTo>
                    <a:pt x="877222" y="7596945"/>
                    <a:pt x="959286" y="7599322"/>
                    <a:pt x="636208" y="7597769"/>
                  </a:cubicBezTo>
                  <a:cubicBezTo>
                    <a:pt x="635360" y="7435144"/>
                    <a:pt x="638868" y="7557313"/>
                    <a:pt x="631782" y="7168333"/>
                  </a:cubicBezTo>
                  <a:close/>
                  <a:moveTo>
                    <a:pt x="605345" y="5437996"/>
                  </a:moveTo>
                  <a:cubicBezTo>
                    <a:pt x="603933" y="5346870"/>
                    <a:pt x="543715" y="5372734"/>
                    <a:pt x="945185" y="5370028"/>
                  </a:cubicBezTo>
                  <a:cubicBezTo>
                    <a:pt x="989678" y="5369745"/>
                    <a:pt x="972611" y="5311379"/>
                    <a:pt x="979626" y="5759643"/>
                  </a:cubicBezTo>
                  <a:cubicBezTo>
                    <a:pt x="980379" y="5806289"/>
                    <a:pt x="1031793" y="5800594"/>
                    <a:pt x="662951" y="5796640"/>
                  </a:cubicBezTo>
                  <a:cubicBezTo>
                    <a:pt x="584723" y="5795769"/>
                    <a:pt x="611843" y="5853335"/>
                    <a:pt x="605345" y="5437996"/>
                  </a:cubicBezTo>
                  <a:close/>
                  <a:moveTo>
                    <a:pt x="568786" y="3189991"/>
                  </a:moveTo>
                  <a:cubicBezTo>
                    <a:pt x="567444" y="3104136"/>
                    <a:pt x="498681" y="3118822"/>
                    <a:pt x="940501" y="3122352"/>
                  </a:cubicBezTo>
                  <a:cubicBezTo>
                    <a:pt x="948222" y="3581419"/>
                    <a:pt x="947445" y="3550235"/>
                    <a:pt x="945327" y="3550188"/>
                  </a:cubicBezTo>
                  <a:cubicBezTo>
                    <a:pt x="519326" y="3541598"/>
                    <a:pt x="572200" y="3576264"/>
                    <a:pt x="571164" y="3511097"/>
                  </a:cubicBezTo>
                  <a:cubicBezTo>
                    <a:pt x="568692" y="3347884"/>
                    <a:pt x="571329" y="3348802"/>
                    <a:pt x="568786" y="3189991"/>
                  </a:cubicBezTo>
                  <a:close/>
                  <a:moveTo>
                    <a:pt x="927529" y="2221776"/>
                  </a:moveTo>
                  <a:cubicBezTo>
                    <a:pt x="928024" y="2252488"/>
                    <a:pt x="933462" y="2648506"/>
                    <a:pt x="933462" y="2650177"/>
                  </a:cubicBezTo>
                  <a:cubicBezTo>
                    <a:pt x="487663" y="2642104"/>
                    <a:pt x="561841" y="2685855"/>
                    <a:pt x="559699" y="2547754"/>
                  </a:cubicBezTo>
                  <a:cubicBezTo>
                    <a:pt x="557180" y="2386777"/>
                    <a:pt x="554685" y="2387201"/>
                    <a:pt x="552166" y="2226883"/>
                  </a:cubicBezTo>
                  <a:cubicBezTo>
                    <a:pt x="551954" y="2213868"/>
                    <a:pt x="532627" y="2224600"/>
                    <a:pt x="927529" y="2221776"/>
                  </a:cubicBezTo>
                  <a:close/>
                  <a:moveTo>
                    <a:pt x="551719" y="2198806"/>
                  </a:moveTo>
                  <a:cubicBezTo>
                    <a:pt x="548399" y="1990760"/>
                    <a:pt x="545527" y="1883536"/>
                    <a:pt x="545692" y="1773464"/>
                  </a:cubicBezTo>
                  <a:cubicBezTo>
                    <a:pt x="686044" y="1773582"/>
                    <a:pt x="678676" y="1774782"/>
                    <a:pt x="918678" y="1774335"/>
                  </a:cubicBezTo>
                  <a:cubicBezTo>
                    <a:pt x="919031" y="1986006"/>
                    <a:pt x="924399" y="2044819"/>
                    <a:pt x="927176" y="2199888"/>
                  </a:cubicBezTo>
                  <a:cubicBezTo>
                    <a:pt x="725829" y="2201395"/>
                    <a:pt x="678229" y="2199041"/>
                    <a:pt x="551719" y="2198806"/>
                  </a:cubicBezTo>
                  <a:close/>
                  <a:moveTo>
                    <a:pt x="933697" y="2672040"/>
                  </a:moveTo>
                  <a:cubicBezTo>
                    <a:pt x="936004" y="2893266"/>
                    <a:pt x="937417" y="2943912"/>
                    <a:pt x="940124" y="3100512"/>
                  </a:cubicBezTo>
                  <a:cubicBezTo>
                    <a:pt x="847160" y="3099782"/>
                    <a:pt x="754973" y="3099876"/>
                    <a:pt x="662833" y="3100371"/>
                  </a:cubicBezTo>
                  <a:cubicBezTo>
                    <a:pt x="541973" y="3101030"/>
                    <a:pt x="567232" y="3175587"/>
                    <a:pt x="561865" y="2708354"/>
                  </a:cubicBezTo>
                  <a:cubicBezTo>
                    <a:pt x="561300" y="2658696"/>
                    <a:pt x="501670" y="2664509"/>
                    <a:pt x="933697" y="2672040"/>
                  </a:cubicBezTo>
                  <a:close/>
                  <a:moveTo>
                    <a:pt x="4068223" y="2548154"/>
                  </a:moveTo>
                  <a:cubicBezTo>
                    <a:pt x="4070319" y="2682019"/>
                    <a:pt x="4132773" y="2644340"/>
                    <a:pt x="3768497" y="2648718"/>
                  </a:cubicBezTo>
                  <a:cubicBezTo>
                    <a:pt x="3681113" y="2649777"/>
                    <a:pt x="3700016" y="2669428"/>
                    <a:pt x="3698110" y="2547730"/>
                  </a:cubicBezTo>
                  <a:cubicBezTo>
                    <a:pt x="3695590" y="2387036"/>
                    <a:pt x="3692742" y="2386918"/>
                    <a:pt x="3690247" y="2226859"/>
                  </a:cubicBezTo>
                  <a:cubicBezTo>
                    <a:pt x="3690059" y="2214903"/>
                    <a:pt x="3667153" y="2226341"/>
                    <a:pt x="4051038" y="2222199"/>
                  </a:cubicBezTo>
                  <a:cubicBezTo>
                    <a:pt x="4078063" y="2221917"/>
                    <a:pt x="4062550" y="2185697"/>
                    <a:pt x="4068223" y="2548154"/>
                  </a:cubicBezTo>
                  <a:close/>
                  <a:moveTo>
                    <a:pt x="4462137" y="2648906"/>
                  </a:moveTo>
                  <a:cubicBezTo>
                    <a:pt x="4347115" y="2648859"/>
                    <a:pt x="4489586" y="2648741"/>
                    <a:pt x="4089481" y="2648106"/>
                  </a:cubicBezTo>
                  <a:cubicBezTo>
                    <a:pt x="4083831" y="2424244"/>
                    <a:pt x="4088657" y="2406287"/>
                    <a:pt x="4085738" y="2221846"/>
                  </a:cubicBezTo>
                  <a:cubicBezTo>
                    <a:pt x="4308390" y="2219752"/>
                    <a:pt x="4458865" y="2225071"/>
                    <a:pt x="4458889" y="2227142"/>
                  </a:cubicBezTo>
                  <a:cubicBezTo>
                    <a:pt x="4461666" y="2404098"/>
                    <a:pt x="4456040" y="2431375"/>
                    <a:pt x="4462137" y="2648906"/>
                  </a:cubicBezTo>
                  <a:close/>
                  <a:moveTo>
                    <a:pt x="6024610" y="2200265"/>
                  </a:moveTo>
                  <a:cubicBezTo>
                    <a:pt x="5575303" y="2200430"/>
                    <a:pt x="5653177" y="2225471"/>
                    <a:pt x="5651836" y="2066400"/>
                  </a:cubicBezTo>
                  <a:cubicBezTo>
                    <a:pt x="5651129" y="1970308"/>
                    <a:pt x="5649434" y="1862166"/>
                    <a:pt x="5647480" y="1772735"/>
                  </a:cubicBezTo>
                  <a:cubicBezTo>
                    <a:pt x="5749272" y="1772217"/>
                    <a:pt x="5862953" y="1767157"/>
                    <a:pt x="6019854" y="1771817"/>
                  </a:cubicBezTo>
                  <a:cubicBezTo>
                    <a:pt x="6026517" y="1945785"/>
                    <a:pt x="6023080" y="2081556"/>
                    <a:pt x="6024610" y="2200265"/>
                  </a:cubicBezTo>
                  <a:close/>
                  <a:moveTo>
                    <a:pt x="6035721" y="2869260"/>
                  </a:moveTo>
                  <a:cubicBezTo>
                    <a:pt x="6039770" y="3131719"/>
                    <a:pt x="6044101" y="3099547"/>
                    <a:pt x="6027599" y="3099923"/>
                  </a:cubicBezTo>
                  <a:cubicBezTo>
                    <a:pt x="5929174" y="3102042"/>
                    <a:pt x="5844849" y="3102065"/>
                    <a:pt x="5745435" y="3099923"/>
                  </a:cubicBezTo>
                  <a:cubicBezTo>
                    <a:pt x="5637005" y="3097593"/>
                    <a:pt x="5674247" y="3167680"/>
                    <a:pt x="5660805" y="2708143"/>
                  </a:cubicBezTo>
                  <a:cubicBezTo>
                    <a:pt x="5659604" y="2667051"/>
                    <a:pt x="5599504" y="2666415"/>
                    <a:pt x="6027670" y="2671617"/>
                  </a:cubicBezTo>
                  <a:cubicBezTo>
                    <a:pt x="6039488" y="2671758"/>
                    <a:pt x="6032260" y="2648106"/>
                    <a:pt x="6035721" y="2869260"/>
                  </a:cubicBezTo>
                  <a:close/>
                  <a:moveTo>
                    <a:pt x="6451410" y="7596310"/>
                  </a:moveTo>
                  <a:cubicBezTo>
                    <a:pt x="6066748" y="7596310"/>
                    <a:pt x="6128332" y="7613867"/>
                    <a:pt x="6127602" y="7526341"/>
                  </a:cubicBezTo>
                  <a:cubicBezTo>
                    <a:pt x="6124165" y="7113991"/>
                    <a:pt x="6107286" y="7170851"/>
                    <a:pt x="6168988" y="7170851"/>
                  </a:cubicBezTo>
                  <a:cubicBezTo>
                    <a:pt x="6543621" y="7170851"/>
                    <a:pt x="6496774" y="7148281"/>
                    <a:pt x="6497151" y="7205188"/>
                  </a:cubicBezTo>
                  <a:cubicBezTo>
                    <a:pt x="6499482" y="7655265"/>
                    <a:pt x="6527142" y="7596310"/>
                    <a:pt x="6451410" y="7596310"/>
                  </a:cubicBezTo>
                  <a:close/>
                  <a:moveTo>
                    <a:pt x="6502777" y="7618079"/>
                  </a:moveTo>
                  <a:cubicBezTo>
                    <a:pt x="6506308" y="7844765"/>
                    <a:pt x="6508450" y="7933985"/>
                    <a:pt x="6509957" y="8045939"/>
                  </a:cubicBezTo>
                  <a:cubicBezTo>
                    <a:pt x="6274428" y="8046198"/>
                    <a:pt x="6289424" y="8047798"/>
                    <a:pt x="6136665" y="8047446"/>
                  </a:cubicBezTo>
                  <a:cubicBezTo>
                    <a:pt x="6131534" y="7760982"/>
                    <a:pt x="6130898" y="7804215"/>
                    <a:pt x="6128520" y="7617868"/>
                  </a:cubicBezTo>
                  <a:cubicBezTo>
                    <a:pt x="6244507" y="7617609"/>
                    <a:pt x="6394064" y="7618456"/>
                    <a:pt x="6502777" y="7618079"/>
                  </a:cubicBezTo>
                  <a:close/>
                  <a:moveTo>
                    <a:pt x="6451410" y="7145904"/>
                  </a:moveTo>
                  <a:cubicBezTo>
                    <a:pt x="6056673" y="7145904"/>
                    <a:pt x="6124660" y="7183136"/>
                    <a:pt x="6122494" y="7044258"/>
                  </a:cubicBezTo>
                  <a:cubicBezTo>
                    <a:pt x="6116396" y="6654760"/>
                    <a:pt x="6097022" y="6719974"/>
                    <a:pt x="6168988" y="6719974"/>
                  </a:cubicBezTo>
                  <a:cubicBezTo>
                    <a:pt x="6515819" y="6719974"/>
                    <a:pt x="6489312" y="6714420"/>
                    <a:pt x="6489429" y="6723339"/>
                  </a:cubicBezTo>
                  <a:cubicBezTo>
                    <a:pt x="6497010" y="7211895"/>
                    <a:pt x="6514854" y="7145904"/>
                    <a:pt x="6451410" y="7145904"/>
                  </a:cubicBezTo>
                  <a:close/>
                  <a:moveTo>
                    <a:pt x="6114184" y="6562245"/>
                  </a:moveTo>
                  <a:cubicBezTo>
                    <a:pt x="6111829" y="6449537"/>
                    <a:pt x="6110253" y="6344503"/>
                    <a:pt x="6109523" y="6269051"/>
                  </a:cubicBezTo>
                  <a:cubicBezTo>
                    <a:pt x="6188832" y="6269004"/>
                    <a:pt x="6126778" y="6269004"/>
                    <a:pt x="6451410" y="6269121"/>
                  </a:cubicBezTo>
                  <a:cubicBezTo>
                    <a:pt x="6493573" y="6269121"/>
                    <a:pt x="6480766" y="6202919"/>
                    <a:pt x="6489029" y="6696699"/>
                  </a:cubicBezTo>
                  <a:cubicBezTo>
                    <a:pt x="6042524" y="6695333"/>
                    <a:pt x="6117950" y="6741956"/>
                    <a:pt x="6114184" y="6562245"/>
                  </a:cubicBezTo>
                  <a:close/>
                  <a:moveTo>
                    <a:pt x="6451410" y="6247257"/>
                  </a:moveTo>
                  <a:cubicBezTo>
                    <a:pt x="6124306" y="6247140"/>
                    <a:pt x="6188008" y="6247163"/>
                    <a:pt x="6109311" y="6247187"/>
                  </a:cubicBezTo>
                  <a:cubicBezTo>
                    <a:pt x="6107521" y="6032198"/>
                    <a:pt x="6103378" y="5903581"/>
                    <a:pt x="6101801" y="5821022"/>
                  </a:cubicBezTo>
                  <a:cubicBezTo>
                    <a:pt x="6378103" y="5820175"/>
                    <a:pt x="6319227" y="5817233"/>
                    <a:pt x="6474222" y="5817703"/>
                  </a:cubicBezTo>
                  <a:cubicBezTo>
                    <a:pt x="6484015" y="6298398"/>
                    <a:pt x="6496068" y="6247257"/>
                    <a:pt x="6451410" y="6247257"/>
                  </a:cubicBezTo>
                  <a:close/>
                  <a:moveTo>
                    <a:pt x="4947532" y="7169627"/>
                  </a:moveTo>
                  <a:cubicBezTo>
                    <a:pt x="5371979" y="7172733"/>
                    <a:pt x="5317434" y="7147457"/>
                    <a:pt x="5319058" y="7204882"/>
                  </a:cubicBezTo>
                  <a:cubicBezTo>
                    <a:pt x="5323554" y="7364776"/>
                    <a:pt x="5326215" y="7596616"/>
                    <a:pt x="5321577" y="7596616"/>
                  </a:cubicBezTo>
                  <a:cubicBezTo>
                    <a:pt x="5181272" y="7596616"/>
                    <a:pt x="5177623" y="7598616"/>
                    <a:pt x="5039130" y="7598616"/>
                  </a:cubicBezTo>
                  <a:cubicBezTo>
                    <a:pt x="4917329" y="7598640"/>
                    <a:pt x="4958173" y="7675880"/>
                    <a:pt x="4947532" y="7169627"/>
                  </a:cubicBezTo>
                  <a:close/>
                  <a:moveTo>
                    <a:pt x="3377832" y="7167627"/>
                  </a:moveTo>
                  <a:cubicBezTo>
                    <a:pt x="3809624" y="7169439"/>
                    <a:pt x="3748864" y="7159224"/>
                    <a:pt x="3750347" y="7205517"/>
                  </a:cubicBezTo>
                  <a:cubicBezTo>
                    <a:pt x="3752819" y="7284099"/>
                    <a:pt x="3754891" y="7368142"/>
                    <a:pt x="3755879" y="7526483"/>
                  </a:cubicBezTo>
                  <a:cubicBezTo>
                    <a:pt x="3756515" y="7627164"/>
                    <a:pt x="3814332" y="7597675"/>
                    <a:pt x="3383200" y="7595227"/>
                  </a:cubicBezTo>
                  <a:cubicBezTo>
                    <a:pt x="3382494" y="7469858"/>
                    <a:pt x="3385177" y="7486779"/>
                    <a:pt x="3377832" y="7167627"/>
                  </a:cubicBezTo>
                  <a:close/>
                  <a:moveTo>
                    <a:pt x="1017480" y="6722893"/>
                  </a:moveTo>
                  <a:cubicBezTo>
                    <a:pt x="1017433" y="6720327"/>
                    <a:pt x="987912" y="6717668"/>
                    <a:pt x="1368549" y="6717668"/>
                  </a:cubicBezTo>
                  <a:cubicBezTo>
                    <a:pt x="1393903" y="6717668"/>
                    <a:pt x="1387194" y="6667516"/>
                    <a:pt x="1393103" y="7044658"/>
                  </a:cubicBezTo>
                  <a:cubicBezTo>
                    <a:pt x="1395174" y="7178853"/>
                    <a:pt x="1459253" y="7147504"/>
                    <a:pt x="1086338" y="7147504"/>
                  </a:cubicBezTo>
                  <a:cubicBezTo>
                    <a:pt x="990478" y="7147504"/>
                    <a:pt x="1025131" y="7212131"/>
                    <a:pt x="1017480" y="6722893"/>
                  </a:cubicBezTo>
                  <a:close/>
                  <a:moveTo>
                    <a:pt x="1341218" y="3570946"/>
                  </a:moveTo>
                  <a:cubicBezTo>
                    <a:pt x="1342207" y="3687725"/>
                    <a:pt x="1344467" y="3993792"/>
                    <a:pt x="1344537" y="3999111"/>
                  </a:cubicBezTo>
                  <a:cubicBezTo>
                    <a:pt x="1039515" y="3999370"/>
                    <a:pt x="1023436" y="3999300"/>
                    <a:pt x="971857" y="4000006"/>
                  </a:cubicBezTo>
                  <a:cubicBezTo>
                    <a:pt x="965525" y="3675134"/>
                    <a:pt x="968420" y="3726557"/>
                    <a:pt x="966608" y="3572476"/>
                  </a:cubicBezTo>
                  <a:cubicBezTo>
                    <a:pt x="1127747" y="3575464"/>
                    <a:pt x="1237143" y="3571228"/>
                    <a:pt x="1341218" y="3570946"/>
                  </a:cubicBezTo>
                  <a:close/>
                  <a:moveTo>
                    <a:pt x="966349" y="3550612"/>
                  </a:moveTo>
                  <a:cubicBezTo>
                    <a:pt x="959498" y="3034050"/>
                    <a:pt x="923198" y="3122988"/>
                    <a:pt x="1086361" y="3122988"/>
                  </a:cubicBezTo>
                  <a:cubicBezTo>
                    <a:pt x="1219157" y="3122988"/>
                    <a:pt x="1223724" y="3121575"/>
                    <a:pt x="1332084" y="3121293"/>
                  </a:cubicBezTo>
                  <a:cubicBezTo>
                    <a:pt x="1340253" y="3517734"/>
                    <a:pt x="1339641" y="3431291"/>
                    <a:pt x="1340982" y="3549129"/>
                  </a:cubicBezTo>
                  <a:cubicBezTo>
                    <a:pt x="1226573" y="3549388"/>
                    <a:pt x="1126193" y="3553601"/>
                    <a:pt x="966349" y="3550612"/>
                  </a:cubicBezTo>
                  <a:close/>
                  <a:moveTo>
                    <a:pt x="1344843" y="4020952"/>
                  </a:moveTo>
                  <a:cubicBezTo>
                    <a:pt x="1349457" y="4347683"/>
                    <a:pt x="1350022" y="4268983"/>
                    <a:pt x="1353153" y="4446928"/>
                  </a:cubicBezTo>
                  <a:cubicBezTo>
                    <a:pt x="1351482" y="4446928"/>
                    <a:pt x="1005498" y="4448741"/>
                    <a:pt x="980944" y="4449094"/>
                  </a:cubicBezTo>
                  <a:cubicBezTo>
                    <a:pt x="978920" y="4328738"/>
                    <a:pt x="981509" y="4500776"/>
                    <a:pt x="972305" y="4021846"/>
                  </a:cubicBezTo>
                  <a:cubicBezTo>
                    <a:pt x="1032288" y="4021069"/>
                    <a:pt x="1043375" y="4021210"/>
                    <a:pt x="1344843" y="4020952"/>
                  </a:cubicBezTo>
                  <a:close/>
                  <a:moveTo>
                    <a:pt x="2121230" y="3511474"/>
                  </a:moveTo>
                  <a:cubicBezTo>
                    <a:pt x="2121889" y="3554024"/>
                    <a:pt x="2175233" y="3559814"/>
                    <a:pt x="1792266" y="3549341"/>
                  </a:cubicBezTo>
                  <a:cubicBezTo>
                    <a:pt x="1737439" y="3547764"/>
                    <a:pt x="1750787" y="3609590"/>
                    <a:pt x="1744219" y="3190038"/>
                  </a:cubicBezTo>
                  <a:cubicBezTo>
                    <a:pt x="1742806" y="3099123"/>
                    <a:pt x="1684377" y="3123670"/>
                    <a:pt x="2074359" y="3122117"/>
                  </a:cubicBezTo>
                  <a:cubicBezTo>
                    <a:pt x="2139992" y="3121929"/>
                    <a:pt x="2114262" y="3065610"/>
                    <a:pt x="2121230" y="3511474"/>
                  </a:cubicBezTo>
                  <a:close/>
                  <a:moveTo>
                    <a:pt x="2915649" y="3999959"/>
                  </a:moveTo>
                  <a:cubicBezTo>
                    <a:pt x="2544217" y="3992969"/>
                    <a:pt x="2543346" y="4011561"/>
                    <a:pt x="2542663" y="3992804"/>
                  </a:cubicBezTo>
                  <a:cubicBezTo>
                    <a:pt x="2538638" y="3884427"/>
                    <a:pt x="2537296" y="3780757"/>
                    <a:pt x="2536708" y="3671745"/>
                  </a:cubicBezTo>
                  <a:cubicBezTo>
                    <a:pt x="2536048" y="3541998"/>
                    <a:pt x="2462082" y="3569793"/>
                    <a:pt x="2909905" y="3569416"/>
                  </a:cubicBezTo>
                  <a:cubicBezTo>
                    <a:pt x="2910965" y="3688595"/>
                    <a:pt x="2906939" y="3791442"/>
                    <a:pt x="2915649" y="3999959"/>
                  </a:cubicBezTo>
                  <a:close/>
                  <a:moveTo>
                    <a:pt x="3306455" y="4001371"/>
                  </a:moveTo>
                  <a:cubicBezTo>
                    <a:pt x="3050587" y="4001465"/>
                    <a:pt x="3015205" y="4001818"/>
                    <a:pt x="2934976" y="4000335"/>
                  </a:cubicBezTo>
                  <a:cubicBezTo>
                    <a:pt x="2926219" y="3791253"/>
                    <a:pt x="2930198" y="3682429"/>
                    <a:pt x="2929185" y="3569416"/>
                  </a:cubicBezTo>
                  <a:cubicBezTo>
                    <a:pt x="3380139" y="3569040"/>
                    <a:pt x="3303442" y="3547788"/>
                    <a:pt x="3302783" y="3671721"/>
                  </a:cubicBezTo>
                  <a:cubicBezTo>
                    <a:pt x="3302359" y="3753151"/>
                    <a:pt x="3302595" y="3778545"/>
                    <a:pt x="3306455" y="4001371"/>
                  </a:cubicBezTo>
                  <a:close/>
                  <a:moveTo>
                    <a:pt x="6027717" y="5799558"/>
                  </a:moveTo>
                  <a:cubicBezTo>
                    <a:pt x="5657768" y="5802053"/>
                    <a:pt x="5708193" y="5810266"/>
                    <a:pt x="5707393" y="5759220"/>
                  </a:cubicBezTo>
                  <a:cubicBezTo>
                    <a:pt x="5700354" y="5309991"/>
                    <a:pt x="5687665" y="5371345"/>
                    <a:pt x="5745482" y="5369745"/>
                  </a:cubicBezTo>
                  <a:cubicBezTo>
                    <a:pt x="5832467" y="5367486"/>
                    <a:pt x="5915473" y="5366945"/>
                    <a:pt x="6027552" y="5369510"/>
                  </a:cubicBezTo>
                  <a:cubicBezTo>
                    <a:pt x="6087841" y="5370898"/>
                    <a:pt x="6075882" y="5356707"/>
                    <a:pt x="6077154" y="5438349"/>
                  </a:cubicBezTo>
                  <a:cubicBezTo>
                    <a:pt x="6083769" y="5861784"/>
                    <a:pt x="6099635" y="5799087"/>
                    <a:pt x="6027717" y="5799558"/>
                  </a:cubicBezTo>
                  <a:close/>
                  <a:moveTo>
                    <a:pt x="6082521" y="5821116"/>
                  </a:moveTo>
                  <a:cubicBezTo>
                    <a:pt x="6084946" y="5952062"/>
                    <a:pt x="6087394" y="5981928"/>
                    <a:pt x="6090030" y="6247234"/>
                  </a:cubicBezTo>
                  <a:cubicBezTo>
                    <a:pt x="5674176" y="6247446"/>
                    <a:pt x="5716551" y="6251423"/>
                    <a:pt x="5716433" y="6241162"/>
                  </a:cubicBezTo>
                  <a:cubicBezTo>
                    <a:pt x="5711394" y="5758561"/>
                    <a:pt x="5689807" y="5820951"/>
                    <a:pt x="5745176" y="5821398"/>
                  </a:cubicBezTo>
                  <a:cubicBezTo>
                    <a:pt x="5898900" y="5822599"/>
                    <a:pt x="6025833" y="5821351"/>
                    <a:pt x="6082521" y="5821116"/>
                  </a:cubicBezTo>
                  <a:close/>
                  <a:moveTo>
                    <a:pt x="4925756" y="5820033"/>
                  </a:moveTo>
                  <a:cubicBezTo>
                    <a:pt x="5369530" y="5819657"/>
                    <a:pt x="5297447" y="5793792"/>
                    <a:pt x="5300743" y="5920314"/>
                  </a:cubicBezTo>
                  <a:cubicBezTo>
                    <a:pt x="5303615" y="6034222"/>
                    <a:pt x="5305522" y="6134550"/>
                    <a:pt x="5304721" y="6241515"/>
                  </a:cubicBezTo>
                  <a:cubicBezTo>
                    <a:pt x="5304627" y="6252529"/>
                    <a:pt x="5345118" y="6249187"/>
                    <a:pt x="4929923" y="6249423"/>
                  </a:cubicBezTo>
                  <a:cubicBezTo>
                    <a:pt x="4923026" y="5799676"/>
                    <a:pt x="4927781" y="6014218"/>
                    <a:pt x="4925756" y="5820033"/>
                  </a:cubicBezTo>
                  <a:close/>
                  <a:moveTo>
                    <a:pt x="3748676" y="5819892"/>
                  </a:moveTo>
                  <a:cubicBezTo>
                    <a:pt x="3947151" y="5822693"/>
                    <a:pt x="4027403" y="5820363"/>
                    <a:pt x="4122085" y="5819845"/>
                  </a:cubicBezTo>
                  <a:cubicBezTo>
                    <a:pt x="4127947" y="6223228"/>
                    <a:pt x="4128135" y="6246951"/>
                    <a:pt x="4128159" y="6249823"/>
                  </a:cubicBezTo>
                  <a:cubicBezTo>
                    <a:pt x="3710633" y="6249752"/>
                    <a:pt x="3753549" y="6254130"/>
                    <a:pt x="3753219" y="6240997"/>
                  </a:cubicBezTo>
                  <a:cubicBezTo>
                    <a:pt x="3746745" y="5971479"/>
                    <a:pt x="3749876" y="5944084"/>
                    <a:pt x="3748676" y="5819892"/>
                  </a:cubicBezTo>
                  <a:close/>
                  <a:moveTo>
                    <a:pt x="1794644" y="6270722"/>
                  </a:moveTo>
                  <a:cubicBezTo>
                    <a:pt x="2033045" y="6273287"/>
                    <a:pt x="2045074" y="6269333"/>
                    <a:pt x="2164687" y="6268486"/>
                  </a:cubicBezTo>
                  <a:cubicBezTo>
                    <a:pt x="2172173" y="6671116"/>
                    <a:pt x="2172008" y="6546195"/>
                    <a:pt x="2174739" y="6699005"/>
                  </a:cubicBezTo>
                  <a:cubicBezTo>
                    <a:pt x="2001782" y="6698558"/>
                    <a:pt x="2156377" y="6697475"/>
                    <a:pt x="1798198" y="6697734"/>
                  </a:cubicBezTo>
                  <a:cubicBezTo>
                    <a:pt x="1795986" y="6525131"/>
                    <a:pt x="1801424" y="6552879"/>
                    <a:pt x="1794644" y="6270722"/>
                  </a:cubicBezTo>
                  <a:close/>
                  <a:moveTo>
                    <a:pt x="2141381" y="4796112"/>
                  </a:moveTo>
                  <a:cubicBezTo>
                    <a:pt x="2143335" y="4920728"/>
                    <a:pt x="2161815" y="4899594"/>
                    <a:pt x="2074218" y="4900276"/>
                  </a:cubicBezTo>
                  <a:cubicBezTo>
                    <a:pt x="1948956" y="4901288"/>
                    <a:pt x="1868139" y="4900959"/>
                    <a:pt x="1792101" y="4900135"/>
                  </a:cubicBezTo>
                  <a:cubicBezTo>
                    <a:pt x="1763569" y="4899829"/>
                    <a:pt x="1774210" y="4951135"/>
                    <a:pt x="1766512" y="4474440"/>
                  </a:cubicBezTo>
                  <a:cubicBezTo>
                    <a:pt x="1766489" y="4472770"/>
                    <a:pt x="1736003" y="4462979"/>
                    <a:pt x="2074101" y="4471169"/>
                  </a:cubicBezTo>
                  <a:cubicBezTo>
                    <a:pt x="2167394" y="4473405"/>
                    <a:pt x="2135308" y="4406896"/>
                    <a:pt x="2141381" y="4796112"/>
                  </a:cubicBezTo>
                  <a:close/>
                  <a:moveTo>
                    <a:pt x="1791937" y="4921975"/>
                  </a:moveTo>
                  <a:cubicBezTo>
                    <a:pt x="2198515" y="4926352"/>
                    <a:pt x="2143594" y="4904630"/>
                    <a:pt x="2145289" y="4956406"/>
                  </a:cubicBezTo>
                  <a:cubicBezTo>
                    <a:pt x="2148632" y="5056429"/>
                    <a:pt x="2148467" y="5069914"/>
                    <a:pt x="2152940" y="5350000"/>
                  </a:cubicBezTo>
                  <a:cubicBezTo>
                    <a:pt x="1831180" y="5349482"/>
                    <a:pt x="1853803" y="5349223"/>
                    <a:pt x="1779248" y="5348093"/>
                  </a:cubicBezTo>
                  <a:cubicBezTo>
                    <a:pt x="1773786" y="4868505"/>
                    <a:pt x="1764370" y="4921693"/>
                    <a:pt x="1791937" y="4921975"/>
                  </a:cubicBezTo>
                  <a:close/>
                  <a:moveTo>
                    <a:pt x="1791889" y="5370216"/>
                  </a:moveTo>
                  <a:cubicBezTo>
                    <a:pt x="2216807" y="5377064"/>
                    <a:pt x="2152799" y="5342657"/>
                    <a:pt x="2154329" y="5438372"/>
                  </a:cubicBezTo>
                  <a:cubicBezTo>
                    <a:pt x="2161085" y="5869997"/>
                    <a:pt x="2179353" y="5796757"/>
                    <a:pt x="2074312" y="5796617"/>
                  </a:cubicBezTo>
                  <a:cubicBezTo>
                    <a:pt x="1726421" y="5795651"/>
                    <a:pt x="1784568" y="5816456"/>
                    <a:pt x="1783650" y="5759243"/>
                  </a:cubicBezTo>
                  <a:cubicBezTo>
                    <a:pt x="1776799" y="5321711"/>
                    <a:pt x="1776258" y="5369957"/>
                    <a:pt x="1791889" y="5370216"/>
                  </a:cubicBezTo>
                  <a:close/>
                  <a:moveTo>
                    <a:pt x="1792243" y="5820127"/>
                  </a:moveTo>
                  <a:cubicBezTo>
                    <a:pt x="1877556" y="5817939"/>
                    <a:pt x="1903663" y="5818245"/>
                    <a:pt x="2074312" y="5818456"/>
                  </a:cubicBezTo>
                  <a:cubicBezTo>
                    <a:pt x="2185568" y="5818762"/>
                    <a:pt x="2154705" y="5737450"/>
                    <a:pt x="2164169" y="6241491"/>
                  </a:cubicBezTo>
                  <a:cubicBezTo>
                    <a:pt x="2164193" y="6243233"/>
                    <a:pt x="2207108" y="6253306"/>
                    <a:pt x="1794102" y="6248834"/>
                  </a:cubicBezTo>
                  <a:cubicBezTo>
                    <a:pt x="1794079" y="6247187"/>
                    <a:pt x="1782661" y="5820363"/>
                    <a:pt x="1792243" y="5820127"/>
                  </a:cubicBezTo>
                  <a:close/>
                  <a:moveTo>
                    <a:pt x="2497794" y="4898229"/>
                  </a:moveTo>
                  <a:cubicBezTo>
                    <a:pt x="2094911" y="4898229"/>
                    <a:pt x="2162874" y="4931389"/>
                    <a:pt x="2160661" y="4795712"/>
                  </a:cubicBezTo>
                  <a:cubicBezTo>
                    <a:pt x="2158213" y="4639230"/>
                    <a:pt x="2161532" y="4634217"/>
                    <a:pt x="2159037" y="4474417"/>
                  </a:cubicBezTo>
                  <a:cubicBezTo>
                    <a:pt x="2159013" y="4472746"/>
                    <a:pt x="2532635" y="4468016"/>
                    <a:pt x="2532729" y="4474746"/>
                  </a:cubicBezTo>
                  <a:cubicBezTo>
                    <a:pt x="2540427" y="4966008"/>
                    <a:pt x="2549820" y="4898229"/>
                    <a:pt x="2497794" y="4898229"/>
                  </a:cubicBezTo>
                  <a:close/>
                  <a:moveTo>
                    <a:pt x="2537743" y="4920140"/>
                  </a:moveTo>
                  <a:cubicBezTo>
                    <a:pt x="2545535" y="5414108"/>
                    <a:pt x="2560201" y="5347411"/>
                    <a:pt x="2497794" y="5347411"/>
                  </a:cubicBezTo>
                  <a:cubicBezTo>
                    <a:pt x="2356335" y="5347411"/>
                    <a:pt x="2356712" y="5350070"/>
                    <a:pt x="2215512" y="5350070"/>
                  </a:cubicBezTo>
                  <a:cubicBezTo>
                    <a:pt x="2149785" y="5350070"/>
                    <a:pt x="2178670" y="5415120"/>
                    <a:pt x="2163510" y="4921646"/>
                  </a:cubicBezTo>
                  <a:cubicBezTo>
                    <a:pt x="2468085" y="4920751"/>
                    <a:pt x="2376722" y="4919763"/>
                    <a:pt x="2537743" y="4920140"/>
                  </a:cubicBezTo>
                  <a:close/>
                  <a:moveTo>
                    <a:pt x="2215512" y="5371910"/>
                  </a:moveTo>
                  <a:cubicBezTo>
                    <a:pt x="2356947" y="5371910"/>
                    <a:pt x="2356594" y="5369251"/>
                    <a:pt x="2497794" y="5369251"/>
                  </a:cubicBezTo>
                  <a:cubicBezTo>
                    <a:pt x="2558295" y="5369251"/>
                    <a:pt x="2542310" y="5301118"/>
                    <a:pt x="2550785" y="5800076"/>
                  </a:cubicBezTo>
                  <a:cubicBezTo>
                    <a:pt x="2391176" y="5801653"/>
                    <a:pt x="2388422" y="5796875"/>
                    <a:pt x="2178270" y="5796757"/>
                  </a:cubicBezTo>
                  <a:cubicBezTo>
                    <a:pt x="2171655" y="5304060"/>
                    <a:pt x="2159414" y="5371910"/>
                    <a:pt x="2215512" y="5371910"/>
                  </a:cubicBezTo>
                  <a:close/>
                  <a:moveTo>
                    <a:pt x="2215512" y="5818621"/>
                  </a:moveTo>
                  <a:cubicBezTo>
                    <a:pt x="2355723" y="5818621"/>
                    <a:pt x="2354405" y="5822175"/>
                    <a:pt x="2497794" y="5822175"/>
                  </a:cubicBezTo>
                  <a:cubicBezTo>
                    <a:pt x="2567523" y="5822175"/>
                    <a:pt x="2552927" y="5754348"/>
                    <a:pt x="2558507" y="6241374"/>
                  </a:cubicBezTo>
                  <a:cubicBezTo>
                    <a:pt x="2558601" y="6249446"/>
                    <a:pt x="2183614" y="6249164"/>
                    <a:pt x="2183473" y="6241045"/>
                  </a:cubicBezTo>
                  <a:cubicBezTo>
                    <a:pt x="2174221" y="5751100"/>
                    <a:pt x="2168124" y="5818621"/>
                    <a:pt x="2215512" y="5818621"/>
                  </a:cubicBezTo>
                  <a:close/>
                  <a:moveTo>
                    <a:pt x="2551915" y="4469569"/>
                  </a:moveTo>
                  <a:cubicBezTo>
                    <a:pt x="2626635" y="4470204"/>
                    <a:pt x="2758065" y="4475805"/>
                    <a:pt x="2921911" y="4470910"/>
                  </a:cubicBezTo>
                  <a:cubicBezTo>
                    <a:pt x="2924571" y="4636688"/>
                    <a:pt x="2929091" y="4745207"/>
                    <a:pt x="2929821" y="4899359"/>
                  </a:cubicBezTo>
                  <a:cubicBezTo>
                    <a:pt x="2618937" y="4900041"/>
                    <a:pt x="2697799" y="4898770"/>
                    <a:pt x="2556670" y="4898323"/>
                  </a:cubicBezTo>
                  <a:cubicBezTo>
                    <a:pt x="2552527" y="4635064"/>
                    <a:pt x="2554363" y="4620567"/>
                    <a:pt x="2551915" y="4469569"/>
                  </a:cubicBezTo>
                  <a:close/>
                  <a:moveTo>
                    <a:pt x="2557024" y="4920187"/>
                  </a:moveTo>
                  <a:cubicBezTo>
                    <a:pt x="2693774" y="4920681"/>
                    <a:pt x="2632850" y="4921857"/>
                    <a:pt x="2929915" y="4921222"/>
                  </a:cubicBezTo>
                  <a:cubicBezTo>
                    <a:pt x="2930503" y="5216582"/>
                    <a:pt x="2934506" y="5229879"/>
                    <a:pt x="2937778" y="5348799"/>
                  </a:cubicBezTo>
                  <a:cubicBezTo>
                    <a:pt x="2620773" y="5349529"/>
                    <a:pt x="2693162" y="5348188"/>
                    <a:pt x="2562885" y="5347552"/>
                  </a:cubicBezTo>
                  <a:cubicBezTo>
                    <a:pt x="2560696" y="5168971"/>
                    <a:pt x="2563756" y="5346540"/>
                    <a:pt x="2557024" y="4920187"/>
                  </a:cubicBezTo>
                  <a:close/>
                  <a:moveTo>
                    <a:pt x="2939661" y="5438372"/>
                  </a:moveTo>
                  <a:cubicBezTo>
                    <a:pt x="2945994" y="5852841"/>
                    <a:pt x="2955081" y="5797793"/>
                    <a:pt x="2921487" y="5797299"/>
                  </a:cubicBezTo>
                  <a:cubicBezTo>
                    <a:pt x="2518628" y="5790803"/>
                    <a:pt x="2570395" y="5822834"/>
                    <a:pt x="2569406" y="5759197"/>
                  </a:cubicBezTo>
                  <a:cubicBezTo>
                    <a:pt x="2564651" y="5467249"/>
                    <a:pt x="2563945" y="5427993"/>
                    <a:pt x="2563168" y="5369416"/>
                  </a:cubicBezTo>
                  <a:cubicBezTo>
                    <a:pt x="3004587" y="5371628"/>
                    <a:pt x="2938202" y="5346211"/>
                    <a:pt x="2939661" y="5438372"/>
                  </a:cubicBezTo>
                  <a:close/>
                  <a:moveTo>
                    <a:pt x="2941191" y="4470369"/>
                  </a:moveTo>
                  <a:cubicBezTo>
                    <a:pt x="3093008" y="4466321"/>
                    <a:pt x="3313989" y="4471828"/>
                    <a:pt x="3314036" y="4474864"/>
                  </a:cubicBezTo>
                  <a:cubicBezTo>
                    <a:pt x="3315330" y="4558247"/>
                    <a:pt x="3317332" y="4665918"/>
                    <a:pt x="3321122" y="4900276"/>
                  </a:cubicBezTo>
                  <a:cubicBezTo>
                    <a:pt x="3174578" y="4900135"/>
                    <a:pt x="3201721" y="4898841"/>
                    <a:pt x="2949148" y="4899311"/>
                  </a:cubicBezTo>
                  <a:cubicBezTo>
                    <a:pt x="2948207" y="4718565"/>
                    <a:pt x="2943192" y="4618661"/>
                    <a:pt x="2941191" y="4470369"/>
                  </a:cubicBezTo>
                  <a:close/>
                  <a:moveTo>
                    <a:pt x="2639276" y="5820127"/>
                  </a:moveTo>
                  <a:cubicBezTo>
                    <a:pt x="2735301" y="5817233"/>
                    <a:pt x="2825251" y="5817703"/>
                    <a:pt x="2921228" y="5819139"/>
                  </a:cubicBezTo>
                  <a:cubicBezTo>
                    <a:pt x="2953291" y="5819657"/>
                    <a:pt x="2946747" y="5801370"/>
                    <a:pt x="2945617" y="5919891"/>
                  </a:cubicBezTo>
                  <a:cubicBezTo>
                    <a:pt x="2941615" y="6296962"/>
                    <a:pt x="2969770" y="6247446"/>
                    <a:pt x="2921440" y="6246975"/>
                  </a:cubicBezTo>
                  <a:cubicBezTo>
                    <a:pt x="2548407" y="6243492"/>
                    <a:pt x="2577881" y="6250552"/>
                    <a:pt x="2577763" y="6241091"/>
                  </a:cubicBezTo>
                  <a:cubicBezTo>
                    <a:pt x="2572113" y="5747664"/>
                    <a:pt x="2545394" y="5822834"/>
                    <a:pt x="2639276" y="5820127"/>
                  </a:cubicBezTo>
                  <a:close/>
                  <a:moveTo>
                    <a:pt x="2949242" y="4956430"/>
                  </a:moveTo>
                  <a:cubicBezTo>
                    <a:pt x="2949242" y="4905713"/>
                    <a:pt x="2892344" y="4921763"/>
                    <a:pt x="3321475" y="4922116"/>
                  </a:cubicBezTo>
                  <a:cubicBezTo>
                    <a:pt x="3325759" y="5187846"/>
                    <a:pt x="3325759" y="5191517"/>
                    <a:pt x="3327643" y="5277866"/>
                  </a:cubicBezTo>
                  <a:cubicBezTo>
                    <a:pt x="3329573" y="5365650"/>
                    <a:pt x="3399561" y="5347787"/>
                    <a:pt x="2957058" y="5348752"/>
                  </a:cubicBezTo>
                  <a:cubicBezTo>
                    <a:pt x="2954845" y="5268005"/>
                    <a:pt x="2949242" y="5175843"/>
                    <a:pt x="2949242" y="4956430"/>
                  </a:cubicBezTo>
                  <a:close/>
                  <a:moveTo>
                    <a:pt x="3062522" y="5370498"/>
                  </a:moveTo>
                  <a:cubicBezTo>
                    <a:pt x="3205205" y="5370498"/>
                    <a:pt x="3200238" y="5368380"/>
                    <a:pt x="3329502" y="5368192"/>
                  </a:cubicBezTo>
                  <a:cubicBezTo>
                    <a:pt x="3330467" y="5420133"/>
                    <a:pt x="3330656" y="5436631"/>
                    <a:pt x="3335670" y="5759573"/>
                  </a:cubicBezTo>
                  <a:cubicBezTo>
                    <a:pt x="3336518" y="5813584"/>
                    <a:pt x="3377832" y="5798123"/>
                    <a:pt x="3062522" y="5798381"/>
                  </a:cubicBezTo>
                  <a:cubicBezTo>
                    <a:pt x="2945146" y="5798381"/>
                    <a:pt x="2965156" y="5807324"/>
                    <a:pt x="2964403" y="5759149"/>
                  </a:cubicBezTo>
                  <a:cubicBezTo>
                    <a:pt x="2957152" y="5291304"/>
                    <a:pt x="2928715" y="5370498"/>
                    <a:pt x="3062522" y="5370498"/>
                  </a:cubicBezTo>
                  <a:close/>
                  <a:moveTo>
                    <a:pt x="3333245" y="4471993"/>
                  </a:moveTo>
                  <a:cubicBezTo>
                    <a:pt x="3736905" y="4472652"/>
                    <a:pt x="3706255" y="4469075"/>
                    <a:pt x="3706349" y="4474864"/>
                  </a:cubicBezTo>
                  <a:cubicBezTo>
                    <a:pt x="3714047" y="4966785"/>
                    <a:pt x="3750583" y="4897617"/>
                    <a:pt x="3627345" y="4897617"/>
                  </a:cubicBezTo>
                  <a:cubicBezTo>
                    <a:pt x="3486145" y="4897617"/>
                    <a:pt x="3485933" y="4900276"/>
                    <a:pt x="3344898" y="4900276"/>
                  </a:cubicBezTo>
                  <a:cubicBezTo>
                    <a:pt x="3338801" y="4900276"/>
                    <a:pt x="3340684" y="4948004"/>
                    <a:pt x="3333245" y="4471993"/>
                  </a:cubicBezTo>
                  <a:close/>
                  <a:moveTo>
                    <a:pt x="2964874" y="5920173"/>
                  </a:moveTo>
                  <a:cubicBezTo>
                    <a:pt x="2966263" y="5788944"/>
                    <a:pt x="2886058" y="5820386"/>
                    <a:pt x="3336730" y="5820010"/>
                  </a:cubicBezTo>
                  <a:cubicBezTo>
                    <a:pt x="3338848" y="5931164"/>
                    <a:pt x="3344121" y="6064770"/>
                    <a:pt x="3343391" y="6241185"/>
                  </a:cubicBezTo>
                  <a:cubicBezTo>
                    <a:pt x="3343391" y="6242857"/>
                    <a:pt x="3387555" y="6250176"/>
                    <a:pt x="2969088" y="6247375"/>
                  </a:cubicBezTo>
                  <a:cubicBezTo>
                    <a:pt x="2965886" y="6137869"/>
                    <a:pt x="2963814" y="6030197"/>
                    <a:pt x="2964874" y="5920173"/>
                  </a:cubicBezTo>
                  <a:close/>
                  <a:moveTo>
                    <a:pt x="3340755" y="4922116"/>
                  </a:moveTo>
                  <a:cubicBezTo>
                    <a:pt x="3437627" y="4922116"/>
                    <a:pt x="3474963" y="4919716"/>
                    <a:pt x="3715530" y="4919410"/>
                  </a:cubicBezTo>
                  <a:cubicBezTo>
                    <a:pt x="3714824" y="5199331"/>
                    <a:pt x="3719249" y="5227149"/>
                    <a:pt x="3722404" y="5348941"/>
                  </a:cubicBezTo>
                  <a:cubicBezTo>
                    <a:pt x="3277477" y="5347670"/>
                    <a:pt x="3348900" y="5365744"/>
                    <a:pt x="3346946" y="5277325"/>
                  </a:cubicBezTo>
                  <a:cubicBezTo>
                    <a:pt x="3344663" y="5172619"/>
                    <a:pt x="3344898" y="5179303"/>
                    <a:pt x="3340755" y="4922116"/>
                  </a:cubicBezTo>
                  <a:close/>
                  <a:moveTo>
                    <a:pt x="3722945" y="5370804"/>
                  </a:moveTo>
                  <a:cubicBezTo>
                    <a:pt x="3724405" y="5434654"/>
                    <a:pt x="3729137" y="5795933"/>
                    <a:pt x="3729160" y="5797746"/>
                  </a:cubicBezTo>
                  <a:cubicBezTo>
                    <a:pt x="3300923" y="5792898"/>
                    <a:pt x="3355939" y="5820222"/>
                    <a:pt x="3354974" y="5759197"/>
                  </a:cubicBezTo>
                  <a:cubicBezTo>
                    <a:pt x="3350454" y="5467861"/>
                    <a:pt x="3349818" y="5424110"/>
                    <a:pt x="3348806" y="5368168"/>
                  </a:cubicBezTo>
                  <a:cubicBezTo>
                    <a:pt x="3481460" y="5368215"/>
                    <a:pt x="3402856" y="5369933"/>
                    <a:pt x="3722945" y="5370804"/>
                  </a:cubicBezTo>
                  <a:close/>
                  <a:moveTo>
                    <a:pt x="3729372" y="5819633"/>
                  </a:moveTo>
                  <a:cubicBezTo>
                    <a:pt x="3730526" y="5941025"/>
                    <a:pt x="3727395" y="5978398"/>
                    <a:pt x="3734127" y="6249964"/>
                  </a:cubicBezTo>
                  <a:cubicBezTo>
                    <a:pt x="3565573" y="6250223"/>
                    <a:pt x="3362625" y="6247328"/>
                    <a:pt x="3362648" y="6241303"/>
                  </a:cubicBezTo>
                  <a:cubicBezTo>
                    <a:pt x="3363378" y="6066041"/>
                    <a:pt x="3358270" y="5936859"/>
                    <a:pt x="3356010" y="5819963"/>
                  </a:cubicBezTo>
                  <a:cubicBezTo>
                    <a:pt x="3492760" y="5819939"/>
                    <a:pt x="3611290" y="5818198"/>
                    <a:pt x="3729372" y="5819633"/>
                  </a:cubicBezTo>
                  <a:close/>
                  <a:moveTo>
                    <a:pt x="3362578" y="6267262"/>
                  </a:moveTo>
                  <a:cubicBezTo>
                    <a:pt x="3509145" y="6267756"/>
                    <a:pt x="3440852" y="6272345"/>
                    <a:pt x="3734669" y="6271851"/>
                  </a:cubicBezTo>
                  <a:cubicBezTo>
                    <a:pt x="3734904" y="6282418"/>
                    <a:pt x="3742743" y="6696016"/>
                    <a:pt x="3742790" y="6698817"/>
                  </a:cubicBezTo>
                  <a:cubicBezTo>
                    <a:pt x="3479695" y="6700064"/>
                    <a:pt x="3518773" y="6696675"/>
                    <a:pt x="3370652" y="6696299"/>
                  </a:cubicBezTo>
                  <a:cubicBezTo>
                    <a:pt x="3368251" y="6559633"/>
                    <a:pt x="3362130" y="6444478"/>
                    <a:pt x="3362578" y="6267262"/>
                  </a:cubicBezTo>
                  <a:close/>
                  <a:moveTo>
                    <a:pt x="3742225" y="5370875"/>
                  </a:moveTo>
                  <a:cubicBezTo>
                    <a:pt x="4043599" y="5371910"/>
                    <a:pt x="3995104" y="5370522"/>
                    <a:pt x="4112975" y="5369627"/>
                  </a:cubicBezTo>
                  <a:cubicBezTo>
                    <a:pt x="4114976" y="5565224"/>
                    <a:pt x="4118672" y="5590382"/>
                    <a:pt x="4121756" y="5797981"/>
                  </a:cubicBezTo>
                  <a:cubicBezTo>
                    <a:pt x="4010995" y="5798546"/>
                    <a:pt x="3956356" y="5800853"/>
                    <a:pt x="3748417" y="5798005"/>
                  </a:cubicBezTo>
                  <a:cubicBezTo>
                    <a:pt x="3748393" y="5796145"/>
                    <a:pt x="3743826" y="5442138"/>
                    <a:pt x="3742225" y="5370875"/>
                  </a:cubicBezTo>
                  <a:close/>
                  <a:moveTo>
                    <a:pt x="4126487" y="4956053"/>
                  </a:moveTo>
                  <a:cubicBezTo>
                    <a:pt x="4124722" y="4903053"/>
                    <a:pt x="4071872" y="4920657"/>
                    <a:pt x="4474590" y="4920657"/>
                  </a:cubicBezTo>
                  <a:cubicBezTo>
                    <a:pt x="4514963" y="4920657"/>
                    <a:pt x="4491611" y="4868763"/>
                    <a:pt x="4503993" y="5277960"/>
                  </a:cubicBezTo>
                  <a:cubicBezTo>
                    <a:pt x="4506489" y="5360590"/>
                    <a:pt x="4570120" y="5347505"/>
                    <a:pt x="4192167" y="5347505"/>
                  </a:cubicBezTo>
                  <a:cubicBezTo>
                    <a:pt x="4104783" y="5347505"/>
                    <a:pt x="4141766" y="5413755"/>
                    <a:pt x="4126487" y="4956053"/>
                  </a:cubicBezTo>
                  <a:close/>
                  <a:moveTo>
                    <a:pt x="4192191" y="5369345"/>
                  </a:moveTo>
                  <a:cubicBezTo>
                    <a:pt x="4562587" y="5369345"/>
                    <a:pt x="4506277" y="5347011"/>
                    <a:pt x="4507713" y="5438372"/>
                  </a:cubicBezTo>
                  <a:cubicBezTo>
                    <a:pt x="4514210" y="5852558"/>
                    <a:pt x="4522991" y="5796239"/>
                    <a:pt x="4474614" y="5796239"/>
                  </a:cubicBezTo>
                  <a:cubicBezTo>
                    <a:pt x="4088916" y="5796239"/>
                    <a:pt x="4141318" y="5812502"/>
                    <a:pt x="4140471" y="5759197"/>
                  </a:cubicBezTo>
                  <a:cubicBezTo>
                    <a:pt x="4133291" y="5304742"/>
                    <a:pt x="4108808" y="5369345"/>
                    <a:pt x="4192191" y="5369345"/>
                  </a:cubicBezTo>
                  <a:close/>
                  <a:moveTo>
                    <a:pt x="4192191" y="5819657"/>
                  </a:moveTo>
                  <a:cubicBezTo>
                    <a:pt x="4332378" y="5819657"/>
                    <a:pt x="4339841" y="5818080"/>
                    <a:pt x="4474614" y="5818080"/>
                  </a:cubicBezTo>
                  <a:cubicBezTo>
                    <a:pt x="4527134" y="5818080"/>
                    <a:pt x="4511338" y="5757549"/>
                    <a:pt x="4518542" y="6246199"/>
                  </a:cubicBezTo>
                  <a:cubicBezTo>
                    <a:pt x="4363665" y="6245233"/>
                    <a:pt x="4338028" y="6249846"/>
                    <a:pt x="4147486" y="6249823"/>
                  </a:cubicBezTo>
                  <a:cubicBezTo>
                    <a:pt x="4140753" y="5759667"/>
                    <a:pt x="4120908" y="5819657"/>
                    <a:pt x="4192191" y="5819657"/>
                  </a:cubicBezTo>
                  <a:close/>
                  <a:moveTo>
                    <a:pt x="4510797" y="4474417"/>
                  </a:moveTo>
                  <a:cubicBezTo>
                    <a:pt x="4510726" y="4469310"/>
                    <a:pt x="4885713" y="4468581"/>
                    <a:pt x="4885807" y="4474793"/>
                  </a:cubicBezTo>
                  <a:cubicBezTo>
                    <a:pt x="4888608" y="4653869"/>
                    <a:pt x="4885501" y="4590184"/>
                    <a:pt x="4890586" y="4897852"/>
                  </a:cubicBezTo>
                  <a:cubicBezTo>
                    <a:pt x="4717653" y="4895099"/>
                    <a:pt x="4619651" y="4898299"/>
                    <a:pt x="4519130" y="4898700"/>
                  </a:cubicBezTo>
                  <a:cubicBezTo>
                    <a:pt x="4518966" y="4739487"/>
                    <a:pt x="4513174" y="4626333"/>
                    <a:pt x="4510797" y="4474417"/>
                  </a:cubicBezTo>
                  <a:close/>
                  <a:moveTo>
                    <a:pt x="4518871" y="4956524"/>
                  </a:moveTo>
                  <a:cubicBezTo>
                    <a:pt x="4519177" y="4915903"/>
                    <a:pt x="4462961" y="4912844"/>
                    <a:pt x="4890915" y="4919787"/>
                  </a:cubicBezTo>
                  <a:cubicBezTo>
                    <a:pt x="4897648" y="5315969"/>
                    <a:pt x="4894894" y="5185045"/>
                    <a:pt x="4896824" y="5348635"/>
                  </a:cubicBezTo>
                  <a:cubicBezTo>
                    <a:pt x="4465127" y="5341033"/>
                    <a:pt x="4526240" y="5376005"/>
                    <a:pt x="4523250" y="5277254"/>
                  </a:cubicBezTo>
                  <a:cubicBezTo>
                    <a:pt x="4519083" y="5139082"/>
                    <a:pt x="4518330" y="5043390"/>
                    <a:pt x="4518871" y="4956524"/>
                  </a:cubicBezTo>
                  <a:close/>
                  <a:moveTo>
                    <a:pt x="4897107" y="5370475"/>
                  </a:moveTo>
                  <a:cubicBezTo>
                    <a:pt x="4899979" y="5589935"/>
                    <a:pt x="4904004" y="5618365"/>
                    <a:pt x="4906217" y="5798217"/>
                  </a:cubicBezTo>
                  <a:cubicBezTo>
                    <a:pt x="4757837" y="5798335"/>
                    <a:pt x="4710755" y="5798711"/>
                    <a:pt x="4615814" y="5797299"/>
                  </a:cubicBezTo>
                  <a:cubicBezTo>
                    <a:pt x="4506418" y="5795675"/>
                    <a:pt x="4533584" y="5862537"/>
                    <a:pt x="4526946" y="5437996"/>
                  </a:cubicBezTo>
                  <a:cubicBezTo>
                    <a:pt x="4525580" y="5349835"/>
                    <a:pt x="4455075" y="5363320"/>
                    <a:pt x="4897107" y="5370475"/>
                  </a:cubicBezTo>
                  <a:close/>
                  <a:moveTo>
                    <a:pt x="4906476" y="5820057"/>
                  </a:moveTo>
                  <a:cubicBezTo>
                    <a:pt x="4908972" y="6066488"/>
                    <a:pt x="4903322" y="5773011"/>
                    <a:pt x="4910666" y="6249423"/>
                  </a:cubicBezTo>
                  <a:cubicBezTo>
                    <a:pt x="4507218" y="6249635"/>
                    <a:pt x="4726292" y="6248246"/>
                    <a:pt x="4537845" y="6246363"/>
                  </a:cubicBezTo>
                  <a:cubicBezTo>
                    <a:pt x="4536692" y="6153872"/>
                    <a:pt x="4537281" y="6198470"/>
                    <a:pt x="4531442" y="5818221"/>
                  </a:cubicBezTo>
                  <a:cubicBezTo>
                    <a:pt x="4689756" y="5819068"/>
                    <a:pt x="4543472" y="5820363"/>
                    <a:pt x="4906476" y="5820057"/>
                  </a:cubicBezTo>
                  <a:close/>
                  <a:moveTo>
                    <a:pt x="4910243" y="4920092"/>
                  </a:moveTo>
                  <a:cubicBezTo>
                    <a:pt x="5335207" y="4926823"/>
                    <a:pt x="5282522" y="4896934"/>
                    <a:pt x="5283652" y="4956665"/>
                  </a:cubicBezTo>
                  <a:cubicBezTo>
                    <a:pt x="5285865" y="5073821"/>
                    <a:pt x="5287419" y="5164476"/>
                    <a:pt x="5288478" y="5277772"/>
                  </a:cubicBezTo>
                  <a:cubicBezTo>
                    <a:pt x="5289208" y="5356848"/>
                    <a:pt x="5365222" y="5355954"/>
                    <a:pt x="4916152" y="5348941"/>
                  </a:cubicBezTo>
                  <a:cubicBezTo>
                    <a:pt x="4914645" y="5219900"/>
                    <a:pt x="4916269" y="5266358"/>
                    <a:pt x="4910243" y="4920092"/>
                  </a:cubicBezTo>
                  <a:close/>
                  <a:moveTo>
                    <a:pt x="4911020" y="6271263"/>
                  </a:moveTo>
                  <a:cubicBezTo>
                    <a:pt x="4913327" y="6420849"/>
                    <a:pt x="4913986" y="6471213"/>
                    <a:pt x="4916081" y="6562810"/>
                  </a:cubicBezTo>
                  <a:cubicBezTo>
                    <a:pt x="4920059" y="6743650"/>
                    <a:pt x="4985033" y="6690015"/>
                    <a:pt x="4615531" y="6697946"/>
                  </a:cubicBezTo>
                  <a:cubicBezTo>
                    <a:pt x="4527464" y="6699734"/>
                    <a:pt x="4544767" y="6780764"/>
                    <a:pt x="4538128" y="6268203"/>
                  </a:cubicBezTo>
                  <a:cubicBezTo>
                    <a:pt x="4683424" y="6269686"/>
                    <a:pt x="4544461" y="6271451"/>
                    <a:pt x="4911020" y="6271263"/>
                  </a:cubicBezTo>
                  <a:close/>
                  <a:moveTo>
                    <a:pt x="4917376" y="5438043"/>
                  </a:moveTo>
                  <a:cubicBezTo>
                    <a:pt x="4916034" y="5352094"/>
                    <a:pt x="4844022" y="5370498"/>
                    <a:pt x="5289514" y="5368663"/>
                  </a:cubicBezTo>
                  <a:cubicBezTo>
                    <a:pt x="5292504" y="5589441"/>
                    <a:pt x="5293563" y="5539430"/>
                    <a:pt x="5298130" y="5799888"/>
                  </a:cubicBezTo>
                  <a:cubicBezTo>
                    <a:pt x="4865985" y="5799158"/>
                    <a:pt x="4925804" y="5812526"/>
                    <a:pt x="4924979" y="5759197"/>
                  </a:cubicBezTo>
                  <a:cubicBezTo>
                    <a:pt x="4922461" y="5598572"/>
                    <a:pt x="4919847" y="5594642"/>
                    <a:pt x="4917376" y="5438043"/>
                  </a:cubicBezTo>
                  <a:close/>
                  <a:moveTo>
                    <a:pt x="5321577" y="4897664"/>
                  </a:moveTo>
                  <a:cubicBezTo>
                    <a:pt x="5295423" y="4897664"/>
                    <a:pt x="5302014" y="4913197"/>
                    <a:pt x="5300178" y="4795688"/>
                  </a:cubicBezTo>
                  <a:cubicBezTo>
                    <a:pt x="5294246" y="4422429"/>
                    <a:pt x="5284406" y="4471546"/>
                    <a:pt x="5321577" y="4471546"/>
                  </a:cubicBezTo>
                  <a:cubicBezTo>
                    <a:pt x="5463059" y="4471546"/>
                    <a:pt x="5462235" y="4470793"/>
                    <a:pt x="5604024" y="4470793"/>
                  </a:cubicBezTo>
                  <a:cubicBezTo>
                    <a:pt x="5698094" y="4470793"/>
                    <a:pt x="5669444" y="4406731"/>
                    <a:pt x="5675541" y="4796041"/>
                  </a:cubicBezTo>
                  <a:cubicBezTo>
                    <a:pt x="5677684" y="4932966"/>
                    <a:pt x="5748190" y="4897664"/>
                    <a:pt x="5321577" y="4897664"/>
                  </a:cubicBezTo>
                  <a:close/>
                  <a:moveTo>
                    <a:pt x="5676789" y="4921340"/>
                  </a:moveTo>
                  <a:cubicBezTo>
                    <a:pt x="5677307" y="5148731"/>
                    <a:pt x="5679802" y="5201355"/>
                    <a:pt x="5682722" y="5349294"/>
                  </a:cubicBezTo>
                  <a:cubicBezTo>
                    <a:pt x="5531282" y="5351576"/>
                    <a:pt x="5464942" y="5346634"/>
                    <a:pt x="5308535" y="5346752"/>
                  </a:cubicBezTo>
                  <a:cubicBezTo>
                    <a:pt x="5307311" y="5245341"/>
                    <a:pt x="5307805" y="5213522"/>
                    <a:pt x="5302297" y="4919528"/>
                  </a:cubicBezTo>
                  <a:cubicBezTo>
                    <a:pt x="5467673" y="4919363"/>
                    <a:pt x="5420638" y="4921457"/>
                    <a:pt x="5676789" y="4921340"/>
                  </a:cubicBezTo>
                  <a:close/>
                  <a:moveTo>
                    <a:pt x="5304557" y="6271075"/>
                  </a:moveTo>
                  <a:cubicBezTo>
                    <a:pt x="5303662" y="6458575"/>
                    <a:pt x="5310630" y="6554385"/>
                    <a:pt x="5313220" y="6695075"/>
                  </a:cubicBezTo>
                  <a:cubicBezTo>
                    <a:pt x="5146337" y="6695216"/>
                    <a:pt x="5162086" y="6699640"/>
                    <a:pt x="4937998" y="6697663"/>
                  </a:cubicBezTo>
                  <a:cubicBezTo>
                    <a:pt x="4935338" y="6535392"/>
                    <a:pt x="4935550" y="6613292"/>
                    <a:pt x="4930276" y="6271263"/>
                  </a:cubicBezTo>
                  <a:lnTo>
                    <a:pt x="5304557" y="6271075"/>
                  </a:lnTo>
                  <a:close/>
                  <a:moveTo>
                    <a:pt x="5309806" y="5438043"/>
                  </a:moveTo>
                  <a:cubicBezTo>
                    <a:pt x="5308276" y="5340468"/>
                    <a:pt x="5250012" y="5371675"/>
                    <a:pt x="5604024" y="5371675"/>
                  </a:cubicBezTo>
                  <a:cubicBezTo>
                    <a:pt x="5707369" y="5371675"/>
                    <a:pt x="5680909" y="5299353"/>
                    <a:pt x="5688113" y="5759620"/>
                  </a:cubicBezTo>
                  <a:cubicBezTo>
                    <a:pt x="5688936" y="5812149"/>
                    <a:pt x="5747342" y="5799911"/>
                    <a:pt x="5321577" y="5799911"/>
                  </a:cubicBezTo>
                  <a:cubicBezTo>
                    <a:pt x="5318046" y="5799911"/>
                    <a:pt x="5316116" y="5841780"/>
                    <a:pt x="5309806" y="5438043"/>
                  </a:cubicBezTo>
                  <a:close/>
                  <a:moveTo>
                    <a:pt x="5321577" y="5821751"/>
                  </a:moveTo>
                  <a:cubicBezTo>
                    <a:pt x="5761302" y="5821751"/>
                    <a:pt x="5687924" y="5790168"/>
                    <a:pt x="5691597" y="5920362"/>
                  </a:cubicBezTo>
                  <a:cubicBezTo>
                    <a:pt x="5694751" y="6036435"/>
                    <a:pt x="5695905" y="6124572"/>
                    <a:pt x="5697129" y="6241374"/>
                  </a:cubicBezTo>
                  <a:cubicBezTo>
                    <a:pt x="5697247" y="6251917"/>
                    <a:pt x="5732887" y="6249211"/>
                    <a:pt x="5324002" y="6249211"/>
                  </a:cubicBezTo>
                  <a:cubicBezTo>
                    <a:pt x="5326473" y="5930435"/>
                    <a:pt x="5311407" y="5821751"/>
                    <a:pt x="5321577" y="5821751"/>
                  </a:cubicBezTo>
                  <a:close/>
                  <a:moveTo>
                    <a:pt x="5323861" y="6271075"/>
                  </a:moveTo>
                  <a:cubicBezTo>
                    <a:pt x="5336926" y="6271075"/>
                    <a:pt x="5646233" y="6270769"/>
                    <a:pt x="5697435" y="6270392"/>
                  </a:cubicBezTo>
                  <a:cubicBezTo>
                    <a:pt x="5699907" y="6497642"/>
                    <a:pt x="5702638" y="6550383"/>
                    <a:pt x="5705085" y="6697240"/>
                  </a:cubicBezTo>
                  <a:cubicBezTo>
                    <a:pt x="5486859" y="6698934"/>
                    <a:pt x="5489331" y="6695239"/>
                    <a:pt x="5332500" y="6695098"/>
                  </a:cubicBezTo>
                  <a:cubicBezTo>
                    <a:pt x="5329769" y="6545771"/>
                    <a:pt x="5322966" y="6455469"/>
                    <a:pt x="5323861" y="6271075"/>
                  </a:cubicBezTo>
                  <a:close/>
                  <a:moveTo>
                    <a:pt x="6027976" y="5347646"/>
                  </a:moveTo>
                  <a:cubicBezTo>
                    <a:pt x="5648304" y="5338985"/>
                    <a:pt x="5702850" y="5380265"/>
                    <a:pt x="5700495" y="5277301"/>
                  </a:cubicBezTo>
                  <a:cubicBezTo>
                    <a:pt x="5698023" y="5169936"/>
                    <a:pt x="5696140" y="5062948"/>
                    <a:pt x="5696140" y="4956430"/>
                  </a:cubicBezTo>
                  <a:cubicBezTo>
                    <a:pt x="5696140" y="4903759"/>
                    <a:pt x="5640960" y="4924987"/>
                    <a:pt x="6068796" y="4919339"/>
                  </a:cubicBezTo>
                  <a:cubicBezTo>
                    <a:pt x="6074988" y="5416014"/>
                    <a:pt x="6095068" y="5349176"/>
                    <a:pt x="6027976" y="5347646"/>
                  </a:cubicBezTo>
                  <a:close/>
                  <a:moveTo>
                    <a:pt x="6027647" y="4898135"/>
                  </a:moveTo>
                  <a:cubicBezTo>
                    <a:pt x="5942310" y="4899641"/>
                    <a:pt x="5932917" y="4899359"/>
                    <a:pt x="5695999" y="4899476"/>
                  </a:cubicBezTo>
                  <a:cubicBezTo>
                    <a:pt x="5695811" y="4865257"/>
                    <a:pt x="5691267" y="4516662"/>
                    <a:pt x="5690584" y="4470699"/>
                  </a:cubicBezTo>
                  <a:cubicBezTo>
                    <a:pt x="5692985" y="4470699"/>
                    <a:pt x="5959966" y="4470157"/>
                    <a:pt x="6061781" y="4469687"/>
                  </a:cubicBezTo>
                  <a:cubicBezTo>
                    <a:pt x="6069526" y="4963984"/>
                    <a:pt x="6084522" y="4897146"/>
                    <a:pt x="6027647" y="4898135"/>
                  </a:cubicBezTo>
                  <a:close/>
                  <a:moveTo>
                    <a:pt x="6027717" y="4448011"/>
                  </a:moveTo>
                  <a:cubicBezTo>
                    <a:pt x="5897981" y="4448717"/>
                    <a:pt x="5871875" y="4448129"/>
                    <a:pt x="5745223" y="4448623"/>
                  </a:cubicBezTo>
                  <a:cubicBezTo>
                    <a:pt x="5669892" y="4448929"/>
                    <a:pt x="5691055" y="4517226"/>
                    <a:pt x="5682345" y="4020952"/>
                  </a:cubicBezTo>
                  <a:cubicBezTo>
                    <a:pt x="5796708" y="4021399"/>
                    <a:pt x="5775874" y="4022152"/>
                    <a:pt x="6053259" y="4021563"/>
                  </a:cubicBezTo>
                  <a:cubicBezTo>
                    <a:pt x="6055801" y="4506518"/>
                    <a:pt x="6082261" y="4447705"/>
                    <a:pt x="6027717" y="4448011"/>
                  </a:cubicBezTo>
                  <a:close/>
                  <a:moveTo>
                    <a:pt x="6027764" y="3999747"/>
                  </a:moveTo>
                  <a:cubicBezTo>
                    <a:pt x="5641242" y="4000806"/>
                    <a:pt x="5681968" y="4000524"/>
                    <a:pt x="5681827" y="3992663"/>
                  </a:cubicBezTo>
                  <a:cubicBezTo>
                    <a:pt x="5672952" y="3493116"/>
                    <a:pt x="5651365" y="3568404"/>
                    <a:pt x="5745082" y="3570052"/>
                  </a:cubicBezTo>
                  <a:cubicBezTo>
                    <a:pt x="6099847" y="3576241"/>
                    <a:pt x="6049398" y="3536515"/>
                    <a:pt x="6049940" y="3672474"/>
                  </a:cubicBezTo>
                  <a:cubicBezTo>
                    <a:pt x="6051140" y="4049711"/>
                    <a:pt x="6067525" y="3999629"/>
                    <a:pt x="6027764" y="3999747"/>
                  </a:cubicBezTo>
                  <a:close/>
                  <a:moveTo>
                    <a:pt x="6027835" y="3550141"/>
                  </a:moveTo>
                  <a:cubicBezTo>
                    <a:pt x="5619208" y="3545740"/>
                    <a:pt x="5674035" y="3562426"/>
                    <a:pt x="5673235" y="3511050"/>
                  </a:cubicBezTo>
                  <a:cubicBezTo>
                    <a:pt x="5666054" y="3049677"/>
                    <a:pt x="5643243" y="3119622"/>
                    <a:pt x="5745082" y="3121834"/>
                  </a:cubicBezTo>
                  <a:cubicBezTo>
                    <a:pt x="6099141" y="3129436"/>
                    <a:pt x="6039111" y="3090110"/>
                    <a:pt x="6040641" y="3190414"/>
                  </a:cubicBezTo>
                  <a:cubicBezTo>
                    <a:pt x="6046950" y="3592574"/>
                    <a:pt x="6061687" y="3550471"/>
                    <a:pt x="6027835" y="3550141"/>
                  </a:cubicBezTo>
                  <a:close/>
                  <a:moveTo>
                    <a:pt x="5604047" y="4448929"/>
                  </a:moveTo>
                  <a:cubicBezTo>
                    <a:pt x="5462565" y="4448929"/>
                    <a:pt x="5463389" y="4449682"/>
                    <a:pt x="5321601" y="4449682"/>
                  </a:cubicBezTo>
                  <a:cubicBezTo>
                    <a:pt x="5283888" y="4449682"/>
                    <a:pt x="5295399" y="4494492"/>
                    <a:pt x="5289961" y="4153357"/>
                  </a:cubicBezTo>
                  <a:cubicBezTo>
                    <a:pt x="5287513" y="3997064"/>
                    <a:pt x="5277484" y="4020975"/>
                    <a:pt x="5321601" y="4020975"/>
                  </a:cubicBezTo>
                  <a:cubicBezTo>
                    <a:pt x="5609532" y="4020834"/>
                    <a:pt x="5616948" y="4020787"/>
                    <a:pt x="5663041" y="4020904"/>
                  </a:cubicBezTo>
                  <a:cubicBezTo>
                    <a:pt x="5671987" y="4522969"/>
                    <a:pt x="5693503" y="4448929"/>
                    <a:pt x="5604047" y="4448929"/>
                  </a:cubicBezTo>
                  <a:close/>
                  <a:moveTo>
                    <a:pt x="5604047" y="3998994"/>
                  </a:moveTo>
                  <a:cubicBezTo>
                    <a:pt x="5286571" y="3999159"/>
                    <a:pt x="5320824" y="3999159"/>
                    <a:pt x="5288007" y="3999111"/>
                  </a:cubicBezTo>
                  <a:cubicBezTo>
                    <a:pt x="5287207" y="3923659"/>
                    <a:pt x="5282357" y="3571158"/>
                    <a:pt x="5282334" y="3569463"/>
                  </a:cubicBezTo>
                  <a:cubicBezTo>
                    <a:pt x="5284053" y="3569463"/>
                    <a:pt x="5600116" y="3568663"/>
                    <a:pt x="5654920" y="3568945"/>
                  </a:cubicBezTo>
                  <a:cubicBezTo>
                    <a:pt x="5663559" y="4067903"/>
                    <a:pt x="5687830" y="3998994"/>
                    <a:pt x="5604047" y="3998994"/>
                  </a:cubicBezTo>
                  <a:close/>
                  <a:moveTo>
                    <a:pt x="5282593" y="4897711"/>
                  </a:moveTo>
                  <a:cubicBezTo>
                    <a:pt x="5180989" y="4897946"/>
                    <a:pt x="5062813" y="4900653"/>
                    <a:pt x="4909889" y="4898182"/>
                  </a:cubicBezTo>
                  <a:cubicBezTo>
                    <a:pt x="4904875" y="4603693"/>
                    <a:pt x="4908030" y="4662906"/>
                    <a:pt x="4905087" y="4474417"/>
                  </a:cubicBezTo>
                  <a:cubicBezTo>
                    <a:pt x="4904969" y="4467686"/>
                    <a:pt x="4877003" y="4470440"/>
                    <a:pt x="5275766" y="4471475"/>
                  </a:cubicBezTo>
                  <a:cubicBezTo>
                    <a:pt x="5281863" y="4856902"/>
                    <a:pt x="5281698" y="4848124"/>
                    <a:pt x="5282593" y="4897711"/>
                  </a:cubicBezTo>
                  <a:close/>
                  <a:moveTo>
                    <a:pt x="4904663" y="4448694"/>
                  </a:moveTo>
                  <a:cubicBezTo>
                    <a:pt x="4897531" y="3996264"/>
                    <a:pt x="4896236" y="4019516"/>
                    <a:pt x="4897907" y="4019516"/>
                  </a:cubicBezTo>
                  <a:cubicBezTo>
                    <a:pt x="5044851" y="4020128"/>
                    <a:pt x="5051160" y="4019375"/>
                    <a:pt x="5180283" y="4020410"/>
                  </a:cubicBezTo>
                  <a:cubicBezTo>
                    <a:pt x="5297589" y="4021352"/>
                    <a:pt x="5267338" y="3942840"/>
                    <a:pt x="5275389" y="4449612"/>
                  </a:cubicBezTo>
                  <a:cubicBezTo>
                    <a:pt x="5188193" y="4449353"/>
                    <a:pt x="5093157" y="4447446"/>
                    <a:pt x="4904663" y="4448694"/>
                  </a:cubicBezTo>
                  <a:close/>
                  <a:moveTo>
                    <a:pt x="4896612" y="3992616"/>
                  </a:moveTo>
                  <a:cubicBezTo>
                    <a:pt x="4886042" y="3533432"/>
                    <a:pt x="4893081" y="3571134"/>
                    <a:pt x="4897907" y="3571134"/>
                  </a:cubicBezTo>
                  <a:cubicBezTo>
                    <a:pt x="5337185" y="3572946"/>
                    <a:pt x="5262677" y="3534985"/>
                    <a:pt x="5264396" y="3671933"/>
                  </a:cubicBezTo>
                  <a:cubicBezTo>
                    <a:pt x="5266091" y="3819895"/>
                    <a:pt x="5267291" y="3850561"/>
                    <a:pt x="5268633" y="3993086"/>
                  </a:cubicBezTo>
                  <a:cubicBezTo>
                    <a:pt x="5268704" y="4001889"/>
                    <a:pt x="4896777" y="4000524"/>
                    <a:pt x="4896612" y="3992616"/>
                  </a:cubicBezTo>
                  <a:close/>
                  <a:moveTo>
                    <a:pt x="5180236" y="3548541"/>
                  </a:moveTo>
                  <a:cubicBezTo>
                    <a:pt x="4838207" y="3553601"/>
                    <a:pt x="4891480" y="3562214"/>
                    <a:pt x="4890657" y="3511026"/>
                  </a:cubicBezTo>
                  <a:cubicBezTo>
                    <a:pt x="4883971" y="3073635"/>
                    <a:pt x="4877709" y="3121293"/>
                    <a:pt x="4897907" y="3121411"/>
                  </a:cubicBezTo>
                  <a:cubicBezTo>
                    <a:pt x="5323460" y="3124258"/>
                    <a:pt x="5257286" y="3100065"/>
                    <a:pt x="5258699" y="3190391"/>
                  </a:cubicBezTo>
                  <a:cubicBezTo>
                    <a:pt x="5261100" y="3343813"/>
                    <a:pt x="5259664" y="3351109"/>
                    <a:pt x="5262183" y="3511450"/>
                  </a:cubicBezTo>
                  <a:cubicBezTo>
                    <a:pt x="5262889" y="3557531"/>
                    <a:pt x="5279203" y="3547058"/>
                    <a:pt x="5180236" y="3548541"/>
                  </a:cubicBezTo>
                  <a:close/>
                  <a:moveTo>
                    <a:pt x="4885383" y="4448811"/>
                  </a:moveTo>
                  <a:cubicBezTo>
                    <a:pt x="4810546" y="4449211"/>
                    <a:pt x="4816573" y="4449141"/>
                    <a:pt x="4510420" y="4449282"/>
                  </a:cubicBezTo>
                  <a:cubicBezTo>
                    <a:pt x="4507901" y="4273243"/>
                    <a:pt x="4510938" y="4331421"/>
                    <a:pt x="4505359" y="4022693"/>
                  </a:cubicBezTo>
                  <a:cubicBezTo>
                    <a:pt x="4657293" y="4022058"/>
                    <a:pt x="4589259" y="4018222"/>
                    <a:pt x="4877944" y="4019445"/>
                  </a:cubicBezTo>
                  <a:cubicBezTo>
                    <a:pt x="4879333" y="4080565"/>
                    <a:pt x="4885172" y="4435279"/>
                    <a:pt x="4885383" y="4448811"/>
                  </a:cubicBezTo>
                  <a:close/>
                  <a:moveTo>
                    <a:pt x="4504959" y="4000806"/>
                  </a:moveTo>
                  <a:cubicBezTo>
                    <a:pt x="4497425" y="3567369"/>
                    <a:pt x="4499026" y="3681958"/>
                    <a:pt x="4497072" y="3572123"/>
                  </a:cubicBezTo>
                  <a:cubicBezTo>
                    <a:pt x="4649477" y="3571958"/>
                    <a:pt x="4640179" y="3570075"/>
                    <a:pt x="4872200" y="3571040"/>
                  </a:cubicBezTo>
                  <a:cubicBezTo>
                    <a:pt x="4873354" y="3675228"/>
                    <a:pt x="4871730" y="3759270"/>
                    <a:pt x="4877356" y="3993204"/>
                  </a:cubicBezTo>
                  <a:cubicBezTo>
                    <a:pt x="4877426" y="3997605"/>
                    <a:pt x="4910196" y="3999064"/>
                    <a:pt x="4504959" y="4000806"/>
                  </a:cubicBezTo>
                  <a:close/>
                  <a:moveTo>
                    <a:pt x="4496672" y="3550282"/>
                  </a:moveTo>
                  <a:cubicBezTo>
                    <a:pt x="4493635" y="3369513"/>
                    <a:pt x="4495260" y="3372431"/>
                    <a:pt x="4491352" y="3121270"/>
                  </a:cubicBezTo>
                  <a:cubicBezTo>
                    <a:pt x="4931736" y="3121199"/>
                    <a:pt x="4864384" y="3097805"/>
                    <a:pt x="4865821" y="3190391"/>
                  </a:cubicBezTo>
                  <a:cubicBezTo>
                    <a:pt x="4868033" y="3332893"/>
                    <a:pt x="4868716" y="3345649"/>
                    <a:pt x="4871353" y="3511403"/>
                  </a:cubicBezTo>
                  <a:cubicBezTo>
                    <a:pt x="4872177" y="3562332"/>
                    <a:pt x="4931995" y="3549812"/>
                    <a:pt x="4496672" y="3550282"/>
                  </a:cubicBezTo>
                  <a:close/>
                  <a:moveTo>
                    <a:pt x="4491470" y="4471122"/>
                  </a:moveTo>
                  <a:cubicBezTo>
                    <a:pt x="4493847" y="4628945"/>
                    <a:pt x="4499709" y="4737228"/>
                    <a:pt x="4499827" y="4898770"/>
                  </a:cubicBezTo>
                  <a:cubicBezTo>
                    <a:pt x="4376071" y="4899005"/>
                    <a:pt x="4327082" y="4897311"/>
                    <a:pt x="4124675" y="4897311"/>
                  </a:cubicBezTo>
                  <a:cubicBezTo>
                    <a:pt x="4119873" y="4721578"/>
                    <a:pt x="4122321" y="4628992"/>
                    <a:pt x="4119731" y="4471028"/>
                  </a:cubicBezTo>
                  <a:cubicBezTo>
                    <a:pt x="4167967" y="4471334"/>
                    <a:pt x="4178160" y="4471263"/>
                    <a:pt x="4491470" y="4471122"/>
                  </a:cubicBezTo>
                  <a:close/>
                  <a:moveTo>
                    <a:pt x="4192191" y="4449400"/>
                  </a:moveTo>
                  <a:cubicBezTo>
                    <a:pt x="4099415" y="4449400"/>
                    <a:pt x="4121050" y="4475947"/>
                    <a:pt x="4116153" y="4313699"/>
                  </a:cubicBezTo>
                  <a:cubicBezTo>
                    <a:pt x="4113257" y="4218007"/>
                    <a:pt x="4111162" y="4110501"/>
                    <a:pt x="4111657" y="4022058"/>
                  </a:cubicBezTo>
                  <a:cubicBezTo>
                    <a:pt x="4124581" y="4022128"/>
                    <a:pt x="4438620" y="4022811"/>
                    <a:pt x="4486055" y="4022740"/>
                  </a:cubicBezTo>
                  <a:cubicBezTo>
                    <a:pt x="4491587" y="4329867"/>
                    <a:pt x="4488715" y="4280421"/>
                    <a:pt x="4491140" y="4449282"/>
                  </a:cubicBezTo>
                  <a:lnTo>
                    <a:pt x="4192191" y="4449400"/>
                  </a:lnTo>
                  <a:close/>
                  <a:moveTo>
                    <a:pt x="4112504" y="5277631"/>
                  </a:moveTo>
                  <a:cubicBezTo>
                    <a:pt x="4112598" y="5364050"/>
                    <a:pt x="4179879" y="5350776"/>
                    <a:pt x="3768639" y="5349129"/>
                  </a:cubicBezTo>
                  <a:cubicBezTo>
                    <a:pt x="3741166" y="5349011"/>
                    <a:pt x="3731750" y="5411495"/>
                    <a:pt x="3734669" y="4956853"/>
                  </a:cubicBezTo>
                  <a:cubicBezTo>
                    <a:pt x="3734975" y="4906748"/>
                    <a:pt x="3675534" y="4919175"/>
                    <a:pt x="4106030" y="4919175"/>
                  </a:cubicBezTo>
                  <a:cubicBezTo>
                    <a:pt x="4109279" y="5026987"/>
                    <a:pt x="4112316" y="5107216"/>
                    <a:pt x="4112504" y="5277631"/>
                  </a:cubicBezTo>
                  <a:close/>
                  <a:moveTo>
                    <a:pt x="3734834" y="4897523"/>
                  </a:moveTo>
                  <a:cubicBezTo>
                    <a:pt x="3734528" y="4697008"/>
                    <a:pt x="3727583" y="4629157"/>
                    <a:pt x="3725582" y="4471334"/>
                  </a:cubicBezTo>
                  <a:cubicBezTo>
                    <a:pt x="3901834" y="4469122"/>
                    <a:pt x="3828245" y="4468581"/>
                    <a:pt x="4100427" y="4470887"/>
                  </a:cubicBezTo>
                  <a:cubicBezTo>
                    <a:pt x="4103182" y="4639724"/>
                    <a:pt x="4100404" y="4714706"/>
                    <a:pt x="4105348" y="4897311"/>
                  </a:cubicBezTo>
                  <a:cubicBezTo>
                    <a:pt x="3771087" y="4897334"/>
                    <a:pt x="3871207" y="4897311"/>
                    <a:pt x="3734834" y="4897523"/>
                  </a:cubicBezTo>
                  <a:close/>
                  <a:moveTo>
                    <a:pt x="4051085" y="4448482"/>
                  </a:moveTo>
                  <a:cubicBezTo>
                    <a:pt x="3960593" y="4447258"/>
                    <a:pt x="3861179" y="4447140"/>
                    <a:pt x="3768474" y="4448764"/>
                  </a:cubicBezTo>
                  <a:cubicBezTo>
                    <a:pt x="3697238" y="4450012"/>
                    <a:pt x="3736552" y="4503882"/>
                    <a:pt x="3720615" y="4020975"/>
                  </a:cubicBezTo>
                  <a:cubicBezTo>
                    <a:pt x="4037549" y="4020246"/>
                    <a:pt x="3945692" y="4020646"/>
                    <a:pt x="4092377" y="4021893"/>
                  </a:cubicBezTo>
                  <a:cubicBezTo>
                    <a:pt x="4089740" y="4503482"/>
                    <a:pt x="4132561" y="4449470"/>
                    <a:pt x="4051085" y="4448482"/>
                  </a:cubicBezTo>
                  <a:close/>
                  <a:moveTo>
                    <a:pt x="4092565" y="3992804"/>
                  </a:moveTo>
                  <a:cubicBezTo>
                    <a:pt x="4092471" y="4004736"/>
                    <a:pt x="4130513" y="3997535"/>
                    <a:pt x="3768545" y="3998970"/>
                  </a:cubicBezTo>
                  <a:cubicBezTo>
                    <a:pt x="3701900" y="3999159"/>
                    <a:pt x="3718402" y="4065149"/>
                    <a:pt x="3713152" y="3668873"/>
                  </a:cubicBezTo>
                  <a:cubicBezTo>
                    <a:pt x="3711669" y="3551789"/>
                    <a:pt x="3697121" y="3570828"/>
                    <a:pt x="3768450" y="3571887"/>
                  </a:cubicBezTo>
                  <a:cubicBezTo>
                    <a:pt x="3856659" y="3573299"/>
                    <a:pt x="3889522" y="3572970"/>
                    <a:pt x="4087857" y="3573017"/>
                  </a:cubicBezTo>
                  <a:cubicBezTo>
                    <a:pt x="4092777" y="3884215"/>
                    <a:pt x="4093389" y="3894006"/>
                    <a:pt x="4092565" y="3992804"/>
                  </a:cubicBezTo>
                  <a:close/>
                  <a:moveTo>
                    <a:pt x="3711481" y="3549294"/>
                  </a:moveTo>
                  <a:cubicBezTo>
                    <a:pt x="3708703" y="3368642"/>
                    <a:pt x="3707973" y="3344872"/>
                    <a:pt x="3704536" y="3120564"/>
                  </a:cubicBezTo>
                  <a:cubicBezTo>
                    <a:pt x="3808871" y="3119881"/>
                    <a:pt x="3842111" y="3117786"/>
                    <a:pt x="4079358" y="3120258"/>
                  </a:cubicBezTo>
                  <a:cubicBezTo>
                    <a:pt x="4084396" y="3449413"/>
                    <a:pt x="4082772" y="3252616"/>
                    <a:pt x="4087503" y="3551177"/>
                  </a:cubicBezTo>
                  <a:cubicBezTo>
                    <a:pt x="3703759" y="3551106"/>
                    <a:pt x="3868547" y="3550753"/>
                    <a:pt x="3711481" y="3549294"/>
                  </a:cubicBezTo>
                  <a:close/>
                  <a:moveTo>
                    <a:pt x="3705360" y="4314052"/>
                  </a:moveTo>
                  <a:cubicBezTo>
                    <a:pt x="3704795" y="4488208"/>
                    <a:pt x="3784600" y="4450835"/>
                    <a:pt x="3332916" y="4450129"/>
                  </a:cubicBezTo>
                  <a:cubicBezTo>
                    <a:pt x="3328325" y="4157570"/>
                    <a:pt x="3327243" y="4086519"/>
                    <a:pt x="3326159" y="4023211"/>
                  </a:cubicBezTo>
                  <a:cubicBezTo>
                    <a:pt x="3499964" y="4023164"/>
                    <a:pt x="3420112" y="4021493"/>
                    <a:pt x="3701264" y="4021022"/>
                  </a:cubicBezTo>
                  <a:cubicBezTo>
                    <a:pt x="3703854" y="4098474"/>
                    <a:pt x="3705713" y="4200686"/>
                    <a:pt x="3705360" y="4314052"/>
                  </a:cubicBezTo>
                  <a:close/>
                  <a:moveTo>
                    <a:pt x="3627345" y="3999229"/>
                  </a:moveTo>
                  <a:cubicBezTo>
                    <a:pt x="3292401" y="3999229"/>
                    <a:pt x="3325901" y="4008243"/>
                    <a:pt x="3325618" y="3992733"/>
                  </a:cubicBezTo>
                  <a:cubicBezTo>
                    <a:pt x="3317167" y="3515734"/>
                    <a:pt x="3316955" y="3572452"/>
                    <a:pt x="3344898" y="3572452"/>
                  </a:cubicBezTo>
                  <a:cubicBezTo>
                    <a:pt x="3763248" y="3572452"/>
                    <a:pt x="3692177" y="3540021"/>
                    <a:pt x="3693849" y="3669250"/>
                  </a:cubicBezTo>
                  <a:cubicBezTo>
                    <a:pt x="3695896" y="3823849"/>
                    <a:pt x="3696932" y="3898195"/>
                    <a:pt x="3700299" y="3993392"/>
                  </a:cubicBezTo>
                  <a:cubicBezTo>
                    <a:pt x="3700581" y="4001088"/>
                    <a:pt x="3711552" y="3999229"/>
                    <a:pt x="3627345" y="3999229"/>
                  </a:cubicBezTo>
                  <a:close/>
                  <a:moveTo>
                    <a:pt x="3627345" y="3548964"/>
                  </a:moveTo>
                  <a:cubicBezTo>
                    <a:pt x="3272604" y="3548964"/>
                    <a:pt x="3322110" y="3565956"/>
                    <a:pt x="3321216" y="3511003"/>
                  </a:cubicBezTo>
                  <a:cubicBezTo>
                    <a:pt x="3314201" y="3062880"/>
                    <a:pt x="3296098" y="3120634"/>
                    <a:pt x="3344875" y="3120634"/>
                  </a:cubicBezTo>
                  <a:cubicBezTo>
                    <a:pt x="3596365" y="3120752"/>
                    <a:pt x="3638197" y="3120869"/>
                    <a:pt x="3685256" y="3120658"/>
                  </a:cubicBezTo>
                  <a:cubicBezTo>
                    <a:pt x="3692883" y="3619992"/>
                    <a:pt x="3719202" y="3548964"/>
                    <a:pt x="3627345" y="3548964"/>
                  </a:cubicBezTo>
                  <a:close/>
                  <a:moveTo>
                    <a:pt x="3313636" y="4450082"/>
                  </a:moveTo>
                  <a:cubicBezTo>
                    <a:pt x="3206806" y="4449659"/>
                    <a:pt x="3093526" y="4444575"/>
                    <a:pt x="2940862" y="4448482"/>
                  </a:cubicBezTo>
                  <a:cubicBezTo>
                    <a:pt x="2939026" y="4309604"/>
                    <a:pt x="2942627" y="4196732"/>
                    <a:pt x="2935847" y="4022246"/>
                  </a:cubicBezTo>
                  <a:cubicBezTo>
                    <a:pt x="3017394" y="4023729"/>
                    <a:pt x="3061981" y="4023305"/>
                    <a:pt x="3306832" y="4023211"/>
                  </a:cubicBezTo>
                  <a:cubicBezTo>
                    <a:pt x="3308315" y="4107535"/>
                    <a:pt x="3309022" y="4155123"/>
                    <a:pt x="3313636" y="4450082"/>
                  </a:cubicBezTo>
                  <a:close/>
                  <a:moveTo>
                    <a:pt x="2928974" y="3547552"/>
                  </a:moveTo>
                  <a:cubicBezTo>
                    <a:pt x="2927090" y="3387964"/>
                    <a:pt x="2923418" y="3336894"/>
                    <a:pt x="2920616" y="3121246"/>
                  </a:cubicBezTo>
                  <a:cubicBezTo>
                    <a:pt x="2946724" y="3121246"/>
                    <a:pt x="3187149" y="3120964"/>
                    <a:pt x="3293296" y="3120681"/>
                  </a:cubicBezTo>
                  <a:cubicBezTo>
                    <a:pt x="3296898" y="3373160"/>
                    <a:pt x="3300359" y="3365441"/>
                    <a:pt x="3302501" y="3550424"/>
                  </a:cubicBezTo>
                  <a:cubicBezTo>
                    <a:pt x="3127166" y="3549459"/>
                    <a:pt x="3295980" y="3547246"/>
                    <a:pt x="2928974" y="3547552"/>
                  </a:cubicBezTo>
                  <a:close/>
                  <a:moveTo>
                    <a:pt x="2921087" y="4449023"/>
                  </a:moveTo>
                  <a:cubicBezTo>
                    <a:pt x="2745282" y="4454083"/>
                    <a:pt x="2651259" y="4448529"/>
                    <a:pt x="2551562" y="4447705"/>
                  </a:cubicBezTo>
                  <a:cubicBezTo>
                    <a:pt x="2543582" y="3942063"/>
                    <a:pt x="2513378" y="4023776"/>
                    <a:pt x="2639135" y="4021752"/>
                  </a:cubicBezTo>
                  <a:cubicBezTo>
                    <a:pt x="2732028" y="4020246"/>
                    <a:pt x="2820637" y="4020104"/>
                    <a:pt x="2916520" y="4021916"/>
                  </a:cubicBezTo>
                  <a:cubicBezTo>
                    <a:pt x="2920899" y="4134153"/>
                    <a:pt x="2922759" y="4448953"/>
                    <a:pt x="2921087" y="4449023"/>
                  </a:cubicBezTo>
                  <a:close/>
                  <a:moveTo>
                    <a:pt x="2780193" y="3547670"/>
                  </a:moveTo>
                  <a:cubicBezTo>
                    <a:pt x="2648975" y="3547670"/>
                    <a:pt x="2644973" y="3549200"/>
                    <a:pt x="2535554" y="3549506"/>
                  </a:cubicBezTo>
                  <a:cubicBezTo>
                    <a:pt x="2531411" y="3250263"/>
                    <a:pt x="2530634" y="3197569"/>
                    <a:pt x="2529316" y="3123246"/>
                  </a:cubicBezTo>
                  <a:cubicBezTo>
                    <a:pt x="2961978" y="3121929"/>
                    <a:pt x="2900795" y="3093687"/>
                    <a:pt x="2902325" y="3190414"/>
                  </a:cubicBezTo>
                  <a:cubicBezTo>
                    <a:pt x="2909105" y="3623193"/>
                    <a:pt x="2945240" y="3547529"/>
                    <a:pt x="2780193" y="3547670"/>
                  </a:cubicBezTo>
                  <a:close/>
                  <a:moveTo>
                    <a:pt x="2532305" y="4447587"/>
                  </a:moveTo>
                  <a:cubicBezTo>
                    <a:pt x="2352616" y="4446693"/>
                    <a:pt x="2341481" y="4452412"/>
                    <a:pt x="2158637" y="4450788"/>
                  </a:cubicBezTo>
                  <a:cubicBezTo>
                    <a:pt x="2149762" y="3953901"/>
                    <a:pt x="2120288" y="4019940"/>
                    <a:pt x="2215512" y="4019940"/>
                  </a:cubicBezTo>
                  <a:cubicBezTo>
                    <a:pt x="2354452" y="4019940"/>
                    <a:pt x="2357324" y="4022881"/>
                    <a:pt x="2497794" y="4022881"/>
                  </a:cubicBezTo>
                  <a:cubicBezTo>
                    <a:pt x="2535366" y="4022881"/>
                    <a:pt x="2524678" y="3964633"/>
                    <a:pt x="2532305" y="4447587"/>
                  </a:cubicBezTo>
                  <a:close/>
                  <a:moveTo>
                    <a:pt x="2497794" y="4001041"/>
                  </a:moveTo>
                  <a:cubicBezTo>
                    <a:pt x="2495699" y="4001041"/>
                    <a:pt x="2149291" y="3999935"/>
                    <a:pt x="2149268" y="3992969"/>
                  </a:cubicBezTo>
                  <a:cubicBezTo>
                    <a:pt x="2148255" y="3507214"/>
                    <a:pt x="2107247" y="3572687"/>
                    <a:pt x="2215512" y="3572687"/>
                  </a:cubicBezTo>
                  <a:cubicBezTo>
                    <a:pt x="2576869" y="3572687"/>
                    <a:pt x="2516721" y="3538774"/>
                    <a:pt x="2517404" y="3671862"/>
                  </a:cubicBezTo>
                  <a:cubicBezTo>
                    <a:pt x="2519381" y="4051123"/>
                    <a:pt x="2538332" y="4001041"/>
                    <a:pt x="2497794" y="4001041"/>
                  </a:cubicBezTo>
                  <a:close/>
                  <a:moveTo>
                    <a:pt x="2497794" y="3549576"/>
                  </a:moveTo>
                  <a:cubicBezTo>
                    <a:pt x="2086295" y="3549576"/>
                    <a:pt x="2141405" y="3567745"/>
                    <a:pt x="2140510" y="3511097"/>
                  </a:cubicBezTo>
                  <a:cubicBezTo>
                    <a:pt x="2137991" y="3350779"/>
                    <a:pt x="2141193" y="3350685"/>
                    <a:pt x="2138674" y="3189991"/>
                  </a:cubicBezTo>
                  <a:cubicBezTo>
                    <a:pt x="2137332" y="3104395"/>
                    <a:pt x="2121819" y="3121881"/>
                    <a:pt x="2215512" y="3121881"/>
                  </a:cubicBezTo>
                  <a:cubicBezTo>
                    <a:pt x="2569547" y="3121881"/>
                    <a:pt x="2509776" y="3101547"/>
                    <a:pt x="2511165" y="3190367"/>
                  </a:cubicBezTo>
                  <a:cubicBezTo>
                    <a:pt x="2517733" y="3605000"/>
                    <a:pt x="2522183" y="3549576"/>
                    <a:pt x="2497794" y="3549576"/>
                  </a:cubicBezTo>
                  <a:close/>
                  <a:moveTo>
                    <a:pt x="2139333" y="4450577"/>
                  </a:moveTo>
                  <a:cubicBezTo>
                    <a:pt x="1999546" y="4448788"/>
                    <a:pt x="2095923" y="4446764"/>
                    <a:pt x="1766088" y="4448035"/>
                  </a:cubicBezTo>
                  <a:cubicBezTo>
                    <a:pt x="1757755" y="3957267"/>
                    <a:pt x="1740899" y="4019940"/>
                    <a:pt x="1792125" y="4019516"/>
                  </a:cubicBezTo>
                  <a:cubicBezTo>
                    <a:pt x="1877414" y="4018833"/>
                    <a:pt x="1947167" y="4018575"/>
                    <a:pt x="2074242" y="4019422"/>
                  </a:cubicBezTo>
                  <a:cubicBezTo>
                    <a:pt x="2143759" y="4019963"/>
                    <a:pt x="2130223" y="3947618"/>
                    <a:pt x="2139333" y="4450577"/>
                  </a:cubicBezTo>
                  <a:close/>
                  <a:moveTo>
                    <a:pt x="1753847" y="4921599"/>
                  </a:moveTo>
                  <a:cubicBezTo>
                    <a:pt x="1760062" y="5252284"/>
                    <a:pt x="1758508" y="5221571"/>
                    <a:pt x="1759921" y="5347811"/>
                  </a:cubicBezTo>
                  <a:cubicBezTo>
                    <a:pt x="1699702" y="5346987"/>
                    <a:pt x="1682682" y="5347176"/>
                    <a:pt x="1386417" y="5347105"/>
                  </a:cubicBezTo>
                  <a:cubicBezTo>
                    <a:pt x="1383804" y="5229267"/>
                    <a:pt x="1381308" y="5197330"/>
                    <a:pt x="1379331" y="4919787"/>
                  </a:cubicBezTo>
                  <a:cubicBezTo>
                    <a:pt x="1381944" y="4919810"/>
                    <a:pt x="1751893" y="4921599"/>
                    <a:pt x="1753847" y="4921599"/>
                  </a:cubicBezTo>
                  <a:close/>
                  <a:moveTo>
                    <a:pt x="1379166" y="4897946"/>
                  </a:moveTo>
                  <a:cubicBezTo>
                    <a:pt x="1378625" y="4838874"/>
                    <a:pt x="1378036" y="4808091"/>
                    <a:pt x="1372904" y="4474417"/>
                  </a:cubicBezTo>
                  <a:cubicBezTo>
                    <a:pt x="1372740" y="4463426"/>
                    <a:pt x="1353318" y="4471263"/>
                    <a:pt x="1747161" y="4469969"/>
                  </a:cubicBezTo>
                  <a:cubicBezTo>
                    <a:pt x="1749586" y="4616354"/>
                    <a:pt x="1749704" y="4692324"/>
                    <a:pt x="1753447" y="4899759"/>
                  </a:cubicBezTo>
                  <a:cubicBezTo>
                    <a:pt x="1751516" y="4899735"/>
                    <a:pt x="1380955" y="4897946"/>
                    <a:pt x="1379166" y="4897946"/>
                  </a:cubicBezTo>
                  <a:close/>
                  <a:moveTo>
                    <a:pt x="1650878" y="5369016"/>
                  </a:moveTo>
                  <a:cubicBezTo>
                    <a:pt x="1794055" y="5369016"/>
                    <a:pt x="1757049" y="5291233"/>
                    <a:pt x="1764370" y="5759620"/>
                  </a:cubicBezTo>
                  <a:cubicBezTo>
                    <a:pt x="1765311" y="5819492"/>
                    <a:pt x="1814771" y="5797534"/>
                    <a:pt x="1392655" y="5796005"/>
                  </a:cubicBezTo>
                  <a:cubicBezTo>
                    <a:pt x="1389877" y="5651384"/>
                    <a:pt x="1390348" y="5540654"/>
                    <a:pt x="1386888" y="5368969"/>
                  </a:cubicBezTo>
                  <a:lnTo>
                    <a:pt x="1650878" y="5369016"/>
                  </a:lnTo>
                  <a:close/>
                  <a:moveTo>
                    <a:pt x="2074359" y="3997558"/>
                  </a:moveTo>
                  <a:cubicBezTo>
                    <a:pt x="1987940" y="3996876"/>
                    <a:pt x="1890527" y="3996805"/>
                    <a:pt x="1791937" y="3997605"/>
                  </a:cubicBezTo>
                  <a:cubicBezTo>
                    <a:pt x="1742312" y="3998005"/>
                    <a:pt x="1758155" y="4062984"/>
                    <a:pt x="1750951" y="3570146"/>
                  </a:cubicBezTo>
                  <a:cubicBezTo>
                    <a:pt x="1897566" y="3573299"/>
                    <a:pt x="1810581" y="3573652"/>
                    <a:pt x="2122336" y="3572781"/>
                  </a:cubicBezTo>
                  <a:cubicBezTo>
                    <a:pt x="2132271" y="4064820"/>
                    <a:pt x="2151292" y="3998076"/>
                    <a:pt x="2074359" y="3997558"/>
                  </a:cubicBezTo>
                  <a:close/>
                  <a:moveTo>
                    <a:pt x="1746808" y="4448105"/>
                  </a:moveTo>
                  <a:cubicBezTo>
                    <a:pt x="1520248" y="4448929"/>
                    <a:pt x="1537645" y="4446952"/>
                    <a:pt x="1372457" y="4446928"/>
                  </a:cubicBezTo>
                  <a:cubicBezTo>
                    <a:pt x="1364641" y="3989980"/>
                    <a:pt x="1360192" y="4020952"/>
                    <a:pt x="1368549" y="4020928"/>
                  </a:cubicBezTo>
                  <a:cubicBezTo>
                    <a:pt x="1371327" y="4020928"/>
                    <a:pt x="1736285" y="4019893"/>
                    <a:pt x="1738333" y="4019869"/>
                  </a:cubicBezTo>
                  <a:cubicBezTo>
                    <a:pt x="1742006" y="4246602"/>
                    <a:pt x="1745796" y="4389716"/>
                    <a:pt x="1746808" y="4448105"/>
                  </a:cubicBezTo>
                  <a:close/>
                  <a:moveTo>
                    <a:pt x="1363747" y="3992851"/>
                  </a:moveTo>
                  <a:cubicBezTo>
                    <a:pt x="1362452" y="3898077"/>
                    <a:pt x="1354895" y="3570899"/>
                    <a:pt x="1368573" y="3570899"/>
                  </a:cubicBezTo>
                  <a:cubicBezTo>
                    <a:pt x="1804578" y="3570899"/>
                    <a:pt x="1731365" y="3536373"/>
                    <a:pt x="1733060" y="3671933"/>
                  </a:cubicBezTo>
                  <a:cubicBezTo>
                    <a:pt x="1734520" y="3788829"/>
                    <a:pt x="1735414" y="3837781"/>
                    <a:pt x="1738004" y="3998005"/>
                  </a:cubicBezTo>
                  <a:cubicBezTo>
                    <a:pt x="1317324" y="4000406"/>
                    <a:pt x="1363864" y="4001583"/>
                    <a:pt x="1363747" y="3992851"/>
                  </a:cubicBezTo>
                  <a:close/>
                  <a:moveTo>
                    <a:pt x="1650878" y="3547340"/>
                  </a:moveTo>
                  <a:cubicBezTo>
                    <a:pt x="1305930" y="3547340"/>
                    <a:pt x="1360616" y="3566380"/>
                    <a:pt x="1359745" y="3511003"/>
                  </a:cubicBezTo>
                  <a:cubicBezTo>
                    <a:pt x="1352918" y="3074177"/>
                    <a:pt x="1340747" y="3121199"/>
                    <a:pt x="1368549" y="3121199"/>
                  </a:cubicBezTo>
                  <a:cubicBezTo>
                    <a:pt x="1789677" y="3121199"/>
                    <a:pt x="1723526" y="3100065"/>
                    <a:pt x="1724938" y="3190414"/>
                  </a:cubicBezTo>
                  <a:cubicBezTo>
                    <a:pt x="1731601" y="3614861"/>
                    <a:pt x="1753659" y="3547340"/>
                    <a:pt x="1650878" y="3547340"/>
                  </a:cubicBezTo>
                  <a:close/>
                  <a:moveTo>
                    <a:pt x="1353530" y="4468792"/>
                  </a:moveTo>
                  <a:cubicBezTo>
                    <a:pt x="1353553" y="4470863"/>
                    <a:pt x="1359250" y="4830143"/>
                    <a:pt x="1359862" y="4897946"/>
                  </a:cubicBezTo>
                  <a:cubicBezTo>
                    <a:pt x="1242981" y="4897899"/>
                    <a:pt x="1382368" y="4897687"/>
                    <a:pt x="987842" y="4896652"/>
                  </a:cubicBezTo>
                  <a:cubicBezTo>
                    <a:pt x="986994" y="4830943"/>
                    <a:pt x="986029" y="4772907"/>
                    <a:pt x="981344" y="4474440"/>
                  </a:cubicBezTo>
                  <a:cubicBezTo>
                    <a:pt x="981297" y="4470087"/>
                    <a:pt x="948999" y="4469145"/>
                    <a:pt x="1353530" y="4468792"/>
                  </a:cubicBezTo>
                  <a:close/>
                  <a:moveTo>
                    <a:pt x="1360051" y="4919787"/>
                  </a:moveTo>
                  <a:cubicBezTo>
                    <a:pt x="1362169" y="5209404"/>
                    <a:pt x="1364547" y="5230891"/>
                    <a:pt x="1367113" y="5347105"/>
                  </a:cubicBezTo>
                  <a:cubicBezTo>
                    <a:pt x="1365089" y="5347105"/>
                    <a:pt x="997023" y="5347811"/>
                    <a:pt x="994245" y="5347835"/>
                  </a:cubicBezTo>
                  <a:cubicBezTo>
                    <a:pt x="988077" y="4947440"/>
                    <a:pt x="990196" y="5086906"/>
                    <a:pt x="988101" y="4918492"/>
                  </a:cubicBezTo>
                  <a:cubicBezTo>
                    <a:pt x="1343031" y="4919316"/>
                    <a:pt x="1228715" y="4919739"/>
                    <a:pt x="1360051" y="4919787"/>
                  </a:cubicBezTo>
                  <a:close/>
                  <a:moveTo>
                    <a:pt x="1367584" y="5368969"/>
                  </a:moveTo>
                  <a:cubicBezTo>
                    <a:pt x="1371256" y="5550868"/>
                    <a:pt x="1370197" y="5629285"/>
                    <a:pt x="1373375" y="5795957"/>
                  </a:cubicBezTo>
                  <a:cubicBezTo>
                    <a:pt x="1371021" y="5795957"/>
                    <a:pt x="1330389" y="5795793"/>
                    <a:pt x="999518" y="5796757"/>
                  </a:cubicBezTo>
                  <a:cubicBezTo>
                    <a:pt x="996293" y="5598502"/>
                    <a:pt x="998553" y="5627614"/>
                    <a:pt x="994598" y="5369698"/>
                  </a:cubicBezTo>
                  <a:cubicBezTo>
                    <a:pt x="999236" y="5369698"/>
                    <a:pt x="1344890" y="5368969"/>
                    <a:pt x="1367584" y="5368969"/>
                  </a:cubicBezTo>
                  <a:close/>
                  <a:moveTo>
                    <a:pt x="1368549" y="5817798"/>
                  </a:moveTo>
                  <a:cubicBezTo>
                    <a:pt x="1376482" y="5817798"/>
                    <a:pt x="1372834" y="5806454"/>
                    <a:pt x="1376765" y="5920408"/>
                  </a:cubicBezTo>
                  <a:cubicBezTo>
                    <a:pt x="1389359" y="6286207"/>
                    <a:pt x="1386558" y="6249305"/>
                    <a:pt x="1368549" y="6249305"/>
                  </a:cubicBezTo>
                  <a:cubicBezTo>
                    <a:pt x="1366219" y="6249305"/>
                    <a:pt x="1007946" y="6249376"/>
                    <a:pt x="1007711" y="6240903"/>
                  </a:cubicBezTo>
                  <a:cubicBezTo>
                    <a:pt x="1004768" y="6136833"/>
                    <a:pt x="1005003" y="6132526"/>
                    <a:pt x="999895" y="5818645"/>
                  </a:cubicBezTo>
                  <a:cubicBezTo>
                    <a:pt x="1002508" y="5818645"/>
                    <a:pt x="1366454" y="5817798"/>
                    <a:pt x="1368549" y="5817798"/>
                  </a:cubicBezTo>
                  <a:close/>
                  <a:moveTo>
                    <a:pt x="1086361" y="6268509"/>
                  </a:moveTo>
                  <a:cubicBezTo>
                    <a:pt x="1226878" y="6268509"/>
                    <a:pt x="1227373" y="6271169"/>
                    <a:pt x="1368573" y="6271169"/>
                  </a:cubicBezTo>
                  <a:cubicBezTo>
                    <a:pt x="1391313" y="6271169"/>
                    <a:pt x="1380037" y="6224029"/>
                    <a:pt x="1386676" y="6695851"/>
                  </a:cubicBezTo>
                  <a:cubicBezTo>
                    <a:pt x="1377495" y="6695828"/>
                    <a:pt x="1018822" y="6697852"/>
                    <a:pt x="1017080" y="6697875"/>
                  </a:cubicBezTo>
                  <a:cubicBezTo>
                    <a:pt x="1008676" y="6192116"/>
                    <a:pt x="981862" y="6268509"/>
                    <a:pt x="1086361" y="6268509"/>
                  </a:cubicBezTo>
                  <a:close/>
                  <a:moveTo>
                    <a:pt x="1393103" y="5817844"/>
                  </a:moveTo>
                  <a:cubicBezTo>
                    <a:pt x="1518530" y="5818339"/>
                    <a:pt x="1510996" y="5821893"/>
                    <a:pt x="1650878" y="5821893"/>
                  </a:cubicBezTo>
                  <a:cubicBezTo>
                    <a:pt x="1801306" y="5821893"/>
                    <a:pt x="1761874" y="5732720"/>
                    <a:pt x="1774587" y="6241562"/>
                  </a:cubicBezTo>
                  <a:cubicBezTo>
                    <a:pt x="1774822" y="6251047"/>
                    <a:pt x="1821834" y="6248552"/>
                    <a:pt x="1401766" y="6249281"/>
                  </a:cubicBezTo>
                  <a:cubicBezTo>
                    <a:pt x="1400777" y="6004592"/>
                    <a:pt x="1395174" y="5914196"/>
                    <a:pt x="1393103" y="5817844"/>
                  </a:cubicBezTo>
                  <a:close/>
                  <a:moveTo>
                    <a:pt x="1775316" y="6270510"/>
                  </a:moveTo>
                  <a:cubicBezTo>
                    <a:pt x="1781555" y="6526025"/>
                    <a:pt x="1776917" y="6543276"/>
                    <a:pt x="1778918" y="6697734"/>
                  </a:cubicBezTo>
                  <a:cubicBezTo>
                    <a:pt x="1432746" y="6697969"/>
                    <a:pt x="1566836" y="6696345"/>
                    <a:pt x="1405932" y="6695875"/>
                  </a:cubicBezTo>
                  <a:cubicBezTo>
                    <a:pt x="1405909" y="6694015"/>
                    <a:pt x="1401907" y="6272957"/>
                    <a:pt x="1401883" y="6271122"/>
                  </a:cubicBezTo>
                  <a:cubicBezTo>
                    <a:pt x="1507748" y="6270957"/>
                    <a:pt x="1619003" y="6268909"/>
                    <a:pt x="1775316" y="6270510"/>
                  </a:cubicBezTo>
                  <a:close/>
                  <a:moveTo>
                    <a:pt x="1779248" y="6719574"/>
                  </a:moveTo>
                  <a:cubicBezTo>
                    <a:pt x="1779271" y="6721316"/>
                    <a:pt x="1784898" y="7080902"/>
                    <a:pt x="1786569" y="7147716"/>
                  </a:cubicBezTo>
                  <a:cubicBezTo>
                    <a:pt x="1584421" y="7146398"/>
                    <a:pt x="1501933" y="7148469"/>
                    <a:pt x="1414219" y="7148728"/>
                  </a:cubicBezTo>
                  <a:cubicBezTo>
                    <a:pt x="1414195" y="7147057"/>
                    <a:pt x="1406403" y="6725317"/>
                    <a:pt x="1406286" y="6717739"/>
                  </a:cubicBezTo>
                  <a:cubicBezTo>
                    <a:pt x="1583339" y="6718303"/>
                    <a:pt x="1421281" y="6719833"/>
                    <a:pt x="1779248" y="6719574"/>
                  </a:cubicBezTo>
                  <a:close/>
                  <a:moveTo>
                    <a:pt x="1787111" y="7169603"/>
                  </a:moveTo>
                  <a:cubicBezTo>
                    <a:pt x="1794526" y="7442205"/>
                    <a:pt x="1792572" y="7470918"/>
                    <a:pt x="1793796" y="7597157"/>
                  </a:cubicBezTo>
                  <a:cubicBezTo>
                    <a:pt x="1649960" y="7595533"/>
                    <a:pt x="1473496" y="7597275"/>
                    <a:pt x="1420434" y="7597416"/>
                  </a:cubicBezTo>
                  <a:cubicBezTo>
                    <a:pt x="1419233" y="7477225"/>
                    <a:pt x="1420928" y="7482426"/>
                    <a:pt x="1414619" y="7170569"/>
                  </a:cubicBezTo>
                  <a:cubicBezTo>
                    <a:pt x="1530559" y="7170286"/>
                    <a:pt x="1573616" y="7168215"/>
                    <a:pt x="1787111" y="7169603"/>
                  </a:cubicBezTo>
                  <a:close/>
                  <a:moveTo>
                    <a:pt x="1791937" y="7619068"/>
                  </a:moveTo>
                  <a:cubicBezTo>
                    <a:pt x="1796715" y="7619091"/>
                    <a:pt x="1791630" y="7594239"/>
                    <a:pt x="1800505" y="8045539"/>
                  </a:cubicBezTo>
                  <a:cubicBezTo>
                    <a:pt x="1586469" y="8044339"/>
                    <a:pt x="1526440" y="8045633"/>
                    <a:pt x="1429733" y="8045892"/>
                  </a:cubicBezTo>
                  <a:cubicBezTo>
                    <a:pt x="1426390" y="7823278"/>
                    <a:pt x="1423118" y="7834057"/>
                    <a:pt x="1420646" y="7619303"/>
                  </a:cubicBezTo>
                  <a:cubicBezTo>
                    <a:pt x="1538069" y="7619045"/>
                    <a:pt x="1616414" y="7617397"/>
                    <a:pt x="1791937" y="7619068"/>
                  </a:cubicBezTo>
                  <a:close/>
                  <a:moveTo>
                    <a:pt x="1798552" y="6722987"/>
                  </a:moveTo>
                  <a:cubicBezTo>
                    <a:pt x="1798457" y="6716844"/>
                    <a:pt x="1768772" y="6719951"/>
                    <a:pt x="2175092" y="6720845"/>
                  </a:cubicBezTo>
                  <a:cubicBezTo>
                    <a:pt x="2175657" y="6755747"/>
                    <a:pt x="2180177" y="7137149"/>
                    <a:pt x="2180248" y="7147693"/>
                  </a:cubicBezTo>
                  <a:cubicBezTo>
                    <a:pt x="2068262" y="7147763"/>
                    <a:pt x="1947379" y="7148752"/>
                    <a:pt x="1805802" y="7147834"/>
                  </a:cubicBezTo>
                  <a:cubicBezTo>
                    <a:pt x="1804343" y="7087726"/>
                    <a:pt x="1804013" y="7057343"/>
                    <a:pt x="1798552" y="6722987"/>
                  </a:cubicBezTo>
                  <a:close/>
                  <a:moveTo>
                    <a:pt x="2180389" y="7169557"/>
                  </a:moveTo>
                  <a:cubicBezTo>
                    <a:pt x="2181260" y="7411139"/>
                    <a:pt x="2183849" y="7463528"/>
                    <a:pt x="2186509" y="7598075"/>
                  </a:cubicBezTo>
                  <a:cubicBezTo>
                    <a:pt x="1894694" y="7597840"/>
                    <a:pt x="1877367" y="7597934"/>
                    <a:pt x="1813100" y="7597346"/>
                  </a:cubicBezTo>
                  <a:cubicBezTo>
                    <a:pt x="1811994" y="7478778"/>
                    <a:pt x="1813665" y="7438652"/>
                    <a:pt x="1806414" y="7169721"/>
                  </a:cubicBezTo>
                  <a:cubicBezTo>
                    <a:pt x="1943118" y="7170569"/>
                    <a:pt x="2093922" y="7169627"/>
                    <a:pt x="2180389" y="7169557"/>
                  </a:cubicBezTo>
                  <a:close/>
                  <a:moveTo>
                    <a:pt x="1933160" y="7619727"/>
                  </a:moveTo>
                  <a:cubicBezTo>
                    <a:pt x="2235687" y="7619986"/>
                    <a:pt x="2186651" y="7597557"/>
                    <a:pt x="2188040" y="7687271"/>
                  </a:cubicBezTo>
                  <a:cubicBezTo>
                    <a:pt x="2190253" y="7828761"/>
                    <a:pt x="2190041" y="7849896"/>
                    <a:pt x="2192513" y="8008613"/>
                  </a:cubicBezTo>
                  <a:cubicBezTo>
                    <a:pt x="2193289" y="8058601"/>
                    <a:pt x="2253413" y="8047869"/>
                    <a:pt x="1819762" y="8045633"/>
                  </a:cubicBezTo>
                  <a:cubicBezTo>
                    <a:pt x="1819197" y="8017133"/>
                    <a:pt x="1819574" y="8040479"/>
                    <a:pt x="1814183" y="7686895"/>
                  </a:cubicBezTo>
                  <a:cubicBezTo>
                    <a:pt x="1812888" y="7601134"/>
                    <a:pt x="1789323" y="7619727"/>
                    <a:pt x="1933160" y="7619727"/>
                  </a:cubicBezTo>
                  <a:close/>
                  <a:moveTo>
                    <a:pt x="2183967" y="6268368"/>
                  </a:moveTo>
                  <a:cubicBezTo>
                    <a:pt x="2185639" y="6268368"/>
                    <a:pt x="2481268" y="6267709"/>
                    <a:pt x="2558813" y="6267827"/>
                  </a:cubicBezTo>
                  <a:cubicBezTo>
                    <a:pt x="2564792" y="6774504"/>
                    <a:pt x="2584990" y="6696863"/>
                    <a:pt x="2497794" y="6696863"/>
                  </a:cubicBezTo>
                  <a:cubicBezTo>
                    <a:pt x="2357253" y="6696863"/>
                    <a:pt x="2354169" y="6699052"/>
                    <a:pt x="2215512" y="6699052"/>
                  </a:cubicBezTo>
                  <a:cubicBezTo>
                    <a:pt x="2187428" y="6699052"/>
                    <a:pt x="2192983" y="6756194"/>
                    <a:pt x="2183967" y="6268368"/>
                  </a:cubicBezTo>
                  <a:close/>
                  <a:moveTo>
                    <a:pt x="2215512" y="6720892"/>
                  </a:moveTo>
                  <a:cubicBezTo>
                    <a:pt x="2592476" y="6720892"/>
                    <a:pt x="2564086" y="6713690"/>
                    <a:pt x="2564251" y="6723363"/>
                  </a:cubicBezTo>
                  <a:cubicBezTo>
                    <a:pt x="2572066" y="7220721"/>
                    <a:pt x="2601398" y="7149081"/>
                    <a:pt x="2497794" y="7149152"/>
                  </a:cubicBezTo>
                  <a:cubicBezTo>
                    <a:pt x="2360008" y="7149152"/>
                    <a:pt x="2360102" y="7147693"/>
                    <a:pt x="2215512" y="7147693"/>
                  </a:cubicBezTo>
                  <a:cubicBezTo>
                    <a:pt x="2193878" y="7147693"/>
                    <a:pt x="2200234" y="7163367"/>
                    <a:pt x="2198374" y="7044282"/>
                  </a:cubicBezTo>
                  <a:cubicBezTo>
                    <a:pt x="2192536" y="6671164"/>
                    <a:pt x="2186251" y="6720892"/>
                    <a:pt x="2215512" y="6720892"/>
                  </a:cubicBezTo>
                  <a:close/>
                  <a:moveTo>
                    <a:pt x="2215512" y="7169557"/>
                  </a:moveTo>
                  <a:cubicBezTo>
                    <a:pt x="2629883" y="7169557"/>
                    <a:pt x="2572914" y="7159930"/>
                    <a:pt x="2574044" y="7205423"/>
                  </a:cubicBezTo>
                  <a:cubicBezTo>
                    <a:pt x="2585249" y="7672374"/>
                    <a:pt x="2596949" y="7595651"/>
                    <a:pt x="2497794" y="7595651"/>
                  </a:cubicBezTo>
                  <a:cubicBezTo>
                    <a:pt x="2146490" y="7595651"/>
                    <a:pt x="2206567" y="7627893"/>
                    <a:pt x="2204236" y="7526153"/>
                  </a:cubicBezTo>
                  <a:cubicBezTo>
                    <a:pt x="2195032" y="7125688"/>
                    <a:pt x="2197315" y="7169557"/>
                    <a:pt x="2215512" y="7169557"/>
                  </a:cubicBezTo>
                  <a:close/>
                  <a:moveTo>
                    <a:pt x="2578069" y="6267874"/>
                  </a:moveTo>
                  <a:cubicBezTo>
                    <a:pt x="2957388" y="6268627"/>
                    <a:pt x="2786055" y="6267921"/>
                    <a:pt x="2950396" y="6269145"/>
                  </a:cubicBezTo>
                  <a:cubicBezTo>
                    <a:pt x="2963932" y="6766785"/>
                    <a:pt x="2962849" y="6698111"/>
                    <a:pt x="2921534" y="6697122"/>
                  </a:cubicBezTo>
                  <a:cubicBezTo>
                    <a:pt x="2511824" y="6687191"/>
                    <a:pt x="2582872" y="6744120"/>
                    <a:pt x="2581718" y="6562457"/>
                  </a:cubicBezTo>
                  <a:cubicBezTo>
                    <a:pt x="2580965" y="6439018"/>
                    <a:pt x="2579717" y="6405599"/>
                    <a:pt x="2578069" y="6267874"/>
                  </a:cubicBezTo>
                  <a:close/>
                  <a:moveTo>
                    <a:pt x="2639088" y="6717997"/>
                  </a:moveTo>
                  <a:cubicBezTo>
                    <a:pt x="2990039" y="6714679"/>
                    <a:pt x="2956069" y="6721645"/>
                    <a:pt x="2956117" y="6723363"/>
                  </a:cubicBezTo>
                  <a:cubicBezTo>
                    <a:pt x="2963744" y="7210836"/>
                    <a:pt x="2988956" y="7147669"/>
                    <a:pt x="2921252" y="7148305"/>
                  </a:cubicBezTo>
                  <a:cubicBezTo>
                    <a:pt x="2827370" y="7149058"/>
                    <a:pt x="2840365" y="7148870"/>
                    <a:pt x="2592006" y="7149081"/>
                  </a:cubicBezTo>
                  <a:cubicBezTo>
                    <a:pt x="2581177" y="6649606"/>
                    <a:pt x="2562885" y="6718821"/>
                    <a:pt x="2639088" y="6717997"/>
                  </a:cubicBezTo>
                  <a:close/>
                  <a:moveTo>
                    <a:pt x="2966898" y="7169815"/>
                  </a:moveTo>
                  <a:cubicBezTo>
                    <a:pt x="2973066" y="7497747"/>
                    <a:pt x="2971442" y="7468517"/>
                    <a:pt x="2972972" y="7598287"/>
                  </a:cubicBezTo>
                  <a:cubicBezTo>
                    <a:pt x="2573361" y="7595816"/>
                    <a:pt x="2895686" y="7598499"/>
                    <a:pt x="2598668" y="7596004"/>
                  </a:cubicBezTo>
                  <a:cubicBezTo>
                    <a:pt x="2597585" y="7481085"/>
                    <a:pt x="2598950" y="7448465"/>
                    <a:pt x="2592500" y="7170945"/>
                  </a:cubicBezTo>
                  <a:cubicBezTo>
                    <a:pt x="2951926" y="7170639"/>
                    <a:pt x="2808466" y="7170851"/>
                    <a:pt x="2966898" y="7169815"/>
                  </a:cubicBezTo>
                  <a:close/>
                  <a:moveTo>
                    <a:pt x="2969723" y="6269263"/>
                  </a:moveTo>
                  <a:cubicBezTo>
                    <a:pt x="3191175" y="6270581"/>
                    <a:pt x="3179804" y="6267262"/>
                    <a:pt x="3343321" y="6267215"/>
                  </a:cubicBezTo>
                  <a:cubicBezTo>
                    <a:pt x="3342473" y="6599948"/>
                    <a:pt x="3360577" y="6696251"/>
                    <a:pt x="3344922" y="6696251"/>
                  </a:cubicBezTo>
                  <a:cubicBezTo>
                    <a:pt x="3206665" y="6696251"/>
                    <a:pt x="3123235" y="6700511"/>
                    <a:pt x="2975044" y="6698228"/>
                  </a:cubicBezTo>
                  <a:cubicBezTo>
                    <a:pt x="2973137" y="6564552"/>
                    <a:pt x="2974832" y="6455986"/>
                    <a:pt x="2969723" y="6269263"/>
                  </a:cubicBezTo>
                  <a:close/>
                  <a:moveTo>
                    <a:pt x="3062522" y="6720657"/>
                  </a:moveTo>
                  <a:cubicBezTo>
                    <a:pt x="3374442" y="6720657"/>
                    <a:pt x="3351631" y="6712232"/>
                    <a:pt x="3351796" y="6723317"/>
                  </a:cubicBezTo>
                  <a:cubicBezTo>
                    <a:pt x="3359188" y="7196598"/>
                    <a:pt x="3362601" y="7145692"/>
                    <a:pt x="3344875" y="7145692"/>
                  </a:cubicBezTo>
                  <a:cubicBezTo>
                    <a:pt x="2912871" y="7145692"/>
                    <a:pt x="2986178" y="7181559"/>
                    <a:pt x="2984036" y="7044234"/>
                  </a:cubicBezTo>
                  <a:cubicBezTo>
                    <a:pt x="2977963" y="6654031"/>
                    <a:pt x="2940697" y="6720657"/>
                    <a:pt x="3062522" y="6720657"/>
                  </a:cubicBezTo>
                  <a:close/>
                  <a:moveTo>
                    <a:pt x="3062522" y="7169557"/>
                  </a:moveTo>
                  <a:cubicBezTo>
                    <a:pt x="3408907" y="7169557"/>
                    <a:pt x="3358105" y="7150823"/>
                    <a:pt x="3359423" y="7206317"/>
                  </a:cubicBezTo>
                  <a:cubicBezTo>
                    <a:pt x="3370581" y="7648416"/>
                    <a:pt x="3365944" y="7595110"/>
                    <a:pt x="3344875" y="7595110"/>
                  </a:cubicBezTo>
                  <a:cubicBezTo>
                    <a:pt x="2933705" y="7595110"/>
                    <a:pt x="2992440" y="7629988"/>
                    <a:pt x="2991569" y="7526271"/>
                  </a:cubicBezTo>
                  <a:cubicBezTo>
                    <a:pt x="2988109" y="7105707"/>
                    <a:pt x="2962731" y="7169557"/>
                    <a:pt x="3062522" y="7169557"/>
                  </a:cubicBezTo>
                  <a:close/>
                  <a:moveTo>
                    <a:pt x="3062522" y="7620386"/>
                  </a:moveTo>
                  <a:cubicBezTo>
                    <a:pt x="3415569" y="7620386"/>
                    <a:pt x="3363425" y="7589249"/>
                    <a:pt x="3364955" y="7687271"/>
                  </a:cubicBezTo>
                  <a:cubicBezTo>
                    <a:pt x="3371382" y="8097668"/>
                    <a:pt x="3388496" y="8046810"/>
                    <a:pt x="3344898" y="8046810"/>
                  </a:cubicBezTo>
                  <a:cubicBezTo>
                    <a:pt x="2943028" y="8046810"/>
                    <a:pt x="2997572" y="8058977"/>
                    <a:pt x="2996748" y="8008237"/>
                  </a:cubicBezTo>
                  <a:cubicBezTo>
                    <a:pt x="2989498" y="7544793"/>
                    <a:pt x="2975914" y="7620386"/>
                    <a:pt x="3062522" y="7620386"/>
                  </a:cubicBezTo>
                  <a:close/>
                  <a:moveTo>
                    <a:pt x="3371076" y="6722939"/>
                  </a:moveTo>
                  <a:cubicBezTo>
                    <a:pt x="3370911" y="6711666"/>
                    <a:pt x="3363307" y="6722375"/>
                    <a:pt x="3743144" y="6720681"/>
                  </a:cubicBezTo>
                  <a:cubicBezTo>
                    <a:pt x="3745498" y="6877821"/>
                    <a:pt x="3744650" y="6996553"/>
                    <a:pt x="3748652" y="7148305"/>
                  </a:cubicBezTo>
                  <a:cubicBezTo>
                    <a:pt x="3538265" y="7150658"/>
                    <a:pt x="3498928" y="7146281"/>
                    <a:pt x="3377338" y="7145763"/>
                  </a:cubicBezTo>
                  <a:cubicBezTo>
                    <a:pt x="3374466" y="7011521"/>
                    <a:pt x="3373524" y="6879610"/>
                    <a:pt x="3371076" y="6722939"/>
                  </a:cubicBezTo>
                  <a:close/>
                  <a:moveTo>
                    <a:pt x="3768592" y="6271781"/>
                  </a:moveTo>
                  <a:cubicBezTo>
                    <a:pt x="3895149" y="6271616"/>
                    <a:pt x="3803951" y="6271616"/>
                    <a:pt x="4128465" y="6271663"/>
                  </a:cubicBezTo>
                  <a:cubicBezTo>
                    <a:pt x="4132608" y="6572459"/>
                    <a:pt x="4133974" y="6537416"/>
                    <a:pt x="4136704" y="6698181"/>
                  </a:cubicBezTo>
                  <a:cubicBezTo>
                    <a:pt x="3838038" y="6698369"/>
                    <a:pt x="3827350" y="6698322"/>
                    <a:pt x="3762094" y="6698699"/>
                  </a:cubicBezTo>
                  <a:cubicBezTo>
                    <a:pt x="3754373" y="6222640"/>
                    <a:pt x="3745945" y="6271828"/>
                    <a:pt x="3768592" y="6271781"/>
                  </a:cubicBezTo>
                  <a:close/>
                  <a:moveTo>
                    <a:pt x="3768615" y="6720563"/>
                  </a:moveTo>
                  <a:cubicBezTo>
                    <a:pt x="3849926" y="6720139"/>
                    <a:pt x="3848655" y="6720233"/>
                    <a:pt x="4137034" y="6720021"/>
                  </a:cubicBezTo>
                  <a:cubicBezTo>
                    <a:pt x="4137057" y="6721975"/>
                    <a:pt x="4142660" y="7090386"/>
                    <a:pt x="4143037" y="7145175"/>
                  </a:cubicBezTo>
                  <a:cubicBezTo>
                    <a:pt x="4141248" y="7145175"/>
                    <a:pt x="3769627" y="7148046"/>
                    <a:pt x="3767933" y="7148069"/>
                  </a:cubicBezTo>
                  <a:cubicBezTo>
                    <a:pt x="3767909" y="7146398"/>
                    <a:pt x="3757857" y="6720633"/>
                    <a:pt x="3768615" y="6720563"/>
                  </a:cubicBezTo>
                  <a:close/>
                  <a:moveTo>
                    <a:pt x="3768709" y="7169933"/>
                  </a:moveTo>
                  <a:cubicBezTo>
                    <a:pt x="4203091" y="7164661"/>
                    <a:pt x="4143178" y="7155436"/>
                    <a:pt x="4143296" y="7205141"/>
                  </a:cubicBezTo>
                  <a:cubicBezTo>
                    <a:pt x="4144261" y="7667950"/>
                    <a:pt x="4180420" y="7598687"/>
                    <a:pt x="4051085" y="7597134"/>
                  </a:cubicBezTo>
                  <a:cubicBezTo>
                    <a:pt x="3961629" y="7595933"/>
                    <a:pt x="3864145" y="7595816"/>
                    <a:pt x="3775748" y="7597346"/>
                  </a:cubicBezTo>
                  <a:cubicBezTo>
                    <a:pt x="3775136" y="7538156"/>
                    <a:pt x="3772099" y="7169886"/>
                    <a:pt x="3768709" y="7169933"/>
                  </a:cubicBezTo>
                  <a:close/>
                  <a:moveTo>
                    <a:pt x="4148075" y="7619797"/>
                  </a:moveTo>
                  <a:cubicBezTo>
                    <a:pt x="4150499" y="7793248"/>
                    <a:pt x="4151582" y="7812311"/>
                    <a:pt x="4155396" y="8045210"/>
                  </a:cubicBezTo>
                  <a:cubicBezTo>
                    <a:pt x="3890488" y="8045257"/>
                    <a:pt x="3857200" y="8044833"/>
                    <a:pt x="3781257" y="8046692"/>
                  </a:cubicBezTo>
                  <a:cubicBezTo>
                    <a:pt x="3780315" y="7996281"/>
                    <a:pt x="3776007" y="7620998"/>
                    <a:pt x="3775984" y="7619233"/>
                  </a:cubicBezTo>
                  <a:cubicBezTo>
                    <a:pt x="3939382" y="7616361"/>
                    <a:pt x="4046306" y="7619468"/>
                    <a:pt x="4148075" y="7619797"/>
                  </a:cubicBezTo>
                  <a:close/>
                  <a:moveTo>
                    <a:pt x="4147769" y="6271687"/>
                  </a:moveTo>
                  <a:cubicBezTo>
                    <a:pt x="4365454" y="6271710"/>
                    <a:pt x="4343984" y="6266956"/>
                    <a:pt x="4518824" y="6268086"/>
                  </a:cubicBezTo>
                  <a:cubicBezTo>
                    <a:pt x="4520048" y="6362154"/>
                    <a:pt x="4521649" y="6468836"/>
                    <a:pt x="4524003" y="6562834"/>
                  </a:cubicBezTo>
                  <a:cubicBezTo>
                    <a:pt x="4528264" y="6739508"/>
                    <a:pt x="4598087" y="6698158"/>
                    <a:pt x="4192191" y="6698158"/>
                  </a:cubicBezTo>
                  <a:cubicBezTo>
                    <a:pt x="4143367" y="6698181"/>
                    <a:pt x="4154572" y="6768008"/>
                    <a:pt x="4147769" y="6271687"/>
                  </a:cubicBezTo>
                  <a:close/>
                  <a:moveTo>
                    <a:pt x="4192191" y="6719998"/>
                  </a:moveTo>
                  <a:cubicBezTo>
                    <a:pt x="4194286" y="6719998"/>
                    <a:pt x="4527181" y="6720351"/>
                    <a:pt x="4527229" y="6723317"/>
                  </a:cubicBezTo>
                  <a:cubicBezTo>
                    <a:pt x="4534926" y="7213943"/>
                    <a:pt x="4554207" y="7147034"/>
                    <a:pt x="4474614" y="7147034"/>
                  </a:cubicBezTo>
                  <a:cubicBezTo>
                    <a:pt x="4340453" y="7147034"/>
                    <a:pt x="4331413" y="7145080"/>
                    <a:pt x="4192191" y="7145080"/>
                  </a:cubicBezTo>
                  <a:cubicBezTo>
                    <a:pt x="4154172" y="7145080"/>
                    <a:pt x="4163047" y="7165367"/>
                    <a:pt x="4161140" y="7044234"/>
                  </a:cubicBezTo>
                  <a:cubicBezTo>
                    <a:pt x="4155090" y="6657161"/>
                    <a:pt x="4141365" y="6720045"/>
                    <a:pt x="4192191" y="6719998"/>
                  </a:cubicBezTo>
                  <a:close/>
                  <a:moveTo>
                    <a:pt x="4192191" y="7166944"/>
                  </a:moveTo>
                  <a:cubicBezTo>
                    <a:pt x="4588459" y="7166944"/>
                    <a:pt x="4533490" y="7161696"/>
                    <a:pt x="4533843" y="7205282"/>
                  </a:cubicBezTo>
                  <a:cubicBezTo>
                    <a:pt x="4534714" y="7308623"/>
                    <a:pt x="4535115" y="7325144"/>
                    <a:pt x="4539540" y="7598475"/>
                  </a:cubicBezTo>
                  <a:cubicBezTo>
                    <a:pt x="4460819" y="7599440"/>
                    <a:pt x="4403897" y="7598381"/>
                    <a:pt x="4167072" y="7598004"/>
                  </a:cubicBezTo>
                  <a:cubicBezTo>
                    <a:pt x="4160763" y="7112673"/>
                    <a:pt x="4149934" y="7166944"/>
                    <a:pt x="4192191" y="7166944"/>
                  </a:cubicBezTo>
                  <a:close/>
                  <a:moveTo>
                    <a:pt x="4192191" y="7619868"/>
                  </a:moveTo>
                  <a:cubicBezTo>
                    <a:pt x="4304859" y="7619868"/>
                    <a:pt x="4453144" y="7621375"/>
                    <a:pt x="4539894" y="7620315"/>
                  </a:cubicBezTo>
                  <a:cubicBezTo>
                    <a:pt x="4548109" y="8126192"/>
                    <a:pt x="4566518" y="8047610"/>
                    <a:pt x="4474590" y="8047610"/>
                  </a:cubicBezTo>
                  <a:cubicBezTo>
                    <a:pt x="4123898" y="8047610"/>
                    <a:pt x="4174794" y="8054600"/>
                    <a:pt x="4174088" y="8008237"/>
                  </a:cubicBezTo>
                  <a:cubicBezTo>
                    <a:pt x="4167072" y="7559902"/>
                    <a:pt x="4156503" y="7619868"/>
                    <a:pt x="4192191" y="7619868"/>
                  </a:cubicBezTo>
                  <a:close/>
                  <a:moveTo>
                    <a:pt x="4546485" y="6722939"/>
                  </a:moveTo>
                  <a:cubicBezTo>
                    <a:pt x="4546415" y="6719057"/>
                    <a:pt x="4742606" y="6717456"/>
                    <a:pt x="4897860" y="6719151"/>
                  </a:cubicBezTo>
                  <a:cubicBezTo>
                    <a:pt x="4926392" y="6719457"/>
                    <a:pt x="4920154" y="6670504"/>
                    <a:pt x="4926015" y="7044682"/>
                  </a:cubicBezTo>
                  <a:cubicBezTo>
                    <a:pt x="4928087" y="7176358"/>
                    <a:pt x="4992966" y="7145245"/>
                    <a:pt x="4615649" y="7146751"/>
                  </a:cubicBezTo>
                  <a:cubicBezTo>
                    <a:pt x="4529888" y="7147081"/>
                    <a:pt x="4554230" y="7217191"/>
                    <a:pt x="4546485" y="6722939"/>
                  </a:cubicBezTo>
                  <a:close/>
                  <a:moveTo>
                    <a:pt x="4615743" y="7168639"/>
                  </a:moveTo>
                  <a:cubicBezTo>
                    <a:pt x="4976794" y="7167179"/>
                    <a:pt x="4928016" y="7158990"/>
                    <a:pt x="4929028" y="7205305"/>
                  </a:cubicBezTo>
                  <a:cubicBezTo>
                    <a:pt x="4938986" y="7659830"/>
                    <a:pt x="4941552" y="7597840"/>
                    <a:pt x="4898143" y="7596710"/>
                  </a:cubicBezTo>
                  <a:cubicBezTo>
                    <a:pt x="4805720" y="7594168"/>
                    <a:pt x="4711626" y="7594051"/>
                    <a:pt x="4615437" y="7596804"/>
                  </a:cubicBezTo>
                  <a:cubicBezTo>
                    <a:pt x="4539894" y="7598875"/>
                    <a:pt x="4559433" y="7637660"/>
                    <a:pt x="4555031" y="7365624"/>
                  </a:cubicBezTo>
                  <a:cubicBezTo>
                    <a:pt x="4551335" y="7128959"/>
                    <a:pt x="4538387" y="7168968"/>
                    <a:pt x="4615743" y="7168639"/>
                  </a:cubicBezTo>
                  <a:close/>
                  <a:moveTo>
                    <a:pt x="4615955" y="7618668"/>
                  </a:moveTo>
                  <a:cubicBezTo>
                    <a:pt x="4717041" y="7615891"/>
                    <a:pt x="4801695" y="7616055"/>
                    <a:pt x="4897695" y="7618574"/>
                  </a:cubicBezTo>
                  <a:cubicBezTo>
                    <a:pt x="4942588" y="7619797"/>
                    <a:pt x="4932701" y="7605771"/>
                    <a:pt x="4933972" y="7687248"/>
                  </a:cubicBezTo>
                  <a:cubicBezTo>
                    <a:pt x="4940517" y="8104611"/>
                    <a:pt x="4953606" y="8048669"/>
                    <a:pt x="4897978" y="8048458"/>
                  </a:cubicBezTo>
                  <a:cubicBezTo>
                    <a:pt x="4513104" y="8046904"/>
                    <a:pt x="4566283" y="8060907"/>
                    <a:pt x="4565459" y="8008213"/>
                  </a:cubicBezTo>
                  <a:cubicBezTo>
                    <a:pt x="4558209" y="7560702"/>
                    <a:pt x="4536504" y="7620951"/>
                    <a:pt x="4615955" y="7618668"/>
                  </a:cubicBezTo>
                  <a:close/>
                  <a:moveTo>
                    <a:pt x="4938421" y="6722939"/>
                  </a:moveTo>
                  <a:cubicBezTo>
                    <a:pt x="4938374" y="6719527"/>
                    <a:pt x="5311855" y="6716915"/>
                    <a:pt x="5313596" y="6716915"/>
                  </a:cubicBezTo>
                  <a:cubicBezTo>
                    <a:pt x="5316751" y="6909781"/>
                    <a:pt x="5311737" y="6904156"/>
                    <a:pt x="5317504" y="7146092"/>
                  </a:cubicBezTo>
                  <a:cubicBezTo>
                    <a:pt x="4872342" y="7146187"/>
                    <a:pt x="4947438" y="7182053"/>
                    <a:pt x="4945272" y="7044282"/>
                  </a:cubicBezTo>
                  <a:cubicBezTo>
                    <a:pt x="4942776" y="6883540"/>
                    <a:pt x="4940917" y="6882740"/>
                    <a:pt x="4938421" y="6722939"/>
                  </a:cubicBezTo>
                  <a:close/>
                  <a:moveTo>
                    <a:pt x="5039130" y="7620480"/>
                  </a:moveTo>
                  <a:cubicBezTo>
                    <a:pt x="5382078" y="7620480"/>
                    <a:pt x="5323790" y="7592097"/>
                    <a:pt x="5325273" y="7687319"/>
                  </a:cubicBezTo>
                  <a:cubicBezTo>
                    <a:pt x="5331511" y="8088114"/>
                    <a:pt x="5343871" y="8047657"/>
                    <a:pt x="5321577" y="8047657"/>
                  </a:cubicBezTo>
                  <a:cubicBezTo>
                    <a:pt x="4902427" y="8047657"/>
                    <a:pt x="4958879" y="8065379"/>
                    <a:pt x="4957961" y="8008237"/>
                  </a:cubicBezTo>
                  <a:cubicBezTo>
                    <a:pt x="4950757" y="7546723"/>
                    <a:pt x="4928558" y="7620480"/>
                    <a:pt x="5039130" y="7620480"/>
                  </a:cubicBezTo>
                  <a:close/>
                  <a:moveTo>
                    <a:pt x="5332877" y="6716915"/>
                  </a:moveTo>
                  <a:cubicBezTo>
                    <a:pt x="5334548" y="6716915"/>
                    <a:pt x="5705439" y="6718492"/>
                    <a:pt x="5705509" y="6723317"/>
                  </a:cubicBezTo>
                  <a:cubicBezTo>
                    <a:pt x="5709276" y="6974078"/>
                    <a:pt x="5710430" y="7055908"/>
                    <a:pt x="5712030" y="7149081"/>
                  </a:cubicBezTo>
                  <a:cubicBezTo>
                    <a:pt x="5444815" y="7151035"/>
                    <a:pt x="5507481" y="7146398"/>
                    <a:pt x="5336832" y="7146092"/>
                  </a:cubicBezTo>
                  <a:cubicBezTo>
                    <a:pt x="5330876" y="6899779"/>
                    <a:pt x="5336055" y="6914630"/>
                    <a:pt x="5332877" y="6716915"/>
                  </a:cubicBezTo>
                  <a:close/>
                  <a:moveTo>
                    <a:pt x="5712407" y="7170992"/>
                  </a:moveTo>
                  <a:cubicBezTo>
                    <a:pt x="5717492" y="7459221"/>
                    <a:pt x="5711112" y="7101447"/>
                    <a:pt x="5719704" y="7597346"/>
                  </a:cubicBezTo>
                  <a:cubicBezTo>
                    <a:pt x="5644326" y="7597628"/>
                    <a:pt x="5551621" y="7597651"/>
                    <a:pt x="5462871" y="7597063"/>
                  </a:cubicBezTo>
                  <a:cubicBezTo>
                    <a:pt x="5301426" y="7596004"/>
                    <a:pt x="5351663" y="7676563"/>
                    <a:pt x="5338409" y="7204176"/>
                  </a:cubicBezTo>
                  <a:cubicBezTo>
                    <a:pt x="5336737" y="7146187"/>
                    <a:pt x="5285206" y="7173887"/>
                    <a:pt x="5712407" y="7170992"/>
                  </a:cubicBezTo>
                  <a:close/>
                  <a:moveTo>
                    <a:pt x="5718504" y="6401692"/>
                  </a:moveTo>
                  <a:cubicBezTo>
                    <a:pt x="5716079" y="6246599"/>
                    <a:pt x="5707605" y="6270321"/>
                    <a:pt x="5745365" y="6269921"/>
                  </a:cubicBezTo>
                  <a:cubicBezTo>
                    <a:pt x="5828912" y="6269027"/>
                    <a:pt x="5834915" y="6269192"/>
                    <a:pt x="6090266" y="6269051"/>
                  </a:cubicBezTo>
                  <a:cubicBezTo>
                    <a:pt x="6095233" y="6769821"/>
                    <a:pt x="6124377" y="6698440"/>
                    <a:pt x="6027905" y="6697146"/>
                  </a:cubicBezTo>
                  <a:cubicBezTo>
                    <a:pt x="5952362" y="6696133"/>
                    <a:pt x="5865283" y="6695733"/>
                    <a:pt x="5745200" y="6696863"/>
                  </a:cubicBezTo>
                  <a:cubicBezTo>
                    <a:pt x="5717303" y="6697146"/>
                    <a:pt x="5723754" y="6737272"/>
                    <a:pt x="5718504" y="6401692"/>
                  </a:cubicBezTo>
                  <a:close/>
                  <a:moveTo>
                    <a:pt x="5745341" y="6718774"/>
                  </a:moveTo>
                  <a:cubicBezTo>
                    <a:pt x="6128449" y="6715150"/>
                    <a:pt x="6097775" y="6721363"/>
                    <a:pt x="6097799" y="6723339"/>
                  </a:cubicBezTo>
                  <a:cubicBezTo>
                    <a:pt x="6105568" y="7219991"/>
                    <a:pt x="6132192" y="7149175"/>
                    <a:pt x="6027787" y="7148611"/>
                  </a:cubicBezTo>
                  <a:cubicBezTo>
                    <a:pt x="5948784" y="7148187"/>
                    <a:pt x="5842731" y="7148069"/>
                    <a:pt x="5745176" y="7148846"/>
                  </a:cubicBezTo>
                  <a:cubicBezTo>
                    <a:pt x="5726743" y="7148987"/>
                    <a:pt x="5731475" y="7164850"/>
                    <a:pt x="5729592" y="7044305"/>
                  </a:cubicBezTo>
                  <a:cubicBezTo>
                    <a:pt x="5724059" y="6674717"/>
                    <a:pt x="5716645" y="6719033"/>
                    <a:pt x="5745341" y="6718774"/>
                  </a:cubicBezTo>
                  <a:close/>
                  <a:moveTo>
                    <a:pt x="6451410" y="5795816"/>
                  </a:moveTo>
                  <a:cubicBezTo>
                    <a:pt x="6049492" y="5795816"/>
                    <a:pt x="6101683" y="5819257"/>
                    <a:pt x="6100741" y="5759197"/>
                  </a:cubicBezTo>
                  <a:cubicBezTo>
                    <a:pt x="6093491" y="5296294"/>
                    <a:pt x="6076000" y="5371157"/>
                    <a:pt x="6168988" y="5371157"/>
                  </a:cubicBezTo>
                  <a:cubicBezTo>
                    <a:pt x="6518738" y="5371157"/>
                    <a:pt x="6469231" y="5346046"/>
                    <a:pt x="6470667" y="5438372"/>
                  </a:cubicBezTo>
                  <a:cubicBezTo>
                    <a:pt x="6477117" y="5851217"/>
                    <a:pt x="6478318" y="5795816"/>
                    <a:pt x="6451410" y="5795816"/>
                  </a:cubicBezTo>
                  <a:close/>
                  <a:moveTo>
                    <a:pt x="6451410" y="5348446"/>
                  </a:moveTo>
                  <a:cubicBezTo>
                    <a:pt x="6031836" y="5348446"/>
                    <a:pt x="6095492" y="5372146"/>
                    <a:pt x="6093632" y="5277395"/>
                  </a:cubicBezTo>
                  <a:cubicBezTo>
                    <a:pt x="6085157" y="4850854"/>
                    <a:pt x="6069173" y="4918751"/>
                    <a:pt x="6168988" y="4918751"/>
                  </a:cubicBezTo>
                  <a:cubicBezTo>
                    <a:pt x="6506756" y="4918751"/>
                    <a:pt x="6462262" y="4901806"/>
                    <a:pt x="6462498" y="4956477"/>
                  </a:cubicBezTo>
                  <a:cubicBezTo>
                    <a:pt x="6464358" y="5395210"/>
                    <a:pt x="6481214" y="5348446"/>
                    <a:pt x="6451410" y="5348446"/>
                  </a:cubicBezTo>
                  <a:close/>
                  <a:moveTo>
                    <a:pt x="6451410" y="4896417"/>
                  </a:moveTo>
                  <a:cubicBezTo>
                    <a:pt x="6012839" y="4896417"/>
                    <a:pt x="6088359" y="4927835"/>
                    <a:pt x="6086288" y="4795665"/>
                  </a:cubicBezTo>
                  <a:cubicBezTo>
                    <a:pt x="6079131" y="4349025"/>
                    <a:pt x="6081555" y="4502823"/>
                    <a:pt x="6081061" y="4469616"/>
                  </a:cubicBezTo>
                  <a:cubicBezTo>
                    <a:pt x="6138195" y="4469404"/>
                    <a:pt x="6182735" y="4469475"/>
                    <a:pt x="6451410" y="4469522"/>
                  </a:cubicBezTo>
                  <a:cubicBezTo>
                    <a:pt x="6453058" y="4469522"/>
                    <a:pt x="6471067" y="4896417"/>
                    <a:pt x="6451410" y="4896417"/>
                  </a:cubicBezTo>
                  <a:close/>
                  <a:moveTo>
                    <a:pt x="6451410" y="4447682"/>
                  </a:moveTo>
                  <a:cubicBezTo>
                    <a:pt x="6189680" y="4447635"/>
                    <a:pt x="6138549" y="4447564"/>
                    <a:pt x="6080708" y="4447776"/>
                  </a:cubicBezTo>
                  <a:cubicBezTo>
                    <a:pt x="6078284" y="4306756"/>
                    <a:pt x="6073599" y="4221372"/>
                    <a:pt x="6072515" y="4021540"/>
                  </a:cubicBezTo>
                  <a:cubicBezTo>
                    <a:pt x="6074988" y="4021540"/>
                    <a:pt x="6443524" y="4020928"/>
                    <a:pt x="6446443" y="4020928"/>
                  </a:cubicBezTo>
                  <a:cubicBezTo>
                    <a:pt x="6448656" y="4126622"/>
                    <a:pt x="6453412" y="4447682"/>
                    <a:pt x="6451410" y="4447682"/>
                  </a:cubicBezTo>
                  <a:close/>
                  <a:moveTo>
                    <a:pt x="6072398" y="3999653"/>
                  </a:moveTo>
                  <a:cubicBezTo>
                    <a:pt x="6072398" y="3997535"/>
                    <a:pt x="6068538" y="3574170"/>
                    <a:pt x="6068514" y="3572381"/>
                  </a:cubicBezTo>
                  <a:cubicBezTo>
                    <a:pt x="6300794" y="3574146"/>
                    <a:pt x="6285563" y="3569675"/>
                    <a:pt x="6437874" y="3569393"/>
                  </a:cubicBezTo>
                  <a:cubicBezTo>
                    <a:pt x="6437898" y="3571063"/>
                    <a:pt x="6445831" y="3990756"/>
                    <a:pt x="6445878" y="3993228"/>
                  </a:cubicBezTo>
                  <a:cubicBezTo>
                    <a:pt x="6446043" y="4002030"/>
                    <a:pt x="6485145" y="3999135"/>
                    <a:pt x="6072398" y="3999653"/>
                  </a:cubicBezTo>
                  <a:close/>
                  <a:moveTo>
                    <a:pt x="6068231" y="3550518"/>
                  </a:moveTo>
                  <a:cubicBezTo>
                    <a:pt x="6065642" y="3365065"/>
                    <a:pt x="6062652" y="3366289"/>
                    <a:pt x="6058886" y="3121152"/>
                  </a:cubicBezTo>
                  <a:cubicBezTo>
                    <a:pt x="6122846" y="3119952"/>
                    <a:pt x="6208843" y="3119740"/>
                    <a:pt x="6310022" y="3121505"/>
                  </a:cubicBezTo>
                  <a:cubicBezTo>
                    <a:pt x="6469372" y="3124282"/>
                    <a:pt x="6429352" y="3041487"/>
                    <a:pt x="6436932" y="3511497"/>
                  </a:cubicBezTo>
                  <a:cubicBezTo>
                    <a:pt x="6437521" y="3550941"/>
                    <a:pt x="6499670" y="3553883"/>
                    <a:pt x="6068231" y="3550518"/>
                  </a:cubicBezTo>
                  <a:close/>
                  <a:moveTo>
                    <a:pt x="6058532" y="3099264"/>
                  </a:moveTo>
                  <a:cubicBezTo>
                    <a:pt x="6054201" y="2818049"/>
                    <a:pt x="6053683" y="2806094"/>
                    <a:pt x="6053895" y="2708519"/>
                  </a:cubicBezTo>
                  <a:cubicBezTo>
                    <a:pt x="6053989" y="2661826"/>
                    <a:pt x="5992076" y="2671664"/>
                    <a:pt x="6425421" y="2671005"/>
                  </a:cubicBezTo>
                  <a:cubicBezTo>
                    <a:pt x="6427634" y="2929039"/>
                    <a:pt x="6429870" y="2983686"/>
                    <a:pt x="6432154" y="3100841"/>
                  </a:cubicBezTo>
                  <a:cubicBezTo>
                    <a:pt x="6306420" y="3100630"/>
                    <a:pt x="6214092" y="3096323"/>
                    <a:pt x="6058532" y="3099264"/>
                  </a:cubicBezTo>
                  <a:close/>
                  <a:moveTo>
                    <a:pt x="6053895" y="2650012"/>
                  </a:moveTo>
                  <a:cubicBezTo>
                    <a:pt x="6053071" y="2437447"/>
                    <a:pt x="6046950" y="2399627"/>
                    <a:pt x="6044196" y="2222199"/>
                  </a:cubicBezTo>
                  <a:cubicBezTo>
                    <a:pt x="6462451" y="2221964"/>
                    <a:pt x="6420642" y="2219775"/>
                    <a:pt x="6420783" y="2227142"/>
                  </a:cubicBezTo>
                  <a:cubicBezTo>
                    <a:pt x="6421160" y="2252394"/>
                    <a:pt x="6420053" y="2139687"/>
                    <a:pt x="6425232" y="2649165"/>
                  </a:cubicBezTo>
                  <a:cubicBezTo>
                    <a:pt x="6304066" y="2649329"/>
                    <a:pt x="6207548" y="2651683"/>
                    <a:pt x="6053895" y="2650012"/>
                  </a:cubicBezTo>
                  <a:close/>
                  <a:moveTo>
                    <a:pt x="6043890" y="2200242"/>
                  </a:moveTo>
                  <a:cubicBezTo>
                    <a:pt x="6042383" y="2084686"/>
                    <a:pt x="6045773" y="1946350"/>
                    <a:pt x="6039205" y="1772358"/>
                  </a:cubicBezTo>
                  <a:cubicBezTo>
                    <a:pt x="6213833" y="1777277"/>
                    <a:pt x="6313624" y="1770899"/>
                    <a:pt x="6411555" y="1770264"/>
                  </a:cubicBezTo>
                  <a:cubicBezTo>
                    <a:pt x="6416052" y="2052491"/>
                    <a:pt x="6418759" y="2108292"/>
                    <a:pt x="6420359" y="2200124"/>
                  </a:cubicBezTo>
                  <a:lnTo>
                    <a:pt x="6043890" y="2200242"/>
                  </a:lnTo>
                  <a:close/>
                  <a:moveTo>
                    <a:pt x="6027835" y="2649706"/>
                  </a:moveTo>
                  <a:cubicBezTo>
                    <a:pt x="5586556" y="2644363"/>
                    <a:pt x="5659369" y="2689715"/>
                    <a:pt x="5657156" y="2547777"/>
                  </a:cubicBezTo>
                  <a:cubicBezTo>
                    <a:pt x="5654684" y="2390896"/>
                    <a:pt x="5656214" y="2386141"/>
                    <a:pt x="5653719" y="2226812"/>
                  </a:cubicBezTo>
                  <a:cubicBezTo>
                    <a:pt x="5653554" y="2215821"/>
                    <a:pt x="5616783" y="2222058"/>
                    <a:pt x="6024916" y="2222199"/>
                  </a:cubicBezTo>
                  <a:cubicBezTo>
                    <a:pt x="6027246" y="2384518"/>
                    <a:pt x="6042006" y="2649894"/>
                    <a:pt x="6027835" y="2649706"/>
                  </a:cubicBezTo>
                  <a:close/>
                  <a:moveTo>
                    <a:pt x="5647551" y="3120375"/>
                  </a:moveTo>
                  <a:cubicBezTo>
                    <a:pt x="5648705" y="3218091"/>
                    <a:pt x="5650258" y="3288812"/>
                    <a:pt x="5654543" y="3547081"/>
                  </a:cubicBezTo>
                  <a:cubicBezTo>
                    <a:pt x="5600445" y="3546776"/>
                    <a:pt x="5283747" y="3547576"/>
                    <a:pt x="5282004" y="3547576"/>
                  </a:cubicBezTo>
                  <a:cubicBezTo>
                    <a:pt x="5278473" y="3311123"/>
                    <a:pt x="5280827" y="3348002"/>
                    <a:pt x="5276849" y="3122635"/>
                  </a:cubicBezTo>
                  <a:cubicBezTo>
                    <a:pt x="5477513" y="3122893"/>
                    <a:pt x="5488484" y="3119504"/>
                    <a:pt x="5647551" y="3120375"/>
                  </a:cubicBezTo>
                  <a:close/>
                  <a:moveTo>
                    <a:pt x="5604047" y="3098417"/>
                  </a:moveTo>
                  <a:cubicBezTo>
                    <a:pt x="5217878" y="3098417"/>
                    <a:pt x="5277037" y="3124706"/>
                    <a:pt x="5275036" y="3029343"/>
                  </a:cubicBezTo>
                  <a:cubicBezTo>
                    <a:pt x="5266350" y="2613204"/>
                    <a:pt x="5253661" y="2673264"/>
                    <a:pt x="5321577" y="2673264"/>
                  </a:cubicBezTo>
                  <a:cubicBezTo>
                    <a:pt x="5690043" y="2673264"/>
                    <a:pt x="5640065" y="2660061"/>
                    <a:pt x="5641478" y="2708849"/>
                  </a:cubicBezTo>
                  <a:cubicBezTo>
                    <a:pt x="5654755" y="3161514"/>
                    <a:pt x="5652636" y="3098417"/>
                    <a:pt x="5604047" y="3098417"/>
                  </a:cubicBezTo>
                  <a:close/>
                  <a:moveTo>
                    <a:pt x="5604047" y="2651142"/>
                  </a:moveTo>
                  <a:cubicBezTo>
                    <a:pt x="5200576" y="2651142"/>
                    <a:pt x="5269928" y="2680819"/>
                    <a:pt x="5267832" y="2547730"/>
                  </a:cubicBezTo>
                  <a:cubicBezTo>
                    <a:pt x="5261735" y="2157903"/>
                    <a:pt x="5234687" y="2223117"/>
                    <a:pt x="5321577" y="2223117"/>
                  </a:cubicBezTo>
                  <a:cubicBezTo>
                    <a:pt x="5661181" y="2223117"/>
                    <a:pt x="5634227" y="2213609"/>
                    <a:pt x="5634439" y="2227212"/>
                  </a:cubicBezTo>
                  <a:cubicBezTo>
                    <a:pt x="5642160" y="2718851"/>
                    <a:pt x="5651294" y="2651142"/>
                    <a:pt x="5604047" y="2651142"/>
                  </a:cubicBezTo>
                  <a:close/>
                  <a:moveTo>
                    <a:pt x="5604047" y="2198500"/>
                  </a:moveTo>
                  <a:cubicBezTo>
                    <a:pt x="5461929" y="2198500"/>
                    <a:pt x="5461835" y="2201253"/>
                    <a:pt x="5321601" y="2201253"/>
                  </a:cubicBezTo>
                  <a:cubicBezTo>
                    <a:pt x="5235793" y="2201253"/>
                    <a:pt x="5261335" y="2266703"/>
                    <a:pt x="5253331" y="1770475"/>
                  </a:cubicBezTo>
                  <a:cubicBezTo>
                    <a:pt x="5390411" y="1768499"/>
                    <a:pt x="5480174" y="1773229"/>
                    <a:pt x="5628200" y="1772805"/>
                  </a:cubicBezTo>
                  <a:cubicBezTo>
                    <a:pt x="5639123" y="2267809"/>
                    <a:pt x="5641713" y="2198500"/>
                    <a:pt x="5604047" y="2198500"/>
                  </a:cubicBezTo>
                  <a:close/>
                  <a:moveTo>
                    <a:pt x="5255733" y="3029861"/>
                  </a:moveTo>
                  <a:cubicBezTo>
                    <a:pt x="5257592" y="3119410"/>
                    <a:pt x="5325885" y="3102418"/>
                    <a:pt x="4898001" y="3099547"/>
                  </a:cubicBezTo>
                  <a:cubicBezTo>
                    <a:pt x="4877144" y="3099406"/>
                    <a:pt x="4884913" y="3147793"/>
                    <a:pt x="4876226" y="2708237"/>
                  </a:cubicBezTo>
                  <a:cubicBezTo>
                    <a:pt x="4875261" y="2660108"/>
                    <a:pt x="4822364" y="2672182"/>
                    <a:pt x="5180377" y="2673123"/>
                  </a:cubicBezTo>
                  <a:cubicBezTo>
                    <a:pt x="5271246" y="2673382"/>
                    <a:pt x="5246928" y="2608403"/>
                    <a:pt x="5255733" y="3029861"/>
                  </a:cubicBezTo>
                  <a:close/>
                  <a:moveTo>
                    <a:pt x="5180354" y="2651236"/>
                  </a:moveTo>
                  <a:cubicBezTo>
                    <a:pt x="4811723" y="2650247"/>
                    <a:pt x="4875378" y="2678183"/>
                    <a:pt x="4873354" y="2547777"/>
                  </a:cubicBezTo>
                  <a:cubicBezTo>
                    <a:pt x="4867492" y="2174377"/>
                    <a:pt x="4853509" y="2224058"/>
                    <a:pt x="4898025" y="2223588"/>
                  </a:cubicBezTo>
                  <a:cubicBezTo>
                    <a:pt x="5272611" y="2219540"/>
                    <a:pt x="5241349" y="2223847"/>
                    <a:pt x="5241396" y="2227189"/>
                  </a:cubicBezTo>
                  <a:cubicBezTo>
                    <a:pt x="5249094" y="2720781"/>
                    <a:pt x="5277531" y="2651495"/>
                    <a:pt x="5180354" y="2651236"/>
                  </a:cubicBezTo>
                  <a:close/>
                  <a:moveTo>
                    <a:pt x="5180354" y="2201112"/>
                  </a:moveTo>
                  <a:cubicBezTo>
                    <a:pt x="5091180" y="2200877"/>
                    <a:pt x="4987010" y="2200759"/>
                    <a:pt x="4897860" y="2201724"/>
                  </a:cubicBezTo>
                  <a:cubicBezTo>
                    <a:pt x="4855863" y="2202171"/>
                    <a:pt x="4866127" y="2268751"/>
                    <a:pt x="4860218" y="1773135"/>
                  </a:cubicBezTo>
                  <a:cubicBezTo>
                    <a:pt x="5163098" y="1775983"/>
                    <a:pt x="5113709" y="1773205"/>
                    <a:pt x="5234028" y="1770805"/>
                  </a:cubicBezTo>
                  <a:cubicBezTo>
                    <a:pt x="5242032" y="2266350"/>
                    <a:pt x="5265220" y="2201206"/>
                    <a:pt x="5180354" y="2201112"/>
                  </a:cubicBezTo>
                  <a:close/>
                  <a:moveTo>
                    <a:pt x="4862784" y="3029861"/>
                  </a:moveTo>
                  <a:cubicBezTo>
                    <a:pt x="4864785" y="3121458"/>
                    <a:pt x="4931571" y="3099264"/>
                    <a:pt x="4491022" y="3099406"/>
                  </a:cubicBezTo>
                  <a:cubicBezTo>
                    <a:pt x="4486550" y="2811107"/>
                    <a:pt x="4486761" y="2803740"/>
                    <a:pt x="4483371" y="2708048"/>
                  </a:cubicBezTo>
                  <a:cubicBezTo>
                    <a:pt x="4481512" y="2655684"/>
                    <a:pt x="4440385" y="2670746"/>
                    <a:pt x="4756778" y="2670958"/>
                  </a:cubicBezTo>
                  <a:cubicBezTo>
                    <a:pt x="4883688" y="2670958"/>
                    <a:pt x="4853344" y="2599012"/>
                    <a:pt x="4862784" y="3029861"/>
                  </a:cubicBezTo>
                  <a:close/>
                  <a:moveTo>
                    <a:pt x="4481441" y="2648906"/>
                  </a:moveTo>
                  <a:cubicBezTo>
                    <a:pt x="4475391" y="2438294"/>
                    <a:pt x="4480876" y="2400686"/>
                    <a:pt x="4478145" y="2226765"/>
                  </a:cubicBezTo>
                  <a:cubicBezTo>
                    <a:pt x="4478051" y="2219963"/>
                    <a:pt x="4476898" y="2226765"/>
                    <a:pt x="4848165" y="2224058"/>
                  </a:cubicBezTo>
                  <a:cubicBezTo>
                    <a:pt x="4848212" y="2226436"/>
                    <a:pt x="4848259" y="2242039"/>
                    <a:pt x="4855792" y="2649565"/>
                  </a:cubicBezTo>
                  <a:cubicBezTo>
                    <a:pt x="4801859" y="2648976"/>
                    <a:pt x="4780013" y="2649118"/>
                    <a:pt x="4481441" y="2648906"/>
                  </a:cubicBezTo>
                  <a:close/>
                  <a:moveTo>
                    <a:pt x="4474590" y="4000877"/>
                  </a:moveTo>
                  <a:cubicBezTo>
                    <a:pt x="4068882" y="4000877"/>
                    <a:pt x="4111774" y="4002642"/>
                    <a:pt x="4111869" y="3993039"/>
                  </a:cubicBezTo>
                  <a:cubicBezTo>
                    <a:pt x="4112716" y="3893888"/>
                    <a:pt x="4111939" y="3876802"/>
                    <a:pt x="4107160" y="3573017"/>
                  </a:cubicBezTo>
                  <a:cubicBezTo>
                    <a:pt x="4329224" y="3573064"/>
                    <a:pt x="4360745" y="3572123"/>
                    <a:pt x="4477792" y="3572123"/>
                  </a:cubicBezTo>
                  <a:cubicBezTo>
                    <a:pt x="4486291" y="4052323"/>
                    <a:pt x="4492223" y="4000877"/>
                    <a:pt x="4474590" y="4000877"/>
                  </a:cubicBezTo>
                  <a:close/>
                  <a:moveTo>
                    <a:pt x="4474590" y="3550282"/>
                  </a:moveTo>
                  <a:cubicBezTo>
                    <a:pt x="4042681" y="3550282"/>
                    <a:pt x="4107066" y="3568145"/>
                    <a:pt x="4106172" y="3511003"/>
                  </a:cubicBezTo>
                  <a:cubicBezTo>
                    <a:pt x="4098921" y="3048430"/>
                    <a:pt x="4069801" y="3120775"/>
                    <a:pt x="4192191" y="3120775"/>
                  </a:cubicBezTo>
                  <a:cubicBezTo>
                    <a:pt x="4324421" y="3120775"/>
                    <a:pt x="4336733" y="3121246"/>
                    <a:pt x="4472095" y="3121246"/>
                  </a:cubicBezTo>
                  <a:cubicBezTo>
                    <a:pt x="4479322" y="3586267"/>
                    <a:pt x="4477463" y="3550282"/>
                    <a:pt x="4474590" y="3550282"/>
                  </a:cubicBezTo>
                  <a:close/>
                  <a:moveTo>
                    <a:pt x="4098332" y="3098582"/>
                  </a:moveTo>
                  <a:cubicBezTo>
                    <a:pt x="4094307" y="2834782"/>
                    <a:pt x="4094189" y="2807247"/>
                    <a:pt x="4091176" y="2708143"/>
                  </a:cubicBezTo>
                  <a:cubicBezTo>
                    <a:pt x="4089551" y="2654225"/>
                    <a:pt x="4031876" y="2670628"/>
                    <a:pt x="4462796" y="2670770"/>
                  </a:cubicBezTo>
                  <a:cubicBezTo>
                    <a:pt x="4467858" y="2830640"/>
                    <a:pt x="4465974" y="2726123"/>
                    <a:pt x="4471766" y="3099429"/>
                  </a:cubicBezTo>
                  <a:cubicBezTo>
                    <a:pt x="4442527" y="3099406"/>
                    <a:pt x="4128277" y="3098841"/>
                    <a:pt x="4098332" y="3098582"/>
                  </a:cubicBezTo>
                  <a:close/>
                  <a:moveTo>
                    <a:pt x="4085385" y="2199959"/>
                  </a:moveTo>
                  <a:cubicBezTo>
                    <a:pt x="4080512" y="1891420"/>
                    <a:pt x="4080017" y="1850281"/>
                    <a:pt x="4078181" y="1772311"/>
                  </a:cubicBezTo>
                  <a:cubicBezTo>
                    <a:pt x="4220158" y="1774923"/>
                    <a:pt x="4342195" y="1771511"/>
                    <a:pt x="4450696" y="1771299"/>
                  </a:cubicBezTo>
                  <a:cubicBezTo>
                    <a:pt x="4452391" y="1842962"/>
                    <a:pt x="4458441" y="2200053"/>
                    <a:pt x="4458488" y="2202195"/>
                  </a:cubicBezTo>
                  <a:cubicBezTo>
                    <a:pt x="4302199" y="2201936"/>
                    <a:pt x="4300786" y="2198053"/>
                    <a:pt x="4085385" y="2199959"/>
                  </a:cubicBezTo>
                  <a:close/>
                  <a:moveTo>
                    <a:pt x="4079052" y="3098394"/>
                  </a:moveTo>
                  <a:cubicBezTo>
                    <a:pt x="3843335" y="3095875"/>
                    <a:pt x="3805810" y="3098041"/>
                    <a:pt x="3704230" y="3098700"/>
                  </a:cubicBezTo>
                  <a:cubicBezTo>
                    <a:pt x="3696532" y="2594352"/>
                    <a:pt x="3680925" y="2671664"/>
                    <a:pt x="3768686" y="2670605"/>
                  </a:cubicBezTo>
                  <a:cubicBezTo>
                    <a:pt x="4119166" y="2666392"/>
                    <a:pt x="4070413" y="2660226"/>
                    <a:pt x="4071872" y="2708849"/>
                  </a:cubicBezTo>
                  <a:cubicBezTo>
                    <a:pt x="4075168" y="2818143"/>
                    <a:pt x="4075215" y="2847115"/>
                    <a:pt x="4079052" y="3098394"/>
                  </a:cubicBezTo>
                  <a:close/>
                  <a:moveTo>
                    <a:pt x="4050873" y="2200312"/>
                  </a:moveTo>
                  <a:cubicBezTo>
                    <a:pt x="3950612" y="2201395"/>
                    <a:pt x="3871749" y="2201418"/>
                    <a:pt x="3768662" y="2200312"/>
                  </a:cubicBezTo>
                  <a:cubicBezTo>
                    <a:pt x="3667506" y="2199088"/>
                    <a:pt x="3688575" y="2280447"/>
                    <a:pt x="3682737" y="1770875"/>
                  </a:cubicBezTo>
                  <a:cubicBezTo>
                    <a:pt x="3871419" y="1770617"/>
                    <a:pt x="3927871" y="1769181"/>
                    <a:pt x="4058854" y="1771934"/>
                  </a:cubicBezTo>
                  <a:cubicBezTo>
                    <a:pt x="4070036" y="2247687"/>
                    <a:pt x="4070295" y="2200100"/>
                    <a:pt x="4050873" y="2200312"/>
                  </a:cubicBezTo>
                  <a:close/>
                  <a:moveTo>
                    <a:pt x="3684950" y="3098817"/>
                  </a:moveTo>
                  <a:cubicBezTo>
                    <a:pt x="3245978" y="3100841"/>
                    <a:pt x="3312459" y="3118163"/>
                    <a:pt x="3311352" y="3029484"/>
                  </a:cubicBezTo>
                  <a:cubicBezTo>
                    <a:pt x="3306126" y="2610850"/>
                    <a:pt x="3288658" y="2669334"/>
                    <a:pt x="3344898" y="2669334"/>
                  </a:cubicBezTo>
                  <a:cubicBezTo>
                    <a:pt x="3733327" y="2669334"/>
                    <a:pt x="3680101" y="2663544"/>
                    <a:pt x="3680101" y="2708001"/>
                  </a:cubicBezTo>
                  <a:cubicBezTo>
                    <a:pt x="3680195" y="2806564"/>
                    <a:pt x="3680360" y="2798845"/>
                    <a:pt x="3684950" y="3098817"/>
                  </a:cubicBezTo>
                  <a:close/>
                  <a:moveTo>
                    <a:pt x="3627345" y="2649565"/>
                  </a:moveTo>
                  <a:cubicBezTo>
                    <a:pt x="3486310" y="2649565"/>
                    <a:pt x="3486239" y="2647470"/>
                    <a:pt x="3344898" y="2647470"/>
                  </a:cubicBezTo>
                  <a:cubicBezTo>
                    <a:pt x="3294002" y="2647470"/>
                    <a:pt x="3304172" y="2667780"/>
                    <a:pt x="3302289" y="2547824"/>
                  </a:cubicBezTo>
                  <a:cubicBezTo>
                    <a:pt x="3296145" y="2156114"/>
                    <a:pt x="3282632" y="2219869"/>
                    <a:pt x="3344898" y="2219869"/>
                  </a:cubicBezTo>
                  <a:cubicBezTo>
                    <a:pt x="3708891" y="2219869"/>
                    <a:pt x="3670849" y="2220058"/>
                    <a:pt x="3670967" y="2227236"/>
                  </a:cubicBezTo>
                  <a:cubicBezTo>
                    <a:pt x="3678570" y="2712896"/>
                    <a:pt x="3704466" y="2649565"/>
                    <a:pt x="3627345" y="2649565"/>
                  </a:cubicBezTo>
                  <a:close/>
                  <a:moveTo>
                    <a:pt x="3344898" y="2198029"/>
                  </a:moveTo>
                  <a:cubicBezTo>
                    <a:pt x="3277029" y="2198029"/>
                    <a:pt x="3303537" y="2263832"/>
                    <a:pt x="3291272" y="1771064"/>
                  </a:cubicBezTo>
                  <a:cubicBezTo>
                    <a:pt x="3329361" y="1770899"/>
                    <a:pt x="3353255" y="1770946"/>
                    <a:pt x="3627368" y="1770899"/>
                  </a:cubicBezTo>
                  <a:cubicBezTo>
                    <a:pt x="3675416" y="1770899"/>
                    <a:pt x="3662515" y="1702884"/>
                    <a:pt x="3670543" y="2199559"/>
                  </a:cubicBezTo>
                  <a:cubicBezTo>
                    <a:pt x="3436002" y="2198876"/>
                    <a:pt x="3465217" y="2198029"/>
                    <a:pt x="3344898" y="2198029"/>
                  </a:cubicBezTo>
                  <a:close/>
                  <a:moveTo>
                    <a:pt x="3292072" y="3029767"/>
                  </a:moveTo>
                  <a:cubicBezTo>
                    <a:pt x="3293155" y="3116774"/>
                    <a:pt x="3364343" y="3101783"/>
                    <a:pt x="2921393" y="3099406"/>
                  </a:cubicBezTo>
                  <a:cubicBezTo>
                    <a:pt x="2918192" y="3099382"/>
                    <a:pt x="2921393" y="2953915"/>
                    <a:pt x="2913978" y="2707578"/>
                  </a:cubicBezTo>
                  <a:cubicBezTo>
                    <a:pt x="2912259" y="2649447"/>
                    <a:pt x="2868426" y="2681007"/>
                    <a:pt x="3203981" y="2671381"/>
                  </a:cubicBezTo>
                  <a:cubicBezTo>
                    <a:pt x="3304078" y="2668487"/>
                    <a:pt x="3286705" y="2601201"/>
                    <a:pt x="3292072" y="3029767"/>
                  </a:cubicBezTo>
                  <a:close/>
                  <a:moveTo>
                    <a:pt x="3203463" y="2649471"/>
                  </a:moveTo>
                  <a:cubicBezTo>
                    <a:pt x="3131921" y="2651542"/>
                    <a:pt x="3051741" y="2652601"/>
                    <a:pt x="2921511" y="2650130"/>
                  </a:cubicBezTo>
                  <a:cubicBezTo>
                    <a:pt x="2909670" y="2649918"/>
                    <a:pt x="2912212" y="2664180"/>
                    <a:pt x="2910329" y="2547801"/>
                  </a:cubicBezTo>
                  <a:cubicBezTo>
                    <a:pt x="2904444" y="2172494"/>
                    <a:pt x="2900818" y="2222999"/>
                    <a:pt x="2921558" y="2222505"/>
                  </a:cubicBezTo>
                  <a:cubicBezTo>
                    <a:pt x="3323288" y="2213280"/>
                    <a:pt x="3280372" y="2222905"/>
                    <a:pt x="3280419" y="2227165"/>
                  </a:cubicBezTo>
                  <a:cubicBezTo>
                    <a:pt x="3282914" y="2385765"/>
                    <a:pt x="3280513" y="2387789"/>
                    <a:pt x="3283009" y="2548177"/>
                  </a:cubicBezTo>
                  <a:cubicBezTo>
                    <a:pt x="3284915" y="2668722"/>
                    <a:pt x="3305655" y="2646552"/>
                    <a:pt x="3203463" y="2649471"/>
                  </a:cubicBezTo>
                  <a:close/>
                  <a:moveTo>
                    <a:pt x="3203628" y="2198547"/>
                  </a:moveTo>
                  <a:cubicBezTo>
                    <a:pt x="3035991" y="2199677"/>
                    <a:pt x="3027069" y="2198217"/>
                    <a:pt x="2921134" y="2200642"/>
                  </a:cubicBezTo>
                  <a:cubicBezTo>
                    <a:pt x="2901054" y="2201112"/>
                    <a:pt x="2904773" y="2253383"/>
                    <a:pt x="2900701" y="1773653"/>
                  </a:cubicBezTo>
                  <a:cubicBezTo>
                    <a:pt x="3017770" y="1772617"/>
                    <a:pt x="2812256" y="1774147"/>
                    <a:pt x="3271968" y="1771158"/>
                  </a:cubicBezTo>
                  <a:cubicBezTo>
                    <a:pt x="3284445" y="2278329"/>
                    <a:pt x="3301112" y="2197770"/>
                    <a:pt x="3203628" y="2198547"/>
                  </a:cubicBezTo>
                  <a:close/>
                  <a:moveTo>
                    <a:pt x="2901030" y="3099288"/>
                  </a:moveTo>
                  <a:cubicBezTo>
                    <a:pt x="2467803" y="3096746"/>
                    <a:pt x="2529598" y="3131224"/>
                    <a:pt x="2527479" y="3029390"/>
                  </a:cubicBezTo>
                  <a:cubicBezTo>
                    <a:pt x="2524654" y="2894254"/>
                    <a:pt x="2523336" y="2794256"/>
                    <a:pt x="2522606" y="2708378"/>
                  </a:cubicBezTo>
                  <a:cubicBezTo>
                    <a:pt x="2522253" y="2665803"/>
                    <a:pt x="2462788" y="2664156"/>
                    <a:pt x="2893591" y="2671546"/>
                  </a:cubicBezTo>
                  <a:cubicBezTo>
                    <a:pt x="2900159" y="2907057"/>
                    <a:pt x="2899147" y="2943065"/>
                    <a:pt x="2901030" y="3099288"/>
                  </a:cubicBezTo>
                  <a:close/>
                  <a:moveTo>
                    <a:pt x="2522088" y="2650694"/>
                  </a:moveTo>
                  <a:cubicBezTo>
                    <a:pt x="2519734" y="2433470"/>
                    <a:pt x="2516909" y="2403604"/>
                    <a:pt x="2514037" y="2221893"/>
                  </a:cubicBezTo>
                  <a:cubicBezTo>
                    <a:pt x="2516180" y="2221893"/>
                    <a:pt x="2887047" y="2223917"/>
                    <a:pt x="2887117" y="2227236"/>
                  </a:cubicBezTo>
                  <a:cubicBezTo>
                    <a:pt x="2889259" y="2363219"/>
                    <a:pt x="2889730" y="2516806"/>
                    <a:pt x="2893050" y="2649635"/>
                  </a:cubicBezTo>
                  <a:cubicBezTo>
                    <a:pt x="2747400" y="2647258"/>
                    <a:pt x="2626917" y="2650506"/>
                    <a:pt x="2522088" y="2650694"/>
                  </a:cubicBezTo>
                  <a:close/>
                  <a:moveTo>
                    <a:pt x="2513708" y="2200030"/>
                  </a:moveTo>
                  <a:cubicBezTo>
                    <a:pt x="2508905" y="1896127"/>
                    <a:pt x="2508034" y="1855741"/>
                    <a:pt x="2507587" y="1772264"/>
                  </a:cubicBezTo>
                  <a:cubicBezTo>
                    <a:pt x="2657474" y="1772358"/>
                    <a:pt x="2680968" y="1775253"/>
                    <a:pt x="2881397" y="1773794"/>
                  </a:cubicBezTo>
                  <a:cubicBezTo>
                    <a:pt x="2881420" y="1775582"/>
                    <a:pt x="2886670" y="2199488"/>
                    <a:pt x="2886694" y="2201371"/>
                  </a:cubicBezTo>
                  <a:cubicBezTo>
                    <a:pt x="2747047" y="2204007"/>
                    <a:pt x="2628612" y="2200171"/>
                    <a:pt x="2513708" y="2200030"/>
                  </a:cubicBezTo>
                  <a:close/>
                  <a:moveTo>
                    <a:pt x="2508223" y="3029908"/>
                  </a:moveTo>
                  <a:cubicBezTo>
                    <a:pt x="2510294" y="3128636"/>
                    <a:pt x="2568771" y="3100018"/>
                    <a:pt x="2215512" y="3100018"/>
                  </a:cubicBezTo>
                  <a:cubicBezTo>
                    <a:pt x="2119512" y="3100018"/>
                    <a:pt x="2134531" y="3176176"/>
                    <a:pt x="2130623" y="2707319"/>
                  </a:cubicBezTo>
                  <a:cubicBezTo>
                    <a:pt x="2130223" y="2659379"/>
                    <a:pt x="2071864" y="2672535"/>
                    <a:pt x="2503044" y="2672535"/>
                  </a:cubicBezTo>
                  <a:cubicBezTo>
                    <a:pt x="2503962" y="2768344"/>
                    <a:pt x="2504456" y="2849068"/>
                    <a:pt x="2508223" y="3029908"/>
                  </a:cubicBezTo>
                  <a:close/>
                  <a:moveTo>
                    <a:pt x="2497794" y="2650718"/>
                  </a:moveTo>
                  <a:cubicBezTo>
                    <a:pt x="2253319" y="2650789"/>
                    <a:pt x="2195549" y="2650883"/>
                    <a:pt x="2130105" y="2650694"/>
                  </a:cubicBezTo>
                  <a:cubicBezTo>
                    <a:pt x="2130081" y="2649447"/>
                    <a:pt x="2125044" y="2262349"/>
                    <a:pt x="2124384" y="2220693"/>
                  </a:cubicBezTo>
                  <a:cubicBezTo>
                    <a:pt x="2126056" y="2220669"/>
                    <a:pt x="2494734" y="2217916"/>
                    <a:pt x="2494875" y="2227212"/>
                  </a:cubicBezTo>
                  <a:cubicBezTo>
                    <a:pt x="2501890" y="2680936"/>
                    <a:pt x="2507305" y="2650718"/>
                    <a:pt x="2497794" y="2650718"/>
                  </a:cubicBezTo>
                  <a:close/>
                  <a:moveTo>
                    <a:pt x="2124008" y="2198806"/>
                  </a:moveTo>
                  <a:cubicBezTo>
                    <a:pt x="2122784" y="2123401"/>
                    <a:pt x="2127304" y="2394190"/>
                    <a:pt x="2116616" y="1773252"/>
                  </a:cubicBezTo>
                  <a:cubicBezTo>
                    <a:pt x="2251059" y="1775088"/>
                    <a:pt x="2372484" y="1772335"/>
                    <a:pt x="2488283" y="1772264"/>
                  </a:cubicBezTo>
                  <a:cubicBezTo>
                    <a:pt x="2488754" y="1855812"/>
                    <a:pt x="2489931" y="1915190"/>
                    <a:pt x="2494428" y="2200006"/>
                  </a:cubicBezTo>
                  <a:cubicBezTo>
                    <a:pt x="2353299" y="2199983"/>
                    <a:pt x="2275118" y="2197276"/>
                    <a:pt x="2124008" y="2198806"/>
                  </a:cubicBezTo>
                  <a:close/>
                  <a:moveTo>
                    <a:pt x="2117816" y="3100135"/>
                  </a:moveTo>
                  <a:cubicBezTo>
                    <a:pt x="1799729" y="3100888"/>
                    <a:pt x="1891986" y="3100347"/>
                    <a:pt x="1743065" y="3099241"/>
                  </a:cubicBezTo>
                  <a:cubicBezTo>
                    <a:pt x="1742029" y="2985875"/>
                    <a:pt x="1743630" y="2964929"/>
                    <a:pt x="1737133" y="2672558"/>
                  </a:cubicBezTo>
                  <a:cubicBezTo>
                    <a:pt x="1848223" y="2672229"/>
                    <a:pt x="1857499" y="2671523"/>
                    <a:pt x="2111013" y="2672488"/>
                  </a:cubicBezTo>
                  <a:cubicBezTo>
                    <a:pt x="2113438" y="2935087"/>
                    <a:pt x="2115627" y="2987122"/>
                    <a:pt x="2117816" y="3100135"/>
                  </a:cubicBezTo>
                  <a:close/>
                  <a:moveTo>
                    <a:pt x="2074359" y="2650483"/>
                  </a:moveTo>
                  <a:cubicBezTo>
                    <a:pt x="1668157" y="2648270"/>
                    <a:pt x="1736897" y="2681736"/>
                    <a:pt x="1734802" y="2547777"/>
                  </a:cubicBezTo>
                  <a:cubicBezTo>
                    <a:pt x="1732283" y="2387577"/>
                    <a:pt x="1734143" y="2387342"/>
                    <a:pt x="1731624" y="2226812"/>
                  </a:cubicBezTo>
                  <a:cubicBezTo>
                    <a:pt x="1731483" y="2217751"/>
                    <a:pt x="1709613" y="2226035"/>
                    <a:pt x="2105104" y="2220905"/>
                  </a:cubicBezTo>
                  <a:cubicBezTo>
                    <a:pt x="2112685" y="2710684"/>
                    <a:pt x="2124055" y="2650671"/>
                    <a:pt x="2074359" y="2650483"/>
                  </a:cubicBezTo>
                  <a:close/>
                  <a:moveTo>
                    <a:pt x="1731200" y="2200736"/>
                  </a:moveTo>
                  <a:cubicBezTo>
                    <a:pt x="1723173" y="1703778"/>
                    <a:pt x="1697395" y="1771746"/>
                    <a:pt x="1792078" y="1771464"/>
                  </a:cubicBezTo>
                  <a:cubicBezTo>
                    <a:pt x="1911667" y="1771134"/>
                    <a:pt x="1981702" y="1770946"/>
                    <a:pt x="2074148" y="1772546"/>
                  </a:cubicBezTo>
                  <a:cubicBezTo>
                    <a:pt x="2106517" y="1773158"/>
                    <a:pt x="2097006" y="1721100"/>
                    <a:pt x="2104751" y="2199041"/>
                  </a:cubicBezTo>
                  <a:cubicBezTo>
                    <a:pt x="1966918" y="2200877"/>
                    <a:pt x="2039683" y="2200524"/>
                    <a:pt x="1731200" y="2200736"/>
                  </a:cubicBezTo>
                  <a:close/>
                  <a:moveTo>
                    <a:pt x="1723785" y="3099100"/>
                  </a:moveTo>
                  <a:cubicBezTo>
                    <a:pt x="1627549" y="3098605"/>
                    <a:pt x="1506547" y="3099288"/>
                    <a:pt x="1350917" y="3099359"/>
                  </a:cubicBezTo>
                  <a:cubicBezTo>
                    <a:pt x="1347998" y="2966694"/>
                    <a:pt x="1345926" y="2965564"/>
                    <a:pt x="1343737" y="2671334"/>
                  </a:cubicBezTo>
                  <a:cubicBezTo>
                    <a:pt x="1495318" y="2670958"/>
                    <a:pt x="1509914" y="2673005"/>
                    <a:pt x="1717805" y="2672582"/>
                  </a:cubicBezTo>
                  <a:cubicBezTo>
                    <a:pt x="1724679" y="2989475"/>
                    <a:pt x="1722655" y="2974484"/>
                    <a:pt x="1723785" y="3099100"/>
                  </a:cubicBezTo>
                  <a:close/>
                  <a:moveTo>
                    <a:pt x="1650878" y="2650812"/>
                  </a:moveTo>
                  <a:cubicBezTo>
                    <a:pt x="1509561" y="2650812"/>
                    <a:pt x="1510031" y="2649494"/>
                    <a:pt x="1368549" y="2649494"/>
                  </a:cubicBezTo>
                  <a:cubicBezTo>
                    <a:pt x="1335921" y="2649494"/>
                    <a:pt x="1344137" y="2669452"/>
                    <a:pt x="1342230" y="2547801"/>
                  </a:cubicBezTo>
                  <a:cubicBezTo>
                    <a:pt x="1336368" y="2173765"/>
                    <a:pt x="1325516" y="2223564"/>
                    <a:pt x="1368549" y="2223564"/>
                  </a:cubicBezTo>
                  <a:cubicBezTo>
                    <a:pt x="1742783" y="2223564"/>
                    <a:pt x="1712203" y="2218881"/>
                    <a:pt x="1712344" y="2227212"/>
                  </a:cubicBezTo>
                  <a:cubicBezTo>
                    <a:pt x="1720089" y="2720451"/>
                    <a:pt x="1738168" y="2650812"/>
                    <a:pt x="1650878" y="2650812"/>
                  </a:cubicBezTo>
                  <a:close/>
                  <a:moveTo>
                    <a:pt x="1650878" y="2200783"/>
                  </a:moveTo>
                  <a:cubicBezTo>
                    <a:pt x="1505323" y="2200783"/>
                    <a:pt x="1505723" y="2201677"/>
                    <a:pt x="1368549" y="2201677"/>
                  </a:cubicBezTo>
                  <a:cubicBezTo>
                    <a:pt x="1314616" y="2201677"/>
                    <a:pt x="1347598" y="2253689"/>
                    <a:pt x="1331025" y="1770287"/>
                  </a:cubicBezTo>
                  <a:cubicBezTo>
                    <a:pt x="1429050" y="1769722"/>
                    <a:pt x="1509137" y="1771746"/>
                    <a:pt x="1704434" y="1771629"/>
                  </a:cubicBezTo>
                  <a:cubicBezTo>
                    <a:pt x="1712909" y="2270092"/>
                    <a:pt x="1732731" y="2200736"/>
                    <a:pt x="1650878" y="2200783"/>
                  </a:cubicBezTo>
                  <a:close/>
                  <a:moveTo>
                    <a:pt x="1331613" y="3099406"/>
                  </a:moveTo>
                  <a:cubicBezTo>
                    <a:pt x="896596" y="3100512"/>
                    <a:pt x="959969" y="3125623"/>
                    <a:pt x="958156" y="3029390"/>
                  </a:cubicBezTo>
                  <a:cubicBezTo>
                    <a:pt x="956038" y="2916047"/>
                    <a:pt x="954390" y="2814472"/>
                    <a:pt x="953378" y="2708378"/>
                  </a:cubicBezTo>
                  <a:cubicBezTo>
                    <a:pt x="952930" y="2659120"/>
                    <a:pt x="893254" y="2673217"/>
                    <a:pt x="1324457" y="2671405"/>
                  </a:cubicBezTo>
                  <a:cubicBezTo>
                    <a:pt x="1326599" y="2962717"/>
                    <a:pt x="1328953" y="2981591"/>
                    <a:pt x="1331613" y="3099406"/>
                  </a:cubicBezTo>
                  <a:close/>
                  <a:moveTo>
                    <a:pt x="1227326" y="2650577"/>
                  </a:moveTo>
                  <a:cubicBezTo>
                    <a:pt x="1116918" y="2652224"/>
                    <a:pt x="1033182" y="2651918"/>
                    <a:pt x="952766" y="2650506"/>
                  </a:cubicBezTo>
                  <a:cubicBezTo>
                    <a:pt x="952742" y="2648670"/>
                    <a:pt x="947139" y="2241733"/>
                    <a:pt x="946786" y="2221611"/>
                  </a:cubicBezTo>
                  <a:cubicBezTo>
                    <a:pt x="1358544" y="2218293"/>
                    <a:pt x="1318665" y="2225518"/>
                    <a:pt x="1318689" y="2227189"/>
                  </a:cubicBezTo>
                  <a:cubicBezTo>
                    <a:pt x="1326552" y="2727747"/>
                    <a:pt x="1353106" y="2648529"/>
                    <a:pt x="1227326" y="2650577"/>
                  </a:cubicBezTo>
                  <a:close/>
                  <a:moveTo>
                    <a:pt x="946433" y="2199724"/>
                  </a:moveTo>
                  <a:cubicBezTo>
                    <a:pt x="938476" y="1750118"/>
                    <a:pt x="931908" y="1774312"/>
                    <a:pt x="945162" y="1774264"/>
                  </a:cubicBezTo>
                  <a:cubicBezTo>
                    <a:pt x="1122238" y="1773794"/>
                    <a:pt x="1137493" y="1774712"/>
                    <a:pt x="1227703" y="1772123"/>
                  </a:cubicBezTo>
                  <a:cubicBezTo>
                    <a:pt x="1335450" y="1769157"/>
                    <a:pt x="1310897" y="1695494"/>
                    <a:pt x="1318312" y="2201559"/>
                  </a:cubicBezTo>
                  <a:cubicBezTo>
                    <a:pt x="1212260" y="2200995"/>
                    <a:pt x="1169038" y="2197911"/>
                    <a:pt x="946433" y="2199724"/>
                  </a:cubicBezTo>
                  <a:close/>
                  <a:moveTo>
                    <a:pt x="663045" y="3571958"/>
                  </a:moveTo>
                  <a:cubicBezTo>
                    <a:pt x="757586" y="3570169"/>
                    <a:pt x="847419" y="3570075"/>
                    <a:pt x="944997" y="3572052"/>
                  </a:cubicBezTo>
                  <a:cubicBezTo>
                    <a:pt x="947280" y="3572099"/>
                    <a:pt x="955261" y="4000241"/>
                    <a:pt x="945044" y="4000429"/>
                  </a:cubicBezTo>
                  <a:cubicBezTo>
                    <a:pt x="930590" y="4000641"/>
                    <a:pt x="581804" y="4006478"/>
                    <a:pt x="581640" y="3991651"/>
                  </a:cubicBezTo>
                  <a:cubicBezTo>
                    <a:pt x="576955" y="3493752"/>
                    <a:pt x="536393" y="3574335"/>
                    <a:pt x="663045" y="3571958"/>
                  </a:cubicBezTo>
                  <a:close/>
                  <a:moveTo>
                    <a:pt x="662786" y="4022505"/>
                  </a:moveTo>
                  <a:cubicBezTo>
                    <a:pt x="756432" y="4023634"/>
                    <a:pt x="852009" y="4023776"/>
                    <a:pt x="945279" y="4022269"/>
                  </a:cubicBezTo>
                  <a:cubicBezTo>
                    <a:pt x="954696" y="4022128"/>
                    <a:pt x="953542" y="3972611"/>
                    <a:pt x="961664" y="4449423"/>
                  </a:cubicBezTo>
                  <a:cubicBezTo>
                    <a:pt x="783434" y="4452506"/>
                    <a:pt x="700287" y="4450412"/>
                    <a:pt x="588820" y="4450035"/>
                  </a:cubicBezTo>
                  <a:cubicBezTo>
                    <a:pt x="580792" y="3946865"/>
                    <a:pt x="554873" y="4021187"/>
                    <a:pt x="662786" y="4022505"/>
                  </a:cubicBezTo>
                  <a:close/>
                  <a:moveTo>
                    <a:pt x="962088" y="4474817"/>
                  </a:moveTo>
                  <a:cubicBezTo>
                    <a:pt x="967314" y="4808868"/>
                    <a:pt x="967761" y="4834615"/>
                    <a:pt x="968538" y="4896605"/>
                  </a:cubicBezTo>
                  <a:cubicBezTo>
                    <a:pt x="676863" y="4895805"/>
                    <a:pt x="710716" y="4896864"/>
                    <a:pt x="595835" y="4897381"/>
                  </a:cubicBezTo>
                  <a:cubicBezTo>
                    <a:pt x="587054" y="4335939"/>
                    <a:pt x="589691" y="4504424"/>
                    <a:pt x="589173" y="4471899"/>
                  </a:cubicBezTo>
                  <a:cubicBezTo>
                    <a:pt x="994998" y="4473358"/>
                    <a:pt x="961994" y="4469263"/>
                    <a:pt x="962088" y="4474817"/>
                  </a:cubicBezTo>
                  <a:close/>
                  <a:moveTo>
                    <a:pt x="662951" y="4918751"/>
                  </a:moveTo>
                  <a:cubicBezTo>
                    <a:pt x="1024966" y="4915809"/>
                    <a:pt x="968703" y="4909596"/>
                    <a:pt x="969244" y="4956524"/>
                  </a:cubicBezTo>
                  <a:cubicBezTo>
                    <a:pt x="970374" y="5055723"/>
                    <a:pt x="970633" y="5066384"/>
                    <a:pt x="974965" y="5347952"/>
                  </a:cubicBezTo>
                  <a:cubicBezTo>
                    <a:pt x="724369" y="5349317"/>
                    <a:pt x="714176" y="5348188"/>
                    <a:pt x="603792" y="5347764"/>
                  </a:cubicBezTo>
                  <a:cubicBezTo>
                    <a:pt x="594446" y="4853419"/>
                    <a:pt x="569257" y="4919645"/>
                    <a:pt x="662951" y="4918751"/>
                  </a:cubicBezTo>
                  <a:close/>
                  <a:moveTo>
                    <a:pt x="662786" y="5818480"/>
                  </a:moveTo>
                  <a:cubicBezTo>
                    <a:pt x="752760" y="5819445"/>
                    <a:pt x="855211" y="5819398"/>
                    <a:pt x="945209" y="5818904"/>
                  </a:cubicBezTo>
                  <a:cubicBezTo>
                    <a:pt x="1001590" y="5818598"/>
                    <a:pt x="974729" y="5764539"/>
                    <a:pt x="988548" y="6246857"/>
                  </a:cubicBezTo>
                  <a:cubicBezTo>
                    <a:pt x="704760" y="6248269"/>
                    <a:pt x="764860" y="6247517"/>
                    <a:pt x="615256" y="6246528"/>
                  </a:cubicBezTo>
                  <a:cubicBezTo>
                    <a:pt x="602473" y="5747429"/>
                    <a:pt x="591998" y="5817727"/>
                    <a:pt x="662786" y="5818480"/>
                  </a:cubicBezTo>
                  <a:close/>
                  <a:moveTo>
                    <a:pt x="662786" y="6268839"/>
                  </a:moveTo>
                  <a:cubicBezTo>
                    <a:pt x="757209" y="6269733"/>
                    <a:pt x="849373" y="6269686"/>
                    <a:pt x="945209" y="6269027"/>
                  </a:cubicBezTo>
                  <a:cubicBezTo>
                    <a:pt x="1002720" y="6268627"/>
                    <a:pt x="989231" y="6198917"/>
                    <a:pt x="997776" y="6697993"/>
                  </a:cubicBezTo>
                  <a:cubicBezTo>
                    <a:pt x="870772" y="6699028"/>
                    <a:pt x="914535" y="6700276"/>
                    <a:pt x="625096" y="6698723"/>
                  </a:cubicBezTo>
                  <a:cubicBezTo>
                    <a:pt x="616669" y="6202730"/>
                    <a:pt x="595482" y="6268203"/>
                    <a:pt x="662786" y="6268839"/>
                  </a:cubicBezTo>
                  <a:close/>
                  <a:moveTo>
                    <a:pt x="662833" y="6720845"/>
                  </a:moveTo>
                  <a:cubicBezTo>
                    <a:pt x="1019669" y="6723222"/>
                    <a:pt x="998082" y="6715738"/>
                    <a:pt x="998200" y="6723269"/>
                  </a:cubicBezTo>
                  <a:cubicBezTo>
                    <a:pt x="1000695" y="6882928"/>
                    <a:pt x="997211" y="6881704"/>
                    <a:pt x="999754" y="7044705"/>
                  </a:cubicBezTo>
                  <a:cubicBezTo>
                    <a:pt x="1001684" y="7168285"/>
                    <a:pt x="1016091" y="7147457"/>
                    <a:pt x="945115" y="7147834"/>
                  </a:cubicBezTo>
                  <a:cubicBezTo>
                    <a:pt x="850315" y="7148352"/>
                    <a:pt x="757256" y="7148634"/>
                    <a:pt x="663045" y="7146987"/>
                  </a:cubicBezTo>
                  <a:cubicBezTo>
                    <a:pt x="622013" y="7146281"/>
                    <a:pt x="631594" y="7165673"/>
                    <a:pt x="629687" y="7044234"/>
                  </a:cubicBezTo>
                  <a:cubicBezTo>
                    <a:pt x="623849" y="6670716"/>
                    <a:pt x="610195" y="6720492"/>
                    <a:pt x="662833" y="6720845"/>
                  </a:cubicBezTo>
                  <a:close/>
                  <a:moveTo>
                    <a:pt x="662833" y="7619821"/>
                  </a:moveTo>
                  <a:cubicBezTo>
                    <a:pt x="1071884" y="7622010"/>
                    <a:pt x="1011454" y="7591321"/>
                    <a:pt x="1012937" y="7687225"/>
                  </a:cubicBezTo>
                  <a:cubicBezTo>
                    <a:pt x="1015408" y="7845612"/>
                    <a:pt x="1013360" y="7848436"/>
                    <a:pt x="1015879" y="8008613"/>
                  </a:cubicBezTo>
                  <a:cubicBezTo>
                    <a:pt x="1016680" y="8059118"/>
                    <a:pt x="1030922" y="8048975"/>
                    <a:pt x="945209" y="8048504"/>
                  </a:cubicBezTo>
                  <a:cubicBezTo>
                    <a:pt x="598895" y="8046645"/>
                    <a:pt x="646589" y="8059401"/>
                    <a:pt x="645789" y="8008119"/>
                  </a:cubicBezTo>
                  <a:cubicBezTo>
                    <a:pt x="639009" y="7573811"/>
                    <a:pt x="619188" y="7619586"/>
                    <a:pt x="662833" y="7619821"/>
                  </a:cubicBezTo>
                  <a:close/>
                  <a:moveTo>
                    <a:pt x="646519" y="8068062"/>
                  </a:moveTo>
                  <a:cubicBezTo>
                    <a:pt x="735622" y="8070015"/>
                    <a:pt x="713423" y="8069945"/>
                    <a:pt x="1016939" y="8070674"/>
                  </a:cubicBezTo>
                  <a:cubicBezTo>
                    <a:pt x="1019081" y="8181381"/>
                    <a:pt x="1023671" y="8298678"/>
                    <a:pt x="1024001" y="8495098"/>
                  </a:cubicBezTo>
                  <a:cubicBezTo>
                    <a:pt x="617916" y="8497945"/>
                    <a:pt x="651557" y="8501970"/>
                    <a:pt x="651156" y="8489661"/>
                  </a:cubicBezTo>
                  <a:cubicBezTo>
                    <a:pt x="644000" y="8267494"/>
                    <a:pt x="647508" y="8179004"/>
                    <a:pt x="646519" y="8068062"/>
                  </a:cubicBezTo>
                  <a:close/>
                  <a:moveTo>
                    <a:pt x="1028615" y="7526059"/>
                  </a:moveTo>
                  <a:cubicBezTo>
                    <a:pt x="1016374" y="7107849"/>
                    <a:pt x="1002390" y="7169368"/>
                    <a:pt x="1086338" y="7169368"/>
                  </a:cubicBezTo>
                  <a:cubicBezTo>
                    <a:pt x="1444587" y="7169368"/>
                    <a:pt x="1395056" y="7160072"/>
                    <a:pt x="1396022" y="7207000"/>
                  </a:cubicBezTo>
                  <a:cubicBezTo>
                    <a:pt x="1405603" y="7659524"/>
                    <a:pt x="1410405" y="7597510"/>
                    <a:pt x="1368549" y="7597510"/>
                  </a:cubicBezTo>
                  <a:cubicBezTo>
                    <a:pt x="1228691" y="7597510"/>
                    <a:pt x="1227891" y="7594757"/>
                    <a:pt x="1086338" y="7594757"/>
                  </a:cubicBezTo>
                  <a:cubicBezTo>
                    <a:pt x="1015809" y="7594733"/>
                    <a:pt x="1031040" y="7609160"/>
                    <a:pt x="1028615" y="7526059"/>
                  </a:cubicBezTo>
                  <a:close/>
                  <a:moveTo>
                    <a:pt x="1086361" y="7616597"/>
                  </a:moveTo>
                  <a:cubicBezTo>
                    <a:pt x="1225207" y="7616597"/>
                    <a:pt x="1227820" y="7619351"/>
                    <a:pt x="1368573" y="7619351"/>
                  </a:cubicBezTo>
                  <a:cubicBezTo>
                    <a:pt x="1410076" y="7619351"/>
                    <a:pt x="1401059" y="7605700"/>
                    <a:pt x="1402331" y="7687271"/>
                  </a:cubicBezTo>
                  <a:cubicBezTo>
                    <a:pt x="1408828" y="8102846"/>
                    <a:pt x="1428461" y="8045963"/>
                    <a:pt x="1368573" y="8045963"/>
                  </a:cubicBezTo>
                  <a:cubicBezTo>
                    <a:pt x="985935" y="8045963"/>
                    <a:pt x="1036125" y="8068485"/>
                    <a:pt x="1035183" y="8008237"/>
                  </a:cubicBezTo>
                  <a:cubicBezTo>
                    <a:pt x="1028027" y="7553053"/>
                    <a:pt x="1019057" y="7616597"/>
                    <a:pt x="1086361" y="7616597"/>
                  </a:cubicBezTo>
                  <a:close/>
                  <a:moveTo>
                    <a:pt x="1086361" y="8070745"/>
                  </a:moveTo>
                  <a:cubicBezTo>
                    <a:pt x="1476697" y="8070745"/>
                    <a:pt x="1410546" y="8035067"/>
                    <a:pt x="1412100" y="8169073"/>
                  </a:cubicBezTo>
                  <a:cubicBezTo>
                    <a:pt x="1416620" y="8562501"/>
                    <a:pt x="1435524" y="8497734"/>
                    <a:pt x="1368573" y="8497686"/>
                  </a:cubicBezTo>
                  <a:cubicBezTo>
                    <a:pt x="1349293" y="8497686"/>
                    <a:pt x="1043352" y="8496698"/>
                    <a:pt x="1043352" y="8490038"/>
                  </a:cubicBezTo>
                  <a:cubicBezTo>
                    <a:pt x="1042316" y="8007578"/>
                    <a:pt x="1010488" y="8070745"/>
                    <a:pt x="1086361" y="8070745"/>
                  </a:cubicBezTo>
                  <a:close/>
                  <a:moveTo>
                    <a:pt x="1086361" y="8516725"/>
                  </a:moveTo>
                  <a:cubicBezTo>
                    <a:pt x="1225961" y="8516725"/>
                    <a:pt x="1225278" y="8519527"/>
                    <a:pt x="1368573" y="8519527"/>
                  </a:cubicBezTo>
                  <a:cubicBezTo>
                    <a:pt x="1429168" y="8519573"/>
                    <a:pt x="1415090" y="8447840"/>
                    <a:pt x="1423494" y="8945856"/>
                  </a:cubicBezTo>
                  <a:cubicBezTo>
                    <a:pt x="1283260" y="8945338"/>
                    <a:pt x="1167437" y="8947339"/>
                    <a:pt x="1048790" y="8946822"/>
                  </a:cubicBezTo>
                  <a:cubicBezTo>
                    <a:pt x="1041186" y="8447063"/>
                    <a:pt x="1028333" y="8516725"/>
                    <a:pt x="1086361" y="8516725"/>
                  </a:cubicBezTo>
                  <a:close/>
                  <a:moveTo>
                    <a:pt x="1086361" y="8968755"/>
                  </a:moveTo>
                  <a:cubicBezTo>
                    <a:pt x="1451743" y="8968755"/>
                    <a:pt x="1423800" y="8964025"/>
                    <a:pt x="1423918" y="8972168"/>
                  </a:cubicBezTo>
                  <a:cubicBezTo>
                    <a:pt x="1431710" y="9469714"/>
                    <a:pt x="1454827" y="9397698"/>
                    <a:pt x="1368573" y="9397698"/>
                  </a:cubicBezTo>
                  <a:cubicBezTo>
                    <a:pt x="1229256" y="9397698"/>
                    <a:pt x="1231398" y="9395838"/>
                    <a:pt x="1086361" y="9395838"/>
                  </a:cubicBezTo>
                  <a:cubicBezTo>
                    <a:pt x="1050320" y="9395838"/>
                    <a:pt x="1060043" y="9415890"/>
                    <a:pt x="1058136" y="9293086"/>
                  </a:cubicBezTo>
                  <a:cubicBezTo>
                    <a:pt x="1052274" y="8919121"/>
                    <a:pt x="1025602" y="8968755"/>
                    <a:pt x="1086361" y="8968755"/>
                  </a:cubicBezTo>
                  <a:close/>
                  <a:moveTo>
                    <a:pt x="1431404" y="8168743"/>
                  </a:moveTo>
                  <a:cubicBezTo>
                    <a:pt x="1429968" y="8043139"/>
                    <a:pt x="1354189" y="8064979"/>
                    <a:pt x="1791984" y="8067332"/>
                  </a:cubicBezTo>
                  <a:cubicBezTo>
                    <a:pt x="1802530" y="8067403"/>
                    <a:pt x="1803613" y="8015132"/>
                    <a:pt x="1811099" y="8497451"/>
                  </a:cubicBezTo>
                  <a:cubicBezTo>
                    <a:pt x="1393315" y="8499475"/>
                    <a:pt x="1435076" y="8500464"/>
                    <a:pt x="1435053" y="8490038"/>
                  </a:cubicBezTo>
                  <a:cubicBezTo>
                    <a:pt x="1434794" y="8365916"/>
                    <a:pt x="1433523" y="8354973"/>
                    <a:pt x="1431404" y="8168743"/>
                  </a:cubicBezTo>
                  <a:close/>
                  <a:moveTo>
                    <a:pt x="1811428" y="8519338"/>
                  </a:moveTo>
                  <a:cubicBezTo>
                    <a:pt x="1818938" y="9003328"/>
                    <a:pt x="1828002" y="8946916"/>
                    <a:pt x="1791984" y="8947033"/>
                  </a:cubicBezTo>
                  <a:cubicBezTo>
                    <a:pt x="1693464" y="8947433"/>
                    <a:pt x="1608033" y="8947574"/>
                    <a:pt x="1509772" y="8946516"/>
                  </a:cubicBezTo>
                  <a:cubicBezTo>
                    <a:pt x="1429968" y="8945644"/>
                    <a:pt x="1437195" y="9018978"/>
                    <a:pt x="1435123" y="8519573"/>
                  </a:cubicBezTo>
                  <a:cubicBezTo>
                    <a:pt x="1675808" y="8519785"/>
                    <a:pt x="1695630" y="8519950"/>
                    <a:pt x="1811428" y="8519338"/>
                  </a:cubicBezTo>
                  <a:close/>
                  <a:moveTo>
                    <a:pt x="1509608" y="8968426"/>
                  </a:moveTo>
                  <a:cubicBezTo>
                    <a:pt x="1841137" y="8972003"/>
                    <a:pt x="1817879" y="8964801"/>
                    <a:pt x="1817996" y="8972121"/>
                  </a:cubicBezTo>
                  <a:cubicBezTo>
                    <a:pt x="1825694" y="9464254"/>
                    <a:pt x="1835464" y="9397486"/>
                    <a:pt x="1792148" y="9396827"/>
                  </a:cubicBezTo>
                  <a:cubicBezTo>
                    <a:pt x="1381214" y="9390755"/>
                    <a:pt x="1451932" y="9433588"/>
                    <a:pt x="1449743" y="9293086"/>
                  </a:cubicBezTo>
                  <a:cubicBezTo>
                    <a:pt x="1443645" y="8902717"/>
                    <a:pt x="1417067" y="8967437"/>
                    <a:pt x="1509608" y="8968426"/>
                  </a:cubicBezTo>
                  <a:close/>
                  <a:moveTo>
                    <a:pt x="1820256" y="8067497"/>
                  </a:moveTo>
                  <a:cubicBezTo>
                    <a:pt x="1874095" y="8067779"/>
                    <a:pt x="2190417" y="8068039"/>
                    <a:pt x="2193478" y="8068039"/>
                  </a:cubicBezTo>
                  <a:cubicBezTo>
                    <a:pt x="2193501" y="8069874"/>
                    <a:pt x="2199787" y="8440591"/>
                    <a:pt x="2200799" y="8495333"/>
                  </a:cubicBezTo>
                  <a:cubicBezTo>
                    <a:pt x="2075254" y="8495474"/>
                    <a:pt x="2199457" y="8496016"/>
                    <a:pt x="1830379" y="8497380"/>
                  </a:cubicBezTo>
                  <a:cubicBezTo>
                    <a:pt x="1823976" y="8085101"/>
                    <a:pt x="1824164" y="8236899"/>
                    <a:pt x="1820256" y="8067497"/>
                  </a:cubicBezTo>
                  <a:close/>
                  <a:moveTo>
                    <a:pt x="2201223" y="8517173"/>
                  </a:moveTo>
                  <a:cubicBezTo>
                    <a:pt x="2209344" y="8946516"/>
                    <a:pt x="2207979" y="8818981"/>
                    <a:pt x="2210168" y="8946044"/>
                  </a:cubicBezTo>
                  <a:cubicBezTo>
                    <a:pt x="2194349" y="8946044"/>
                    <a:pt x="2277331" y="8945810"/>
                    <a:pt x="1836900" y="8946892"/>
                  </a:cubicBezTo>
                  <a:cubicBezTo>
                    <a:pt x="1835017" y="8823947"/>
                    <a:pt x="1836147" y="8868827"/>
                    <a:pt x="1830732" y="8519244"/>
                  </a:cubicBezTo>
                  <a:cubicBezTo>
                    <a:pt x="2229284" y="8517549"/>
                    <a:pt x="2085024" y="8517291"/>
                    <a:pt x="2201223" y="8517173"/>
                  </a:cubicBezTo>
                  <a:close/>
                  <a:moveTo>
                    <a:pt x="2206190" y="7619939"/>
                  </a:moveTo>
                  <a:cubicBezTo>
                    <a:pt x="2374697" y="7620103"/>
                    <a:pt x="2374038" y="7616315"/>
                    <a:pt x="2579623" y="7617727"/>
                  </a:cubicBezTo>
                  <a:cubicBezTo>
                    <a:pt x="2582260" y="7847778"/>
                    <a:pt x="2585179" y="7814735"/>
                    <a:pt x="2588639" y="8044833"/>
                  </a:cubicBezTo>
                  <a:cubicBezTo>
                    <a:pt x="2336867" y="8044292"/>
                    <a:pt x="2388163" y="8046175"/>
                    <a:pt x="2212428" y="8046175"/>
                  </a:cubicBezTo>
                  <a:cubicBezTo>
                    <a:pt x="2209721" y="7881597"/>
                    <a:pt x="2208944" y="7769548"/>
                    <a:pt x="2206190" y="7619939"/>
                  </a:cubicBezTo>
                  <a:close/>
                  <a:moveTo>
                    <a:pt x="2215512" y="8068039"/>
                  </a:moveTo>
                  <a:cubicBezTo>
                    <a:pt x="2660652" y="8068039"/>
                    <a:pt x="2588545" y="8032030"/>
                    <a:pt x="2590381" y="8168978"/>
                  </a:cubicBezTo>
                  <a:cubicBezTo>
                    <a:pt x="2592241" y="8318141"/>
                    <a:pt x="2593583" y="8360598"/>
                    <a:pt x="2594524" y="8490085"/>
                  </a:cubicBezTo>
                  <a:cubicBezTo>
                    <a:pt x="2594595" y="8500369"/>
                    <a:pt x="2624657" y="8495380"/>
                    <a:pt x="2220126" y="8495310"/>
                  </a:cubicBezTo>
                  <a:cubicBezTo>
                    <a:pt x="2220056" y="8491450"/>
                    <a:pt x="2211628" y="8068039"/>
                    <a:pt x="2215512" y="8068039"/>
                  </a:cubicBezTo>
                  <a:close/>
                  <a:moveTo>
                    <a:pt x="2594736" y="8517855"/>
                  </a:moveTo>
                  <a:cubicBezTo>
                    <a:pt x="2594760" y="8519927"/>
                    <a:pt x="2599680" y="8942138"/>
                    <a:pt x="2599704" y="8944538"/>
                  </a:cubicBezTo>
                  <a:cubicBezTo>
                    <a:pt x="2447440" y="8942397"/>
                    <a:pt x="2344165" y="8945904"/>
                    <a:pt x="2229425" y="8946044"/>
                  </a:cubicBezTo>
                  <a:cubicBezTo>
                    <a:pt x="2226977" y="8802930"/>
                    <a:pt x="2228460" y="8944962"/>
                    <a:pt x="2220527" y="8517173"/>
                  </a:cubicBezTo>
                  <a:cubicBezTo>
                    <a:pt x="2352592" y="8517197"/>
                    <a:pt x="2446451" y="8518915"/>
                    <a:pt x="2594736" y="8517855"/>
                  </a:cubicBezTo>
                  <a:close/>
                  <a:moveTo>
                    <a:pt x="2600057" y="8966425"/>
                  </a:moveTo>
                  <a:cubicBezTo>
                    <a:pt x="2602858" y="9149102"/>
                    <a:pt x="2601045" y="9104739"/>
                    <a:pt x="2605777" y="9395109"/>
                  </a:cubicBezTo>
                  <a:cubicBezTo>
                    <a:pt x="2517168" y="9396310"/>
                    <a:pt x="2411610" y="9395509"/>
                    <a:pt x="2234416" y="9395462"/>
                  </a:cubicBezTo>
                  <a:cubicBezTo>
                    <a:pt x="2234392" y="9392779"/>
                    <a:pt x="2229896" y="8973980"/>
                    <a:pt x="2229872" y="8971744"/>
                  </a:cubicBezTo>
                  <a:cubicBezTo>
                    <a:pt x="2229755" y="8963907"/>
                    <a:pt x="2592100" y="8966308"/>
                    <a:pt x="2600057" y="8966425"/>
                  </a:cubicBezTo>
                  <a:close/>
                  <a:moveTo>
                    <a:pt x="2598903" y="7617891"/>
                  </a:moveTo>
                  <a:cubicBezTo>
                    <a:pt x="2815905" y="7619821"/>
                    <a:pt x="2648104" y="7618103"/>
                    <a:pt x="2973254" y="7620151"/>
                  </a:cubicBezTo>
                  <a:cubicBezTo>
                    <a:pt x="2976338" y="7858345"/>
                    <a:pt x="2975703" y="7906779"/>
                    <a:pt x="2978080" y="8045727"/>
                  </a:cubicBezTo>
                  <a:cubicBezTo>
                    <a:pt x="2673952" y="8044974"/>
                    <a:pt x="2849310" y="8045610"/>
                    <a:pt x="2607896" y="8044904"/>
                  </a:cubicBezTo>
                  <a:cubicBezTo>
                    <a:pt x="2604412" y="7816994"/>
                    <a:pt x="2601351" y="7833869"/>
                    <a:pt x="2598903" y="7617891"/>
                  </a:cubicBezTo>
                  <a:close/>
                  <a:moveTo>
                    <a:pt x="2638970" y="8066909"/>
                  </a:moveTo>
                  <a:cubicBezTo>
                    <a:pt x="3048233" y="8068556"/>
                    <a:pt x="2977539" y="8038691"/>
                    <a:pt x="2980670" y="8170131"/>
                  </a:cubicBezTo>
                  <a:cubicBezTo>
                    <a:pt x="2983330" y="8279921"/>
                    <a:pt x="2984554" y="8365446"/>
                    <a:pt x="2986249" y="8490249"/>
                  </a:cubicBezTo>
                  <a:cubicBezTo>
                    <a:pt x="2986343" y="8498534"/>
                    <a:pt x="2613899" y="8498228"/>
                    <a:pt x="2613852" y="8489967"/>
                  </a:cubicBezTo>
                  <a:cubicBezTo>
                    <a:pt x="2610297" y="8005883"/>
                    <a:pt x="2592735" y="8066697"/>
                    <a:pt x="2638970" y="8066909"/>
                  </a:cubicBezTo>
                  <a:close/>
                  <a:moveTo>
                    <a:pt x="2639088" y="8517455"/>
                  </a:moveTo>
                  <a:cubicBezTo>
                    <a:pt x="2737961" y="8516514"/>
                    <a:pt x="2822403" y="8516655"/>
                    <a:pt x="2921299" y="8516937"/>
                  </a:cubicBezTo>
                  <a:cubicBezTo>
                    <a:pt x="3005788" y="8517173"/>
                    <a:pt x="2986202" y="8440779"/>
                    <a:pt x="2994747" y="8944398"/>
                  </a:cubicBezTo>
                  <a:cubicBezTo>
                    <a:pt x="2891567" y="8945150"/>
                    <a:pt x="2833726" y="8948610"/>
                    <a:pt x="2619007" y="8944844"/>
                  </a:cubicBezTo>
                  <a:cubicBezTo>
                    <a:pt x="2611827" y="8453653"/>
                    <a:pt x="2605353" y="8517809"/>
                    <a:pt x="2639088" y="8517455"/>
                  </a:cubicBezTo>
                  <a:close/>
                  <a:moveTo>
                    <a:pt x="2638852" y="8967085"/>
                  </a:moveTo>
                  <a:cubicBezTo>
                    <a:pt x="2986531" y="8973627"/>
                    <a:pt x="2994983" y="8957388"/>
                    <a:pt x="2995218" y="8972121"/>
                  </a:cubicBezTo>
                  <a:cubicBezTo>
                    <a:pt x="2997667" y="9128109"/>
                    <a:pt x="2994253" y="9135945"/>
                    <a:pt x="2996725" y="9293557"/>
                  </a:cubicBezTo>
                  <a:cubicBezTo>
                    <a:pt x="2998655" y="9417585"/>
                    <a:pt x="3018147" y="9398968"/>
                    <a:pt x="2921652" y="9395768"/>
                  </a:cubicBezTo>
                  <a:cubicBezTo>
                    <a:pt x="2564839" y="9384071"/>
                    <a:pt x="2625787" y="9438883"/>
                    <a:pt x="2623410" y="9293157"/>
                  </a:cubicBezTo>
                  <a:cubicBezTo>
                    <a:pt x="2617501" y="8917756"/>
                    <a:pt x="2609732" y="8966543"/>
                    <a:pt x="2638852" y="8967085"/>
                  </a:cubicBezTo>
                  <a:close/>
                  <a:moveTo>
                    <a:pt x="2997784" y="8067615"/>
                  </a:moveTo>
                  <a:cubicBezTo>
                    <a:pt x="3304031" y="8067991"/>
                    <a:pt x="3063652" y="8068015"/>
                    <a:pt x="3373477" y="8068673"/>
                  </a:cubicBezTo>
                  <a:cubicBezTo>
                    <a:pt x="3381175" y="8564384"/>
                    <a:pt x="3391957" y="8498086"/>
                    <a:pt x="3344898" y="8498086"/>
                  </a:cubicBezTo>
                  <a:cubicBezTo>
                    <a:pt x="3343062" y="8498086"/>
                    <a:pt x="3005647" y="8496745"/>
                    <a:pt x="3005553" y="8489826"/>
                  </a:cubicBezTo>
                  <a:cubicBezTo>
                    <a:pt x="3001527" y="8192724"/>
                    <a:pt x="3000232" y="8200185"/>
                    <a:pt x="2997784" y="8067615"/>
                  </a:cubicBezTo>
                  <a:close/>
                  <a:moveTo>
                    <a:pt x="3344898" y="8519973"/>
                  </a:moveTo>
                  <a:cubicBezTo>
                    <a:pt x="3389744" y="8519973"/>
                    <a:pt x="3377809" y="8451488"/>
                    <a:pt x="3386543" y="8944232"/>
                  </a:cubicBezTo>
                  <a:cubicBezTo>
                    <a:pt x="3359282" y="8944068"/>
                    <a:pt x="3338001" y="8944115"/>
                    <a:pt x="3062546" y="8944162"/>
                  </a:cubicBezTo>
                  <a:cubicBezTo>
                    <a:pt x="3001739" y="8944162"/>
                    <a:pt x="3012756" y="9014884"/>
                    <a:pt x="3005929" y="8517055"/>
                  </a:cubicBezTo>
                  <a:cubicBezTo>
                    <a:pt x="3208219" y="8517173"/>
                    <a:pt x="3212950" y="8519973"/>
                    <a:pt x="3344898" y="8519973"/>
                  </a:cubicBezTo>
                  <a:close/>
                  <a:moveTo>
                    <a:pt x="3391816" y="8008189"/>
                  </a:moveTo>
                  <a:cubicBezTo>
                    <a:pt x="3384659" y="7548629"/>
                    <a:pt x="3349724" y="7615302"/>
                    <a:pt x="3485910" y="7618785"/>
                  </a:cubicBezTo>
                  <a:cubicBezTo>
                    <a:pt x="3579086" y="7621163"/>
                    <a:pt x="3674404" y="7620975"/>
                    <a:pt x="3756703" y="7619563"/>
                  </a:cubicBezTo>
                  <a:cubicBezTo>
                    <a:pt x="3761576" y="8022428"/>
                    <a:pt x="3760117" y="7944105"/>
                    <a:pt x="3762000" y="8047163"/>
                  </a:cubicBezTo>
                  <a:cubicBezTo>
                    <a:pt x="3331927" y="8058106"/>
                    <a:pt x="3392451" y="8048246"/>
                    <a:pt x="3391816" y="8008189"/>
                  </a:cubicBezTo>
                  <a:close/>
                  <a:moveTo>
                    <a:pt x="3762400" y="8069051"/>
                  </a:moveTo>
                  <a:cubicBezTo>
                    <a:pt x="3765272" y="8211929"/>
                    <a:pt x="3767886" y="8201362"/>
                    <a:pt x="3770546" y="8496580"/>
                  </a:cubicBezTo>
                  <a:cubicBezTo>
                    <a:pt x="3719273" y="8497051"/>
                    <a:pt x="3399443" y="8498063"/>
                    <a:pt x="3397772" y="8498063"/>
                  </a:cubicBezTo>
                  <a:cubicBezTo>
                    <a:pt x="3398007" y="8380319"/>
                    <a:pt x="3397960" y="8403995"/>
                    <a:pt x="3392734" y="8068745"/>
                  </a:cubicBezTo>
                  <a:cubicBezTo>
                    <a:pt x="3496692" y="8069191"/>
                    <a:pt x="3614209" y="8072792"/>
                    <a:pt x="3762400" y="8069051"/>
                  </a:cubicBezTo>
                  <a:close/>
                  <a:moveTo>
                    <a:pt x="3768662" y="8518443"/>
                  </a:moveTo>
                  <a:cubicBezTo>
                    <a:pt x="3771040" y="8518443"/>
                    <a:pt x="3777796" y="8944115"/>
                    <a:pt x="3777820" y="8945974"/>
                  </a:cubicBezTo>
                  <a:cubicBezTo>
                    <a:pt x="3558534" y="8949716"/>
                    <a:pt x="3506885" y="8945244"/>
                    <a:pt x="3405799" y="8944350"/>
                  </a:cubicBezTo>
                  <a:cubicBezTo>
                    <a:pt x="3403586" y="8817757"/>
                    <a:pt x="3397536" y="8695213"/>
                    <a:pt x="3397724" y="8519903"/>
                  </a:cubicBezTo>
                  <a:cubicBezTo>
                    <a:pt x="3399396" y="8519927"/>
                    <a:pt x="3733892" y="8518773"/>
                    <a:pt x="3768662" y="8518443"/>
                  </a:cubicBezTo>
                  <a:close/>
                  <a:moveTo>
                    <a:pt x="3778267" y="8972168"/>
                  </a:moveTo>
                  <a:cubicBezTo>
                    <a:pt x="3785777" y="9451121"/>
                    <a:pt x="3789708" y="9396592"/>
                    <a:pt x="3768662" y="9396356"/>
                  </a:cubicBezTo>
                  <a:cubicBezTo>
                    <a:pt x="3340002" y="9391767"/>
                    <a:pt x="3411472" y="9430788"/>
                    <a:pt x="3409330" y="9293134"/>
                  </a:cubicBezTo>
                  <a:cubicBezTo>
                    <a:pt x="3406835" y="9133475"/>
                    <a:pt x="3408860" y="9136628"/>
                    <a:pt x="3406270" y="8971744"/>
                  </a:cubicBezTo>
                  <a:cubicBezTo>
                    <a:pt x="3406152" y="8963201"/>
                    <a:pt x="3778243" y="8970332"/>
                    <a:pt x="3778267" y="8972168"/>
                  </a:cubicBezTo>
                  <a:close/>
                  <a:moveTo>
                    <a:pt x="3781681" y="8068556"/>
                  </a:moveTo>
                  <a:cubicBezTo>
                    <a:pt x="3853387" y="8066767"/>
                    <a:pt x="3865981" y="8067073"/>
                    <a:pt x="4155749" y="8067026"/>
                  </a:cubicBezTo>
                  <a:cubicBezTo>
                    <a:pt x="4159092" y="8262764"/>
                    <a:pt x="4156879" y="8087854"/>
                    <a:pt x="4163023" y="8497592"/>
                  </a:cubicBezTo>
                  <a:cubicBezTo>
                    <a:pt x="3746769" y="8496768"/>
                    <a:pt x="3789896" y="8498180"/>
                    <a:pt x="3789826" y="8489920"/>
                  </a:cubicBezTo>
                  <a:cubicBezTo>
                    <a:pt x="3787707" y="8235864"/>
                    <a:pt x="3784105" y="8186559"/>
                    <a:pt x="3781681" y="8068556"/>
                  </a:cubicBezTo>
                  <a:close/>
                  <a:moveTo>
                    <a:pt x="4163353" y="8519456"/>
                  </a:moveTo>
                  <a:cubicBezTo>
                    <a:pt x="4169403" y="8922745"/>
                    <a:pt x="4166508" y="8711357"/>
                    <a:pt x="4170251" y="8946868"/>
                  </a:cubicBezTo>
                  <a:cubicBezTo>
                    <a:pt x="4044258" y="8946656"/>
                    <a:pt x="3954826" y="8943268"/>
                    <a:pt x="3797123" y="8945644"/>
                  </a:cubicBezTo>
                  <a:cubicBezTo>
                    <a:pt x="3795076" y="8820393"/>
                    <a:pt x="3791450" y="8676620"/>
                    <a:pt x="3790085" y="8518232"/>
                  </a:cubicBezTo>
                  <a:cubicBezTo>
                    <a:pt x="3981898" y="8516561"/>
                    <a:pt x="4043717" y="8519244"/>
                    <a:pt x="4163353" y="8519456"/>
                  </a:cubicBezTo>
                  <a:close/>
                  <a:moveTo>
                    <a:pt x="4170604" y="8968732"/>
                  </a:moveTo>
                  <a:cubicBezTo>
                    <a:pt x="4173358" y="9167741"/>
                    <a:pt x="4170180" y="9077815"/>
                    <a:pt x="4175124" y="9394992"/>
                  </a:cubicBezTo>
                  <a:cubicBezTo>
                    <a:pt x="4033830" y="9395180"/>
                    <a:pt x="3997623" y="9398380"/>
                    <a:pt x="3803762" y="9396710"/>
                  </a:cubicBezTo>
                  <a:cubicBezTo>
                    <a:pt x="3800490" y="9270775"/>
                    <a:pt x="3799996" y="9129850"/>
                    <a:pt x="3797524" y="8971791"/>
                  </a:cubicBezTo>
                  <a:cubicBezTo>
                    <a:pt x="3797406" y="8962731"/>
                    <a:pt x="3781563" y="8968143"/>
                    <a:pt x="4170604" y="8968732"/>
                  </a:cubicBezTo>
                  <a:close/>
                  <a:moveTo>
                    <a:pt x="4175029" y="8067050"/>
                  </a:moveTo>
                  <a:cubicBezTo>
                    <a:pt x="4295372" y="8067026"/>
                    <a:pt x="4304953" y="8068933"/>
                    <a:pt x="4547168" y="8069545"/>
                  </a:cubicBezTo>
                  <a:cubicBezTo>
                    <a:pt x="4547191" y="8071427"/>
                    <a:pt x="4554630" y="8480106"/>
                    <a:pt x="4554984" y="8497310"/>
                  </a:cubicBezTo>
                  <a:cubicBezTo>
                    <a:pt x="4371669" y="8497262"/>
                    <a:pt x="4247701" y="8497686"/>
                    <a:pt x="4182280" y="8497616"/>
                  </a:cubicBezTo>
                  <a:cubicBezTo>
                    <a:pt x="4176418" y="8105835"/>
                    <a:pt x="4177878" y="8235040"/>
                    <a:pt x="4175029" y="8067050"/>
                  </a:cubicBezTo>
                  <a:close/>
                  <a:moveTo>
                    <a:pt x="4192191" y="8519479"/>
                  </a:moveTo>
                  <a:cubicBezTo>
                    <a:pt x="4631539" y="8519479"/>
                    <a:pt x="4555195" y="8487049"/>
                    <a:pt x="4557761" y="8650826"/>
                  </a:cubicBezTo>
                  <a:cubicBezTo>
                    <a:pt x="4560280" y="8812132"/>
                    <a:pt x="4560775" y="8801001"/>
                    <a:pt x="4563152" y="8948139"/>
                  </a:cubicBezTo>
                  <a:cubicBezTo>
                    <a:pt x="4383321" y="8949198"/>
                    <a:pt x="4347162" y="8946892"/>
                    <a:pt x="4189531" y="8946892"/>
                  </a:cubicBezTo>
                  <a:cubicBezTo>
                    <a:pt x="4182021" y="8469115"/>
                    <a:pt x="4177854" y="8519479"/>
                    <a:pt x="4192191" y="8519479"/>
                  </a:cubicBezTo>
                  <a:close/>
                  <a:moveTo>
                    <a:pt x="4192191" y="8968755"/>
                  </a:moveTo>
                  <a:cubicBezTo>
                    <a:pt x="4193862" y="8968755"/>
                    <a:pt x="4563505" y="8969650"/>
                    <a:pt x="4563552" y="8972168"/>
                  </a:cubicBezTo>
                  <a:cubicBezTo>
                    <a:pt x="4563600" y="8974992"/>
                    <a:pt x="4568708" y="9394968"/>
                    <a:pt x="4568732" y="9397792"/>
                  </a:cubicBezTo>
                  <a:cubicBezTo>
                    <a:pt x="4309708" y="9399134"/>
                    <a:pt x="4372822" y="9395015"/>
                    <a:pt x="4194404" y="9394992"/>
                  </a:cubicBezTo>
                  <a:cubicBezTo>
                    <a:pt x="4186988" y="8921333"/>
                    <a:pt x="4190519" y="8968755"/>
                    <a:pt x="4192191" y="8968755"/>
                  </a:cubicBezTo>
                  <a:close/>
                  <a:moveTo>
                    <a:pt x="4615649" y="8069803"/>
                  </a:moveTo>
                  <a:cubicBezTo>
                    <a:pt x="4755012" y="8070368"/>
                    <a:pt x="4759579" y="8069827"/>
                    <a:pt x="4897884" y="8070368"/>
                  </a:cubicBezTo>
                  <a:cubicBezTo>
                    <a:pt x="4954759" y="8070603"/>
                    <a:pt x="4940187" y="8003177"/>
                    <a:pt x="4946002" y="8496604"/>
                  </a:cubicBezTo>
                  <a:cubicBezTo>
                    <a:pt x="4535915" y="8498486"/>
                    <a:pt x="4574334" y="8500675"/>
                    <a:pt x="4574122" y="8489802"/>
                  </a:cubicBezTo>
                  <a:cubicBezTo>
                    <a:pt x="4564471" y="8002941"/>
                    <a:pt x="4549404" y="8069521"/>
                    <a:pt x="4615649" y="8069803"/>
                  </a:cubicBezTo>
                  <a:close/>
                  <a:moveTo>
                    <a:pt x="4946284" y="8518443"/>
                  </a:moveTo>
                  <a:cubicBezTo>
                    <a:pt x="4947579" y="8627056"/>
                    <a:pt x="4948944" y="8718183"/>
                    <a:pt x="4951769" y="8811662"/>
                  </a:cubicBezTo>
                  <a:cubicBezTo>
                    <a:pt x="4957019" y="8984476"/>
                    <a:pt x="5023264" y="8944444"/>
                    <a:pt x="4615602" y="8947762"/>
                  </a:cubicBezTo>
                  <a:cubicBezTo>
                    <a:pt x="4567860" y="8948139"/>
                    <a:pt x="4584622" y="9013542"/>
                    <a:pt x="4574734" y="8519173"/>
                  </a:cubicBezTo>
                  <a:cubicBezTo>
                    <a:pt x="4917541" y="8519221"/>
                    <a:pt x="4783874" y="8519221"/>
                    <a:pt x="4946284" y="8518443"/>
                  </a:cubicBezTo>
                  <a:close/>
                  <a:moveTo>
                    <a:pt x="4615790" y="8969650"/>
                  </a:moveTo>
                  <a:cubicBezTo>
                    <a:pt x="4617462" y="8969626"/>
                    <a:pt x="4955371" y="8966308"/>
                    <a:pt x="4955465" y="8972168"/>
                  </a:cubicBezTo>
                  <a:cubicBezTo>
                    <a:pt x="4963163" y="9465478"/>
                    <a:pt x="4989435" y="9395650"/>
                    <a:pt x="4897860" y="9396404"/>
                  </a:cubicBezTo>
                  <a:cubicBezTo>
                    <a:pt x="4757014" y="9397556"/>
                    <a:pt x="4748445" y="9396427"/>
                    <a:pt x="4615649" y="9397486"/>
                  </a:cubicBezTo>
                  <a:cubicBezTo>
                    <a:pt x="4579301" y="9397722"/>
                    <a:pt x="4588553" y="9416973"/>
                    <a:pt x="4586623" y="9293134"/>
                  </a:cubicBezTo>
                  <a:cubicBezTo>
                    <a:pt x="4580949" y="8920486"/>
                    <a:pt x="4569673" y="8970027"/>
                    <a:pt x="4615790" y="8969650"/>
                  </a:cubicBezTo>
                  <a:close/>
                  <a:moveTo>
                    <a:pt x="4958973" y="8070533"/>
                  </a:moveTo>
                  <a:cubicBezTo>
                    <a:pt x="5193207" y="8070957"/>
                    <a:pt x="5159543" y="8069497"/>
                    <a:pt x="5321601" y="8069497"/>
                  </a:cubicBezTo>
                  <a:cubicBezTo>
                    <a:pt x="5340810" y="8069497"/>
                    <a:pt x="5331982" y="8018733"/>
                    <a:pt x="5339633" y="8498722"/>
                  </a:cubicBezTo>
                  <a:cubicBezTo>
                    <a:pt x="5194125" y="8499122"/>
                    <a:pt x="5170843" y="8495780"/>
                    <a:pt x="4965329" y="8496486"/>
                  </a:cubicBezTo>
                  <a:cubicBezTo>
                    <a:pt x="4963728" y="8372318"/>
                    <a:pt x="4965494" y="8484460"/>
                    <a:pt x="4958973" y="8070533"/>
                  </a:cubicBezTo>
                  <a:close/>
                  <a:moveTo>
                    <a:pt x="5039130" y="8518255"/>
                  </a:moveTo>
                  <a:cubicBezTo>
                    <a:pt x="5178800" y="8518255"/>
                    <a:pt x="5180259" y="8520633"/>
                    <a:pt x="5321577" y="8520633"/>
                  </a:cubicBezTo>
                  <a:cubicBezTo>
                    <a:pt x="5349144" y="8520633"/>
                    <a:pt x="5339563" y="8467656"/>
                    <a:pt x="5347378" y="8947645"/>
                  </a:cubicBezTo>
                  <a:cubicBezTo>
                    <a:pt x="5206885" y="8948022"/>
                    <a:pt x="5154200" y="8945527"/>
                    <a:pt x="4974322" y="8946162"/>
                  </a:cubicBezTo>
                  <a:cubicBezTo>
                    <a:pt x="4965753" y="8449629"/>
                    <a:pt x="4935761" y="8518255"/>
                    <a:pt x="5039130" y="8518255"/>
                  </a:cubicBezTo>
                  <a:close/>
                  <a:moveTo>
                    <a:pt x="5344530" y="7686942"/>
                  </a:moveTo>
                  <a:cubicBezTo>
                    <a:pt x="5343070" y="7593133"/>
                    <a:pt x="5279556" y="7620809"/>
                    <a:pt x="5720058" y="7619209"/>
                  </a:cubicBezTo>
                  <a:cubicBezTo>
                    <a:pt x="5724013" y="7854108"/>
                    <a:pt x="5721564" y="7858251"/>
                    <a:pt x="5724907" y="8046951"/>
                  </a:cubicBezTo>
                  <a:cubicBezTo>
                    <a:pt x="5646704" y="8047869"/>
                    <a:pt x="5614499" y="8047610"/>
                    <a:pt x="5353122" y="8047657"/>
                  </a:cubicBezTo>
                  <a:cubicBezTo>
                    <a:pt x="5350368" y="7850508"/>
                    <a:pt x="5347049" y="7847448"/>
                    <a:pt x="5344530" y="7686942"/>
                  </a:cubicBezTo>
                  <a:close/>
                  <a:moveTo>
                    <a:pt x="5725307" y="8068815"/>
                  </a:moveTo>
                  <a:cubicBezTo>
                    <a:pt x="5727544" y="8186488"/>
                    <a:pt x="5731052" y="8251844"/>
                    <a:pt x="5733029" y="8490132"/>
                  </a:cubicBezTo>
                  <a:cubicBezTo>
                    <a:pt x="5733076" y="8496580"/>
                    <a:pt x="5776392" y="8496156"/>
                    <a:pt x="5358890" y="8498651"/>
                  </a:cubicBezTo>
                  <a:cubicBezTo>
                    <a:pt x="5352440" y="8093903"/>
                    <a:pt x="5355594" y="8239088"/>
                    <a:pt x="5353428" y="8069497"/>
                  </a:cubicBezTo>
                  <a:cubicBezTo>
                    <a:pt x="5614829" y="8069451"/>
                    <a:pt x="5656826" y="8069662"/>
                    <a:pt x="5725307" y="8068815"/>
                  </a:cubicBezTo>
                  <a:close/>
                  <a:moveTo>
                    <a:pt x="5733288" y="8518138"/>
                  </a:moveTo>
                  <a:cubicBezTo>
                    <a:pt x="5733311" y="8519997"/>
                    <a:pt x="5738020" y="8944303"/>
                    <a:pt x="5738043" y="8945998"/>
                  </a:cubicBezTo>
                  <a:cubicBezTo>
                    <a:pt x="5541592" y="8943386"/>
                    <a:pt x="5461082" y="8947080"/>
                    <a:pt x="5366658" y="8947551"/>
                  </a:cubicBezTo>
                  <a:cubicBezTo>
                    <a:pt x="5364728" y="8828136"/>
                    <a:pt x="5364563" y="8854730"/>
                    <a:pt x="5359243" y="8520515"/>
                  </a:cubicBezTo>
                  <a:cubicBezTo>
                    <a:pt x="5467509" y="8519879"/>
                    <a:pt x="5548725" y="8514207"/>
                    <a:pt x="5733288" y="8518138"/>
                  </a:cubicBezTo>
                  <a:close/>
                  <a:moveTo>
                    <a:pt x="5737714" y="7526153"/>
                  </a:moveTo>
                  <a:cubicBezTo>
                    <a:pt x="5730251" y="7128159"/>
                    <a:pt x="5726767" y="7170898"/>
                    <a:pt x="5745341" y="7170757"/>
                  </a:cubicBezTo>
                  <a:cubicBezTo>
                    <a:pt x="6162019" y="7167368"/>
                    <a:pt x="6104602" y="7161296"/>
                    <a:pt x="6104790" y="7205188"/>
                  </a:cubicBezTo>
                  <a:cubicBezTo>
                    <a:pt x="6106744" y="7666184"/>
                    <a:pt x="6135700" y="7595722"/>
                    <a:pt x="6027693" y="7596451"/>
                  </a:cubicBezTo>
                  <a:cubicBezTo>
                    <a:pt x="5892591" y="7597369"/>
                    <a:pt x="5896758" y="7596663"/>
                    <a:pt x="5745200" y="7597251"/>
                  </a:cubicBezTo>
                  <a:cubicBezTo>
                    <a:pt x="5736796" y="7597298"/>
                    <a:pt x="5739268" y="7607960"/>
                    <a:pt x="5737714" y="7526153"/>
                  </a:cubicBezTo>
                  <a:close/>
                  <a:moveTo>
                    <a:pt x="5745317" y="7619115"/>
                  </a:moveTo>
                  <a:cubicBezTo>
                    <a:pt x="6176850" y="7617350"/>
                    <a:pt x="6108863" y="7598287"/>
                    <a:pt x="6110275" y="7687271"/>
                  </a:cubicBezTo>
                  <a:cubicBezTo>
                    <a:pt x="6117032" y="8120168"/>
                    <a:pt x="6143516" y="8048034"/>
                    <a:pt x="6027859" y="8046622"/>
                  </a:cubicBezTo>
                  <a:cubicBezTo>
                    <a:pt x="5696446" y="8042597"/>
                    <a:pt x="5744470" y="8066203"/>
                    <a:pt x="5743552" y="8008237"/>
                  </a:cubicBezTo>
                  <a:cubicBezTo>
                    <a:pt x="5736725" y="7572822"/>
                    <a:pt x="5738914" y="7619115"/>
                    <a:pt x="5745317" y="7619115"/>
                  </a:cubicBezTo>
                  <a:close/>
                  <a:moveTo>
                    <a:pt x="5745388" y="8068556"/>
                  </a:moveTo>
                  <a:cubicBezTo>
                    <a:pt x="6196366" y="8063072"/>
                    <a:pt x="6116867" y="8047422"/>
                    <a:pt x="6120187" y="8169261"/>
                  </a:cubicBezTo>
                  <a:cubicBezTo>
                    <a:pt x="6123224" y="8281027"/>
                    <a:pt x="6125012" y="8380413"/>
                    <a:pt x="6124660" y="8489990"/>
                  </a:cubicBezTo>
                  <a:cubicBezTo>
                    <a:pt x="6124612" y="8504723"/>
                    <a:pt x="5754098" y="8496674"/>
                    <a:pt x="5752403" y="8496651"/>
                  </a:cubicBezTo>
                  <a:cubicBezTo>
                    <a:pt x="5749626" y="8176697"/>
                    <a:pt x="5742681" y="8068603"/>
                    <a:pt x="5745388" y="8068556"/>
                  </a:cubicBezTo>
                  <a:close/>
                  <a:moveTo>
                    <a:pt x="6124589" y="8520562"/>
                  </a:moveTo>
                  <a:cubicBezTo>
                    <a:pt x="6124494" y="8675961"/>
                    <a:pt x="6129721" y="8812909"/>
                    <a:pt x="6131934" y="8943856"/>
                  </a:cubicBezTo>
                  <a:cubicBezTo>
                    <a:pt x="6021337" y="8944398"/>
                    <a:pt x="5960460" y="8948916"/>
                    <a:pt x="5757300" y="8946256"/>
                  </a:cubicBezTo>
                  <a:cubicBezTo>
                    <a:pt x="5757276" y="8944162"/>
                    <a:pt x="5752591" y="8520233"/>
                    <a:pt x="5752568" y="8518561"/>
                  </a:cubicBezTo>
                  <a:cubicBezTo>
                    <a:pt x="5830984" y="8520233"/>
                    <a:pt x="6121858" y="8520562"/>
                    <a:pt x="6124589" y="8520562"/>
                  </a:cubicBezTo>
                  <a:close/>
                  <a:moveTo>
                    <a:pt x="6132310" y="8965719"/>
                  </a:moveTo>
                  <a:cubicBezTo>
                    <a:pt x="6134876" y="9123708"/>
                    <a:pt x="6134758" y="9219658"/>
                    <a:pt x="6138384" y="9395250"/>
                  </a:cubicBezTo>
                  <a:lnTo>
                    <a:pt x="5764833" y="9395415"/>
                  </a:lnTo>
                  <a:cubicBezTo>
                    <a:pt x="5763633" y="9338532"/>
                    <a:pt x="5757818" y="8978522"/>
                    <a:pt x="5757700" y="8971862"/>
                  </a:cubicBezTo>
                  <a:cubicBezTo>
                    <a:pt x="5757653" y="8967932"/>
                    <a:pt x="5724931" y="8967791"/>
                    <a:pt x="6132310" y="8965719"/>
                  </a:cubicBezTo>
                  <a:close/>
                  <a:moveTo>
                    <a:pt x="6137089" y="8069285"/>
                  </a:moveTo>
                  <a:cubicBezTo>
                    <a:pt x="6299264" y="8069591"/>
                    <a:pt x="6270332" y="8067873"/>
                    <a:pt x="6510240" y="8067779"/>
                  </a:cubicBezTo>
                  <a:cubicBezTo>
                    <a:pt x="6511581" y="8183170"/>
                    <a:pt x="6510240" y="8321930"/>
                    <a:pt x="6517114" y="8494298"/>
                  </a:cubicBezTo>
                  <a:cubicBezTo>
                    <a:pt x="6274169" y="8494180"/>
                    <a:pt x="6331091" y="8498863"/>
                    <a:pt x="6143940" y="8498722"/>
                  </a:cubicBezTo>
                  <a:cubicBezTo>
                    <a:pt x="6144528" y="8303173"/>
                    <a:pt x="6139302" y="8180063"/>
                    <a:pt x="6137089" y="8069285"/>
                  </a:cubicBezTo>
                  <a:close/>
                  <a:moveTo>
                    <a:pt x="6168988" y="8520585"/>
                  </a:moveTo>
                  <a:cubicBezTo>
                    <a:pt x="6586159" y="8520585"/>
                    <a:pt x="6518573" y="8469256"/>
                    <a:pt x="6521398" y="8650779"/>
                  </a:cubicBezTo>
                  <a:cubicBezTo>
                    <a:pt x="6523799" y="8804625"/>
                    <a:pt x="6522057" y="8803778"/>
                    <a:pt x="6524058" y="8945504"/>
                  </a:cubicBezTo>
                  <a:cubicBezTo>
                    <a:pt x="6522387" y="8945480"/>
                    <a:pt x="6197096" y="8943691"/>
                    <a:pt x="6151214" y="8943809"/>
                  </a:cubicBezTo>
                  <a:cubicBezTo>
                    <a:pt x="6143210" y="8471892"/>
                    <a:pt x="6131251" y="8520585"/>
                    <a:pt x="6168988" y="8520585"/>
                  </a:cubicBezTo>
                  <a:close/>
                  <a:moveTo>
                    <a:pt x="6168988" y="8965625"/>
                  </a:moveTo>
                  <a:cubicBezTo>
                    <a:pt x="6564220" y="8965625"/>
                    <a:pt x="6524388" y="8966473"/>
                    <a:pt x="6524458" y="8972192"/>
                  </a:cubicBezTo>
                  <a:cubicBezTo>
                    <a:pt x="6532227" y="9468631"/>
                    <a:pt x="6556216" y="9393626"/>
                    <a:pt x="6451387" y="9393626"/>
                  </a:cubicBezTo>
                  <a:cubicBezTo>
                    <a:pt x="6310611" y="9393626"/>
                    <a:pt x="6307456" y="9395250"/>
                    <a:pt x="6168964" y="9395250"/>
                  </a:cubicBezTo>
                  <a:cubicBezTo>
                    <a:pt x="6153662" y="9395250"/>
                    <a:pt x="6157664" y="9410995"/>
                    <a:pt x="6155805" y="9293180"/>
                  </a:cubicBezTo>
                  <a:cubicBezTo>
                    <a:pt x="6150084" y="8925358"/>
                    <a:pt x="6142527" y="8965625"/>
                    <a:pt x="6168988" y="8965625"/>
                  </a:cubicBezTo>
                  <a:close/>
                  <a:moveTo>
                    <a:pt x="6898409" y="7687225"/>
                  </a:moveTo>
                  <a:cubicBezTo>
                    <a:pt x="6904930" y="8101528"/>
                    <a:pt x="6915477" y="8047351"/>
                    <a:pt x="6875528" y="8046716"/>
                  </a:cubicBezTo>
                  <a:cubicBezTo>
                    <a:pt x="6794099" y="8045398"/>
                    <a:pt x="6723193" y="8045421"/>
                    <a:pt x="6592610" y="8045774"/>
                  </a:cubicBezTo>
                  <a:cubicBezTo>
                    <a:pt x="6507932" y="8045986"/>
                    <a:pt x="6529661" y="8106776"/>
                    <a:pt x="6523117" y="7686895"/>
                  </a:cubicBezTo>
                  <a:cubicBezTo>
                    <a:pt x="6521775" y="7599840"/>
                    <a:pt x="6503719" y="7618433"/>
                    <a:pt x="6592751" y="7617350"/>
                  </a:cubicBezTo>
                  <a:cubicBezTo>
                    <a:pt x="6951377" y="7613020"/>
                    <a:pt x="6897138" y="7604688"/>
                    <a:pt x="6898409" y="7687225"/>
                  </a:cubicBezTo>
                  <a:close/>
                  <a:moveTo>
                    <a:pt x="6889087" y="7205659"/>
                  </a:moveTo>
                  <a:cubicBezTo>
                    <a:pt x="6892995" y="7299985"/>
                    <a:pt x="6893136" y="7326956"/>
                    <a:pt x="6896032" y="7526577"/>
                  </a:cubicBezTo>
                  <a:cubicBezTo>
                    <a:pt x="6897185" y="7611113"/>
                    <a:pt x="6903306" y="7597793"/>
                    <a:pt x="6875716" y="7596922"/>
                  </a:cubicBezTo>
                  <a:cubicBezTo>
                    <a:pt x="6425232" y="7582189"/>
                    <a:pt x="6520292" y="7718502"/>
                    <a:pt x="6516196" y="7167862"/>
                  </a:cubicBezTo>
                  <a:cubicBezTo>
                    <a:pt x="6944974" y="7169533"/>
                    <a:pt x="6886874" y="7152400"/>
                    <a:pt x="6889087" y="7205659"/>
                  </a:cubicBezTo>
                  <a:close/>
                  <a:moveTo>
                    <a:pt x="6880447" y="6723363"/>
                  </a:moveTo>
                  <a:cubicBezTo>
                    <a:pt x="6887863" y="7198716"/>
                    <a:pt x="6890076" y="7146539"/>
                    <a:pt x="6875386" y="7146657"/>
                  </a:cubicBezTo>
                  <a:cubicBezTo>
                    <a:pt x="6441170" y="7149552"/>
                    <a:pt x="6516690" y="7170898"/>
                    <a:pt x="6514713" y="7044234"/>
                  </a:cubicBezTo>
                  <a:cubicBezTo>
                    <a:pt x="6512147" y="6882058"/>
                    <a:pt x="6511464" y="6893660"/>
                    <a:pt x="6508710" y="6722939"/>
                  </a:cubicBezTo>
                  <a:cubicBezTo>
                    <a:pt x="6508639" y="6717127"/>
                    <a:pt x="6880377" y="6719339"/>
                    <a:pt x="6880447" y="6723363"/>
                  </a:cubicBezTo>
                  <a:close/>
                  <a:moveTo>
                    <a:pt x="6880024" y="6697193"/>
                  </a:moveTo>
                  <a:cubicBezTo>
                    <a:pt x="6688540" y="6700982"/>
                    <a:pt x="6613844" y="6697334"/>
                    <a:pt x="6508286" y="6696769"/>
                  </a:cubicBezTo>
                  <a:cubicBezTo>
                    <a:pt x="6506096" y="6565116"/>
                    <a:pt x="6501482" y="6415742"/>
                    <a:pt x="6501223" y="6269215"/>
                  </a:cubicBezTo>
                  <a:cubicBezTo>
                    <a:pt x="6634349" y="6269757"/>
                    <a:pt x="6583641" y="6271545"/>
                    <a:pt x="6872608" y="6270839"/>
                  </a:cubicBezTo>
                  <a:cubicBezTo>
                    <a:pt x="6877740" y="6587145"/>
                    <a:pt x="6878258" y="6588109"/>
                    <a:pt x="6880024" y="6697193"/>
                  </a:cubicBezTo>
                  <a:close/>
                  <a:moveTo>
                    <a:pt x="6872279" y="6248929"/>
                  </a:moveTo>
                  <a:cubicBezTo>
                    <a:pt x="6452964" y="6250035"/>
                    <a:pt x="6501223" y="6248105"/>
                    <a:pt x="6501223" y="6241751"/>
                  </a:cubicBezTo>
                  <a:cubicBezTo>
                    <a:pt x="6501012" y="6034316"/>
                    <a:pt x="6495762" y="5924127"/>
                    <a:pt x="6493549" y="5817798"/>
                  </a:cubicBezTo>
                  <a:cubicBezTo>
                    <a:pt x="6616363" y="5818645"/>
                    <a:pt x="6627568" y="5823352"/>
                    <a:pt x="6866134" y="5820881"/>
                  </a:cubicBezTo>
                  <a:cubicBezTo>
                    <a:pt x="6868536" y="5991389"/>
                    <a:pt x="6865876" y="5853923"/>
                    <a:pt x="6872279" y="6248929"/>
                  </a:cubicBezTo>
                  <a:close/>
                  <a:moveTo>
                    <a:pt x="6863263" y="5438372"/>
                  </a:moveTo>
                  <a:cubicBezTo>
                    <a:pt x="6865758" y="5597372"/>
                    <a:pt x="6862674" y="5598808"/>
                    <a:pt x="6865193" y="5759620"/>
                  </a:cubicBezTo>
                  <a:cubicBezTo>
                    <a:pt x="6866134" y="5818104"/>
                    <a:pt x="6920444" y="5798735"/>
                    <a:pt x="6493102" y="5795957"/>
                  </a:cubicBezTo>
                  <a:cubicBezTo>
                    <a:pt x="6489641" y="5614270"/>
                    <a:pt x="6493078" y="5594807"/>
                    <a:pt x="6488770" y="5370334"/>
                  </a:cubicBezTo>
                  <a:cubicBezTo>
                    <a:pt x="6931908" y="5370992"/>
                    <a:pt x="6861873" y="5350047"/>
                    <a:pt x="6863263" y="5438372"/>
                  </a:cubicBezTo>
                  <a:close/>
                  <a:moveTo>
                    <a:pt x="6851775" y="4919716"/>
                  </a:moveTo>
                  <a:cubicBezTo>
                    <a:pt x="6859543" y="5374240"/>
                    <a:pt x="6856718" y="5172242"/>
                    <a:pt x="6861450" y="5349341"/>
                  </a:cubicBezTo>
                  <a:cubicBezTo>
                    <a:pt x="6419489" y="5349482"/>
                    <a:pt x="6489006" y="5369886"/>
                    <a:pt x="6486699" y="5277231"/>
                  </a:cubicBezTo>
                  <a:cubicBezTo>
                    <a:pt x="6483944" y="5167088"/>
                    <a:pt x="6482273" y="5068784"/>
                    <a:pt x="6481802" y="4956312"/>
                  </a:cubicBezTo>
                  <a:cubicBezTo>
                    <a:pt x="6481543" y="4904771"/>
                    <a:pt x="6423585" y="4916045"/>
                    <a:pt x="6851775" y="4919716"/>
                  </a:cubicBezTo>
                  <a:close/>
                  <a:moveTo>
                    <a:pt x="6847890" y="4474770"/>
                  </a:moveTo>
                  <a:cubicBezTo>
                    <a:pt x="6850786" y="4658882"/>
                    <a:pt x="6846172" y="4581382"/>
                    <a:pt x="6851397" y="4897876"/>
                  </a:cubicBezTo>
                  <a:cubicBezTo>
                    <a:pt x="6849020" y="4897852"/>
                    <a:pt x="6484274" y="4896464"/>
                    <a:pt x="6481426" y="4896440"/>
                  </a:cubicBezTo>
                  <a:cubicBezTo>
                    <a:pt x="6479401" y="4651562"/>
                    <a:pt x="6474857" y="4652268"/>
                    <a:pt x="6472174" y="4469569"/>
                  </a:cubicBezTo>
                  <a:cubicBezTo>
                    <a:pt x="6473892" y="4469569"/>
                    <a:pt x="6847866" y="4473099"/>
                    <a:pt x="6847890" y="4474770"/>
                  </a:cubicBezTo>
                  <a:close/>
                  <a:moveTo>
                    <a:pt x="6838238" y="4021093"/>
                  </a:moveTo>
                  <a:cubicBezTo>
                    <a:pt x="6850574" y="4598374"/>
                    <a:pt x="6846266" y="4379266"/>
                    <a:pt x="6847490" y="4449612"/>
                  </a:cubicBezTo>
                  <a:cubicBezTo>
                    <a:pt x="6692990" y="4453401"/>
                    <a:pt x="6587384" y="4447988"/>
                    <a:pt x="6471868" y="4447729"/>
                  </a:cubicBezTo>
                  <a:cubicBezTo>
                    <a:pt x="6469843" y="4311910"/>
                    <a:pt x="6469749" y="4215677"/>
                    <a:pt x="6465771" y="4020952"/>
                  </a:cubicBezTo>
                  <a:cubicBezTo>
                    <a:pt x="6579050" y="4020999"/>
                    <a:pt x="6731220" y="4022622"/>
                    <a:pt x="6838238" y="4021093"/>
                  </a:cubicBezTo>
                  <a:close/>
                  <a:moveTo>
                    <a:pt x="6837626" y="3993228"/>
                  </a:moveTo>
                  <a:cubicBezTo>
                    <a:pt x="6837862" y="4003442"/>
                    <a:pt x="6867712" y="3999229"/>
                    <a:pt x="6465323" y="3999088"/>
                  </a:cubicBezTo>
                  <a:cubicBezTo>
                    <a:pt x="6465276" y="3996923"/>
                    <a:pt x="6457178" y="3571134"/>
                    <a:pt x="6457155" y="3569393"/>
                  </a:cubicBezTo>
                  <a:cubicBezTo>
                    <a:pt x="6458849" y="3569393"/>
                    <a:pt x="6829340" y="3571487"/>
                    <a:pt x="6831129" y="3571511"/>
                  </a:cubicBezTo>
                  <a:cubicBezTo>
                    <a:pt x="6832494" y="3666896"/>
                    <a:pt x="6833671" y="3812576"/>
                    <a:pt x="6837626" y="3993228"/>
                  </a:cubicBezTo>
                  <a:close/>
                  <a:moveTo>
                    <a:pt x="6826021" y="3190414"/>
                  </a:moveTo>
                  <a:cubicBezTo>
                    <a:pt x="6828540" y="3350873"/>
                    <a:pt x="6827692" y="3350567"/>
                    <a:pt x="6830211" y="3511426"/>
                  </a:cubicBezTo>
                  <a:cubicBezTo>
                    <a:pt x="6831082" y="3566733"/>
                    <a:pt x="6888287" y="3547693"/>
                    <a:pt x="6456777" y="3547529"/>
                  </a:cubicBezTo>
                  <a:cubicBezTo>
                    <a:pt x="6452917" y="3316889"/>
                    <a:pt x="6456330" y="3370007"/>
                    <a:pt x="6451881" y="3122729"/>
                  </a:cubicBezTo>
                  <a:cubicBezTo>
                    <a:pt x="6889111" y="3122729"/>
                    <a:pt x="6824561" y="3096393"/>
                    <a:pt x="6826021" y="3190414"/>
                  </a:cubicBezTo>
                  <a:close/>
                  <a:moveTo>
                    <a:pt x="6819829" y="2708707"/>
                  </a:moveTo>
                  <a:cubicBezTo>
                    <a:pt x="6829575" y="3175564"/>
                    <a:pt x="6846172" y="3099923"/>
                    <a:pt x="6733975" y="3099923"/>
                  </a:cubicBezTo>
                  <a:cubicBezTo>
                    <a:pt x="6592445" y="3099923"/>
                    <a:pt x="6593057" y="3100865"/>
                    <a:pt x="6451457" y="3100865"/>
                  </a:cubicBezTo>
                  <a:cubicBezTo>
                    <a:pt x="6447715" y="2905410"/>
                    <a:pt x="6447079" y="2938052"/>
                    <a:pt x="6444724" y="2670981"/>
                  </a:cubicBezTo>
                  <a:cubicBezTo>
                    <a:pt x="6870301" y="2671005"/>
                    <a:pt x="6818722" y="2655307"/>
                    <a:pt x="6819829" y="2708707"/>
                  </a:cubicBezTo>
                  <a:close/>
                  <a:moveTo>
                    <a:pt x="6810813" y="2227189"/>
                  </a:moveTo>
                  <a:cubicBezTo>
                    <a:pt x="6818676" y="2728570"/>
                    <a:pt x="6846666" y="2648765"/>
                    <a:pt x="6733975" y="2648765"/>
                  </a:cubicBezTo>
                  <a:cubicBezTo>
                    <a:pt x="6594211" y="2648765"/>
                    <a:pt x="6592610" y="2649141"/>
                    <a:pt x="6451387" y="2649141"/>
                  </a:cubicBezTo>
                  <a:cubicBezTo>
                    <a:pt x="6442017" y="2649141"/>
                    <a:pt x="6444913" y="2662085"/>
                    <a:pt x="6443124" y="2547777"/>
                  </a:cubicBezTo>
                  <a:cubicBezTo>
                    <a:pt x="6437286" y="2173082"/>
                    <a:pt x="6435167" y="2221964"/>
                    <a:pt x="6451387" y="2221964"/>
                  </a:cubicBezTo>
                  <a:cubicBezTo>
                    <a:pt x="6836708" y="2221964"/>
                    <a:pt x="6810624" y="2214621"/>
                    <a:pt x="6810813" y="2227189"/>
                  </a:cubicBezTo>
                  <a:close/>
                  <a:moveTo>
                    <a:pt x="6810389" y="2198594"/>
                  </a:moveTo>
                  <a:cubicBezTo>
                    <a:pt x="6677429" y="2197064"/>
                    <a:pt x="6590044" y="2200077"/>
                    <a:pt x="6439616" y="2200100"/>
                  </a:cubicBezTo>
                  <a:cubicBezTo>
                    <a:pt x="6431307" y="1717381"/>
                    <a:pt x="6419253" y="1770122"/>
                    <a:pt x="6451410" y="1770122"/>
                  </a:cubicBezTo>
                  <a:cubicBezTo>
                    <a:pt x="6570199" y="1770122"/>
                    <a:pt x="6601980" y="1770405"/>
                    <a:pt x="6733998" y="1770405"/>
                  </a:cubicBezTo>
                  <a:cubicBezTo>
                    <a:pt x="6828328" y="1770428"/>
                    <a:pt x="6802738" y="1692905"/>
                    <a:pt x="6810389" y="2198594"/>
                  </a:cubicBezTo>
                  <a:close/>
                  <a:moveTo>
                    <a:pt x="6797653" y="1424657"/>
                  </a:moveTo>
                  <a:cubicBezTo>
                    <a:pt x="6800620" y="1522397"/>
                    <a:pt x="6800666" y="1544002"/>
                    <a:pt x="6804009" y="1748988"/>
                  </a:cubicBezTo>
                  <a:cubicBezTo>
                    <a:pt x="6762318" y="1748447"/>
                    <a:pt x="6459532" y="1748235"/>
                    <a:pt x="6430459" y="1748329"/>
                  </a:cubicBezTo>
                  <a:cubicBezTo>
                    <a:pt x="6422667" y="1258150"/>
                    <a:pt x="6410213" y="1323859"/>
                    <a:pt x="6451410" y="1323859"/>
                  </a:cubicBezTo>
                  <a:cubicBezTo>
                    <a:pt x="6865476" y="1323859"/>
                    <a:pt x="6793463" y="1285662"/>
                    <a:pt x="6797653" y="1424657"/>
                  </a:cubicBezTo>
                  <a:close/>
                  <a:moveTo>
                    <a:pt x="6790920" y="942762"/>
                  </a:moveTo>
                  <a:cubicBezTo>
                    <a:pt x="6797324" y="1363303"/>
                    <a:pt x="6811472" y="1298888"/>
                    <a:pt x="6733975" y="1298888"/>
                  </a:cubicBezTo>
                  <a:cubicBezTo>
                    <a:pt x="6376220" y="1298888"/>
                    <a:pt x="6422573" y="1320423"/>
                    <a:pt x="6421701" y="1263633"/>
                  </a:cubicBezTo>
                  <a:cubicBezTo>
                    <a:pt x="6414639" y="813063"/>
                    <a:pt x="6406729" y="872982"/>
                    <a:pt x="6451410" y="872982"/>
                  </a:cubicBezTo>
                  <a:cubicBezTo>
                    <a:pt x="6851869" y="872982"/>
                    <a:pt x="6789485" y="851118"/>
                    <a:pt x="6790920" y="942762"/>
                  </a:cubicBezTo>
                  <a:close/>
                  <a:moveTo>
                    <a:pt x="6451410" y="421705"/>
                  </a:moveTo>
                  <a:cubicBezTo>
                    <a:pt x="6835531" y="421705"/>
                    <a:pt x="6783246" y="412550"/>
                    <a:pt x="6783294" y="460843"/>
                  </a:cubicBezTo>
                  <a:cubicBezTo>
                    <a:pt x="6783294" y="916639"/>
                    <a:pt x="6813285" y="850318"/>
                    <a:pt x="6733975" y="850318"/>
                  </a:cubicBezTo>
                  <a:cubicBezTo>
                    <a:pt x="6358399" y="850318"/>
                    <a:pt x="6417534" y="870652"/>
                    <a:pt x="6415486" y="781738"/>
                  </a:cubicBezTo>
                  <a:cubicBezTo>
                    <a:pt x="6406329" y="363998"/>
                    <a:pt x="6393805" y="421705"/>
                    <a:pt x="6451410" y="421705"/>
                  </a:cubicBezTo>
                  <a:close/>
                  <a:moveTo>
                    <a:pt x="6411179" y="1748423"/>
                  </a:moveTo>
                  <a:cubicBezTo>
                    <a:pt x="6311788" y="1749059"/>
                    <a:pt x="6038687" y="1759650"/>
                    <a:pt x="6038099" y="1744870"/>
                  </a:cubicBezTo>
                  <a:cubicBezTo>
                    <a:pt x="6032025" y="1594578"/>
                    <a:pt x="6032331" y="1450216"/>
                    <a:pt x="6030636" y="1323341"/>
                  </a:cubicBezTo>
                  <a:cubicBezTo>
                    <a:pt x="6433448" y="1323482"/>
                    <a:pt x="6237303" y="1323717"/>
                    <a:pt x="6403410" y="1323859"/>
                  </a:cubicBezTo>
                  <a:cubicBezTo>
                    <a:pt x="6406988" y="1524115"/>
                    <a:pt x="6404045" y="1299406"/>
                    <a:pt x="6411179" y="1748423"/>
                  </a:cubicBezTo>
                  <a:close/>
                  <a:moveTo>
                    <a:pt x="6402421" y="1264010"/>
                  </a:moveTo>
                  <a:cubicBezTo>
                    <a:pt x="6403245" y="1317104"/>
                    <a:pt x="6461745" y="1301642"/>
                    <a:pt x="6030330" y="1301501"/>
                  </a:cubicBezTo>
                  <a:cubicBezTo>
                    <a:pt x="6025716" y="978605"/>
                    <a:pt x="6030283" y="1219059"/>
                    <a:pt x="6025104" y="871593"/>
                  </a:cubicBezTo>
                  <a:cubicBezTo>
                    <a:pt x="6545952" y="873500"/>
                    <a:pt x="6354115" y="872817"/>
                    <a:pt x="6398090" y="872935"/>
                  </a:cubicBezTo>
                  <a:cubicBezTo>
                    <a:pt x="6402327" y="1102539"/>
                    <a:pt x="6399502" y="1077710"/>
                    <a:pt x="6402421" y="1264010"/>
                  </a:cubicBezTo>
                  <a:close/>
                  <a:moveTo>
                    <a:pt x="6027811" y="423847"/>
                  </a:moveTo>
                  <a:cubicBezTo>
                    <a:pt x="6445808" y="423023"/>
                    <a:pt x="6388367" y="405725"/>
                    <a:pt x="6389826" y="461173"/>
                  </a:cubicBezTo>
                  <a:cubicBezTo>
                    <a:pt x="6401974" y="926100"/>
                    <a:pt x="6418759" y="851424"/>
                    <a:pt x="6310281" y="850530"/>
                  </a:cubicBezTo>
                  <a:cubicBezTo>
                    <a:pt x="5967122" y="847753"/>
                    <a:pt x="6025175" y="873547"/>
                    <a:pt x="6023880" y="786869"/>
                  </a:cubicBezTo>
                  <a:cubicBezTo>
                    <a:pt x="6018159" y="380567"/>
                    <a:pt x="6013122" y="423894"/>
                    <a:pt x="6027811" y="423847"/>
                  </a:cubicBezTo>
                  <a:close/>
                  <a:moveTo>
                    <a:pt x="6018842" y="1745858"/>
                  </a:moveTo>
                  <a:cubicBezTo>
                    <a:pt x="6019031" y="1750542"/>
                    <a:pt x="6063264" y="1748588"/>
                    <a:pt x="5647010" y="1750871"/>
                  </a:cubicBezTo>
                  <a:cubicBezTo>
                    <a:pt x="5641266" y="1503075"/>
                    <a:pt x="5642702" y="1442685"/>
                    <a:pt x="5641148" y="1321034"/>
                  </a:cubicBezTo>
                  <a:cubicBezTo>
                    <a:pt x="5825923" y="1321693"/>
                    <a:pt x="5643620" y="1323223"/>
                    <a:pt x="6011379" y="1323341"/>
                  </a:cubicBezTo>
                  <a:cubicBezTo>
                    <a:pt x="6013074" y="1451769"/>
                    <a:pt x="6012792" y="1595684"/>
                    <a:pt x="6018842" y="1745858"/>
                  </a:cubicBezTo>
                  <a:close/>
                  <a:moveTo>
                    <a:pt x="6006907" y="942762"/>
                  </a:moveTo>
                  <a:cubicBezTo>
                    <a:pt x="6009379" y="1100421"/>
                    <a:pt x="6008013" y="1103974"/>
                    <a:pt x="6010509" y="1264010"/>
                  </a:cubicBezTo>
                  <a:cubicBezTo>
                    <a:pt x="6011379" y="1319293"/>
                    <a:pt x="6067596" y="1300630"/>
                    <a:pt x="5640842" y="1299171"/>
                  </a:cubicBezTo>
                  <a:cubicBezTo>
                    <a:pt x="5638794" y="1151514"/>
                    <a:pt x="5637782" y="1149326"/>
                    <a:pt x="5633309" y="871923"/>
                  </a:cubicBezTo>
                  <a:cubicBezTo>
                    <a:pt x="6071739" y="871641"/>
                    <a:pt x="6005470" y="847376"/>
                    <a:pt x="6006907" y="942762"/>
                  </a:cubicBezTo>
                  <a:close/>
                  <a:moveTo>
                    <a:pt x="5886494" y="424035"/>
                  </a:moveTo>
                  <a:cubicBezTo>
                    <a:pt x="6018771" y="424035"/>
                    <a:pt x="5998126" y="413657"/>
                    <a:pt x="5999115" y="461055"/>
                  </a:cubicBezTo>
                  <a:cubicBezTo>
                    <a:pt x="6001445" y="572609"/>
                    <a:pt x="6002904" y="669525"/>
                    <a:pt x="6004552" y="787222"/>
                  </a:cubicBezTo>
                  <a:cubicBezTo>
                    <a:pt x="6005777" y="869122"/>
                    <a:pt x="6073763" y="849706"/>
                    <a:pt x="5632979" y="850059"/>
                  </a:cubicBezTo>
                  <a:cubicBezTo>
                    <a:pt x="5628342" y="561125"/>
                    <a:pt x="5628365" y="553758"/>
                    <a:pt x="5626035" y="460490"/>
                  </a:cubicBezTo>
                  <a:cubicBezTo>
                    <a:pt x="5624810" y="411609"/>
                    <a:pt x="5578976" y="423800"/>
                    <a:pt x="5886494" y="424035"/>
                  </a:cubicBezTo>
                  <a:close/>
                  <a:moveTo>
                    <a:pt x="5604047" y="1750989"/>
                  </a:moveTo>
                  <a:cubicBezTo>
                    <a:pt x="5464283" y="1750989"/>
                    <a:pt x="5465060" y="1748188"/>
                    <a:pt x="5321601" y="1748188"/>
                  </a:cubicBezTo>
                  <a:cubicBezTo>
                    <a:pt x="5227813" y="1748188"/>
                    <a:pt x="5254249" y="1828818"/>
                    <a:pt x="5245680" y="1322870"/>
                  </a:cubicBezTo>
                  <a:cubicBezTo>
                    <a:pt x="5405266" y="1324565"/>
                    <a:pt x="5462400" y="1320705"/>
                    <a:pt x="5621868" y="1320964"/>
                  </a:cubicBezTo>
                  <a:cubicBezTo>
                    <a:pt x="5628012" y="1814603"/>
                    <a:pt x="5638135" y="1750989"/>
                    <a:pt x="5604047" y="1750989"/>
                  </a:cubicBezTo>
                  <a:close/>
                  <a:moveTo>
                    <a:pt x="5615182" y="942715"/>
                  </a:moveTo>
                  <a:cubicBezTo>
                    <a:pt x="5621679" y="1353771"/>
                    <a:pt x="5628789" y="1299124"/>
                    <a:pt x="5604047" y="1299124"/>
                  </a:cubicBezTo>
                  <a:cubicBezTo>
                    <a:pt x="5192007" y="1299124"/>
                    <a:pt x="5245586" y="1318799"/>
                    <a:pt x="5244715" y="1263633"/>
                  </a:cubicBezTo>
                  <a:cubicBezTo>
                    <a:pt x="5242149" y="1099197"/>
                    <a:pt x="5244079" y="1102280"/>
                    <a:pt x="5241561" y="942386"/>
                  </a:cubicBezTo>
                  <a:cubicBezTo>
                    <a:pt x="5240195" y="857661"/>
                    <a:pt x="5219385" y="872323"/>
                    <a:pt x="5321577" y="872323"/>
                  </a:cubicBezTo>
                  <a:cubicBezTo>
                    <a:pt x="5673258" y="872323"/>
                    <a:pt x="5613605" y="845235"/>
                    <a:pt x="5615182" y="942715"/>
                  </a:cubicBezTo>
                  <a:close/>
                  <a:moveTo>
                    <a:pt x="5606754" y="461126"/>
                  </a:moveTo>
                  <a:cubicBezTo>
                    <a:pt x="5609179" y="557524"/>
                    <a:pt x="5609250" y="572939"/>
                    <a:pt x="5613699" y="850083"/>
                  </a:cubicBezTo>
                  <a:cubicBezTo>
                    <a:pt x="5572455" y="850083"/>
                    <a:pt x="5281675" y="850412"/>
                    <a:pt x="5240077" y="850859"/>
                  </a:cubicBezTo>
                  <a:lnTo>
                    <a:pt x="5233133" y="422341"/>
                  </a:lnTo>
                  <a:cubicBezTo>
                    <a:pt x="5677095" y="415280"/>
                    <a:pt x="5605601" y="415398"/>
                    <a:pt x="5606754" y="461126"/>
                  </a:cubicBezTo>
                  <a:close/>
                  <a:moveTo>
                    <a:pt x="5228236" y="1424469"/>
                  </a:moveTo>
                  <a:cubicBezTo>
                    <a:pt x="5230143" y="1525809"/>
                    <a:pt x="5229484" y="1487824"/>
                    <a:pt x="5233675" y="1748941"/>
                  </a:cubicBezTo>
                  <a:cubicBezTo>
                    <a:pt x="5112178" y="1751318"/>
                    <a:pt x="5161262" y="1754142"/>
                    <a:pt x="4859959" y="1751271"/>
                  </a:cubicBezTo>
                  <a:cubicBezTo>
                    <a:pt x="4854497" y="1312021"/>
                    <a:pt x="4857676" y="1456947"/>
                    <a:pt x="4856286" y="1320470"/>
                  </a:cubicBezTo>
                  <a:cubicBezTo>
                    <a:pt x="5302980" y="1320258"/>
                    <a:pt x="5225812" y="1302089"/>
                    <a:pt x="5228236" y="1424469"/>
                  </a:cubicBezTo>
                  <a:close/>
                  <a:moveTo>
                    <a:pt x="5222280" y="942762"/>
                  </a:moveTo>
                  <a:cubicBezTo>
                    <a:pt x="5228613" y="1358596"/>
                    <a:pt x="5239513" y="1301171"/>
                    <a:pt x="5180518" y="1299971"/>
                  </a:cubicBezTo>
                  <a:cubicBezTo>
                    <a:pt x="5092239" y="1298182"/>
                    <a:pt x="5075949" y="1298535"/>
                    <a:pt x="4856027" y="1298629"/>
                  </a:cubicBezTo>
                  <a:cubicBezTo>
                    <a:pt x="4853391" y="1091689"/>
                    <a:pt x="4849177" y="1092843"/>
                    <a:pt x="4846870" y="873264"/>
                  </a:cubicBezTo>
                  <a:cubicBezTo>
                    <a:pt x="5287678" y="877571"/>
                    <a:pt x="5220727" y="845823"/>
                    <a:pt x="5222280" y="942762"/>
                  </a:cubicBezTo>
                  <a:close/>
                  <a:moveTo>
                    <a:pt x="4897813" y="424271"/>
                  </a:moveTo>
                  <a:cubicBezTo>
                    <a:pt x="4993578" y="425541"/>
                    <a:pt x="5085930" y="425753"/>
                    <a:pt x="5180565" y="423470"/>
                  </a:cubicBezTo>
                  <a:cubicBezTo>
                    <a:pt x="5227318" y="422294"/>
                    <a:pt x="5212840" y="358633"/>
                    <a:pt x="5220797" y="851118"/>
                  </a:cubicBezTo>
                  <a:cubicBezTo>
                    <a:pt x="5053020" y="853519"/>
                    <a:pt x="5118864" y="854107"/>
                    <a:pt x="4846658" y="851448"/>
                  </a:cubicBezTo>
                  <a:cubicBezTo>
                    <a:pt x="4842609" y="352043"/>
                    <a:pt x="4819915" y="423259"/>
                    <a:pt x="4897813" y="424271"/>
                  </a:cubicBezTo>
                  <a:close/>
                  <a:moveTo>
                    <a:pt x="4847812" y="2202195"/>
                  </a:moveTo>
                  <a:cubicBezTo>
                    <a:pt x="4755554" y="2202854"/>
                    <a:pt x="4635894" y="2202195"/>
                    <a:pt x="4477769" y="2202195"/>
                  </a:cubicBezTo>
                  <a:cubicBezTo>
                    <a:pt x="4477510" y="2186568"/>
                    <a:pt x="4471177" y="1820557"/>
                    <a:pt x="4470000" y="1771276"/>
                  </a:cubicBezTo>
                  <a:cubicBezTo>
                    <a:pt x="4471718" y="1771276"/>
                    <a:pt x="4838325" y="1772946"/>
                    <a:pt x="4840914" y="1772970"/>
                  </a:cubicBezTo>
                  <a:cubicBezTo>
                    <a:pt x="4842844" y="1929687"/>
                    <a:pt x="4846164" y="2098948"/>
                    <a:pt x="4847812" y="2202195"/>
                  </a:cubicBezTo>
                  <a:close/>
                  <a:moveTo>
                    <a:pt x="4837312" y="1424234"/>
                  </a:moveTo>
                  <a:cubicBezTo>
                    <a:pt x="4836488" y="1816886"/>
                    <a:pt x="4879168" y="1750848"/>
                    <a:pt x="4756802" y="1750848"/>
                  </a:cubicBezTo>
                  <a:cubicBezTo>
                    <a:pt x="4436878" y="1750848"/>
                    <a:pt x="4469505" y="1750824"/>
                    <a:pt x="4469364" y="1745105"/>
                  </a:cubicBezTo>
                  <a:cubicBezTo>
                    <a:pt x="4467481" y="1667041"/>
                    <a:pt x="4455404" y="1321482"/>
                    <a:pt x="4474590" y="1321482"/>
                  </a:cubicBezTo>
                  <a:cubicBezTo>
                    <a:pt x="4910878" y="1321482"/>
                    <a:pt x="4837595" y="1289357"/>
                    <a:pt x="4837312" y="1424234"/>
                  </a:cubicBezTo>
                  <a:close/>
                  <a:moveTo>
                    <a:pt x="4828531" y="942762"/>
                  </a:moveTo>
                  <a:cubicBezTo>
                    <a:pt x="4835100" y="1361679"/>
                    <a:pt x="4863137" y="1298629"/>
                    <a:pt x="4756802" y="1298676"/>
                  </a:cubicBezTo>
                  <a:cubicBezTo>
                    <a:pt x="4420210" y="1298676"/>
                    <a:pt x="4462891" y="1315551"/>
                    <a:pt x="4462067" y="1263586"/>
                  </a:cubicBezTo>
                  <a:cubicBezTo>
                    <a:pt x="4461878" y="1251019"/>
                    <a:pt x="4456322" y="890421"/>
                    <a:pt x="4456016" y="870440"/>
                  </a:cubicBezTo>
                  <a:cubicBezTo>
                    <a:pt x="4903133" y="869499"/>
                    <a:pt x="4827142" y="855119"/>
                    <a:pt x="4828531" y="942762"/>
                  </a:cubicBezTo>
                  <a:close/>
                  <a:moveTo>
                    <a:pt x="4474590" y="424529"/>
                  </a:moveTo>
                  <a:cubicBezTo>
                    <a:pt x="4875072" y="424529"/>
                    <a:pt x="4821328" y="407867"/>
                    <a:pt x="4822481" y="459996"/>
                  </a:cubicBezTo>
                  <a:cubicBezTo>
                    <a:pt x="4833122" y="927935"/>
                    <a:pt x="4841973" y="851048"/>
                    <a:pt x="4756802" y="851048"/>
                  </a:cubicBezTo>
                  <a:cubicBezTo>
                    <a:pt x="4616073" y="851048"/>
                    <a:pt x="4615931" y="848577"/>
                    <a:pt x="4474590" y="848577"/>
                  </a:cubicBezTo>
                  <a:cubicBezTo>
                    <a:pt x="4449425" y="848577"/>
                    <a:pt x="4455852" y="860862"/>
                    <a:pt x="4454769" y="781785"/>
                  </a:cubicBezTo>
                  <a:cubicBezTo>
                    <a:pt x="4449190" y="369529"/>
                    <a:pt x="4438455" y="424529"/>
                    <a:pt x="4474590" y="424529"/>
                  </a:cubicBezTo>
                  <a:close/>
                  <a:moveTo>
                    <a:pt x="4443634" y="1321529"/>
                  </a:moveTo>
                  <a:cubicBezTo>
                    <a:pt x="4445258" y="1439578"/>
                    <a:pt x="4445282" y="1549414"/>
                    <a:pt x="4450178" y="1749459"/>
                  </a:cubicBezTo>
                  <a:cubicBezTo>
                    <a:pt x="4056829" y="1750165"/>
                    <a:pt x="4077781" y="1754801"/>
                    <a:pt x="4077545" y="1746023"/>
                  </a:cubicBezTo>
                  <a:cubicBezTo>
                    <a:pt x="4076651" y="1708062"/>
                    <a:pt x="4069495" y="1324588"/>
                    <a:pt x="4069471" y="1322870"/>
                  </a:cubicBezTo>
                  <a:cubicBezTo>
                    <a:pt x="4266699" y="1324541"/>
                    <a:pt x="4324045" y="1321788"/>
                    <a:pt x="4443634" y="1321529"/>
                  </a:cubicBezTo>
                  <a:close/>
                  <a:moveTo>
                    <a:pt x="4443328" y="1299665"/>
                  </a:moveTo>
                  <a:cubicBezTo>
                    <a:pt x="4012054" y="1300583"/>
                    <a:pt x="4069353" y="1316963"/>
                    <a:pt x="4068506" y="1263586"/>
                  </a:cubicBezTo>
                  <a:cubicBezTo>
                    <a:pt x="4065987" y="1102821"/>
                    <a:pt x="4066669" y="1102727"/>
                    <a:pt x="4064151" y="942386"/>
                  </a:cubicBezTo>
                  <a:cubicBezTo>
                    <a:pt x="4062738" y="852907"/>
                    <a:pt x="3989596" y="873029"/>
                    <a:pt x="4436713" y="870534"/>
                  </a:cubicBezTo>
                  <a:cubicBezTo>
                    <a:pt x="4436736" y="872323"/>
                    <a:pt x="4442739" y="1258809"/>
                    <a:pt x="4443328" y="1299665"/>
                  </a:cubicBezTo>
                  <a:close/>
                  <a:moveTo>
                    <a:pt x="4429438" y="424412"/>
                  </a:moveTo>
                  <a:cubicBezTo>
                    <a:pt x="4434194" y="664277"/>
                    <a:pt x="4433817" y="671949"/>
                    <a:pt x="4436407" y="848671"/>
                  </a:cubicBezTo>
                  <a:cubicBezTo>
                    <a:pt x="4003815" y="850954"/>
                    <a:pt x="4063303" y="879407"/>
                    <a:pt x="4061067" y="781691"/>
                  </a:cubicBezTo>
                  <a:cubicBezTo>
                    <a:pt x="4057559" y="628692"/>
                    <a:pt x="4056665" y="540955"/>
                    <a:pt x="4056335" y="460773"/>
                  </a:cubicBezTo>
                  <a:cubicBezTo>
                    <a:pt x="4056100" y="406149"/>
                    <a:pt x="4001155" y="422294"/>
                    <a:pt x="4429438" y="424412"/>
                  </a:cubicBezTo>
                  <a:close/>
                  <a:moveTo>
                    <a:pt x="4051132" y="1749906"/>
                  </a:moveTo>
                  <a:cubicBezTo>
                    <a:pt x="3820994" y="1744940"/>
                    <a:pt x="3682549" y="1753554"/>
                    <a:pt x="3682454" y="1745293"/>
                  </a:cubicBezTo>
                  <a:cubicBezTo>
                    <a:pt x="3677228" y="1244547"/>
                    <a:pt x="3646036" y="1319458"/>
                    <a:pt x="3768474" y="1321105"/>
                  </a:cubicBezTo>
                  <a:cubicBezTo>
                    <a:pt x="3884626" y="1322658"/>
                    <a:pt x="3915324" y="1321411"/>
                    <a:pt x="4050214" y="1322658"/>
                  </a:cubicBezTo>
                  <a:cubicBezTo>
                    <a:pt x="4058383" y="1805354"/>
                    <a:pt x="4062667" y="1750118"/>
                    <a:pt x="4051132" y="1749906"/>
                  </a:cubicBezTo>
                  <a:close/>
                  <a:moveTo>
                    <a:pt x="4044870" y="942762"/>
                  </a:moveTo>
                  <a:cubicBezTo>
                    <a:pt x="4047389" y="1103174"/>
                    <a:pt x="4046707" y="1103010"/>
                    <a:pt x="4049225" y="1263963"/>
                  </a:cubicBezTo>
                  <a:cubicBezTo>
                    <a:pt x="4050073" y="1317222"/>
                    <a:pt x="4108172" y="1299947"/>
                    <a:pt x="3676287" y="1298394"/>
                  </a:cubicBezTo>
                  <a:cubicBezTo>
                    <a:pt x="3672826" y="1070673"/>
                    <a:pt x="3676099" y="1073026"/>
                    <a:pt x="3671955" y="873994"/>
                  </a:cubicBezTo>
                  <a:cubicBezTo>
                    <a:pt x="4101675" y="871429"/>
                    <a:pt x="4043340" y="843940"/>
                    <a:pt x="4044870" y="942762"/>
                  </a:cubicBezTo>
                  <a:close/>
                  <a:moveTo>
                    <a:pt x="4036819" y="423729"/>
                  </a:moveTo>
                  <a:cubicBezTo>
                    <a:pt x="4038303" y="665995"/>
                    <a:pt x="4040186" y="700332"/>
                    <a:pt x="4043246" y="850389"/>
                  </a:cubicBezTo>
                  <a:cubicBezTo>
                    <a:pt x="3955814" y="848530"/>
                    <a:pt x="3862238" y="848506"/>
                    <a:pt x="3768380" y="850648"/>
                  </a:cubicBezTo>
                  <a:cubicBezTo>
                    <a:pt x="3641752" y="853542"/>
                    <a:pt x="3674804" y="922970"/>
                    <a:pt x="3662727" y="460538"/>
                  </a:cubicBezTo>
                  <a:cubicBezTo>
                    <a:pt x="3661032" y="396217"/>
                    <a:pt x="3614232" y="432484"/>
                    <a:pt x="4036819" y="423729"/>
                  </a:cubicBezTo>
                  <a:close/>
                  <a:moveTo>
                    <a:pt x="3627345" y="1749035"/>
                  </a:moveTo>
                  <a:cubicBezTo>
                    <a:pt x="3350854" y="1749082"/>
                    <a:pt x="3325853" y="1749035"/>
                    <a:pt x="3290707" y="1749200"/>
                  </a:cubicBezTo>
                  <a:cubicBezTo>
                    <a:pt x="3284162" y="1517808"/>
                    <a:pt x="3287128" y="1429835"/>
                    <a:pt x="3286069" y="1322329"/>
                  </a:cubicBezTo>
                  <a:cubicBezTo>
                    <a:pt x="3489582" y="1321717"/>
                    <a:pt x="3541396" y="1319928"/>
                    <a:pt x="3657313" y="1320187"/>
                  </a:cubicBezTo>
                  <a:cubicBezTo>
                    <a:pt x="3664705" y="1825758"/>
                    <a:pt x="3678994" y="1749035"/>
                    <a:pt x="3627345" y="1749035"/>
                  </a:cubicBezTo>
                  <a:close/>
                  <a:moveTo>
                    <a:pt x="3653923" y="942715"/>
                  </a:moveTo>
                  <a:cubicBezTo>
                    <a:pt x="3660349" y="1354148"/>
                    <a:pt x="3664045" y="1298300"/>
                    <a:pt x="3627368" y="1298300"/>
                  </a:cubicBezTo>
                  <a:cubicBezTo>
                    <a:pt x="3233478" y="1298300"/>
                    <a:pt x="3286163" y="1317363"/>
                    <a:pt x="3285339" y="1263586"/>
                  </a:cubicBezTo>
                  <a:cubicBezTo>
                    <a:pt x="3278112" y="802119"/>
                    <a:pt x="3255913" y="872229"/>
                    <a:pt x="3344922" y="872229"/>
                  </a:cubicBezTo>
                  <a:cubicBezTo>
                    <a:pt x="3485980" y="872229"/>
                    <a:pt x="3486027" y="874135"/>
                    <a:pt x="3627368" y="874135"/>
                  </a:cubicBezTo>
                  <a:cubicBezTo>
                    <a:pt x="3659078" y="874112"/>
                    <a:pt x="3652581" y="860320"/>
                    <a:pt x="3653923" y="942715"/>
                  </a:cubicBezTo>
                  <a:close/>
                  <a:moveTo>
                    <a:pt x="3344898" y="422364"/>
                  </a:moveTo>
                  <a:cubicBezTo>
                    <a:pt x="3356151" y="422364"/>
                    <a:pt x="3625085" y="422529"/>
                    <a:pt x="3642458" y="422553"/>
                  </a:cubicBezTo>
                  <a:cubicBezTo>
                    <a:pt x="3643918" y="483201"/>
                    <a:pt x="3638150" y="245078"/>
                    <a:pt x="3652157" y="852248"/>
                  </a:cubicBezTo>
                  <a:cubicBezTo>
                    <a:pt x="3495067" y="852695"/>
                    <a:pt x="3429999" y="849259"/>
                    <a:pt x="3277665" y="850648"/>
                  </a:cubicBezTo>
                  <a:cubicBezTo>
                    <a:pt x="3271780" y="344747"/>
                    <a:pt x="3244425" y="422364"/>
                    <a:pt x="3344898" y="422364"/>
                  </a:cubicBezTo>
                  <a:close/>
                  <a:moveTo>
                    <a:pt x="3266789" y="1322399"/>
                  </a:moveTo>
                  <a:cubicBezTo>
                    <a:pt x="3268201" y="1472009"/>
                    <a:pt x="3264152" y="1439084"/>
                    <a:pt x="3271403" y="1749294"/>
                  </a:cubicBezTo>
                  <a:cubicBezTo>
                    <a:pt x="2836622" y="1752024"/>
                    <a:pt x="2945782" y="1751318"/>
                    <a:pt x="2900512" y="1751742"/>
                  </a:cubicBezTo>
                  <a:cubicBezTo>
                    <a:pt x="2899123" y="1574714"/>
                    <a:pt x="2896134" y="1455041"/>
                    <a:pt x="2893897" y="1321246"/>
                  </a:cubicBezTo>
                  <a:cubicBezTo>
                    <a:pt x="3076365" y="1324706"/>
                    <a:pt x="3122576" y="1323035"/>
                    <a:pt x="3266789" y="1322399"/>
                  </a:cubicBezTo>
                  <a:close/>
                  <a:moveTo>
                    <a:pt x="3259679" y="942762"/>
                  </a:moveTo>
                  <a:cubicBezTo>
                    <a:pt x="3266247" y="1362291"/>
                    <a:pt x="3287552" y="1300230"/>
                    <a:pt x="3203628" y="1300912"/>
                  </a:cubicBezTo>
                  <a:cubicBezTo>
                    <a:pt x="2843919" y="1303831"/>
                    <a:pt x="2893685" y="1307761"/>
                    <a:pt x="2892979" y="1263586"/>
                  </a:cubicBezTo>
                  <a:cubicBezTo>
                    <a:pt x="2886858" y="882513"/>
                    <a:pt x="2887282" y="906542"/>
                    <a:pt x="2886599" y="873406"/>
                  </a:cubicBezTo>
                  <a:cubicBezTo>
                    <a:pt x="3324559" y="879736"/>
                    <a:pt x="3258102" y="841634"/>
                    <a:pt x="3259679" y="942762"/>
                  </a:cubicBezTo>
                  <a:close/>
                  <a:moveTo>
                    <a:pt x="2921440" y="424506"/>
                  </a:moveTo>
                  <a:cubicBezTo>
                    <a:pt x="3303631" y="421164"/>
                    <a:pt x="3250734" y="412127"/>
                    <a:pt x="3252146" y="461197"/>
                  </a:cubicBezTo>
                  <a:cubicBezTo>
                    <a:pt x="3265376" y="913179"/>
                    <a:pt x="3267213" y="850483"/>
                    <a:pt x="3203557" y="851848"/>
                  </a:cubicBezTo>
                  <a:cubicBezTo>
                    <a:pt x="3107486" y="853919"/>
                    <a:pt x="3016664" y="853801"/>
                    <a:pt x="2921487" y="852130"/>
                  </a:cubicBezTo>
                  <a:cubicBezTo>
                    <a:pt x="2876830" y="851354"/>
                    <a:pt x="2886694" y="865616"/>
                    <a:pt x="2884410" y="781644"/>
                  </a:cubicBezTo>
                  <a:cubicBezTo>
                    <a:pt x="2873205" y="369341"/>
                    <a:pt x="2867978" y="425000"/>
                    <a:pt x="2921440" y="424506"/>
                  </a:cubicBezTo>
                  <a:close/>
                  <a:moveTo>
                    <a:pt x="2881161" y="1744493"/>
                  </a:moveTo>
                  <a:cubicBezTo>
                    <a:pt x="2881279" y="1757743"/>
                    <a:pt x="2910588" y="1750683"/>
                    <a:pt x="2507493" y="1750447"/>
                  </a:cubicBezTo>
                  <a:cubicBezTo>
                    <a:pt x="2507116" y="1672666"/>
                    <a:pt x="2502502" y="1323341"/>
                    <a:pt x="2502455" y="1320658"/>
                  </a:cubicBezTo>
                  <a:cubicBezTo>
                    <a:pt x="2699871" y="1320658"/>
                    <a:pt x="2791705" y="1319693"/>
                    <a:pt x="2874617" y="1320964"/>
                  </a:cubicBezTo>
                  <a:cubicBezTo>
                    <a:pt x="2876971" y="1462313"/>
                    <a:pt x="2879984" y="1582763"/>
                    <a:pt x="2881161" y="1744493"/>
                  </a:cubicBezTo>
                  <a:close/>
                  <a:moveTo>
                    <a:pt x="2874264" y="1299077"/>
                  </a:moveTo>
                  <a:cubicBezTo>
                    <a:pt x="2449276" y="1292628"/>
                    <a:pt x="2502502" y="1320070"/>
                    <a:pt x="2501608" y="1263539"/>
                  </a:cubicBezTo>
                  <a:cubicBezTo>
                    <a:pt x="2496240" y="923346"/>
                    <a:pt x="2496146" y="913532"/>
                    <a:pt x="2495205" y="870370"/>
                  </a:cubicBezTo>
                  <a:cubicBezTo>
                    <a:pt x="2497841" y="870370"/>
                    <a:pt x="2865483" y="873147"/>
                    <a:pt x="2867319" y="873170"/>
                  </a:cubicBezTo>
                  <a:cubicBezTo>
                    <a:pt x="2868284" y="920263"/>
                    <a:pt x="2868402" y="934101"/>
                    <a:pt x="2874264" y="1299077"/>
                  </a:cubicBezTo>
                  <a:close/>
                  <a:moveTo>
                    <a:pt x="2497794" y="425471"/>
                  </a:moveTo>
                  <a:cubicBezTo>
                    <a:pt x="2916073" y="425471"/>
                    <a:pt x="2859339" y="411115"/>
                    <a:pt x="2859763" y="460938"/>
                  </a:cubicBezTo>
                  <a:cubicBezTo>
                    <a:pt x="2863105" y="920993"/>
                    <a:pt x="2896699" y="850907"/>
                    <a:pt x="2780193" y="850907"/>
                  </a:cubicBezTo>
                  <a:cubicBezTo>
                    <a:pt x="2641701" y="850907"/>
                    <a:pt x="2638146" y="848530"/>
                    <a:pt x="2497770" y="848530"/>
                  </a:cubicBezTo>
                  <a:cubicBezTo>
                    <a:pt x="2493509" y="848506"/>
                    <a:pt x="2475430" y="425471"/>
                    <a:pt x="2497794" y="425471"/>
                  </a:cubicBezTo>
                  <a:close/>
                  <a:moveTo>
                    <a:pt x="2488142" y="1745434"/>
                  </a:moveTo>
                  <a:cubicBezTo>
                    <a:pt x="2488189" y="1752919"/>
                    <a:pt x="2188181" y="1752377"/>
                    <a:pt x="2116239" y="1751389"/>
                  </a:cubicBezTo>
                  <a:cubicBezTo>
                    <a:pt x="2108918" y="1331178"/>
                    <a:pt x="2110119" y="1444709"/>
                    <a:pt x="2107812" y="1322564"/>
                  </a:cubicBezTo>
                  <a:cubicBezTo>
                    <a:pt x="2281781" y="1325271"/>
                    <a:pt x="2344023" y="1320846"/>
                    <a:pt x="2483199" y="1320658"/>
                  </a:cubicBezTo>
                  <a:cubicBezTo>
                    <a:pt x="2483199" y="1322352"/>
                    <a:pt x="2487907" y="1685986"/>
                    <a:pt x="2488142" y="1745434"/>
                  </a:cubicBezTo>
                  <a:close/>
                  <a:moveTo>
                    <a:pt x="2482869" y="1298794"/>
                  </a:moveTo>
                  <a:cubicBezTo>
                    <a:pt x="2053337" y="1299430"/>
                    <a:pt x="2107647" y="1318493"/>
                    <a:pt x="2106799" y="1263586"/>
                  </a:cubicBezTo>
                  <a:cubicBezTo>
                    <a:pt x="2104704" y="1128827"/>
                    <a:pt x="2104633" y="1100421"/>
                    <a:pt x="2102138" y="942386"/>
                  </a:cubicBezTo>
                  <a:cubicBezTo>
                    <a:pt x="2100726" y="849377"/>
                    <a:pt x="2035540" y="870534"/>
                    <a:pt x="2475924" y="870370"/>
                  </a:cubicBezTo>
                  <a:cubicBezTo>
                    <a:pt x="2477101" y="923770"/>
                    <a:pt x="2482845" y="1297029"/>
                    <a:pt x="2482869" y="1298794"/>
                  </a:cubicBezTo>
                  <a:close/>
                  <a:moveTo>
                    <a:pt x="2468156" y="425400"/>
                  </a:moveTo>
                  <a:cubicBezTo>
                    <a:pt x="2469521" y="713676"/>
                    <a:pt x="2472605" y="737258"/>
                    <a:pt x="2475383" y="848530"/>
                  </a:cubicBezTo>
                  <a:cubicBezTo>
                    <a:pt x="2204966" y="848647"/>
                    <a:pt x="2151480" y="848906"/>
                    <a:pt x="2100702" y="850153"/>
                  </a:cubicBezTo>
                  <a:cubicBezTo>
                    <a:pt x="2095546" y="512808"/>
                    <a:pt x="2096771" y="581788"/>
                    <a:pt x="2093122" y="422600"/>
                  </a:cubicBezTo>
                  <a:cubicBezTo>
                    <a:pt x="2276460" y="417657"/>
                    <a:pt x="2348237" y="424788"/>
                    <a:pt x="2468156" y="425400"/>
                  </a:cubicBezTo>
                  <a:close/>
                  <a:moveTo>
                    <a:pt x="2090862" y="1424563"/>
                  </a:moveTo>
                  <a:cubicBezTo>
                    <a:pt x="2100726" y="1802294"/>
                    <a:pt x="2104445" y="1751224"/>
                    <a:pt x="2074477" y="1750706"/>
                  </a:cubicBezTo>
                  <a:cubicBezTo>
                    <a:pt x="1724444" y="1744140"/>
                    <a:pt x="1723455" y="1756449"/>
                    <a:pt x="1723267" y="1745246"/>
                  </a:cubicBezTo>
                  <a:cubicBezTo>
                    <a:pt x="1714933" y="1246335"/>
                    <a:pt x="1686260" y="1321340"/>
                    <a:pt x="1792054" y="1320917"/>
                  </a:cubicBezTo>
                  <a:cubicBezTo>
                    <a:pt x="1921695" y="1320399"/>
                    <a:pt x="1982408" y="1320234"/>
                    <a:pt x="2074124" y="1321952"/>
                  </a:cubicBezTo>
                  <a:cubicBezTo>
                    <a:pt x="2093569" y="1322329"/>
                    <a:pt x="2087778" y="1306231"/>
                    <a:pt x="2090862" y="1424563"/>
                  </a:cubicBezTo>
                  <a:close/>
                  <a:moveTo>
                    <a:pt x="2082858" y="942762"/>
                  </a:moveTo>
                  <a:cubicBezTo>
                    <a:pt x="2089120" y="1343133"/>
                    <a:pt x="2093051" y="1300418"/>
                    <a:pt x="2074477" y="1300065"/>
                  </a:cubicBezTo>
                  <a:cubicBezTo>
                    <a:pt x="1662507" y="1292322"/>
                    <a:pt x="1713709" y="1319693"/>
                    <a:pt x="1712838" y="1263633"/>
                  </a:cubicBezTo>
                  <a:cubicBezTo>
                    <a:pt x="1710343" y="1104351"/>
                    <a:pt x="1714157" y="1104822"/>
                    <a:pt x="1711614" y="942339"/>
                  </a:cubicBezTo>
                  <a:cubicBezTo>
                    <a:pt x="1710013" y="841022"/>
                    <a:pt x="1653538" y="884255"/>
                    <a:pt x="2074548" y="872747"/>
                  </a:cubicBezTo>
                  <a:cubicBezTo>
                    <a:pt x="2084741" y="872464"/>
                    <a:pt x="2081634" y="862015"/>
                    <a:pt x="2082858" y="942762"/>
                  </a:cubicBezTo>
                  <a:close/>
                  <a:moveTo>
                    <a:pt x="2073842" y="423141"/>
                  </a:moveTo>
                  <a:cubicBezTo>
                    <a:pt x="2084600" y="898258"/>
                    <a:pt x="2083658" y="850601"/>
                    <a:pt x="2074054" y="850836"/>
                  </a:cubicBezTo>
                  <a:cubicBezTo>
                    <a:pt x="1981160" y="853519"/>
                    <a:pt x="1964870" y="852554"/>
                    <a:pt x="1791984" y="853025"/>
                  </a:cubicBezTo>
                  <a:cubicBezTo>
                    <a:pt x="1683577" y="853307"/>
                    <a:pt x="1714157" y="924452"/>
                    <a:pt x="1702080" y="460490"/>
                  </a:cubicBezTo>
                  <a:cubicBezTo>
                    <a:pt x="1700456" y="396170"/>
                    <a:pt x="1656222" y="435120"/>
                    <a:pt x="2073842" y="423141"/>
                  </a:cubicBezTo>
                  <a:close/>
                  <a:moveTo>
                    <a:pt x="1704010" y="1745670"/>
                  </a:moveTo>
                  <a:cubicBezTo>
                    <a:pt x="1704152" y="1754472"/>
                    <a:pt x="1330248" y="1748165"/>
                    <a:pt x="1330130" y="1744964"/>
                  </a:cubicBezTo>
                  <a:cubicBezTo>
                    <a:pt x="1312262" y="1250360"/>
                    <a:pt x="1318265" y="1320117"/>
                    <a:pt x="1368549" y="1320117"/>
                  </a:cubicBezTo>
                  <a:cubicBezTo>
                    <a:pt x="1503275" y="1320117"/>
                    <a:pt x="1506924" y="1321199"/>
                    <a:pt x="1650878" y="1321199"/>
                  </a:cubicBezTo>
                  <a:cubicBezTo>
                    <a:pt x="1707871" y="1321199"/>
                    <a:pt x="1695253" y="1252455"/>
                    <a:pt x="1704010" y="1745670"/>
                  </a:cubicBezTo>
                  <a:close/>
                  <a:moveTo>
                    <a:pt x="1692357" y="942715"/>
                  </a:moveTo>
                  <a:cubicBezTo>
                    <a:pt x="1698878" y="1357819"/>
                    <a:pt x="1704010" y="1299359"/>
                    <a:pt x="1650878" y="1299359"/>
                  </a:cubicBezTo>
                  <a:cubicBezTo>
                    <a:pt x="1271513" y="1299359"/>
                    <a:pt x="1323327" y="1307902"/>
                    <a:pt x="1322644" y="1263586"/>
                  </a:cubicBezTo>
                  <a:cubicBezTo>
                    <a:pt x="1315511" y="808285"/>
                    <a:pt x="1296419" y="873500"/>
                    <a:pt x="1368549" y="873500"/>
                  </a:cubicBezTo>
                  <a:cubicBezTo>
                    <a:pt x="1753541" y="873500"/>
                    <a:pt x="1691063" y="859591"/>
                    <a:pt x="1692357" y="942715"/>
                  </a:cubicBezTo>
                  <a:close/>
                  <a:moveTo>
                    <a:pt x="1368549" y="423423"/>
                  </a:moveTo>
                  <a:cubicBezTo>
                    <a:pt x="1657281" y="423494"/>
                    <a:pt x="1658058" y="423494"/>
                    <a:pt x="1681858" y="423541"/>
                  </a:cubicBezTo>
                  <a:cubicBezTo>
                    <a:pt x="1684118" y="517421"/>
                    <a:pt x="1690733" y="851401"/>
                    <a:pt x="1690780" y="853260"/>
                  </a:cubicBezTo>
                  <a:cubicBezTo>
                    <a:pt x="1569214" y="853378"/>
                    <a:pt x="1679669" y="853378"/>
                    <a:pt x="1314546" y="851542"/>
                  </a:cubicBezTo>
                  <a:cubicBezTo>
                    <a:pt x="1306565" y="345783"/>
                    <a:pt x="1290652" y="423423"/>
                    <a:pt x="1368549" y="423423"/>
                  </a:cubicBezTo>
                  <a:close/>
                  <a:moveTo>
                    <a:pt x="1304988" y="1424375"/>
                  </a:moveTo>
                  <a:cubicBezTo>
                    <a:pt x="1305553" y="1533552"/>
                    <a:pt x="1306918" y="1638023"/>
                    <a:pt x="1310803" y="1745811"/>
                  </a:cubicBezTo>
                  <a:cubicBezTo>
                    <a:pt x="1310897" y="1748329"/>
                    <a:pt x="937935" y="1763038"/>
                    <a:pt x="937935" y="1745905"/>
                  </a:cubicBezTo>
                  <a:cubicBezTo>
                    <a:pt x="937935" y="1285285"/>
                    <a:pt x="916112" y="1322046"/>
                    <a:pt x="945091" y="1322235"/>
                  </a:cubicBezTo>
                  <a:cubicBezTo>
                    <a:pt x="1376388" y="1325176"/>
                    <a:pt x="1304258" y="1283920"/>
                    <a:pt x="1304988" y="1424375"/>
                  </a:cubicBezTo>
                  <a:close/>
                  <a:moveTo>
                    <a:pt x="1296702" y="942809"/>
                  </a:moveTo>
                  <a:cubicBezTo>
                    <a:pt x="1303270" y="1363985"/>
                    <a:pt x="1327799" y="1297641"/>
                    <a:pt x="1227279" y="1299547"/>
                  </a:cubicBezTo>
                  <a:cubicBezTo>
                    <a:pt x="876092" y="1305690"/>
                    <a:pt x="929931" y="1308020"/>
                    <a:pt x="929248" y="1263633"/>
                  </a:cubicBezTo>
                  <a:cubicBezTo>
                    <a:pt x="922374" y="824477"/>
                    <a:pt x="918443" y="873029"/>
                    <a:pt x="945303" y="872605"/>
                  </a:cubicBezTo>
                  <a:cubicBezTo>
                    <a:pt x="1367537" y="865780"/>
                    <a:pt x="1295430" y="862297"/>
                    <a:pt x="1296702" y="942809"/>
                  </a:cubicBezTo>
                  <a:close/>
                  <a:moveTo>
                    <a:pt x="945209" y="422435"/>
                  </a:moveTo>
                  <a:cubicBezTo>
                    <a:pt x="1342348" y="420034"/>
                    <a:pt x="1287991" y="411279"/>
                    <a:pt x="1288956" y="464444"/>
                  </a:cubicBezTo>
                  <a:cubicBezTo>
                    <a:pt x="1290957" y="573645"/>
                    <a:pt x="1292135" y="653286"/>
                    <a:pt x="1295266" y="851401"/>
                  </a:cubicBezTo>
                  <a:cubicBezTo>
                    <a:pt x="1205197" y="850718"/>
                    <a:pt x="1133161" y="847894"/>
                    <a:pt x="924399" y="851071"/>
                  </a:cubicBezTo>
                  <a:cubicBezTo>
                    <a:pt x="918560" y="363740"/>
                    <a:pt x="902623" y="422670"/>
                    <a:pt x="945209" y="422435"/>
                  </a:cubicBezTo>
                  <a:close/>
                  <a:moveTo>
                    <a:pt x="918654" y="1745905"/>
                  </a:moveTo>
                  <a:cubicBezTo>
                    <a:pt x="918654" y="1756566"/>
                    <a:pt x="951188" y="1752001"/>
                    <a:pt x="545739" y="1751624"/>
                  </a:cubicBezTo>
                  <a:cubicBezTo>
                    <a:pt x="546304" y="1558028"/>
                    <a:pt x="541078" y="1432236"/>
                    <a:pt x="538959" y="1322446"/>
                  </a:cubicBezTo>
                  <a:cubicBezTo>
                    <a:pt x="656453" y="1322399"/>
                    <a:pt x="768321" y="1321246"/>
                    <a:pt x="911027" y="1322046"/>
                  </a:cubicBezTo>
                  <a:cubicBezTo>
                    <a:pt x="913287" y="1435483"/>
                    <a:pt x="918654" y="1540730"/>
                    <a:pt x="918654" y="1745905"/>
                  </a:cubicBezTo>
                  <a:close/>
                  <a:moveTo>
                    <a:pt x="909968" y="1264010"/>
                  </a:moveTo>
                  <a:cubicBezTo>
                    <a:pt x="910721" y="1311503"/>
                    <a:pt x="971646" y="1300371"/>
                    <a:pt x="538512" y="1300583"/>
                  </a:cubicBezTo>
                  <a:cubicBezTo>
                    <a:pt x="533828" y="1036030"/>
                    <a:pt x="532062" y="1004823"/>
                    <a:pt x="530696" y="873570"/>
                  </a:cubicBezTo>
                  <a:cubicBezTo>
                    <a:pt x="796876" y="873759"/>
                    <a:pt x="840733" y="874017"/>
                    <a:pt x="905377" y="873194"/>
                  </a:cubicBezTo>
                  <a:cubicBezTo>
                    <a:pt x="908673" y="1118472"/>
                    <a:pt x="908273" y="1155374"/>
                    <a:pt x="909968" y="1264010"/>
                  </a:cubicBezTo>
                  <a:close/>
                  <a:moveTo>
                    <a:pt x="896879" y="422670"/>
                  </a:moveTo>
                  <a:cubicBezTo>
                    <a:pt x="903753" y="638530"/>
                    <a:pt x="901634" y="573057"/>
                    <a:pt x="905095" y="851354"/>
                  </a:cubicBezTo>
                  <a:cubicBezTo>
                    <a:pt x="847725" y="852060"/>
                    <a:pt x="826091" y="851918"/>
                    <a:pt x="530508" y="851730"/>
                  </a:cubicBezTo>
                  <a:cubicBezTo>
                    <a:pt x="529425" y="717465"/>
                    <a:pt x="531756" y="753191"/>
                    <a:pt x="525023" y="425000"/>
                  </a:cubicBezTo>
                  <a:cubicBezTo>
                    <a:pt x="645365" y="424930"/>
                    <a:pt x="548964" y="424082"/>
                    <a:pt x="896879" y="422670"/>
                  </a:cubicBezTo>
                  <a:close/>
                  <a:moveTo>
                    <a:pt x="239610" y="422882"/>
                  </a:moveTo>
                  <a:cubicBezTo>
                    <a:pt x="378032" y="422882"/>
                    <a:pt x="377232" y="424812"/>
                    <a:pt x="505719" y="424953"/>
                  </a:cubicBezTo>
                  <a:cubicBezTo>
                    <a:pt x="512640" y="764017"/>
                    <a:pt x="510122" y="721113"/>
                    <a:pt x="511228" y="851683"/>
                  </a:cubicBezTo>
                  <a:cubicBezTo>
                    <a:pt x="246037" y="851495"/>
                    <a:pt x="204252" y="851330"/>
                    <a:pt x="139254" y="851824"/>
                  </a:cubicBezTo>
                  <a:cubicBezTo>
                    <a:pt x="134099" y="334298"/>
                    <a:pt x="97634" y="422882"/>
                    <a:pt x="239610" y="422882"/>
                  </a:cubicBezTo>
                  <a:close/>
                  <a:moveTo>
                    <a:pt x="239610" y="873359"/>
                  </a:moveTo>
                  <a:cubicBezTo>
                    <a:pt x="563372" y="873570"/>
                    <a:pt x="510898" y="850436"/>
                    <a:pt x="512334" y="942809"/>
                  </a:cubicBezTo>
                  <a:cubicBezTo>
                    <a:pt x="514877" y="1106210"/>
                    <a:pt x="516101" y="1103457"/>
                    <a:pt x="518620" y="1263963"/>
                  </a:cubicBezTo>
                  <a:cubicBezTo>
                    <a:pt x="519444" y="1316610"/>
                    <a:pt x="577802" y="1300136"/>
                    <a:pt x="145187" y="1299924"/>
                  </a:cubicBezTo>
                  <a:cubicBezTo>
                    <a:pt x="136571" y="794800"/>
                    <a:pt x="111994" y="873359"/>
                    <a:pt x="239610" y="873359"/>
                  </a:cubicBezTo>
                  <a:close/>
                  <a:moveTo>
                    <a:pt x="152343" y="1744776"/>
                  </a:moveTo>
                  <a:cubicBezTo>
                    <a:pt x="150766" y="1242805"/>
                    <a:pt x="108486" y="1321764"/>
                    <a:pt x="239610" y="1321835"/>
                  </a:cubicBezTo>
                  <a:cubicBezTo>
                    <a:pt x="362283" y="1321835"/>
                    <a:pt x="382034" y="1322446"/>
                    <a:pt x="519632" y="1322446"/>
                  </a:cubicBezTo>
                  <a:cubicBezTo>
                    <a:pt x="522104" y="1452240"/>
                    <a:pt x="526977" y="1552239"/>
                    <a:pt x="526388" y="1751624"/>
                  </a:cubicBezTo>
                  <a:cubicBezTo>
                    <a:pt x="524034" y="1751624"/>
                    <a:pt x="152367" y="1751624"/>
                    <a:pt x="152343" y="1744776"/>
                  </a:cubicBezTo>
                  <a:close/>
                  <a:moveTo>
                    <a:pt x="156628" y="2066306"/>
                  </a:moveTo>
                  <a:cubicBezTo>
                    <a:pt x="154980" y="1978733"/>
                    <a:pt x="152838" y="1859930"/>
                    <a:pt x="152461" y="1772146"/>
                  </a:cubicBezTo>
                  <a:cubicBezTo>
                    <a:pt x="367180" y="1771276"/>
                    <a:pt x="348771" y="1773464"/>
                    <a:pt x="526365" y="1773464"/>
                  </a:cubicBezTo>
                  <a:cubicBezTo>
                    <a:pt x="525800" y="2223541"/>
                    <a:pt x="543715" y="2198782"/>
                    <a:pt x="521774" y="2198782"/>
                  </a:cubicBezTo>
                  <a:cubicBezTo>
                    <a:pt x="82544" y="2198782"/>
                    <a:pt x="159735" y="2233284"/>
                    <a:pt x="156628" y="2066306"/>
                  </a:cubicBezTo>
                  <a:close/>
                  <a:moveTo>
                    <a:pt x="159382" y="2226859"/>
                  </a:moveTo>
                  <a:cubicBezTo>
                    <a:pt x="159241" y="2218363"/>
                    <a:pt x="532721" y="2217916"/>
                    <a:pt x="532862" y="2227236"/>
                  </a:cubicBezTo>
                  <a:cubicBezTo>
                    <a:pt x="540254" y="2698658"/>
                    <a:pt x="554614" y="2647611"/>
                    <a:pt x="521751" y="2647611"/>
                  </a:cubicBezTo>
                  <a:cubicBezTo>
                    <a:pt x="263552" y="2647564"/>
                    <a:pt x="217694" y="2647400"/>
                    <a:pt x="167104" y="2647870"/>
                  </a:cubicBezTo>
                  <a:cubicBezTo>
                    <a:pt x="165809" y="2596306"/>
                    <a:pt x="159594" y="2240180"/>
                    <a:pt x="159382" y="2226859"/>
                  </a:cubicBezTo>
                  <a:close/>
                  <a:moveTo>
                    <a:pt x="174919" y="3029437"/>
                  </a:moveTo>
                  <a:cubicBezTo>
                    <a:pt x="169599" y="2604072"/>
                    <a:pt x="146152" y="2669428"/>
                    <a:pt x="239610" y="2669428"/>
                  </a:cubicBezTo>
                  <a:cubicBezTo>
                    <a:pt x="259173" y="2669428"/>
                    <a:pt x="525470" y="2669475"/>
                    <a:pt x="542090" y="2669499"/>
                  </a:cubicBezTo>
                  <a:cubicBezTo>
                    <a:pt x="543432" y="2782418"/>
                    <a:pt x="542538" y="2726758"/>
                    <a:pt x="548117" y="3100771"/>
                  </a:cubicBezTo>
                  <a:cubicBezTo>
                    <a:pt x="107097" y="3101100"/>
                    <a:pt x="176002" y="3114868"/>
                    <a:pt x="174919" y="3029437"/>
                  </a:cubicBezTo>
                  <a:close/>
                  <a:moveTo>
                    <a:pt x="182264" y="3511003"/>
                  </a:moveTo>
                  <a:cubicBezTo>
                    <a:pt x="177815" y="3231553"/>
                    <a:pt x="176920" y="3177964"/>
                    <a:pt x="176120" y="3120046"/>
                  </a:cubicBezTo>
                  <a:cubicBezTo>
                    <a:pt x="323440" y="3118492"/>
                    <a:pt x="380104" y="3122752"/>
                    <a:pt x="548470" y="3122635"/>
                  </a:cubicBezTo>
                  <a:cubicBezTo>
                    <a:pt x="552637" y="3395754"/>
                    <a:pt x="548894" y="3364523"/>
                    <a:pt x="552613" y="3551389"/>
                  </a:cubicBezTo>
                  <a:cubicBezTo>
                    <a:pt x="118656" y="3552801"/>
                    <a:pt x="182947" y="3555130"/>
                    <a:pt x="182264" y="3511003"/>
                  </a:cubicBezTo>
                  <a:close/>
                  <a:moveTo>
                    <a:pt x="188973" y="3992663"/>
                  </a:moveTo>
                  <a:cubicBezTo>
                    <a:pt x="178239" y="3501072"/>
                    <a:pt x="167057" y="3570334"/>
                    <a:pt x="239634" y="3570334"/>
                  </a:cubicBezTo>
                  <a:cubicBezTo>
                    <a:pt x="378480" y="3570334"/>
                    <a:pt x="381069" y="3573276"/>
                    <a:pt x="521798" y="3573276"/>
                  </a:cubicBezTo>
                  <a:cubicBezTo>
                    <a:pt x="558451" y="3573276"/>
                    <a:pt x="557722" y="3505049"/>
                    <a:pt x="562359" y="3991863"/>
                  </a:cubicBezTo>
                  <a:cubicBezTo>
                    <a:pt x="562454" y="4002571"/>
                    <a:pt x="569751" y="3999794"/>
                    <a:pt x="521798" y="3999794"/>
                  </a:cubicBezTo>
                  <a:cubicBezTo>
                    <a:pt x="149824" y="3999794"/>
                    <a:pt x="189162" y="4001018"/>
                    <a:pt x="188973" y="3992663"/>
                  </a:cubicBezTo>
                  <a:close/>
                  <a:moveTo>
                    <a:pt x="189609" y="4020999"/>
                  </a:moveTo>
                  <a:cubicBezTo>
                    <a:pt x="247379" y="4020952"/>
                    <a:pt x="560853" y="4021705"/>
                    <a:pt x="562618" y="4021705"/>
                  </a:cubicBezTo>
                  <a:cubicBezTo>
                    <a:pt x="567609" y="4517391"/>
                    <a:pt x="591338" y="4449918"/>
                    <a:pt x="521774" y="4449918"/>
                  </a:cubicBezTo>
                  <a:cubicBezTo>
                    <a:pt x="241140" y="4449870"/>
                    <a:pt x="225556" y="4449894"/>
                    <a:pt x="194011" y="4449823"/>
                  </a:cubicBezTo>
                  <a:cubicBezTo>
                    <a:pt x="191798" y="4289741"/>
                    <a:pt x="195353" y="4283480"/>
                    <a:pt x="189609" y="4020999"/>
                  </a:cubicBezTo>
                  <a:close/>
                  <a:moveTo>
                    <a:pt x="203804" y="4900229"/>
                  </a:moveTo>
                  <a:cubicBezTo>
                    <a:pt x="195282" y="4481948"/>
                    <a:pt x="196059" y="4594867"/>
                    <a:pt x="194317" y="4471663"/>
                  </a:cubicBezTo>
                  <a:cubicBezTo>
                    <a:pt x="598777" y="4472699"/>
                    <a:pt x="569869" y="4469357"/>
                    <a:pt x="569940" y="4474793"/>
                  </a:cubicBezTo>
                  <a:cubicBezTo>
                    <a:pt x="577543" y="4961301"/>
                    <a:pt x="598377" y="4897499"/>
                    <a:pt x="521751" y="4897499"/>
                  </a:cubicBezTo>
                  <a:cubicBezTo>
                    <a:pt x="368475" y="4897523"/>
                    <a:pt x="366874" y="4900982"/>
                    <a:pt x="203804" y="4900229"/>
                  </a:cubicBezTo>
                  <a:close/>
                  <a:moveTo>
                    <a:pt x="204275" y="4922093"/>
                  </a:moveTo>
                  <a:cubicBezTo>
                    <a:pt x="332833" y="4922658"/>
                    <a:pt x="351760" y="4919975"/>
                    <a:pt x="576908" y="4919292"/>
                  </a:cubicBezTo>
                  <a:cubicBezTo>
                    <a:pt x="584912" y="5429852"/>
                    <a:pt x="603580" y="5347599"/>
                    <a:pt x="521774" y="5347599"/>
                  </a:cubicBezTo>
                  <a:cubicBezTo>
                    <a:pt x="380645" y="5347599"/>
                    <a:pt x="380504" y="5350259"/>
                    <a:pt x="239610" y="5350259"/>
                  </a:cubicBezTo>
                  <a:cubicBezTo>
                    <a:pt x="197071" y="5350259"/>
                    <a:pt x="214539" y="5405235"/>
                    <a:pt x="204275" y="4922093"/>
                  </a:cubicBezTo>
                  <a:close/>
                  <a:moveTo>
                    <a:pt x="214021" y="5759243"/>
                  </a:moveTo>
                  <a:cubicBezTo>
                    <a:pt x="207006" y="5309708"/>
                    <a:pt x="206935" y="5372099"/>
                    <a:pt x="239610" y="5372099"/>
                  </a:cubicBezTo>
                  <a:cubicBezTo>
                    <a:pt x="643011" y="5372099"/>
                    <a:pt x="584559" y="5343363"/>
                    <a:pt x="586089" y="5438372"/>
                  </a:cubicBezTo>
                  <a:cubicBezTo>
                    <a:pt x="588537" y="5595089"/>
                    <a:pt x="585547" y="5599278"/>
                    <a:pt x="588066" y="5759573"/>
                  </a:cubicBezTo>
                  <a:cubicBezTo>
                    <a:pt x="588796" y="5805630"/>
                    <a:pt x="601979" y="5795863"/>
                    <a:pt x="521798" y="5795863"/>
                  </a:cubicBezTo>
                  <a:cubicBezTo>
                    <a:pt x="165197" y="5795863"/>
                    <a:pt x="214798" y="5809702"/>
                    <a:pt x="214021" y="5759243"/>
                  </a:cubicBezTo>
                  <a:close/>
                  <a:moveTo>
                    <a:pt x="222567" y="6240997"/>
                  </a:moveTo>
                  <a:cubicBezTo>
                    <a:pt x="210796" y="5750512"/>
                    <a:pt x="207265" y="5818292"/>
                    <a:pt x="239610" y="5818292"/>
                  </a:cubicBezTo>
                  <a:cubicBezTo>
                    <a:pt x="661303" y="5818292"/>
                    <a:pt x="588631" y="5790474"/>
                    <a:pt x="590279" y="5920173"/>
                  </a:cubicBezTo>
                  <a:cubicBezTo>
                    <a:pt x="591574" y="6023043"/>
                    <a:pt x="593175" y="6139233"/>
                    <a:pt x="595858" y="6241609"/>
                  </a:cubicBezTo>
                  <a:cubicBezTo>
                    <a:pt x="596023" y="6248199"/>
                    <a:pt x="607111" y="6246269"/>
                    <a:pt x="521798" y="6246269"/>
                  </a:cubicBezTo>
                  <a:cubicBezTo>
                    <a:pt x="197966" y="6246269"/>
                    <a:pt x="222990" y="6259331"/>
                    <a:pt x="222567" y="6240997"/>
                  </a:cubicBezTo>
                  <a:close/>
                  <a:moveTo>
                    <a:pt x="231677" y="6698299"/>
                  </a:moveTo>
                  <a:cubicBezTo>
                    <a:pt x="223838" y="6222428"/>
                    <a:pt x="214280" y="6272016"/>
                    <a:pt x="239610" y="6272016"/>
                  </a:cubicBezTo>
                  <a:cubicBezTo>
                    <a:pt x="667518" y="6272016"/>
                    <a:pt x="596329" y="6222122"/>
                    <a:pt x="599154" y="6402021"/>
                  </a:cubicBezTo>
                  <a:cubicBezTo>
                    <a:pt x="601649" y="6561680"/>
                    <a:pt x="603415" y="6559068"/>
                    <a:pt x="605816" y="6698628"/>
                  </a:cubicBezTo>
                  <a:cubicBezTo>
                    <a:pt x="560099" y="6698440"/>
                    <a:pt x="253688" y="6698299"/>
                    <a:pt x="231677" y="6698299"/>
                  </a:cubicBezTo>
                  <a:close/>
                  <a:moveTo>
                    <a:pt x="239610" y="6720139"/>
                  </a:moveTo>
                  <a:cubicBezTo>
                    <a:pt x="571258" y="6720351"/>
                    <a:pt x="566691" y="6720327"/>
                    <a:pt x="606193" y="6720515"/>
                  </a:cubicBezTo>
                  <a:cubicBezTo>
                    <a:pt x="609442" y="6947436"/>
                    <a:pt x="608406" y="6937175"/>
                    <a:pt x="612102" y="7146233"/>
                  </a:cubicBezTo>
                  <a:cubicBezTo>
                    <a:pt x="517796" y="7145127"/>
                    <a:pt x="380951" y="7146351"/>
                    <a:pt x="239328" y="7146351"/>
                  </a:cubicBezTo>
                  <a:cubicBezTo>
                    <a:pt x="237162" y="6687026"/>
                    <a:pt x="222402" y="6720139"/>
                    <a:pt x="239610" y="6720139"/>
                  </a:cubicBezTo>
                  <a:close/>
                  <a:moveTo>
                    <a:pt x="239610" y="7168168"/>
                  </a:moveTo>
                  <a:cubicBezTo>
                    <a:pt x="670625" y="7168168"/>
                    <a:pt x="612219" y="7153553"/>
                    <a:pt x="613185" y="7205305"/>
                  </a:cubicBezTo>
                  <a:cubicBezTo>
                    <a:pt x="622013" y="7673927"/>
                    <a:pt x="638868" y="7597534"/>
                    <a:pt x="521774" y="7597534"/>
                  </a:cubicBezTo>
                  <a:cubicBezTo>
                    <a:pt x="385942" y="7597534"/>
                    <a:pt x="381658" y="7594733"/>
                    <a:pt x="246061" y="7594639"/>
                  </a:cubicBezTo>
                  <a:cubicBezTo>
                    <a:pt x="235302" y="7135784"/>
                    <a:pt x="241282" y="7168168"/>
                    <a:pt x="239610" y="7168168"/>
                  </a:cubicBezTo>
                  <a:close/>
                  <a:moveTo>
                    <a:pt x="250133" y="8008237"/>
                  </a:moveTo>
                  <a:cubicBezTo>
                    <a:pt x="247685" y="7851943"/>
                    <a:pt x="250345" y="7847095"/>
                    <a:pt x="247826" y="7686848"/>
                  </a:cubicBezTo>
                  <a:cubicBezTo>
                    <a:pt x="246343" y="7590427"/>
                    <a:pt x="183794" y="7617679"/>
                    <a:pt x="617069" y="7619586"/>
                  </a:cubicBezTo>
                  <a:cubicBezTo>
                    <a:pt x="619023" y="7840411"/>
                    <a:pt x="624649" y="7841376"/>
                    <a:pt x="627027" y="8045774"/>
                  </a:cubicBezTo>
                  <a:cubicBezTo>
                    <a:pt x="202227" y="8038149"/>
                    <a:pt x="251145" y="8072957"/>
                    <a:pt x="250133" y="8008237"/>
                  </a:cubicBezTo>
                  <a:close/>
                  <a:moveTo>
                    <a:pt x="257384" y="8489802"/>
                  </a:moveTo>
                  <a:cubicBezTo>
                    <a:pt x="254983" y="8374977"/>
                    <a:pt x="253523" y="8289382"/>
                    <a:pt x="252275" y="8168837"/>
                  </a:cubicBezTo>
                  <a:cubicBezTo>
                    <a:pt x="250957" y="8042056"/>
                    <a:pt x="224826" y="8071027"/>
                    <a:pt x="380857" y="8068085"/>
                  </a:cubicBezTo>
                  <a:cubicBezTo>
                    <a:pt x="482319" y="8066297"/>
                    <a:pt x="567680" y="8066555"/>
                    <a:pt x="627262" y="8067661"/>
                  </a:cubicBezTo>
                  <a:cubicBezTo>
                    <a:pt x="628322" y="8189854"/>
                    <a:pt x="624367" y="8249608"/>
                    <a:pt x="632112" y="8497357"/>
                  </a:cubicBezTo>
                  <a:cubicBezTo>
                    <a:pt x="223955" y="8497357"/>
                    <a:pt x="257478" y="8493921"/>
                    <a:pt x="257384" y="8489802"/>
                  </a:cubicBezTo>
                  <a:close/>
                  <a:moveTo>
                    <a:pt x="257949" y="8516231"/>
                  </a:moveTo>
                  <a:cubicBezTo>
                    <a:pt x="383517" y="8516491"/>
                    <a:pt x="344816" y="8519197"/>
                    <a:pt x="632794" y="8519197"/>
                  </a:cubicBezTo>
                  <a:cubicBezTo>
                    <a:pt x="639103" y="8724772"/>
                    <a:pt x="635502" y="8804648"/>
                    <a:pt x="637338" y="8944632"/>
                  </a:cubicBezTo>
                  <a:cubicBezTo>
                    <a:pt x="261315" y="8946162"/>
                    <a:pt x="387943" y="8946939"/>
                    <a:pt x="266353" y="8947245"/>
                  </a:cubicBezTo>
                  <a:cubicBezTo>
                    <a:pt x="266330" y="8944844"/>
                    <a:pt x="257996" y="8518043"/>
                    <a:pt x="257949" y="8516231"/>
                  </a:cubicBezTo>
                  <a:close/>
                  <a:moveTo>
                    <a:pt x="266753" y="8971791"/>
                  </a:moveTo>
                  <a:cubicBezTo>
                    <a:pt x="266706" y="8968755"/>
                    <a:pt x="234643" y="8968285"/>
                    <a:pt x="637644" y="8966496"/>
                  </a:cubicBezTo>
                  <a:cubicBezTo>
                    <a:pt x="640186" y="9131357"/>
                    <a:pt x="644282" y="9138463"/>
                    <a:pt x="647390" y="9397156"/>
                  </a:cubicBezTo>
                  <a:cubicBezTo>
                    <a:pt x="482202" y="9396568"/>
                    <a:pt x="392110" y="9397344"/>
                    <a:pt x="273204" y="9397439"/>
                  </a:cubicBezTo>
                  <a:cubicBezTo>
                    <a:pt x="270237" y="9258020"/>
                    <a:pt x="268990" y="9111470"/>
                    <a:pt x="266753" y="8971791"/>
                  </a:cubicBezTo>
                  <a:close/>
                  <a:moveTo>
                    <a:pt x="279371" y="9775334"/>
                  </a:moveTo>
                  <a:cubicBezTo>
                    <a:pt x="277606" y="9346627"/>
                    <a:pt x="240576" y="9419632"/>
                    <a:pt x="380716" y="9419067"/>
                  </a:cubicBezTo>
                  <a:cubicBezTo>
                    <a:pt x="476481" y="9418808"/>
                    <a:pt x="540136" y="9418714"/>
                    <a:pt x="647649" y="9419020"/>
                  </a:cubicBezTo>
                  <a:cubicBezTo>
                    <a:pt x="652781" y="9882088"/>
                    <a:pt x="647719" y="9318104"/>
                    <a:pt x="651604" y="9847162"/>
                  </a:cubicBezTo>
                  <a:cubicBezTo>
                    <a:pt x="205546" y="9849492"/>
                    <a:pt x="279724" y="9858223"/>
                    <a:pt x="279371" y="9775334"/>
                  </a:cubicBezTo>
                  <a:close/>
                  <a:moveTo>
                    <a:pt x="286363" y="10257182"/>
                  </a:moveTo>
                  <a:cubicBezTo>
                    <a:pt x="278995" y="9787079"/>
                    <a:pt x="250557" y="9864083"/>
                    <a:pt x="380457" y="9867473"/>
                  </a:cubicBezTo>
                  <a:cubicBezTo>
                    <a:pt x="460567" y="9869661"/>
                    <a:pt x="528178" y="9869661"/>
                    <a:pt x="651792" y="9869049"/>
                  </a:cubicBezTo>
                  <a:cubicBezTo>
                    <a:pt x="654076" y="10100465"/>
                    <a:pt x="659584" y="10086862"/>
                    <a:pt x="662033" y="10293968"/>
                  </a:cubicBezTo>
                  <a:cubicBezTo>
                    <a:pt x="231418" y="10288743"/>
                    <a:pt x="287352" y="10317667"/>
                    <a:pt x="286363" y="10257182"/>
                  </a:cubicBezTo>
                  <a:close/>
                  <a:moveTo>
                    <a:pt x="293143" y="10747103"/>
                  </a:moveTo>
                  <a:cubicBezTo>
                    <a:pt x="292743" y="10629242"/>
                    <a:pt x="292907" y="10655389"/>
                    <a:pt x="287375" y="10317973"/>
                  </a:cubicBezTo>
                  <a:cubicBezTo>
                    <a:pt x="401503" y="10317267"/>
                    <a:pt x="432742" y="10313077"/>
                    <a:pt x="662268" y="10315878"/>
                  </a:cubicBezTo>
                  <a:cubicBezTo>
                    <a:pt x="663304" y="10433504"/>
                    <a:pt x="664952" y="10698528"/>
                    <a:pt x="665587" y="10747127"/>
                  </a:cubicBezTo>
                  <a:lnTo>
                    <a:pt x="293143" y="10747103"/>
                  </a:lnTo>
                  <a:close/>
                  <a:moveTo>
                    <a:pt x="662927" y="8966379"/>
                  </a:moveTo>
                  <a:cubicBezTo>
                    <a:pt x="1060466" y="8964755"/>
                    <a:pt x="1029839" y="8969579"/>
                    <a:pt x="1029886" y="8972215"/>
                  </a:cubicBezTo>
                  <a:cubicBezTo>
                    <a:pt x="1037561" y="9462700"/>
                    <a:pt x="1080617" y="9394992"/>
                    <a:pt x="945091" y="9396638"/>
                  </a:cubicBezTo>
                  <a:cubicBezTo>
                    <a:pt x="853422" y="9397627"/>
                    <a:pt x="798171" y="9397604"/>
                    <a:pt x="666717" y="9397227"/>
                  </a:cubicBezTo>
                  <a:cubicBezTo>
                    <a:pt x="660997" y="8932559"/>
                    <a:pt x="649203" y="8966449"/>
                    <a:pt x="662927" y="8966379"/>
                  </a:cubicBezTo>
                  <a:close/>
                  <a:moveTo>
                    <a:pt x="670719" y="9775382"/>
                  </a:moveTo>
                  <a:cubicBezTo>
                    <a:pt x="670719" y="9345098"/>
                    <a:pt x="625567" y="9419303"/>
                    <a:pt x="803986" y="9419303"/>
                  </a:cubicBezTo>
                  <a:cubicBezTo>
                    <a:pt x="936993" y="9419303"/>
                    <a:pt x="931720" y="9418126"/>
                    <a:pt x="1039821" y="9417749"/>
                  </a:cubicBezTo>
                  <a:cubicBezTo>
                    <a:pt x="1039350" y="9685762"/>
                    <a:pt x="1043422" y="9725300"/>
                    <a:pt x="1046506" y="9846103"/>
                  </a:cubicBezTo>
                  <a:cubicBezTo>
                    <a:pt x="604239" y="9846574"/>
                    <a:pt x="670719" y="9871074"/>
                    <a:pt x="670719" y="9775382"/>
                  </a:cubicBezTo>
                  <a:close/>
                  <a:moveTo>
                    <a:pt x="680818" y="10257136"/>
                  </a:moveTo>
                  <a:cubicBezTo>
                    <a:pt x="673544" y="9791150"/>
                    <a:pt x="627639" y="9868626"/>
                    <a:pt x="803986" y="9868626"/>
                  </a:cubicBezTo>
                  <a:cubicBezTo>
                    <a:pt x="944620" y="9868626"/>
                    <a:pt x="925246" y="9868132"/>
                    <a:pt x="1047024" y="9867991"/>
                  </a:cubicBezTo>
                  <a:cubicBezTo>
                    <a:pt x="1051356" y="10060127"/>
                    <a:pt x="1047495" y="10084250"/>
                    <a:pt x="1050909" y="10294132"/>
                  </a:cubicBezTo>
                  <a:cubicBezTo>
                    <a:pt x="622319" y="10294579"/>
                    <a:pt x="681595" y="10307735"/>
                    <a:pt x="680818" y="10257136"/>
                  </a:cubicBezTo>
                  <a:close/>
                  <a:moveTo>
                    <a:pt x="684891" y="10747150"/>
                  </a:moveTo>
                  <a:cubicBezTo>
                    <a:pt x="684185" y="10693609"/>
                    <a:pt x="682537" y="10427809"/>
                    <a:pt x="681548" y="10316113"/>
                  </a:cubicBezTo>
                  <a:cubicBezTo>
                    <a:pt x="810789" y="10317596"/>
                    <a:pt x="953542" y="10316090"/>
                    <a:pt x="1051285" y="10315972"/>
                  </a:cubicBezTo>
                  <a:cubicBezTo>
                    <a:pt x="1057123" y="10674546"/>
                    <a:pt x="1056417" y="10639597"/>
                    <a:pt x="1058865" y="10743832"/>
                  </a:cubicBezTo>
                  <a:cubicBezTo>
                    <a:pt x="926588" y="10744279"/>
                    <a:pt x="984664" y="10747174"/>
                    <a:pt x="684891" y="10747150"/>
                  </a:cubicBezTo>
                  <a:close/>
                  <a:moveTo>
                    <a:pt x="1063738" y="9774982"/>
                  </a:moveTo>
                  <a:cubicBezTo>
                    <a:pt x="1050344" y="9361690"/>
                    <a:pt x="1056629" y="9417679"/>
                    <a:pt x="1086361" y="9417679"/>
                  </a:cubicBezTo>
                  <a:cubicBezTo>
                    <a:pt x="1486325" y="9417679"/>
                    <a:pt x="1431851" y="9408547"/>
                    <a:pt x="1432040" y="9454016"/>
                  </a:cubicBezTo>
                  <a:cubicBezTo>
                    <a:pt x="1433994" y="9915836"/>
                    <a:pt x="1461136" y="9844385"/>
                    <a:pt x="1368573" y="9844385"/>
                  </a:cubicBezTo>
                  <a:cubicBezTo>
                    <a:pt x="1014985" y="9844385"/>
                    <a:pt x="1066846" y="9871474"/>
                    <a:pt x="1063738" y="9774982"/>
                  </a:cubicBezTo>
                  <a:close/>
                  <a:moveTo>
                    <a:pt x="1069600" y="10257230"/>
                  </a:moveTo>
                  <a:cubicBezTo>
                    <a:pt x="1062703" y="9816120"/>
                    <a:pt x="1062891" y="9867967"/>
                    <a:pt x="1086361" y="9867967"/>
                  </a:cubicBezTo>
                  <a:cubicBezTo>
                    <a:pt x="1500285" y="9867967"/>
                    <a:pt x="1436724" y="9843208"/>
                    <a:pt x="1438184" y="9936311"/>
                  </a:cubicBezTo>
                  <a:cubicBezTo>
                    <a:pt x="1444752" y="10357864"/>
                    <a:pt x="1473966" y="10296132"/>
                    <a:pt x="1368549" y="10296132"/>
                  </a:cubicBezTo>
                  <a:cubicBezTo>
                    <a:pt x="1020870" y="10296132"/>
                    <a:pt x="1070354" y="10304581"/>
                    <a:pt x="1069600" y="10257230"/>
                  </a:cubicBezTo>
                  <a:close/>
                  <a:moveTo>
                    <a:pt x="1451461" y="10739737"/>
                  </a:moveTo>
                  <a:cubicBezTo>
                    <a:pt x="1451437" y="10752422"/>
                    <a:pt x="1483571" y="10743762"/>
                    <a:pt x="1086338" y="10743762"/>
                  </a:cubicBezTo>
                  <a:cubicBezTo>
                    <a:pt x="1073908" y="10743762"/>
                    <a:pt x="1078287" y="10791819"/>
                    <a:pt x="1070542" y="10315925"/>
                  </a:cubicBezTo>
                  <a:cubicBezTo>
                    <a:pt x="1238249" y="10315831"/>
                    <a:pt x="1199689" y="10318279"/>
                    <a:pt x="1447176" y="10317902"/>
                  </a:cubicBezTo>
                  <a:cubicBezTo>
                    <a:pt x="1447224" y="10320656"/>
                    <a:pt x="1451555" y="10661319"/>
                    <a:pt x="1451461" y="10739737"/>
                  </a:cubicBezTo>
                  <a:close/>
                  <a:moveTo>
                    <a:pt x="1455204" y="9775240"/>
                  </a:moveTo>
                  <a:cubicBezTo>
                    <a:pt x="1449978" y="9359736"/>
                    <a:pt x="1431216" y="9419656"/>
                    <a:pt x="1509843" y="9418597"/>
                  </a:cubicBezTo>
                  <a:cubicBezTo>
                    <a:pt x="1873648" y="9413678"/>
                    <a:pt x="1824423" y="9411748"/>
                    <a:pt x="1825483" y="9454275"/>
                  </a:cubicBezTo>
                  <a:cubicBezTo>
                    <a:pt x="1836429" y="9909529"/>
                    <a:pt x="1836170" y="9846268"/>
                    <a:pt x="1792125" y="9845774"/>
                  </a:cubicBezTo>
                  <a:cubicBezTo>
                    <a:pt x="1395645" y="9841490"/>
                    <a:pt x="1456334" y="9867002"/>
                    <a:pt x="1455204" y="9775240"/>
                  </a:cubicBezTo>
                  <a:close/>
                  <a:moveTo>
                    <a:pt x="1465586" y="10257136"/>
                  </a:moveTo>
                  <a:cubicBezTo>
                    <a:pt x="1458547" y="9807412"/>
                    <a:pt x="1432016" y="9866273"/>
                    <a:pt x="1509655" y="9866578"/>
                  </a:cubicBezTo>
                  <a:cubicBezTo>
                    <a:pt x="1890668" y="9868108"/>
                    <a:pt x="1830309" y="9849728"/>
                    <a:pt x="1831650" y="9936311"/>
                  </a:cubicBezTo>
                  <a:cubicBezTo>
                    <a:pt x="1834146" y="10095170"/>
                    <a:pt x="1835511" y="10105643"/>
                    <a:pt x="1837889" y="10257512"/>
                  </a:cubicBezTo>
                  <a:cubicBezTo>
                    <a:pt x="1838666" y="10308253"/>
                    <a:pt x="1873200" y="10295544"/>
                    <a:pt x="1650878" y="10295709"/>
                  </a:cubicBezTo>
                  <a:cubicBezTo>
                    <a:pt x="1431216" y="10295709"/>
                    <a:pt x="1466410" y="10308865"/>
                    <a:pt x="1465586" y="10257136"/>
                  </a:cubicBezTo>
                  <a:close/>
                  <a:moveTo>
                    <a:pt x="1791937" y="10745644"/>
                  </a:moveTo>
                  <a:cubicBezTo>
                    <a:pt x="1703681" y="10746350"/>
                    <a:pt x="1689438" y="10746232"/>
                    <a:pt x="1470718" y="10746162"/>
                  </a:cubicBezTo>
                  <a:cubicBezTo>
                    <a:pt x="1470835" y="10664544"/>
                    <a:pt x="1466527" y="10320750"/>
                    <a:pt x="1466480" y="10317902"/>
                  </a:cubicBezTo>
                  <a:cubicBezTo>
                    <a:pt x="1643086" y="10317549"/>
                    <a:pt x="1435147" y="10317714"/>
                    <a:pt x="1838666" y="10317431"/>
                  </a:cubicBezTo>
                  <a:cubicBezTo>
                    <a:pt x="1843539" y="10825709"/>
                    <a:pt x="1863125" y="10745056"/>
                    <a:pt x="1791937" y="10745644"/>
                  </a:cubicBezTo>
                  <a:close/>
                  <a:moveTo>
                    <a:pt x="1841514" y="9293134"/>
                  </a:moveTo>
                  <a:cubicBezTo>
                    <a:pt x="1839066" y="9136723"/>
                    <a:pt x="1839913" y="9139452"/>
                    <a:pt x="1837277" y="8971744"/>
                  </a:cubicBezTo>
                  <a:cubicBezTo>
                    <a:pt x="1837230" y="8967908"/>
                    <a:pt x="1805920" y="8967979"/>
                    <a:pt x="2210522" y="8967908"/>
                  </a:cubicBezTo>
                  <a:cubicBezTo>
                    <a:pt x="2210545" y="8969650"/>
                    <a:pt x="2211863" y="9036888"/>
                    <a:pt x="2215112" y="9395462"/>
                  </a:cubicBezTo>
                  <a:cubicBezTo>
                    <a:pt x="1769502" y="9395462"/>
                    <a:pt x="1843703" y="9432976"/>
                    <a:pt x="1841514" y="9293134"/>
                  </a:cubicBezTo>
                  <a:close/>
                  <a:moveTo>
                    <a:pt x="1933160" y="9419773"/>
                  </a:moveTo>
                  <a:cubicBezTo>
                    <a:pt x="2074383" y="9419773"/>
                    <a:pt x="2074830" y="9417302"/>
                    <a:pt x="2215277" y="9417302"/>
                  </a:cubicBezTo>
                  <a:cubicBezTo>
                    <a:pt x="2217372" y="9696564"/>
                    <a:pt x="2219655" y="9725277"/>
                    <a:pt x="2222174" y="9845020"/>
                  </a:cubicBezTo>
                  <a:cubicBezTo>
                    <a:pt x="2068168" y="9845020"/>
                    <a:pt x="2015412" y="9847374"/>
                    <a:pt x="1849801" y="9846292"/>
                  </a:cubicBezTo>
                  <a:cubicBezTo>
                    <a:pt x="1845657" y="9345969"/>
                    <a:pt x="1814677" y="9419773"/>
                    <a:pt x="1933160" y="9419773"/>
                  </a:cubicBezTo>
                  <a:close/>
                  <a:moveTo>
                    <a:pt x="1857169" y="10257136"/>
                  </a:moveTo>
                  <a:cubicBezTo>
                    <a:pt x="1849989" y="9796916"/>
                    <a:pt x="1824447" y="9868391"/>
                    <a:pt x="1933160" y="9868391"/>
                  </a:cubicBezTo>
                  <a:cubicBezTo>
                    <a:pt x="2280109" y="9868391"/>
                    <a:pt x="2222292" y="9837843"/>
                    <a:pt x="2223822" y="9936311"/>
                  </a:cubicBezTo>
                  <a:cubicBezTo>
                    <a:pt x="2229449" y="10292178"/>
                    <a:pt x="2229025" y="10266220"/>
                    <a:pt x="2229519" y="10296250"/>
                  </a:cubicBezTo>
                  <a:cubicBezTo>
                    <a:pt x="1797421" y="10296838"/>
                    <a:pt x="1857969" y="10307971"/>
                    <a:pt x="1857169" y="10257136"/>
                  </a:cubicBezTo>
                  <a:close/>
                  <a:moveTo>
                    <a:pt x="2215512" y="10745456"/>
                  </a:moveTo>
                  <a:cubicBezTo>
                    <a:pt x="1820586" y="10745456"/>
                    <a:pt x="1861759" y="10747174"/>
                    <a:pt x="1861665" y="10739714"/>
                  </a:cubicBezTo>
                  <a:cubicBezTo>
                    <a:pt x="1854791" y="10230894"/>
                    <a:pt x="1837277" y="10317455"/>
                    <a:pt x="1933183" y="10317384"/>
                  </a:cubicBezTo>
                  <a:cubicBezTo>
                    <a:pt x="2074783" y="10317384"/>
                    <a:pt x="2074242" y="10318137"/>
                    <a:pt x="2215512" y="10318137"/>
                  </a:cubicBezTo>
                  <a:cubicBezTo>
                    <a:pt x="2234957" y="10318137"/>
                    <a:pt x="2229331" y="10302769"/>
                    <a:pt x="2231968" y="10418419"/>
                  </a:cubicBezTo>
                  <a:cubicBezTo>
                    <a:pt x="2240631" y="10795585"/>
                    <a:pt x="2243220" y="10745456"/>
                    <a:pt x="2215512" y="10745456"/>
                  </a:cubicBezTo>
                  <a:close/>
                  <a:moveTo>
                    <a:pt x="2234863" y="9453922"/>
                  </a:moveTo>
                  <a:cubicBezTo>
                    <a:pt x="2234510" y="9397180"/>
                    <a:pt x="2181260" y="9422644"/>
                    <a:pt x="2606130" y="9416949"/>
                  </a:cubicBezTo>
                  <a:cubicBezTo>
                    <a:pt x="2610415" y="9679431"/>
                    <a:pt x="2610321" y="9685433"/>
                    <a:pt x="2613051" y="9775758"/>
                  </a:cubicBezTo>
                  <a:cubicBezTo>
                    <a:pt x="2616112" y="9876840"/>
                    <a:pt x="2675176" y="9846080"/>
                    <a:pt x="2241478" y="9845044"/>
                  </a:cubicBezTo>
                  <a:cubicBezTo>
                    <a:pt x="2239642" y="9757849"/>
                    <a:pt x="2236111" y="9655025"/>
                    <a:pt x="2234863" y="9453922"/>
                  </a:cubicBezTo>
                  <a:close/>
                  <a:moveTo>
                    <a:pt x="2241902" y="9866884"/>
                  </a:moveTo>
                  <a:cubicBezTo>
                    <a:pt x="2685652" y="9867991"/>
                    <a:pt x="2615429" y="9850834"/>
                    <a:pt x="2616747" y="9936241"/>
                  </a:cubicBezTo>
                  <a:cubicBezTo>
                    <a:pt x="2619243" y="10097241"/>
                    <a:pt x="2620655" y="10090699"/>
                    <a:pt x="2623362" y="10257488"/>
                  </a:cubicBezTo>
                  <a:cubicBezTo>
                    <a:pt x="2624139" y="10307076"/>
                    <a:pt x="2684169" y="10294438"/>
                    <a:pt x="2248799" y="10296180"/>
                  </a:cubicBezTo>
                  <a:cubicBezTo>
                    <a:pt x="2247717" y="10232048"/>
                    <a:pt x="2243055" y="9926357"/>
                    <a:pt x="2241902" y="9866884"/>
                  </a:cubicBezTo>
                  <a:close/>
                  <a:moveTo>
                    <a:pt x="2255862" y="10745385"/>
                  </a:moveTo>
                  <a:cubicBezTo>
                    <a:pt x="2255320" y="10559720"/>
                    <a:pt x="2251083" y="10422608"/>
                    <a:pt x="2249200" y="10318043"/>
                  </a:cubicBezTo>
                  <a:cubicBezTo>
                    <a:pt x="2378605" y="10317502"/>
                    <a:pt x="2421497" y="10313031"/>
                    <a:pt x="2624092" y="10315901"/>
                  </a:cubicBezTo>
                  <a:cubicBezTo>
                    <a:pt x="2625269" y="10466994"/>
                    <a:pt x="2620702" y="10387847"/>
                    <a:pt x="2627294" y="10739972"/>
                  </a:cubicBezTo>
                  <a:cubicBezTo>
                    <a:pt x="2627388" y="10745244"/>
                    <a:pt x="2660040" y="10744491"/>
                    <a:pt x="2255862" y="10745385"/>
                  </a:cubicBezTo>
                  <a:close/>
                  <a:moveTo>
                    <a:pt x="2632355" y="9775052"/>
                  </a:moveTo>
                  <a:cubicBezTo>
                    <a:pt x="2629318" y="9674771"/>
                    <a:pt x="2629507" y="9667970"/>
                    <a:pt x="2625411" y="9416690"/>
                  </a:cubicBezTo>
                  <a:cubicBezTo>
                    <a:pt x="2883963" y="9412643"/>
                    <a:pt x="2886388" y="9418055"/>
                    <a:pt x="2998820" y="9419585"/>
                  </a:cubicBezTo>
                  <a:cubicBezTo>
                    <a:pt x="3000868" y="9534316"/>
                    <a:pt x="3006165" y="9844150"/>
                    <a:pt x="3006188" y="9845892"/>
                  </a:cubicBezTo>
                  <a:cubicBezTo>
                    <a:pt x="2570913" y="9847798"/>
                    <a:pt x="2635345" y="9873827"/>
                    <a:pt x="2632355" y="9775052"/>
                  </a:cubicBezTo>
                  <a:close/>
                  <a:moveTo>
                    <a:pt x="2634827" y="9869403"/>
                  </a:moveTo>
                  <a:cubicBezTo>
                    <a:pt x="2791894" y="9869473"/>
                    <a:pt x="2835633" y="9869732"/>
                    <a:pt x="2921464" y="9868579"/>
                  </a:cubicBezTo>
                  <a:cubicBezTo>
                    <a:pt x="3028953" y="9867120"/>
                    <a:pt x="3006236" y="9794163"/>
                    <a:pt x="3013510" y="10257560"/>
                  </a:cubicBezTo>
                  <a:cubicBezTo>
                    <a:pt x="3014286" y="10306605"/>
                    <a:pt x="3073822" y="10300675"/>
                    <a:pt x="2643160" y="10294344"/>
                  </a:cubicBezTo>
                  <a:cubicBezTo>
                    <a:pt x="2642737" y="10257418"/>
                    <a:pt x="2634874" y="9871262"/>
                    <a:pt x="2634827" y="9869403"/>
                  </a:cubicBezTo>
                  <a:close/>
                  <a:moveTo>
                    <a:pt x="2646668" y="10743596"/>
                  </a:moveTo>
                  <a:cubicBezTo>
                    <a:pt x="2639818" y="10409617"/>
                    <a:pt x="2644549" y="10464806"/>
                    <a:pt x="2643372" y="10316207"/>
                  </a:cubicBezTo>
                  <a:cubicBezTo>
                    <a:pt x="2751638" y="10317808"/>
                    <a:pt x="2765292" y="10316655"/>
                    <a:pt x="2921299" y="10317714"/>
                  </a:cubicBezTo>
                  <a:cubicBezTo>
                    <a:pt x="3052965" y="10318608"/>
                    <a:pt x="3003811" y="10244803"/>
                    <a:pt x="3021302" y="10740608"/>
                  </a:cubicBezTo>
                  <a:cubicBezTo>
                    <a:pt x="3021725" y="10752799"/>
                    <a:pt x="3033449" y="10741032"/>
                    <a:pt x="2646668" y="10743596"/>
                  </a:cubicBezTo>
                  <a:close/>
                  <a:moveTo>
                    <a:pt x="3024197" y="9775240"/>
                  </a:moveTo>
                  <a:cubicBezTo>
                    <a:pt x="3016900" y="9362443"/>
                    <a:pt x="3003105" y="9419985"/>
                    <a:pt x="3062522" y="9419985"/>
                  </a:cubicBezTo>
                  <a:cubicBezTo>
                    <a:pt x="3443206" y="9419985"/>
                    <a:pt x="3392122" y="9401298"/>
                    <a:pt x="3393793" y="9454416"/>
                  </a:cubicBezTo>
                  <a:cubicBezTo>
                    <a:pt x="3407541" y="9908517"/>
                    <a:pt x="3409048" y="9844408"/>
                    <a:pt x="3344898" y="9844408"/>
                  </a:cubicBezTo>
                  <a:cubicBezTo>
                    <a:pt x="2967863" y="9844385"/>
                    <a:pt x="3025939" y="9867614"/>
                    <a:pt x="3024197" y="9775240"/>
                  </a:cubicBezTo>
                  <a:close/>
                  <a:moveTo>
                    <a:pt x="3032790" y="10257182"/>
                  </a:moveTo>
                  <a:cubicBezTo>
                    <a:pt x="3025751" y="9807600"/>
                    <a:pt x="3010614" y="9867614"/>
                    <a:pt x="3062546" y="9867614"/>
                  </a:cubicBezTo>
                  <a:cubicBezTo>
                    <a:pt x="3461827" y="9867614"/>
                    <a:pt x="3400032" y="9844385"/>
                    <a:pt x="3401468" y="9936241"/>
                  </a:cubicBezTo>
                  <a:cubicBezTo>
                    <a:pt x="3408083" y="10359088"/>
                    <a:pt x="3423902" y="10293873"/>
                    <a:pt x="3344898" y="10293873"/>
                  </a:cubicBezTo>
                  <a:cubicBezTo>
                    <a:pt x="2983919" y="10293896"/>
                    <a:pt x="3033661" y="10312959"/>
                    <a:pt x="3032790" y="10257182"/>
                  </a:cubicBezTo>
                  <a:close/>
                  <a:moveTo>
                    <a:pt x="3040794" y="10745974"/>
                  </a:moveTo>
                  <a:cubicBezTo>
                    <a:pt x="3034485" y="10557108"/>
                    <a:pt x="3035521" y="10459016"/>
                    <a:pt x="3033661" y="10318137"/>
                  </a:cubicBezTo>
                  <a:cubicBezTo>
                    <a:pt x="3222673" y="10318326"/>
                    <a:pt x="3148871" y="10316019"/>
                    <a:pt x="3407070" y="10315690"/>
                  </a:cubicBezTo>
                  <a:lnTo>
                    <a:pt x="3413944" y="10746068"/>
                  </a:lnTo>
                  <a:cubicBezTo>
                    <a:pt x="3353891" y="10746397"/>
                    <a:pt x="3042654" y="10745997"/>
                    <a:pt x="3040794" y="10745974"/>
                  </a:cubicBezTo>
                  <a:close/>
                  <a:moveTo>
                    <a:pt x="3418794" y="9776370"/>
                  </a:moveTo>
                  <a:cubicBezTo>
                    <a:pt x="3415310" y="9355430"/>
                    <a:pt x="3387720" y="9417961"/>
                    <a:pt x="3486121" y="9417679"/>
                  </a:cubicBezTo>
                  <a:cubicBezTo>
                    <a:pt x="3835684" y="9416737"/>
                    <a:pt x="3784670" y="9407347"/>
                    <a:pt x="3786083" y="9454393"/>
                  </a:cubicBezTo>
                  <a:cubicBezTo>
                    <a:pt x="3799666" y="9903222"/>
                    <a:pt x="3791262" y="9846974"/>
                    <a:pt x="3768686" y="9846621"/>
                  </a:cubicBezTo>
                  <a:cubicBezTo>
                    <a:pt x="3359070" y="9839466"/>
                    <a:pt x="3419594" y="9870344"/>
                    <a:pt x="3418794" y="9776370"/>
                  </a:cubicBezTo>
                  <a:close/>
                  <a:moveTo>
                    <a:pt x="3425432" y="10257182"/>
                  </a:moveTo>
                  <a:cubicBezTo>
                    <a:pt x="3418182" y="9793951"/>
                    <a:pt x="3401115" y="9866202"/>
                    <a:pt x="3486051" y="9866767"/>
                  </a:cubicBezTo>
                  <a:cubicBezTo>
                    <a:pt x="3843076" y="9869661"/>
                    <a:pt x="3790179" y="9846880"/>
                    <a:pt x="3791591" y="9936311"/>
                  </a:cubicBezTo>
                  <a:cubicBezTo>
                    <a:pt x="3797971" y="10344002"/>
                    <a:pt x="3817463" y="10294344"/>
                    <a:pt x="3768686" y="10293944"/>
                  </a:cubicBezTo>
                  <a:cubicBezTo>
                    <a:pt x="3373430" y="10290743"/>
                    <a:pt x="3426280" y="10310395"/>
                    <a:pt x="3425432" y="10257182"/>
                  </a:cubicBezTo>
                  <a:close/>
                  <a:moveTo>
                    <a:pt x="3806045" y="10739737"/>
                  </a:moveTo>
                  <a:cubicBezTo>
                    <a:pt x="3806022" y="10752705"/>
                    <a:pt x="3841216" y="10742184"/>
                    <a:pt x="3486051" y="10745526"/>
                  </a:cubicBezTo>
                  <a:cubicBezTo>
                    <a:pt x="3411896" y="10746232"/>
                    <a:pt x="3434260" y="10811024"/>
                    <a:pt x="3426374" y="10315666"/>
                  </a:cubicBezTo>
                  <a:cubicBezTo>
                    <a:pt x="3584218" y="10315360"/>
                    <a:pt x="3580616" y="10314583"/>
                    <a:pt x="3800584" y="10316066"/>
                  </a:cubicBezTo>
                  <a:cubicBezTo>
                    <a:pt x="3804845" y="10578901"/>
                    <a:pt x="3806304" y="10612532"/>
                    <a:pt x="3806045" y="10739737"/>
                  </a:cubicBezTo>
                  <a:close/>
                  <a:moveTo>
                    <a:pt x="3909768" y="9418973"/>
                  </a:moveTo>
                  <a:cubicBezTo>
                    <a:pt x="4052592" y="9418973"/>
                    <a:pt x="4047601" y="9417043"/>
                    <a:pt x="4175477" y="9416855"/>
                  </a:cubicBezTo>
                  <a:cubicBezTo>
                    <a:pt x="4179290" y="9660909"/>
                    <a:pt x="4179267" y="9677760"/>
                    <a:pt x="4182421" y="9776276"/>
                  </a:cubicBezTo>
                  <a:cubicBezTo>
                    <a:pt x="4185058" y="9860365"/>
                    <a:pt x="4258883" y="9853022"/>
                    <a:pt x="3809930" y="9847256"/>
                  </a:cubicBezTo>
                  <a:cubicBezTo>
                    <a:pt x="3807717" y="9339120"/>
                    <a:pt x="3771040" y="9418973"/>
                    <a:pt x="3909768" y="9418973"/>
                  </a:cubicBezTo>
                  <a:close/>
                  <a:moveTo>
                    <a:pt x="3818899" y="10257136"/>
                  </a:moveTo>
                  <a:cubicBezTo>
                    <a:pt x="3811743" y="9798445"/>
                    <a:pt x="3776525" y="9869661"/>
                    <a:pt x="3909768" y="9869661"/>
                  </a:cubicBezTo>
                  <a:cubicBezTo>
                    <a:pt x="4048966" y="9869661"/>
                    <a:pt x="4049037" y="9868202"/>
                    <a:pt x="4184964" y="9868155"/>
                  </a:cubicBezTo>
                  <a:cubicBezTo>
                    <a:pt x="4186870" y="9952974"/>
                    <a:pt x="4187812" y="10053796"/>
                    <a:pt x="4191532" y="10294862"/>
                  </a:cubicBezTo>
                  <a:cubicBezTo>
                    <a:pt x="3760281" y="10294838"/>
                    <a:pt x="3819676" y="10307335"/>
                    <a:pt x="3818899" y="10257136"/>
                  </a:cubicBezTo>
                  <a:close/>
                  <a:moveTo>
                    <a:pt x="4192191" y="10743220"/>
                  </a:moveTo>
                  <a:cubicBezTo>
                    <a:pt x="4011748" y="10743220"/>
                    <a:pt x="3825326" y="10754752"/>
                    <a:pt x="3825349" y="10739808"/>
                  </a:cubicBezTo>
                  <a:cubicBezTo>
                    <a:pt x="3826385" y="10241697"/>
                    <a:pt x="3782763" y="10316419"/>
                    <a:pt x="3909768" y="10316419"/>
                  </a:cubicBezTo>
                  <a:cubicBezTo>
                    <a:pt x="4032040" y="10316419"/>
                    <a:pt x="4058713" y="10316702"/>
                    <a:pt x="4191885" y="10316702"/>
                  </a:cubicBezTo>
                  <a:cubicBezTo>
                    <a:pt x="4198806" y="10779298"/>
                    <a:pt x="4199653" y="10743220"/>
                    <a:pt x="4192191" y="10743220"/>
                  </a:cubicBezTo>
                  <a:close/>
                  <a:moveTo>
                    <a:pt x="4194757" y="9416831"/>
                  </a:moveTo>
                  <a:cubicBezTo>
                    <a:pt x="4333438" y="9416879"/>
                    <a:pt x="4333909" y="9419867"/>
                    <a:pt x="4474614" y="9419867"/>
                  </a:cubicBezTo>
                  <a:cubicBezTo>
                    <a:pt x="4604231" y="9419867"/>
                    <a:pt x="4559103" y="9358442"/>
                    <a:pt x="4575464" y="9775829"/>
                  </a:cubicBezTo>
                  <a:cubicBezTo>
                    <a:pt x="4578878" y="9862813"/>
                    <a:pt x="4648960" y="9845844"/>
                    <a:pt x="4203797" y="9846268"/>
                  </a:cubicBezTo>
                  <a:cubicBezTo>
                    <a:pt x="4199606" y="9678843"/>
                    <a:pt x="4201443" y="9844950"/>
                    <a:pt x="4194757" y="9416831"/>
                  </a:cubicBezTo>
                  <a:close/>
                  <a:moveTo>
                    <a:pt x="4210247" y="10257182"/>
                  </a:moveTo>
                  <a:cubicBezTo>
                    <a:pt x="4207775" y="10098771"/>
                    <a:pt x="4208058" y="10096112"/>
                    <a:pt x="4205562" y="9935888"/>
                  </a:cubicBezTo>
                  <a:cubicBezTo>
                    <a:pt x="4204244" y="9852458"/>
                    <a:pt x="4130372" y="9863825"/>
                    <a:pt x="4578454" y="9866202"/>
                  </a:cubicBezTo>
                  <a:cubicBezTo>
                    <a:pt x="4580761" y="9958622"/>
                    <a:pt x="4581043" y="10047512"/>
                    <a:pt x="4584645" y="10295214"/>
                  </a:cubicBezTo>
                  <a:cubicBezTo>
                    <a:pt x="4147957" y="10302911"/>
                    <a:pt x="4210953" y="10301051"/>
                    <a:pt x="4210247" y="10257182"/>
                  </a:cubicBezTo>
                  <a:close/>
                  <a:moveTo>
                    <a:pt x="4216438" y="10743220"/>
                  </a:moveTo>
                  <a:cubicBezTo>
                    <a:pt x="4216438" y="10666120"/>
                    <a:pt x="4212342" y="10394131"/>
                    <a:pt x="4211165" y="10316702"/>
                  </a:cubicBezTo>
                  <a:cubicBezTo>
                    <a:pt x="4325246" y="10316796"/>
                    <a:pt x="4463762" y="10319173"/>
                    <a:pt x="4584928" y="10317078"/>
                  </a:cubicBezTo>
                  <a:cubicBezTo>
                    <a:pt x="4586905" y="10460640"/>
                    <a:pt x="4586458" y="10520771"/>
                    <a:pt x="4591001" y="10740020"/>
                  </a:cubicBezTo>
                  <a:cubicBezTo>
                    <a:pt x="4591213" y="10748915"/>
                    <a:pt x="4621040" y="10743808"/>
                    <a:pt x="4216438" y="10743220"/>
                  </a:cubicBezTo>
                  <a:close/>
                  <a:moveTo>
                    <a:pt x="4594697" y="9774888"/>
                  </a:moveTo>
                  <a:cubicBezTo>
                    <a:pt x="4578548" y="9363832"/>
                    <a:pt x="4586576" y="9419585"/>
                    <a:pt x="4615767" y="9419350"/>
                  </a:cubicBezTo>
                  <a:cubicBezTo>
                    <a:pt x="5018014" y="9416643"/>
                    <a:pt x="4963681" y="9404758"/>
                    <a:pt x="4964034" y="9454063"/>
                  </a:cubicBezTo>
                  <a:cubicBezTo>
                    <a:pt x="4964834" y="9564558"/>
                    <a:pt x="4965517" y="9591765"/>
                    <a:pt x="4969590" y="9847727"/>
                  </a:cubicBezTo>
                  <a:cubicBezTo>
                    <a:pt x="4532643" y="9843350"/>
                    <a:pt x="4598346" y="9867802"/>
                    <a:pt x="4594697" y="9774888"/>
                  </a:cubicBezTo>
                  <a:close/>
                  <a:moveTo>
                    <a:pt x="4603337" y="10257136"/>
                  </a:moveTo>
                  <a:cubicBezTo>
                    <a:pt x="4596463" y="9818097"/>
                    <a:pt x="4591825" y="9866273"/>
                    <a:pt x="4615649" y="9866437"/>
                  </a:cubicBezTo>
                  <a:cubicBezTo>
                    <a:pt x="5037012" y="9869261"/>
                    <a:pt x="4969637" y="9851092"/>
                    <a:pt x="4971002" y="9936265"/>
                  </a:cubicBezTo>
                  <a:cubicBezTo>
                    <a:pt x="4973498" y="10095500"/>
                    <a:pt x="4971638" y="10092464"/>
                    <a:pt x="4974227" y="10257560"/>
                  </a:cubicBezTo>
                  <a:cubicBezTo>
                    <a:pt x="4974981" y="10305147"/>
                    <a:pt x="5014930" y="10293238"/>
                    <a:pt x="4756802" y="10293190"/>
                  </a:cubicBezTo>
                  <a:cubicBezTo>
                    <a:pt x="4574734" y="10293190"/>
                    <a:pt x="4604137" y="10307900"/>
                    <a:pt x="4603337" y="10257136"/>
                  </a:cubicBezTo>
                  <a:close/>
                  <a:moveTo>
                    <a:pt x="4610329" y="10739502"/>
                  </a:moveTo>
                  <a:cubicBezTo>
                    <a:pt x="4600465" y="10265420"/>
                    <a:pt x="4602207" y="10316772"/>
                    <a:pt x="4615861" y="10316513"/>
                  </a:cubicBezTo>
                  <a:cubicBezTo>
                    <a:pt x="4713651" y="10314537"/>
                    <a:pt x="4730765" y="10315031"/>
                    <a:pt x="4975146" y="10315078"/>
                  </a:cubicBezTo>
                  <a:cubicBezTo>
                    <a:pt x="4975193" y="10317737"/>
                    <a:pt x="4980348" y="10630654"/>
                    <a:pt x="4982796" y="10743902"/>
                  </a:cubicBezTo>
                  <a:cubicBezTo>
                    <a:pt x="4625324" y="10745314"/>
                    <a:pt x="4610588" y="10750892"/>
                    <a:pt x="4610329" y="10739502"/>
                  </a:cubicBezTo>
                  <a:close/>
                  <a:moveTo>
                    <a:pt x="4981478" y="9293086"/>
                  </a:moveTo>
                  <a:cubicBezTo>
                    <a:pt x="4975381" y="8903000"/>
                    <a:pt x="4949227" y="8967885"/>
                    <a:pt x="5039130" y="8967885"/>
                  </a:cubicBezTo>
                  <a:cubicBezTo>
                    <a:pt x="5040896" y="8967885"/>
                    <a:pt x="5347708" y="8968026"/>
                    <a:pt x="5347778" y="8972168"/>
                  </a:cubicBezTo>
                  <a:cubicBezTo>
                    <a:pt x="5355382" y="9457358"/>
                    <a:pt x="5371578" y="9393556"/>
                    <a:pt x="5321601" y="9393556"/>
                  </a:cubicBezTo>
                  <a:cubicBezTo>
                    <a:pt x="4913397" y="9393556"/>
                    <a:pt x="4983597" y="9428222"/>
                    <a:pt x="4981478" y="9293086"/>
                  </a:cubicBezTo>
                  <a:close/>
                  <a:moveTo>
                    <a:pt x="4983032" y="9417773"/>
                  </a:moveTo>
                  <a:cubicBezTo>
                    <a:pt x="5245986" y="9416996"/>
                    <a:pt x="5199163" y="9414995"/>
                    <a:pt x="5355994" y="9415467"/>
                  </a:cubicBezTo>
                  <a:cubicBezTo>
                    <a:pt x="5356606" y="9484470"/>
                    <a:pt x="5356912" y="9480657"/>
                    <a:pt x="5359619" y="9846550"/>
                  </a:cubicBezTo>
                  <a:cubicBezTo>
                    <a:pt x="5178659" y="9846504"/>
                    <a:pt x="5113685" y="9848762"/>
                    <a:pt x="4988870" y="9847892"/>
                  </a:cubicBezTo>
                  <a:cubicBezTo>
                    <a:pt x="4982891" y="9471502"/>
                    <a:pt x="4984303" y="9566064"/>
                    <a:pt x="4983032" y="9417773"/>
                  </a:cubicBezTo>
                  <a:close/>
                  <a:moveTo>
                    <a:pt x="4993508" y="10257182"/>
                  </a:moveTo>
                  <a:cubicBezTo>
                    <a:pt x="4986446" y="9806330"/>
                    <a:pt x="4977735" y="9869897"/>
                    <a:pt x="5039130" y="9869897"/>
                  </a:cubicBezTo>
                  <a:cubicBezTo>
                    <a:pt x="5418260" y="9869897"/>
                    <a:pt x="5359337" y="9847750"/>
                    <a:pt x="5360702" y="9936311"/>
                  </a:cubicBezTo>
                  <a:cubicBezTo>
                    <a:pt x="5367200" y="10351839"/>
                    <a:pt x="5389517" y="10295332"/>
                    <a:pt x="5321577" y="10295332"/>
                  </a:cubicBezTo>
                  <a:cubicBezTo>
                    <a:pt x="4941317" y="10295332"/>
                    <a:pt x="4994238" y="10301593"/>
                    <a:pt x="4993508" y="10257182"/>
                  </a:cubicBezTo>
                  <a:close/>
                  <a:moveTo>
                    <a:pt x="5321577" y="10746162"/>
                  </a:moveTo>
                  <a:cubicBezTo>
                    <a:pt x="4964976" y="10746162"/>
                    <a:pt x="5002124" y="10744208"/>
                    <a:pt x="5002006" y="10738325"/>
                  </a:cubicBezTo>
                  <a:cubicBezTo>
                    <a:pt x="4990636" y="10247416"/>
                    <a:pt x="4980866" y="10315078"/>
                    <a:pt x="5039130" y="10315078"/>
                  </a:cubicBezTo>
                  <a:cubicBezTo>
                    <a:pt x="5180165" y="10315078"/>
                    <a:pt x="5180236" y="10317173"/>
                    <a:pt x="5321577" y="10317173"/>
                  </a:cubicBezTo>
                  <a:cubicBezTo>
                    <a:pt x="5381442" y="10317173"/>
                    <a:pt x="5369554" y="10297262"/>
                    <a:pt x="5370166" y="10418207"/>
                  </a:cubicBezTo>
                  <a:cubicBezTo>
                    <a:pt x="5371790" y="10809423"/>
                    <a:pt x="5399734" y="10746162"/>
                    <a:pt x="5321577" y="10746162"/>
                  </a:cubicBezTo>
                  <a:close/>
                  <a:moveTo>
                    <a:pt x="5373744" y="9293086"/>
                  </a:moveTo>
                  <a:cubicBezTo>
                    <a:pt x="5371225" y="9132274"/>
                    <a:pt x="5369554" y="9132015"/>
                    <a:pt x="5367035" y="8971791"/>
                  </a:cubicBezTo>
                  <a:cubicBezTo>
                    <a:pt x="5366988" y="8969556"/>
                    <a:pt x="5541922" y="8965225"/>
                    <a:pt x="5738373" y="8967861"/>
                  </a:cubicBezTo>
                  <a:cubicBezTo>
                    <a:pt x="5738396" y="8969791"/>
                    <a:pt x="5744353" y="9339073"/>
                    <a:pt x="5745529" y="9395415"/>
                  </a:cubicBezTo>
                  <a:cubicBezTo>
                    <a:pt x="5298318" y="9395580"/>
                    <a:pt x="5375792" y="9420409"/>
                    <a:pt x="5373744" y="9293086"/>
                  </a:cubicBezTo>
                  <a:close/>
                  <a:moveTo>
                    <a:pt x="5462683" y="9416361"/>
                  </a:moveTo>
                  <a:cubicBezTo>
                    <a:pt x="5545759" y="9417467"/>
                    <a:pt x="5565698" y="9417325"/>
                    <a:pt x="5746000" y="9417255"/>
                  </a:cubicBezTo>
                  <a:cubicBezTo>
                    <a:pt x="5756640" y="9892443"/>
                    <a:pt x="5756146" y="9845915"/>
                    <a:pt x="5745176" y="9846009"/>
                  </a:cubicBezTo>
                  <a:cubicBezTo>
                    <a:pt x="5639335" y="9846856"/>
                    <a:pt x="5633073" y="9846644"/>
                    <a:pt x="5378923" y="9846550"/>
                  </a:cubicBezTo>
                  <a:cubicBezTo>
                    <a:pt x="5375392" y="9340885"/>
                    <a:pt x="5348626" y="9414807"/>
                    <a:pt x="5462683" y="9416361"/>
                  </a:cubicBezTo>
                  <a:close/>
                  <a:moveTo>
                    <a:pt x="5387822" y="10257136"/>
                  </a:moveTo>
                  <a:cubicBezTo>
                    <a:pt x="5385279" y="10094276"/>
                    <a:pt x="5382478" y="10095241"/>
                    <a:pt x="5379983" y="9935935"/>
                  </a:cubicBezTo>
                  <a:cubicBezTo>
                    <a:pt x="5378476" y="9839608"/>
                    <a:pt x="5317057" y="9871238"/>
                    <a:pt x="5753816" y="9867849"/>
                  </a:cubicBezTo>
                  <a:cubicBezTo>
                    <a:pt x="5757488" y="10111339"/>
                    <a:pt x="5756523" y="10150782"/>
                    <a:pt x="5759277" y="10297498"/>
                  </a:cubicBezTo>
                  <a:cubicBezTo>
                    <a:pt x="5328333" y="10297686"/>
                    <a:pt x="5388599" y="10307641"/>
                    <a:pt x="5387822" y="10257136"/>
                  </a:cubicBezTo>
                  <a:close/>
                  <a:moveTo>
                    <a:pt x="5745317" y="10745550"/>
                  </a:moveTo>
                  <a:cubicBezTo>
                    <a:pt x="5362492" y="10743479"/>
                    <a:pt x="5394460" y="10751081"/>
                    <a:pt x="5394202" y="10739572"/>
                  </a:cubicBezTo>
                  <a:cubicBezTo>
                    <a:pt x="5382643" y="10234754"/>
                    <a:pt x="5371320" y="10316867"/>
                    <a:pt x="5462706" y="10318326"/>
                  </a:cubicBezTo>
                  <a:cubicBezTo>
                    <a:pt x="5544135" y="10319644"/>
                    <a:pt x="5566264" y="10319432"/>
                    <a:pt x="5759748" y="10319338"/>
                  </a:cubicBezTo>
                  <a:cubicBezTo>
                    <a:pt x="5769871" y="10795325"/>
                    <a:pt x="5779381" y="10745714"/>
                    <a:pt x="5745317" y="10745550"/>
                  </a:cubicBezTo>
                  <a:close/>
                  <a:moveTo>
                    <a:pt x="5765304" y="9417231"/>
                  </a:moveTo>
                  <a:cubicBezTo>
                    <a:pt x="6195306" y="9417043"/>
                    <a:pt x="6138455" y="9402193"/>
                    <a:pt x="6139702" y="9454299"/>
                  </a:cubicBezTo>
                  <a:cubicBezTo>
                    <a:pt x="6142880" y="9592494"/>
                    <a:pt x="6142504" y="9610851"/>
                    <a:pt x="6145611" y="9773264"/>
                  </a:cubicBezTo>
                  <a:cubicBezTo>
                    <a:pt x="6147495" y="9870297"/>
                    <a:pt x="6213033" y="9842620"/>
                    <a:pt x="5772766" y="9845774"/>
                  </a:cubicBezTo>
                  <a:cubicBezTo>
                    <a:pt x="5767564" y="9501203"/>
                    <a:pt x="5768811" y="9575737"/>
                    <a:pt x="5765304" y="9417231"/>
                  </a:cubicBezTo>
                  <a:close/>
                  <a:moveTo>
                    <a:pt x="5774132" y="9935935"/>
                  </a:moveTo>
                  <a:cubicBezTo>
                    <a:pt x="5772766" y="9846126"/>
                    <a:pt x="5705933" y="9866955"/>
                    <a:pt x="6147329" y="9866696"/>
                  </a:cubicBezTo>
                  <a:cubicBezTo>
                    <a:pt x="6147683" y="9886865"/>
                    <a:pt x="6153497" y="10243933"/>
                    <a:pt x="6153709" y="10257536"/>
                  </a:cubicBezTo>
                  <a:cubicBezTo>
                    <a:pt x="6154415" y="10302205"/>
                    <a:pt x="6215552" y="10297262"/>
                    <a:pt x="5778581" y="10297498"/>
                  </a:cubicBezTo>
                  <a:cubicBezTo>
                    <a:pt x="5775944" y="10162103"/>
                    <a:pt x="5776439" y="10083826"/>
                    <a:pt x="5774132" y="9935935"/>
                  </a:cubicBezTo>
                  <a:close/>
                  <a:moveTo>
                    <a:pt x="5787739" y="10745762"/>
                  </a:moveTo>
                  <a:cubicBezTo>
                    <a:pt x="5784420" y="10419995"/>
                    <a:pt x="5782277" y="10469583"/>
                    <a:pt x="5779005" y="10319314"/>
                  </a:cubicBezTo>
                  <a:cubicBezTo>
                    <a:pt x="6013568" y="10319196"/>
                    <a:pt x="6058085" y="10315243"/>
                    <a:pt x="6154533" y="10315007"/>
                  </a:cubicBezTo>
                  <a:cubicBezTo>
                    <a:pt x="6156463" y="10463605"/>
                    <a:pt x="6152673" y="10205783"/>
                    <a:pt x="6159782" y="10742678"/>
                  </a:cubicBezTo>
                  <a:cubicBezTo>
                    <a:pt x="6159782" y="10744373"/>
                    <a:pt x="5887624" y="10746232"/>
                    <a:pt x="5787739" y="10745762"/>
                  </a:cubicBezTo>
                  <a:close/>
                  <a:moveTo>
                    <a:pt x="6168988" y="9417067"/>
                  </a:moveTo>
                  <a:cubicBezTo>
                    <a:pt x="6585501" y="9417067"/>
                    <a:pt x="6530273" y="9398592"/>
                    <a:pt x="6530955" y="9454110"/>
                  </a:cubicBezTo>
                  <a:cubicBezTo>
                    <a:pt x="6536747" y="9917531"/>
                    <a:pt x="6566903" y="9846762"/>
                    <a:pt x="6451410" y="9846762"/>
                  </a:cubicBezTo>
                  <a:cubicBezTo>
                    <a:pt x="6315319" y="9846762"/>
                    <a:pt x="6310658" y="9844809"/>
                    <a:pt x="6168988" y="9844809"/>
                  </a:cubicBezTo>
                  <a:cubicBezTo>
                    <a:pt x="6165668" y="9844809"/>
                    <a:pt x="6151214" y="9417091"/>
                    <a:pt x="6168988" y="9417067"/>
                  </a:cubicBezTo>
                  <a:close/>
                  <a:moveTo>
                    <a:pt x="6172965" y="10257136"/>
                  </a:moveTo>
                  <a:cubicBezTo>
                    <a:pt x="6164962" y="9766344"/>
                    <a:pt x="6167128" y="9896161"/>
                    <a:pt x="6166610" y="9866673"/>
                  </a:cubicBezTo>
                  <a:cubicBezTo>
                    <a:pt x="6323135" y="9866673"/>
                    <a:pt x="6304278" y="9869191"/>
                    <a:pt x="6539219" y="9868508"/>
                  </a:cubicBezTo>
                  <a:cubicBezTo>
                    <a:pt x="6539266" y="9870344"/>
                    <a:pt x="6546352" y="10254076"/>
                    <a:pt x="6546940" y="10297074"/>
                  </a:cubicBezTo>
                  <a:cubicBezTo>
                    <a:pt x="6433166" y="10298604"/>
                    <a:pt x="6361930" y="10297050"/>
                    <a:pt x="6310423" y="10295356"/>
                  </a:cubicBezTo>
                  <a:cubicBezTo>
                    <a:pt x="6148624" y="10290296"/>
                    <a:pt x="6173743" y="10307076"/>
                    <a:pt x="6172965" y="10257136"/>
                  </a:cubicBezTo>
                  <a:close/>
                  <a:moveTo>
                    <a:pt x="6179110" y="10743502"/>
                  </a:moveTo>
                  <a:cubicBezTo>
                    <a:pt x="6173884" y="10384623"/>
                    <a:pt x="6175273" y="10425079"/>
                    <a:pt x="6173813" y="10315007"/>
                  </a:cubicBezTo>
                  <a:cubicBezTo>
                    <a:pt x="6309881" y="10315125"/>
                    <a:pt x="6310752" y="10319502"/>
                    <a:pt x="6451410" y="10319502"/>
                  </a:cubicBezTo>
                  <a:cubicBezTo>
                    <a:pt x="6578909" y="10319502"/>
                    <a:pt x="6544704" y="10238167"/>
                    <a:pt x="6552355" y="10744468"/>
                  </a:cubicBezTo>
                  <a:cubicBezTo>
                    <a:pt x="6292555" y="10744538"/>
                    <a:pt x="6318215" y="10743550"/>
                    <a:pt x="6179110" y="10743502"/>
                  </a:cubicBezTo>
                  <a:close/>
                  <a:moveTo>
                    <a:pt x="6556145" y="9775052"/>
                  </a:moveTo>
                  <a:cubicBezTo>
                    <a:pt x="6543927" y="9357806"/>
                    <a:pt x="6539289" y="9415749"/>
                    <a:pt x="6592563" y="9416455"/>
                  </a:cubicBezTo>
                  <a:cubicBezTo>
                    <a:pt x="6700076" y="9418055"/>
                    <a:pt x="6733127" y="9416973"/>
                    <a:pt x="6875386" y="9417937"/>
                  </a:cubicBezTo>
                  <a:cubicBezTo>
                    <a:pt x="6943938" y="9418408"/>
                    <a:pt x="6925035" y="9351947"/>
                    <a:pt x="6929954" y="9846809"/>
                  </a:cubicBezTo>
                  <a:cubicBezTo>
                    <a:pt x="6494537" y="9845138"/>
                    <a:pt x="6558947" y="9871568"/>
                    <a:pt x="6556145" y="9775052"/>
                  </a:cubicBezTo>
                  <a:close/>
                  <a:moveTo>
                    <a:pt x="6565655" y="10257136"/>
                  </a:moveTo>
                  <a:cubicBezTo>
                    <a:pt x="6558640" y="9809248"/>
                    <a:pt x="6544327" y="9868555"/>
                    <a:pt x="6592728" y="9868296"/>
                  </a:cubicBezTo>
                  <a:cubicBezTo>
                    <a:pt x="6994198" y="9866696"/>
                    <a:pt x="6929814" y="9852152"/>
                    <a:pt x="6931155" y="9936311"/>
                  </a:cubicBezTo>
                  <a:cubicBezTo>
                    <a:pt x="6937747" y="10356805"/>
                    <a:pt x="6958463" y="10294414"/>
                    <a:pt x="6875386" y="10294744"/>
                  </a:cubicBezTo>
                  <a:cubicBezTo>
                    <a:pt x="6511746" y="10295732"/>
                    <a:pt x="6566456" y="10309029"/>
                    <a:pt x="6565655" y="10257136"/>
                  </a:cubicBezTo>
                  <a:close/>
                  <a:moveTo>
                    <a:pt x="6944009" y="10739737"/>
                  </a:moveTo>
                  <a:cubicBezTo>
                    <a:pt x="6944009" y="10745126"/>
                    <a:pt x="6975648" y="10744302"/>
                    <a:pt x="6571635" y="10744444"/>
                  </a:cubicBezTo>
                  <a:cubicBezTo>
                    <a:pt x="6564384" y="10264784"/>
                    <a:pt x="6557204" y="10318820"/>
                    <a:pt x="6592846" y="10318161"/>
                  </a:cubicBezTo>
                  <a:cubicBezTo>
                    <a:pt x="6699487" y="10316161"/>
                    <a:pt x="6724581" y="10317196"/>
                    <a:pt x="6875457" y="10316584"/>
                  </a:cubicBezTo>
                  <a:cubicBezTo>
                    <a:pt x="6951871" y="10316396"/>
                    <a:pt x="6945562" y="10247416"/>
                    <a:pt x="6944009" y="10739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31" name="Google Shape;31;p2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47" name="Google Shape;47;p2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2473050" y="2087400"/>
            <a:ext cx="4197900" cy="9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809177" y="514348"/>
            <a:ext cx="7521324" cy="5284869"/>
            <a:chOff x="1618353" y="1028695"/>
            <a:chExt cx="15042648" cy="10569738"/>
          </a:xfrm>
        </p:grpSpPr>
        <p:sp>
          <p:nvSpPr>
            <p:cNvPr id="65" name="Google Shape;65;p3"/>
            <p:cNvSpPr/>
            <p:nvPr/>
          </p:nvSpPr>
          <p:spPr>
            <a:xfrm>
              <a:off x="1618353" y="1028695"/>
              <a:ext cx="15042648" cy="10569738"/>
            </a:xfrm>
            <a:custGeom>
              <a:avLst/>
              <a:gdLst/>
              <a:ahLst/>
              <a:cxnLst/>
              <a:rect l="l" t="t" r="r" b="b"/>
              <a:pathLst>
                <a:path w="15042648" h="10569738" extrusionOk="0">
                  <a:moveTo>
                    <a:pt x="14763967" y="3979"/>
                  </a:moveTo>
                  <a:cubicBezTo>
                    <a:pt x="15168914" y="2891270"/>
                    <a:pt x="14420239" y="3341392"/>
                    <a:pt x="15042648" y="10071920"/>
                  </a:cubicBezTo>
                  <a:cubicBezTo>
                    <a:pt x="14489344" y="10169902"/>
                    <a:pt x="13910588" y="10086887"/>
                    <a:pt x="13343204" y="10086887"/>
                  </a:cubicBezTo>
                  <a:cubicBezTo>
                    <a:pt x="12243573" y="10086887"/>
                    <a:pt x="9037921" y="10504476"/>
                    <a:pt x="6247598" y="10504476"/>
                  </a:cubicBezTo>
                  <a:cubicBezTo>
                    <a:pt x="4264252" y="10504476"/>
                    <a:pt x="2278707" y="10390217"/>
                    <a:pt x="293796" y="10536609"/>
                  </a:cubicBezTo>
                  <a:cubicBezTo>
                    <a:pt x="214819" y="10841862"/>
                    <a:pt x="0" y="9026659"/>
                    <a:pt x="0" y="5549113"/>
                  </a:cubicBezTo>
                  <a:cubicBezTo>
                    <a:pt x="0" y="4433563"/>
                    <a:pt x="31350" y="2736592"/>
                    <a:pt x="31350" y="2165467"/>
                  </a:cubicBezTo>
                  <a:cubicBezTo>
                    <a:pt x="31350" y="1905938"/>
                    <a:pt x="-24839" y="286360"/>
                    <a:pt x="53652" y="188252"/>
                  </a:cubicBezTo>
                  <a:cubicBezTo>
                    <a:pt x="1189073" y="216388"/>
                    <a:pt x="2213724" y="41628"/>
                    <a:pt x="3475644" y="41628"/>
                  </a:cubicBezTo>
                  <a:cubicBezTo>
                    <a:pt x="5616225" y="41628"/>
                    <a:pt x="7757695" y="160305"/>
                    <a:pt x="9900665" y="160305"/>
                  </a:cubicBezTo>
                  <a:cubicBezTo>
                    <a:pt x="12104813" y="160284"/>
                    <a:pt x="13143226" y="-29590"/>
                    <a:pt x="14763967" y="3979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19765" y="1656458"/>
              <a:ext cx="13638796" cy="8998896"/>
            </a:xfrm>
            <a:custGeom>
              <a:avLst/>
              <a:gdLst/>
              <a:ahLst/>
              <a:cxnLst/>
              <a:rect l="l" t="t" r="r" b="b"/>
              <a:pathLst>
                <a:path w="13638796" h="8998896" extrusionOk="0">
                  <a:moveTo>
                    <a:pt x="5537666" y="8998897"/>
                  </a:moveTo>
                  <a:cubicBezTo>
                    <a:pt x="4293736" y="8998897"/>
                    <a:pt x="3019702" y="8954631"/>
                    <a:pt x="1752540" y="8954631"/>
                  </a:cubicBezTo>
                  <a:cubicBezTo>
                    <a:pt x="170463" y="8954631"/>
                    <a:pt x="128480" y="9035129"/>
                    <a:pt x="118523" y="8898357"/>
                  </a:cubicBezTo>
                  <a:cubicBezTo>
                    <a:pt x="-79109" y="6188068"/>
                    <a:pt x="30097" y="2490100"/>
                    <a:pt x="30097" y="1277308"/>
                  </a:cubicBezTo>
                  <a:cubicBezTo>
                    <a:pt x="30097" y="325779"/>
                    <a:pt x="-47358" y="180720"/>
                    <a:pt x="97786" y="173427"/>
                  </a:cubicBezTo>
                  <a:cubicBezTo>
                    <a:pt x="2099291" y="72993"/>
                    <a:pt x="1309880" y="-29533"/>
                    <a:pt x="5968255" y="99544"/>
                  </a:cubicBezTo>
                  <a:cubicBezTo>
                    <a:pt x="12748716" y="287389"/>
                    <a:pt x="13527175" y="-187974"/>
                    <a:pt x="13542333" y="88996"/>
                  </a:cubicBezTo>
                  <a:cubicBezTo>
                    <a:pt x="13682191" y="2646088"/>
                    <a:pt x="13216109" y="3469406"/>
                    <a:pt x="13638475" y="8484003"/>
                  </a:cubicBezTo>
                  <a:cubicBezTo>
                    <a:pt x="13642914" y="8536661"/>
                    <a:pt x="13600953" y="8584119"/>
                    <a:pt x="13543538" y="8581498"/>
                  </a:cubicBezTo>
                  <a:cubicBezTo>
                    <a:pt x="11775963" y="8500682"/>
                    <a:pt x="8795383" y="8998897"/>
                    <a:pt x="5537666" y="8998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881327" y="1299137"/>
              <a:ext cx="14416986" cy="10018306"/>
            </a:xfrm>
            <a:custGeom>
              <a:avLst/>
              <a:gdLst/>
              <a:ahLst/>
              <a:cxnLst/>
              <a:rect l="l" t="t" r="r" b="b"/>
              <a:pathLst>
                <a:path w="14416986" h="10018306" extrusionOk="0">
                  <a:moveTo>
                    <a:pt x="796556" y="10018306"/>
                  </a:moveTo>
                  <a:cubicBezTo>
                    <a:pt x="698025" y="10018306"/>
                    <a:pt x="613193" y="10016996"/>
                    <a:pt x="539987" y="10014247"/>
                  </a:cubicBezTo>
                  <a:cubicBezTo>
                    <a:pt x="200233" y="10001458"/>
                    <a:pt x="94663" y="9959306"/>
                    <a:pt x="88067" y="9833822"/>
                  </a:cubicBezTo>
                  <a:cubicBezTo>
                    <a:pt x="30653" y="8738904"/>
                    <a:pt x="444" y="7818788"/>
                    <a:pt x="39595" y="6887151"/>
                  </a:cubicBezTo>
                  <a:cubicBezTo>
                    <a:pt x="163599" y="3935258"/>
                    <a:pt x="74327" y="2206262"/>
                    <a:pt x="26361" y="1277373"/>
                  </a:cubicBezTo>
                  <a:cubicBezTo>
                    <a:pt x="-7293" y="625749"/>
                    <a:pt x="-21203" y="356052"/>
                    <a:pt x="62298" y="272192"/>
                  </a:cubicBezTo>
                  <a:cubicBezTo>
                    <a:pt x="82550" y="251877"/>
                    <a:pt x="109165" y="242322"/>
                    <a:pt x="141275" y="243865"/>
                  </a:cubicBezTo>
                  <a:cubicBezTo>
                    <a:pt x="1079529" y="288638"/>
                    <a:pt x="2351363" y="225283"/>
                    <a:pt x="3824044" y="151929"/>
                  </a:cubicBezTo>
                  <a:cubicBezTo>
                    <a:pt x="5254065" y="80710"/>
                    <a:pt x="6874869" y="0"/>
                    <a:pt x="8561227" y="0"/>
                  </a:cubicBezTo>
                  <a:cubicBezTo>
                    <a:pt x="9213696" y="0"/>
                    <a:pt x="9886460" y="24141"/>
                    <a:pt x="10537069" y="47479"/>
                  </a:cubicBezTo>
                  <a:cubicBezTo>
                    <a:pt x="11196450" y="71134"/>
                    <a:pt x="11878304" y="95593"/>
                    <a:pt x="12548488" y="95593"/>
                  </a:cubicBezTo>
                  <a:cubicBezTo>
                    <a:pt x="13252348" y="95593"/>
                    <a:pt x="13670402" y="75447"/>
                    <a:pt x="13920185" y="63397"/>
                  </a:cubicBezTo>
                  <a:cubicBezTo>
                    <a:pt x="14267231" y="46655"/>
                    <a:pt x="14303507" y="44900"/>
                    <a:pt x="14310758" y="148695"/>
                  </a:cubicBezTo>
                  <a:cubicBezTo>
                    <a:pt x="14468247" y="2401717"/>
                    <a:pt x="14413919" y="5020812"/>
                    <a:pt x="14377981" y="6753930"/>
                  </a:cubicBezTo>
                  <a:cubicBezTo>
                    <a:pt x="14366756" y="7295903"/>
                    <a:pt x="14357033" y="7763953"/>
                    <a:pt x="14357033" y="8087174"/>
                  </a:cubicBezTo>
                  <a:cubicBezTo>
                    <a:pt x="14357033" y="8478487"/>
                    <a:pt x="14371640" y="8754082"/>
                    <a:pt x="14381300" y="8936452"/>
                  </a:cubicBezTo>
                  <a:cubicBezTo>
                    <a:pt x="14389714" y="9095020"/>
                    <a:pt x="14394787" y="9190717"/>
                    <a:pt x="14385613" y="9251071"/>
                  </a:cubicBezTo>
                  <a:cubicBezTo>
                    <a:pt x="14375699" y="9316434"/>
                    <a:pt x="14347837" y="9344338"/>
                    <a:pt x="14289470" y="9347382"/>
                  </a:cubicBezTo>
                  <a:cubicBezTo>
                    <a:pt x="13499722" y="9388709"/>
                    <a:pt x="13044758" y="9451156"/>
                    <a:pt x="12563074" y="9517259"/>
                  </a:cubicBezTo>
                  <a:cubicBezTo>
                    <a:pt x="11758063" y="9627733"/>
                    <a:pt x="10845642" y="9752943"/>
                    <a:pt x="8107490" y="9814184"/>
                  </a:cubicBezTo>
                  <a:cubicBezTo>
                    <a:pt x="5605530" y="9870140"/>
                    <a:pt x="3854527" y="9928759"/>
                    <a:pt x="2695873" y="9967551"/>
                  </a:cubicBezTo>
                  <a:cubicBezTo>
                    <a:pt x="1773537" y="9998457"/>
                    <a:pt x="1180914" y="10018306"/>
                    <a:pt x="796556" y="10018306"/>
                  </a:cubicBezTo>
                  <a:close/>
                  <a:moveTo>
                    <a:pt x="134468" y="278914"/>
                  </a:moveTo>
                  <a:cubicBezTo>
                    <a:pt x="114619" y="278914"/>
                    <a:pt x="99525" y="284727"/>
                    <a:pt x="87264" y="297052"/>
                  </a:cubicBezTo>
                  <a:cubicBezTo>
                    <a:pt x="14777" y="369835"/>
                    <a:pt x="30420" y="672510"/>
                    <a:pt x="61558" y="1275555"/>
                  </a:cubicBezTo>
                  <a:cubicBezTo>
                    <a:pt x="109566" y="2205015"/>
                    <a:pt x="198902" y="3935068"/>
                    <a:pt x="74813" y="6888610"/>
                  </a:cubicBezTo>
                  <a:cubicBezTo>
                    <a:pt x="35726" y="7818851"/>
                    <a:pt x="65913" y="8738037"/>
                    <a:pt x="123286" y="9831962"/>
                  </a:cubicBezTo>
                  <a:cubicBezTo>
                    <a:pt x="127958" y="9921128"/>
                    <a:pt x="191714" y="9965880"/>
                    <a:pt x="541340" y="9979029"/>
                  </a:cubicBezTo>
                  <a:cubicBezTo>
                    <a:pt x="898850" y="9992516"/>
                    <a:pt x="1536733" y="9971123"/>
                    <a:pt x="2694753" y="9932353"/>
                  </a:cubicBezTo>
                  <a:cubicBezTo>
                    <a:pt x="3853491" y="9893541"/>
                    <a:pt x="5604599" y="9834921"/>
                    <a:pt x="8106771" y="9778965"/>
                  </a:cubicBezTo>
                  <a:cubicBezTo>
                    <a:pt x="10842914" y="9717767"/>
                    <a:pt x="11754278" y="9592706"/>
                    <a:pt x="12558361" y="9482358"/>
                  </a:cubicBezTo>
                  <a:cubicBezTo>
                    <a:pt x="13040805" y="9416149"/>
                    <a:pt x="13496488" y="9353619"/>
                    <a:pt x="14287695" y="9312206"/>
                  </a:cubicBezTo>
                  <a:cubicBezTo>
                    <a:pt x="14323949" y="9310325"/>
                    <a:pt x="14342658" y="9299882"/>
                    <a:pt x="14350860" y="9245765"/>
                  </a:cubicBezTo>
                  <a:cubicBezTo>
                    <a:pt x="14359484" y="9188963"/>
                    <a:pt x="14354474" y="9094618"/>
                    <a:pt x="14346188" y="8938292"/>
                  </a:cubicBezTo>
                  <a:cubicBezTo>
                    <a:pt x="14336506" y="8755562"/>
                    <a:pt x="14321857" y="8479375"/>
                    <a:pt x="14321857" y="8087133"/>
                  </a:cubicBezTo>
                  <a:cubicBezTo>
                    <a:pt x="14321857" y="7763551"/>
                    <a:pt x="14331559" y="7295333"/>
                    <a:pt x="14342805" y="6753169"/>
                  </a:cubicBezTo>
                  <a:cubicBezTo>
                    <a:pt x="14378743" y="5020685"/>
                    <a:pt x="14433028" y="2402542"/>
                    <a:pt x="14275645" y="151105"/>
                  </a:cubicBezTo>
                  <a:cubicBezTo>
                    <a:pt x="14271058" y="85615"/>
                    <a:pt x="14270804" y="81725"/>
                    <a:pt x="13921897" y="98531"/>
                  </a:cubicBezTo>
                  <a:cubicBezTo>
                    <a:pt x="13671796" y="110581"/>
                    <a:pt x="13253215" y="130769"/>
                    <a:pt x="12548510" y="130769"/>
                  </a:cubicBezTo>
                  <a:cubicBezTo>
                    <a:pt x="11877691" y="130769"/>
                    <a:pt x="11195521" y="106289"/>
                    <a:pt x="10535822" y="82613"/>
                  </a:cubicBezTo>
                  <a:cubicBezTo>
                    <a:pt x="9885530" y="59275"/>
                    <a:pt x="9213084" y="35155"/>
                    <a:pt x="8561248" y="35155"/>
                  </a:cubicBezTo>
                  <a:cubicBezTo>
                    <a:pt x="6875778" y="35155"/>
                    <a:pt x="5255439" y="115865"/>
                    <a:pt x="3825820" y="187042"/>
                  </a:cubicBezTo>
                  <a:cubicBezTo>
                    <a:pt x="2352209" y="260438"/>
                    <a:pt x="1079550" y="323814"/>
                    <a:pt x="139626" y="278977"/>
                  </a:cubicBezTo>
                  <a:cubicBezTo>
                    <a:pt x="137872" y="278956"/>
                    <a:pt x="136138" y="278914"/>
                    <a:pt x="134468" y="278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ctrTitle"/>
          </p:nvPr>
        </p:nvSpPr>
        <p:spPr>
          <a:xfrm>
            <a:off x="2411250" y="1290675"/>
            <a:ext cx="4321500" cy="93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790150" y="2378125"/>
            <a:ext cx="3563700" cy="2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2516315" y="298570"/>
            <a:ext cx="6047560" cy="4249327"/>
            <a:chOff x="5032631" y="597139"/>
            <a:chExt cx="12095120" cy="8498653"/>
          </a:xfrm>
        </p:grpSpPr>
        <p:sp>
          <p:nvSpPr>
            <p:cNvPr id="136" name="Google Shape;136;p5"/>
            <p:cNvSpPr/>
            <p:nvPr/>
          </p:nvSpPr>
          <p:spPr>
            <a:xfrm>
              <a:off x="5032631" y="597139"/>
              <a:ext cx="12095120" cy="8498653"/>
            </a:xfrm>
            <a:custGeom>
              <a:avLst/>
              <a:gdLst/>
              <a:ahLst/>
              <a:cxnLst/>
              <a:rect l="l" t="t" r="r" b="b"/>
              <a:pathLst>
                <a:path w="12095120" h="8498653" extrusionOk="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596605" y="1101895"/>
              <a:ext cx="10966346" cy="7235610"/>
            </a:xfrm>
            <a:custGeom>
              <a:avLst/>
              <a:gdLst/>
              <a:ahLst/>
              <a:cxnLst/>
              <a:rect l="l" t="t" r="r" b="b"/>
              <a:pathLst>
                <a:path w="10966346" h="7235610" extrusionOk="0">
                  <a:moveTo>
                    <a:pt x="4452590" y="7235610"/>
                  </a:moveTo>
                  <a:cubicBezTo>
                    <a:pt x="3452401" y="7235610"/>
                    <a:pt x="2428008" y="7200018"/>
                    <a:pt x="1409139" y="7200018"/>
                  </a:cubicBezTo>
                  <a:cubicBezTo>
                    <a:pt x="137062" y="7200018"/>
                    <a:pt x="103305" y="7264743"/>
                    <a:pt x="95299" y="7154771"/>
                  </a:cubicBezTo>
                  <a:cubicBezTo>
                    <a:pt x="-63608" y="4975548"/>
                    <a:pt x="24200" y="2002178"/>
                    <a:pt x="24200" y="1027026"/>
                  </a:cubicBezTo>
                  <a:cubicBezTo>
                    <a:pt x="24200" y="261944"/>
                    <a:pt x="-38078" y="145309"/>
                    <a:pt x="78625" y="139445"/>
                  </a:cubicBezTo>
                  <a:cubicBezTo>
                    <a:pt x="1687946" y="58690"/>
                    <a:pt x="1053216" y="-23746"/>
                    <a:pt x="4798807" y="80039"/>
                  </a:cubicBezTo>
                  <a:cubicBezTo>
                    <a:pt x="10250672" y="231077"/>
                    <a:pt x="10876596" y="-151141"/>
                    <a:pt x="10888784" y="71557"/>
                  </a:cubicBezTo>
                  <a:cubicBezTo>
                    <a:pt x="11001237" y="2127601"/>
                    <a:pt x="10626482" y="2789594"/>
                    <a:pt x="10966087" y="6821607"/>
                  </a:cubicBezTo>
                  <a:cubicBezTo>
                    <a:pt x="10969657" y="6863948"/>
                    <a:pt x="10935918" y="6902106"/>
                    <a:pt x="10889753" y="6899999"/>
                  </a:cubicBezTo>
                  <a:cubicBezTo>
                    <a:pt x="9468525" y="6835018"/>
                    <a:pt x="7071974" y="7235610"/>
                    <a:pt x="4452590" y="72356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244077" y="814589"/>
              <a:ext cx="11592053" cy="8055271"/>
            </a:xfrm>
            <a:custGeom>
              <a:avLst/>
              <a:gdLst/>
              <a:ahLst/>
              <a:cxnLst/>
              <a:rect l="l" t="t" r="r" b="b"/>
              <a:pathLst>
                <a:path w="11592053" h="8055271" extrusionOk="0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5"/>
          <p:cNvSpPr>
            <a:spLocks noGrp="1"/>
          </p:cNvSpPr>
          <p:nvPr>
            <p:ph type="pic" idx="2"/>
          </p:nvPr>
        </p:nvSpPr>
        <p:spPr>
          <a:xfrm>
            <a:off x="514350" y="2255750"/>
            <a:ext cx="2812500" cy="2589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0" name="Google Shape;140;p5"/>
          <p:cNvGrpSpPr/>
          <p:nvPr/>
        </p:nvGrpSpPr>
        <p:grpSpPr>
          <a:xfrm rot="-896372">
            <a:off x="940523" y="583263"/>
            <a:ext cx="1063089" cy="1405252"/>
            <a:chOff x="1881111" y="1166386"/>
            <a:chExt cx="2126174" cy="2810500"/>
          </a:xfrm>
        </p:grpSpPr>
        <p:sp>
          <p:nvSpPr>
            <p:cNvPr id="141" name="Google Shape;141;p5"/>
            <p:cNvSpPr/>
            <p:nvPr/>
          </p:nvSpPr>
          <p:spPr>
            <a:xfrm>
              <a:off x="2208682" y="1241813"/>
              <a:ext cx="1463278" cy="2103530"/>
            </a:xfrm>
            <a:custGeom>
              <a:avLst/>
              <a:gdLst/>
              <a:ahLst/>
              <a:cxnLst/>
              <a:rect l="l" t="t" r="r" b="b"/>
              <a:pathLst>
                <a:path w="1463278" h="2103530" extrusionOk="0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817712" y="2493164"/>
              <a:ext cx="323017" cy="865176"/>
            </a:xfrm>
            <a:custGeom>
              <a:avLst/>
              <a:gdLst/>
              <a:ahLst/>
              <a:cxnLst/>
              <a:rect l="l" t="t" r="r" b="b"/>
              <a:pathLst>
                <a:path w="323017" h="865176" extrusionOk="0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08434" y="3666207"/>
              <a:ext cx="712948" cy="310679"/>
            </a:xfrm>
            <a:custGeom>
              <a:avLst/>
              <a:gdLst/>
              <a:ahLst/>
              <a:cxnLst/>
              <a:rect l="l" t="t" r="r" b="b"/>
              <a:pathLst>
                <a:path w="712948" h="310679" extrusionOk="0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592030" y="3504880"/>
              <a:ext cx="908239" cy="329180"/>
            </a:xfrm>
            <a:custGeom>
              <a:avLst/>
              <a:gdLst/>
              <a:ahLst/>
              <a:cxnLst/>
              <a:rect l="l" t="t" r="r" b="b"/>
              <a:pathLst>
                <a:path w="908239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579236" y="3325333"/>
              <a:ext cx="908236" cy="329180"/>
            </a:xfrm>
            <a:custGeom>
              <a:avLst/>
              <a:gdLst/>
              <a:ahLst/>
              <a:cxnLst/>
              <a:rect l="l" t="t" r="r" b="b"/>
              <a:pathLst>
                <a:path w="908236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567661" y="3174412"/>
              <a:ext cx="908234" cy="317655"/>
            </a:xfrm>
            <a:custGeom>
              <a:avLst/>
              <a:gdLst/>
              <a:ahLst/>
              <a:cxnLst/>
              <a:rect l="l" t="t" r="r" b="b"/>
              <a:pathLst>
                <a:path w="908234" h="317655" extrusionOk="0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921693" y="1374242"/>
              <a:ext cx="674674" cy="1071846"/>
            </a:xfrm>
            <a:custGeom>
              <a:avLst/>
              <a:gdLst/>
              <a:ahLst/>
              <a:cxnLst/>
              <a:rect l="l" t="t" r="r" b="b"/>
              <a:pathLst>
                <a:path w="674674" h="1071846" extrusionOk="0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298161" y="2544974"/>
              <a:ext cx="149068" cy="212189"/>
            </a:xfrm>
            <a:custGeom>
              <a:avLst/>
              <a:gdLst/>
              <a:ahLst/>
              <a:cxnLst/>
              <a:rect l="l" t="t" r="r" b="b"/>
              <a:pathLst>
                <a:path w="149068" h="212189" extrusionOk="0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728188" y="1308043"/>
              <a:ext cx="223119" cy="243354"/>
            </a:xfrm>
            <a:custGeom>
              <a:avLst/>
              <a:gdLst/>
              <a:ahLst/>
              <a:cxnLst/>
              <a:rect l="l" t="t" r="r" b="b"/>
              <a:pathLst>
                <a:path w="223119" h="243354" extrusionOk="0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850219" y="1681988"/>
              <a:ext cx="157066" cy="100049"/>
            </a:xfrm>
            <a:custGeom>
              <a:avLst/>
              <a:gdLst/>
              <a:ahLst/>
              <a:cxnLst/>
              <a:rect l="l" t="t" r="r" b="b"/>
              <a:pathLst>
                <a:path w="157066" h="100049" extrusionOk="0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808687" y="2094255"/>
              <a:ext cx="139728" cy="57444"/>
            </a:xfrm>
            <a:custGeom>
              <a:avLst/>
              <a:gdLst/>
              <a:ahLst/>
              <a:cxnLst/>
              <a:rect l="l" t="t" r="r" b="b"/>
              <a:pathLst>
                <a:path w="139728" h="57444" extrusionOk="0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51999" y="2498194"/>
              <a:ext cx="180559" cy="97372"/>
            </a:xfrm>
            <a:custGeom>
              <a:avLst/>
              <a:gdLst/>
              <a:ahLst/>
              <a:cxnLst/>
              <a:rect l="l" t="t" r="r" b="b"/>
              <a:pathLst>
                <a:path w="180559" h="97372" extrusionOk="0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20473" y="2917943"/>
              <a:ext cx="242482" cy="232134"/>
            </a:xfrm>
            <a:custGeom>
              <a:avLst/>
              <a:gdLst/>
              <a:ahLst/>
              <a:cxnLst/>
              <a:rect l="l" t="t" r="r" b="b"/>
              <a:pathLst>
                <a:path w="242482" h="232134" extrusionOk="0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050153" y="2807547"/>
              <a:ext cx="244216" cy="221663"/>
            </a:xfrm>
            <a:custGeom>
              <a:avLst/>
              <a:gdLst/>
              <a:ahLst/>
              <a:cxnLst/>
              <a:rect l="l" t="t" r="r" b="b"/>
              <a:pathLst>
                <a:path w="244216" h="221663" extrusionOk="0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011542" y="2521434"/>
              <a:ext cx="117789" cy="87669"/>
            </a:xfrm>
            <a:custGeom>
              <a:avLst/>
              <a:gdLst/>
              <a:ahLst/>
              <a:cxnLst/>
              <a:rect l="l" t="t" r="r" b="b"/>
              <a:pathLst>
                <a:path w="117789" h="87669" extrusionOk="0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881111" y="1997753"/>
              <a:ext cx="164311" cy="57376"/>
            </a:xfrm>
            <a:custGeom>
              <a:avLst/>
              <a:gdLst/>
              <a:ahLst/>
              <a:cxnLst/>
              <a:rect l="l" t="t" r="r" b="b"/>
              <a:pathLst>
                <a:path w="164311" h="57376" extrusionOk="0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48749" y="1532415"/>
              <a:ext cx="97620" cy="56583"/>
            </a:xfrm>
            <a:custGeom>
              <a:avLst/>
              <a:gdLst/>
              <a:ahLst/>
              <a:cxnLst/>
              <a:rect l="l" t="t" r="r" b="b"/>
              <a:pathLst>
                <a:path w="97620" h="56583" extrusionOk="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147566" y="1166386"/>
              <a:ext cx="237614" cy="203619"/>
            </a:xfrm>
            <a:custGeom>
              <a:avLst/>
              <a:gdLst/>
              <a:ahLst/>
              <a:cxnLst/>
              <a:rect l="l" t="t" r="r" b="b"/>
              <a:pathLst>
                <a:path w="237614" h="203619" extrusionOk="0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 rot="-5400000">
            <a:off x="2705634" y="3117892"/>
            <a:ext cx="1242310" cy="405461"/>
            <a:chOff x="5411267" y="6235785"/>
            <a:chExt cx="2484620" cy="810923"/>
          </a:xfrm>
        </p:grpSpPr>
        <p:sp>
          <p:nvSpPr>
            <p:cNvPr id="160" name="Google Shape;160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 rot="-631942" flipH="1">
            <a:off x="7168172" y="3352449"/>
            <a:ext cx="746879" cy="1436583"/>
            <a:chOff x="14335834" y="6702952"/>
            <a:chExt cx="1493685" cy="2873025"/>
          </a:xfrm>
        </p:grpSpPr>
        <p:sp>
          <p:nvSpPr>
            <p:cNvPr id="163" name="Google Shape;163;p5"/>
            <p:cNvSpPr/>
            <p:nvPr/>
          </p:nvSpPr>
          <p:spPr>
            <a:xfrm>
              <a:off x="15332663" y="8927057"/>
              <a:ext cx="495740" cy="648920"/>
            </a:xfrm>
            <a:custGeom>
              <a:avLst/>
              <a:gdLst/>
              <a:ahLst/>
              <a:cxnLst/>
              <a:rect l="l" t="t" r="r" b="b"/>
              <a:pathLst>
                <a:path w="495740" h="648920" extrusionOk="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4346905" y="6745817"/>
              <a:ext cx="1418177" cy="2346679"/>
            </a:xfrm>
            <a:custGeom>
              <a:avLst/>
              <a:gdLst/>
              <a:ahLst/>
              <a:cxnLst/>
              <a:rect l="l" t="t" r="r" b="b"/>
              <a:pathLst>
                <a:path w="1418177" h="2346679" extrusionOk="0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4361298" y="6785756"/>
              <a:ext cx="433552" cy="266804"/>
            </a:xfrm>
            <a:custGeom>
              <a:avLst/>
              <a:gdLst/>
              <a:ahLst/>
              <a:cxnLst/>
              <a:rect l="l" t="t" r="r" b="b"/>
              <a:pathLst>
                <a:path w="433552" h="266804" extrusionOk="0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4406533" y="6892391"/>
              <a:ext cx="419679" cy="231528"/>
            </a:xfrm>
            <a:custGeom>
              <a:avLst/>
              <a:gdLst/>
              <a:ahLst/>
              <a:cxnLst/>
              <a:rect l="l" t="t" r="r" b="b"/>
              <a:pathLst>
                <a:path w="419679" h="231528" extrusionOk="0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5260875" y="8765780"/>
              <a:ext cx="479257" cy="267678"/>
            </a:xfrm>
            <a:custGeom>
              <a:avLst/>
              <a:gdLst/>
              <a:ahLst/>
              <a:cxnLst/>
              <a:rect l="l" t="t" r="r" b="b"/>
              <a:pathLst>
                <a:path w="479257" h="267678" extrusionOk="0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5227088" y="8685201"/>
              <a:ext cx="466638" cy="231292"/>
            </a:xfrm>
            <a:custGeom>
              <a:avLst/>
              <a:gdLst/>
              <a:ahLst/>
              <a:cxnLst/>
              <a:rect l="l" t="t" r="r" b="b"/>
              <a:pathLst>
                <a:path w="466638" h="231292" extrusionOk="0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5476889" y="9000178"/>
              <a:ext cx="352630" cy="510107"/>
            </a:xfrm>
            <a:custGeom>
              <a:avLst/>
              <a:gdLst/>
              <a:ahLst/>
              <a:cxnLst/>
              <a:rect l="l" t="t" r="r" b="b"/>
              <a:pathLst>
                <a:path w="352630" h="510107" extrusionOk="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4724473" y="7259901"/>
              <a:ext cx="692883" cy="1331938"/>
            </a:xfrm>
            <a:custGeom>
              <a:avLst/>
              <a:gdLst/>
              <a:ahLst/>
              <a:cxnLst/>
              <a:rect l="l" t="t" r="r" b="b"/>
              <a:pathLst>
                <a:path w="692883" h="1331938" extrusionOk="0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335834" y="6702952"/>
              <a:ext cx="383518" cy="222260"/>
            </a:xfrm>
            <a:custGeom>
              <a:avLst/>
              <a:gdLst/>
              <a:ahLst/>
              <a:cxnLst/>
              <a:rect l="l" t="t" r="r" b="b"/>
              <a:pathLst>
                <a:path w="383518" h="222260" extrusionOk="0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3303450" y="986825"/>
            <a:ext cx="447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3609700" y="1720875"/>
            <a:ext cx="3988500" cy="19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177" name="Google Shape;177;p6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181" name="Google Shape;181;p6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188" name="Google Shape;188;p6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194" name="Google Shape;194;p6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2462100" y="1011000"/>
            <a:ext cx="4219800" cy="4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1853163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2"/>
          </p:nvPr>
        </p:nvSpPr>
        <p:spPr>
          <a:xfrm>
            <a:off x="4750149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662198" y="-146890"/>
            <a:ext cx="7819891" cy="5370604"/>
            <a:chOff x="1324397" y="-293779"/>
            <a:chExt cx="15639781" cy="10741207"/>
          </a:xfrm>
        </p:grpSpPr>
        <p:sp>
          <p:nvSpPr>
            <p:cNvPr id="215" name="Google Shape;215;p7"/>
            <p:cNvSpPr/>
            <p:nvPr/>
          </p:nvSpPr>
          <p:spPr>
            <a:xfrm>
              <a:off x="2016110" y="332154"/>
              <a:ext cx="14233821" cy="9523712"/>
            </a:xfrm>
            <a:custGeom>
              <a:avLst/>
              <a:gdLst/>
              <a:ahLst/>
              <a:cxnLst/>
              <a:rect l="l" t="t" r="r" b="b"/>
              <a:pathLst>
                <a:path w="14233821" h="9523712" extrusionOk="0">
                  <a:moveTo>
                    <a:pt x="14139170" y="5925924"/>
                  </a:moveTo>
                  <a:cubicBezTo>
                    <a:pt x="14191694" y="7029583"/>
                    <a:pt x="14201513" y="8216465"/>
                    <a:pt x="14233821" y="9312089"/>
                  </a:cubicBezTo>
                  <a:cubicBezTo>
                    <a:pt x="13420541" y="9390737"/>
                    <a:pt x="11878661" y="9347836"/>
                    <a:pt x="9527239" y="9347836"/>
                  </a:cubicBezTo>
                  <a:cubicBezTo>
                    <a:pt x="4611161" y="9347836"/>
                    <a:pt x="1001191" y="9523713"/>
                    <a:pt x="306407" y="9523713"/>
                  </a:cubicBezTo>
                  <a:cubicBezTo>
                    <a:pt x="306407" y="8391633"/>
                    <a:pt x="-113596" y="1272360"/>
                    <a:pt x="29864" y="334889"/>
                  </a:cubicBezTo>
                  <a:cubicBezTo>
                    <a:pt x="2431190" y="83588"/>
                    <a:pt x="9543544" y="419895"/>
                    <a:pt x="13807868" y="0"/>
                  </a:cubicBezTo>
                  <a:cubicBezTo>
                    <a:pt x="13996290" y="2256470"/>
                    <a:pt x="13954314" y="3935643"/>
                    <a:pt x="14139170" y="59259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5901650" y="2286075"/>
            <a:ext cx="19026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2"/>
          </p:nvPr>
        </p:nvSpPr>
        <p:spPr>
          <a:xfrm>
            <a:off x="3601975" y="2286075"/>
            <a:ext cx="20811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3"/>
          </p:nvPr>
        </p:nvSpPr>
        <p:spPr>
          <a:xfrm>
            <a:off x="1292050" y="2286075"/>
            <a:ext cx="2081100" cy="21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266300" y="661000"/>
            <a:ext cx="6611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8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548" name="Google Shape;548;p8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8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557" name="Google Shape;557;p8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8" name="Google Shape;558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59" name="Google Shape;559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7" name="Google Shape;567;p8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568" name="Google Shape;568;p8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9" name="Google Shape;569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70" name="Google Shape;570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8" name="Google Shape;578;p8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579" name="Google Shape;579;p8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0" name="Google Shape;580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81" name="Google Shape;581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9" name="Google Shape;589;p8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623" name="Google Shape;623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57895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1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18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934" name="Google Shape;934;p18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18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945" name="Google Shape;945;p18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18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958" name="Google Shape;958;p18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18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964" name="Google Shape;964;p18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86B85AC2-0B14-3311-F18E-3BE2F41653D2}"/>
              </a:ext>
            </a:extLst>
          </p:cNvPr>
          <p:cNvSpPr txBox="1"/>
          <p:nvPr/>
        </p:nvSpPr>
        <p:spPr>
          <a:xfrm>
            <a:off x="967805" y="1486036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oogle Shape;705;p14">
            <a:extLst>
              <a:ext uri="{FF2B5EF4-FFF2-40B4-BE49-F238E27FC236}">
                <a16:creationId xmlns:a16="http://schemas.microsoft.com/office/drawing/2014/main" id="{7955F2B6-0BA6-9D25-0181-DA0B23A0C103}"/>
              </a:ext>
            </a:extLst>
          </p:cNvPr>
          <p:cNvGrpSpPr/>
          <p:nvPr/>
        </p:nvGrpSpPr>
        <p:grpSpPr>
          <a:xfrm rot="-1332598">
            <a:off x="5814047" y="235866"/>
            <a:ext cx="1308732" cy="886447"/>
            <a:chOff x="1266245" y="3275726"/>
            <a:chExt cx="2617477" cy="1772769"/>
          </a:xfrm>
        </p:grpSpPr>
        <p:sp>
          <p:nvSpPr>
            <p:cNvPr id="37" name="Google Shape;706;p14">
              <a:extLst>
                <a:ext uri="{FF2B5EF4-FFF2-40B4-BE49-F238E27FC236}">
                  <a16:creationId xmlns:a16="http://schemas.microsoft.com/office/drawing/2014/main" id="{B296ED40-A10A-DDE7-88D1-1B615EEADB31}"/>
                </a:ext>
              </a:extLst>
            </p:cNvPr>
            <p:cNvSpPr/>
            <p:nvPr/>
          </p:nvSpPr>
          <p:spPr>
            <a:xfrm>
              <a:off x="1266245" y="3275726"/>
              <a:ext cx="2617477" cy="1772769"/>
            </a:xfrm>
            <a:custGeom>
              <a:avLst/>
              <a:gdLst/>
              <a:ahLst/>
              <a:cxnLst/>
              <a:rect l="l" t="t" r="r" b="b"/>
              <a:pathLst>
                <a:path w="2617477" h="1772769" extrusionOk="0">
                  <a:moveTo>
                    <a:pt x="2516569" y="1199040"/>
                  </a:moveTo>
                  <a:cubicBezTo>
                    <a:pt x="2576761" y="1305471"/>
                    <a:pt x="2567102" y="1444089"/>
                    <a:pt x="2484505" y="1539579"/>
                  </a:cubicBezTo>
                  <a:cubicBezTo>
                    <a:pt x="2395013" y="1643251"/>
                    <a:pt x="2246492" y="1665343"/>
                    <a:pt x="2122497" y="1620519"/>
                  </a:cubicBezTo>
                  <a:cubicBezTo>
                    <a:pt x="1999350" y="1766255"/>
                    <a:pt x="1792543" y="1717287"/>
                    <a:pt x="1631390" y="1651217"/>
                  </a:cubicBezTo>
                  <a:cubicBezTo>
                    <a:pt x="1485203" y="1771560"/>
                    <a:pt x="1269800" y="1777510"/>
                    <a:pt x="1115866" y="1669591"/>
                  </a:cubicBezTo>
                  <a:cubicBezTo>
                    <a:pt x="987091" y="1798221"/>
                    <a:pt x="783902" y="1806507"/>
                    <a:pt x="641113" y="1694869"/>
                  </a:cubicBezTo>
                  <a:cubicBezTo>
                    <a:pt x="535267" y="1756900"/>
                    <a:pt x="399592" y="1748299"/>
                    <a:pt x="299908" y="1671713"/>
                  </a:cubicBezTo>
                  <a:cubicBezTo>
                    <a:pt x="193534" y="1590139"/>
                    <a:pt x="153832" y="1456833"/>
                    <a:pt x="161794" y="1327774"/>
                  </a:cubicBezTo>
                  <a:cubicBezTo>
                    <a:pt x="78982" y="1285605"/>
                    <a:pt x="26015" y="1202968"/>
                    <a:pt x="11577" y="1109710"/>
                  </a:cubicBezTo>
                  <a:cubicBezTo>
                    <a:pt x="-6258" y="993824"/>
                    <a:pt x="38752" y="882505"/>
                    <a:pt x="96399" y="783616"/>
                  </a:cubicBezTo>
                  <a:cubicBezTo>
                    <a:pt x="-950" y="718825"/>
                    <a:pt x="-21545" y="586791"/>
                    <a:pt x="21021" y="476006"/>
                  </a:cubicBezTo>
                  <a:cubicBezTo>
                    <a:pt x="71769" y="344187"/>
                    <a:pt x="178672" y="239987"/>
                    <a:pt x="321565" y="221398"/>
                  </a:cubicBezTo>
                  <a:cubicBezTo>
                    <a:pt x="360634" y="216302"/>
                    <a:pt x="399598" y="216406"/>
                    <a:pt x="438876" y="218103"/>
                  </a:cubicBezTo>
                  <a:cubicBezTo>
                    <a:pt x="459784" y="218952"/>
                    <a:pt x="487707" y="224054"/>
                    <a:pt x="507454" y="213960"/>
                  </a:cubicBezTo>
                  <a:cubicBezTo>
                    <a:pt x="526137" y="204401"/>
                    <a:pt x="539303" y="179972"/>
                    <a:pt x="553102" y="164992"/>
                  </a:cubicBezTo>
                  <a:cubicBezTo>
                    <a:pt x="597799" y="116344"/>
                    <a:pt x="657566" y="83629"/>
                    <a:pt x="721794" y="68968"/>
                  </a:cubicBezTo>
                  <a:cubicBezTo>
                    <a:pt x="855024" y="38484"/>
                    <a:pt x="985924" y="84053"/>
                    <a:pt x="1098345" y="154475"/>
                  </a:cubicBezTo>
                  <a:cubicBezTo>
                    <a:pt x="1217351" y="-23866"/>
                    <a:pt x="1475116" y="-52334"/>
                    <a:pt x="1621831" y="92868"/>
                  </a:cubicBezTo>
                  <a:cubicBezTo>
                    <a:pt x="1752830" y="-17492"/>
                    <a:pt x="1956559" y="-815"/>
                    <a:pt x="2062300" y="143748"/>
                  </a:cubicBezTo>
                  <a:cubicBezTo>
                    <a:pt x="2198509" y="87981"/>
                    <a:pt x="2364117" y="113159"/>
                    <a:pt x="2470491" y="219376"/>
                  </a:cubicBezTo>
                  <a:cubicBezTo>
                    <a:pt x="2581111" y="329846"/>
                    <a:pt x="2604360" y="504364"/>
                    <a:pt x="2540237" y="643505"/>
                  </a:cubicBezTo>
                  <a:cubicBezTo>
                    <a:pt x="2629205" y="801251"/>
                    <a:pt x="2664981" y="1070620"/>
                    <a:pt x="2516569" y="1199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707;p14">
              <a:extLst>
                <a:ext uri="{FF2B5EF4-FFF2-40B4-BE49-F238E27FC236}">
                  <a16:creationId xmlns:a16="http://schemas.microsoft.com/office/drawing/2014/main" id="{A677C90E-8348-0FDE-3631-BA236EC5010C}"/>
                </a:ext>
              </a:extLst>
            </p:cNvPr>
            <p:cNvGrpSpPr/>
            <p:nvPr/>
          </p:nvGrpSpPr>
          <p:grpSpPr>
            <a:xfrm>
              <a:off x="1687144" y="3671865"/>
              <a:ext cx="1819338" cy="1047504"/>
              <a:chOff x="1687144" y="3671865"/>
              <a:chExt cx="1819338" cy="1047504"/>
            </a:xfrm>
          </p:grpSpPr>
          <p:sp>
            <p:nvSpPr>
              <p:cNvPr id="87" name="Google Shape;708;p14">
                <a:extLst>
                  <a:ext uri="{FF2B5EF4-FFF2-40B4-BE49-F238E27FC236}">
                    <a16:creationId xmlns:a16="http://schemas.microsoft.com/office/drawing/2014/main" id="{DC2B04E0-1F0A-9557-AD4D-2E815FF5FDDA}"/>
                  </a:ext>
                </a:extLst>
              </p:cNvPr>
              <p:cNvSpPr/>
              <p:nvPr/>
            </p:nvSpPr>
            <p:spPr>
              <a:xfrm>
                <a:off x="3429819" y="3682754"/>
                <a:ext cx="69406" cy="844730"/>
              </a:xfrm>
              <a:custGeom>
                <a:avLst/>
                <a:gdLst/>
                <a:ahLst/>
                <a:cxnLst/>
                <a:rect l="l" t="t" r="r" b="b"/>
                <a:pathLst>
                  <a:path w="69406" h="844730" extrusionOk="0">
                    <a:moveTo>
                      <a:pt x="4038" y="349844"/>
                    </a:moveTo>
                    <a:cubicBezTo>
                      <a:pt x="4038" y="405092"/>
                      <a:pt x="4033" y="460031"/>
                      <a:pt x="1342" y="515447"/>
                    </a:cubicBezTo>
                    <a:cubicBezTo>
                      <a:pt x="1342" y="535570"/>
                      <a:pt x="1337" y="557475"/>
                      <a:pt x="2708" y="578038"/>
                    </a:cubicBezTo>
                    <a:cubicBezTo>
                      <a:pt x="3106" y="584449"/>
                      <a:pt x="3734" y="590714"/>
                      <a:pt x="4341" y="596742"/>
                    </a:cubicBezTo>
                    <a:cubicBezTo>
                      <a:pt x="5859" y="611901"/>
                      <a:pt x="7215" y="625754"/>
                      <a:pt x="5446" y="640776"/>
                    </a:cubicBezTo>
                    <a:cubicBezTo>
                      <a:pt x="5394" y="641185"/>
                      <a:pt x="5373" y="641594"/>
                      <a:pt x="5373" y="642002"/>
                    </a:cubicBezTo>
                    <a:lnTo>
                      <a:pt x="5373" y="725471"/>
                    </a:lnTo>
                    <a:cubicBezTo>
                      <a:pt x="5373" y="739472"/>
                      <a:pt x="5043" y="753823"/>
                      <a:pt x="4703" y="768322"/>
                    </a:cubicBezTo>
                    <a:cubicBezTo>
                      <a:pt x="4373" y="782773"/>
                      <a:pt x="4033" y="797365"/>
                      <a:pt x="4033" y="811638"/>
                    </a:cubicBezTo>
                    <a:cubicBezTo>
                      <a:pt x="4033" y="821124"/>
                      <a:pt x="7153" y="829268"/>
                      <a:pt x="12691" y="835208"/>
                    </a:cubicBezTo>
                    <a:cubicBezTo>
                      <a:pt x="18083" y="840985"/>
                      <a:pt x="25281" y="844149"/>
                      <a:pt x="32626" y="844657"/>
                    </a:cubicBezTo>
                    <a:cubicBezTo>
                      <a:pt x="39923" y="845165"/>
                      <a:pt x="47446" y="843054"/>
                      <a:pt x="53660" y="838262"/>
                    </a:cubicBezTo>
                    <a:cubicBezTo>
                      <a:pt x="60125" y="833275"/>
                      <a:pt x="64722" y="825738"/>
                      <a:pt x="66522" y="816294"/>
                    </a:cubicBezTo>
                    <a:cubicBezTo>
                      <a:pt x="66643" y="815645"/>
                      <a:pt x="66706" y="814990"/>
                      <a:pt x="66706" y="814330"/>
                    </a:cubicBezTo>
                    <a:cubicBezTo>
                      <a:pt x="66706" y="800330"/>
                      <a:pt x="67041" y="785643"/>
                      <a:pt x="67381" y="770809"/>
                    </a:cubicBezTo>
                    <a:cubicBezTo>
                      <a:pt x="67716" y="756023"/>
                      <a:pt x="68056" y="741090"/>
                      <a:pt x="68056" y="726812"/>
                    </a:cubicBezTo>
                    <a:cubicBezTo>
                      <a:pt x="68056" y="726739"/>
                      <a:pt x="68056" y="643924"/>
                      <a:pt x="68040" y="643919"/>
                    </a:cubicBezTo>
                    <a:cubicBezTo>
                      <a:pt x="69428" y="618987"/>
                      <a:pt x="68035" y="595522"/>
                      <a:pt x="66685" y="572581"/>
                    </a:cubicBezTo>
                    <a:cubicBezTo>
                      <a:pt x="66674" y="572439"/>
                      <a:pt x="66664" y="572292"/>
                      <a:pt x="66653" y="572151"/>
                    </a:cubicBezTo>
                    <a:cubicBezTo>
                      <a:pt x="65323" y="553384"/>
                      <a:pt x="64025" y="535052"/>
                      <a:pt x="64025" y="516783"/>
                    </a:cubicBezTo>
                    <a:cubicBezTo>
                      <a:pt x="64025" y="468459"/>
                      <a:pt x="65371" y="407989"/>
                      <a:pt x="66711" y="360891"/>
                    </a:cubicBezTo>
                    <a:cubicBezTo>
                      <a:pt x="66742" y="359654"/>
                      <a:pt x="66779" y="358418"/>
                      <a:pt x="66815" y="357182"/>
                    </a:cubicBezTo>
                    <a:cubicBezTo>
                      <a:pt x="68129" y="310037"/>
                      <a:pt x="69407" y="263908"/>
                      <a:pt x="69407" y="215186"/>
                    </a:cubicBezTo>
                    <a:cubicBezTo>
                      <a:pt x="69407" y="157125"/>
                      <a:pt x="68061" y="96320"/>
                      <a:pt x="64009" y="30093"/>
                    </a:cubicBezTo>
                    <a:cubicBezTo>
                      <a:pt x="63978" y="29648"/>
                      <a:pt x="63926" y="29208"/>
                      <a:pt x="63842" y="28773"/>
                    </a:cubicBezTo>
                    <a:cubicBezTo>
                      <a:pt x="62015" y="19204"/>
                      <a:pt x="57324" y="11531"/>
                      <a:pt x="50776" y="6471"/>
                    </a:cubicBezTo>
                    <a:cubicBezTo>
                      <a:pt x="44672" y="1762"/>
                      <a:pt x="37254" y="-432"/>
                      <a:pt x="29946" y="70"/>
                    </a:cubicBezTo>
                    <a:cubicBezTo>
                      <a:pt x="22742" y="568"/>
                      <a:pt x="15738" y="3690"/>
                      <a:pt x="10424" y="9378"/>
                    </a:cubicBezTo>
                    <a:cubicBezTo>
                      <a:pt x="4545" y="15679"/>
                      <a:pt x="1342" y="24463"/>
                      <a:pt x="1342" y="34765"/>
                    </a:cubicBezTo>
                    <a:lnTo>
                      <a:pt x="1342" y="66182"/>
                    </a:lnTo>
                    <a:cubicBezTo>
                      <a:pt x="-61" y="75091"/>
                      <a:pt x="-4" y="96467"/>
                      <a:pt x="2" y="103778"/>
                    </a:cubicBezTo>
                    <a:cubicBezTo>
                      <a:pt x="2692" y="185818"/>
                      <a:pt x="4038" y="267826"/>
                      <a:pt x="4038" y="349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709;p14">
                <a:extLst>
                  <a:ext uri="{FF2B5EF4-FFF2-40B4-BE49-F238E27FC236}">
                    <a16:creationId xmlns:a16="http://schemas.microsoft.com/office/drawing/2014/main" id="{C1751C5C-8F3E-25DE-A8A9-8EDB5BA590DA}"/>
                  </a:ext>
                </a:extLst>
              </p:cNvPr>
              <p:cNvSpPr/>
              <p:nvPr/>
            </p:nvSpPr>
            <p:spPr>
              <a:xfrm>
                <a:off x="2428718" y="3676560"/>
                <a:ext cx="271249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9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3" y="975656"/>
                    </a:cubicBezTo>
                    <a:cubicBezTo>
                      <a:pt x="240677" y="975651"/>
                      <a:pt x="195159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4" y="976819"/>
                      <a:pt x="111212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1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8" y="377581"/>
                    </a:cubicBezTo>
                    <a:lnTo>
                      <a:pt x="74808" y="307562"/>
                    </a:lnTo>
                    <a:cubicBezTo>
                      <a:pt x="74808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7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2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31" y="1003642"/>
                    </a:cubicBezTo>
                    <a:cubicBezTo>
                      <a:pt x="4031" y="1006360"/>
                      <a:pt x="4026" y="1011964"/>
                      <a:pt x="6486" y="1019145"/>
                    </a:cubicBezTo>
                    <a:cubicBezTo>
                      <a:pt x="8219" y="1024179"/>
                      <a:pt x="11067" y="1029757"/>
                      <a:pt x="15663" y="1035660"/>
                    </a:cubicBezTo>
                    <a:cubicBezTo>
                      <a:pt x="17694" y="1038274"/>
                      <a:pt x="20840" y="1039772"/>
                      <a:pt x="24149" y="1039704"/>
                    </a:cubicBezTo>
                    <a:cubicBezTo>
                      <a:pt x="24149" y="1039704"/>
                      <a:pt x="155829" y="1037022"/>
                      <a:pt x="155808" y="1037022"/>
                    </a:cubicBezTo>
                    <a:cubicBezTo>
                      <a:pt x="161619" y="1037022"/>
                      <a:pt x="170461" y="1037347"/>
                      <a:pt x="179632" y="1037687"/>
                    </a:cubicBezTo>
                    <a:cubicBezTo>
                      <a:pt x="188296" y="1038007"/>
                      <a:pt x="197253" y="1038342"/>
                      <a:pt x="203535" y="1038368"/>
                    </a:cubicBezTo>
                    <a:cubicBezTo>
                      <a:pt x="213901" y="1039730"/>
                      <a:pt x="230218" y="1039709"/>
                      <a:pt x="235202" y="1039709"/>
                    </a:cubicBezTo>
                    <a:cubicBezTo>
                      <a:pt x="245425" y="1039709"/>
                      <a:pt x="254911" y="1035335"/>
                      <a:pt x="261523" y="1028715"/>
                    </a:cubicBezTo>
                    <a:cubicBezTo>
                      <a:pt x="267187" y="1023048"/>
                      <a:pt x="271250" y="1015207"/>
                      <a:pt x="271250" y="1006339"/>
                    </a:cubicBezTo>
                    <a:cubicBezTo>
                      <a:pt x="271250" y="1001054"/>
                      <a:pt x="268355" y="993857"/>
                      <a:pt x="263523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710;p14">
                <a:extLst>
                  <a:ext uri="{FF2B5EF4-FFF2-40B4-BE49-F238E27FC236}">
                    <a16:creationId xmlns:a16="http://schemas.microsoft.com/office/drawing/2014/main" id="{F08A0CED-0976-AFBF-C4C0-44FCA0750291}"/>
                  </a:ext>
                </a:extLst>
              </p:cNvPr>
              <p:cNvSpPr/>
              <p:nvPr/>
            </p:nvSpPr>
            <p:spPr>
              <a:xfrm>
                <a:off x="1687144" y="3676612"/>
                <a:ext cx="311621" cy="1042757"/>
              </a:xfrm>
              <a:custGeom>
                <a:avLst/>
                <a:gdLst/>
                <a:ahLst/>
                <a:cxnLst/>
                <a:rect l="l" t="t" r="r" b="b"/>
                <a:pathLst>
                  <a:path w="311621" h="1042757" extrusionOk="0">
                    <a:moveTo>
                      <a:pt x="304895" y="712773"/>
                    </a:moveTo>
                    <a:cubicBezTo>
                      <a:pt x="304895" y="698830"/>
                      <a:pt x="304502" y="685688"/>
                      <a:pt x="304141" y="673709"/>
                    </a:cubicBezTo>
                    <a:cubicBezTo>
                      <a:pt x="303832" y="663370"/>
                      <a:pt x="303544" y="653968"/>
                      <a:pt x="303544" y="645451"/>
                    </a:cubicBezTo>
                    <a:cubicBezTo>
                      <a:pt x="303544" y="645451"/>
                      <a:pt x="303544" y="607755"/>
                      <a:pt x="303518" y="607006"/>
                    </a:cubicBezTo>
                    <a:cubicBezTo>
                      <a:pt x="302204" y="588611"/>
                      <a:pt x="302193" y="566136"/>
                      <a:pt x="302193" y="541785"/>
                    </a:cubicBezTo>
                    <a:lnTo>
                      <a:pt x="302193" y="353288"/>
                    </a:lnTo>
                    <a:cubicBezTo>
                      <a:pt x="302193" y="325104"/>
                      <a:pt x="302199" y="273684"/>
                      <a:pt x="300859" y="241540"/>
                    </a:cubicBezTo>
                    <a:cubicBezTo>
                      <a:pt x="300859" y="220757"/>
                      <a:pt x="300529" y="196663"/>
                      <a:pt x="300194" y="172480"/>
                    </a:cubicBezTo>
                    <a:cubicBezTo>
                      <a:pt x="299853" y="147862"/>
                      <a:pt x="299508" y="123145"/>
                      <a:pt x="299508" y="101519"/>
                    </a:cubicBezTo>
                    <a:cubicBezTo>
                      <a:pt x="299508" y="92284"/>
                      <a:pt x="299005" y="85056"/>
                      <a:pt x="298618" y="79452"/>
                    </a:cubicBezTo>
                    <a:cubicBezTo>
                      <a:pt x="298351" y="75571"/>
                      <a:pt x="298163" y="72826"/>
                      <a:pt x="298163" y="70558"/>
                    </a:cubicBezTo>
                    <a:cubicBezTo>
                      <a:pt x="298163" y="70558"/>
                      <a:pt x="298163" y="65650"/>
                      <a:pt x="298152" y="65650"/>
                    </a:cubicBezTo>
                    <a:cubicBezTo>
                      <a:pt x="298199" y="64739"/>
                      <a:pt x="299497" y="37387"/>
                      <a:pt x="299508" y="36895"/>
                    </a:cubicBezTo>
                    <a:cubicBezTo>
                      <a:pt x="299508" y="31338"/>
                      <a:pt x="298183" y="26189"/>
                      <a:pt x="295938" y="21700"/>
                    </a:cubicBezTo>
                    <a:cubicBezTo>
                      <a:pt x="293755" y="17347"/>
                      <a:pt x="290729" y="13618"/>
                      <a:pt x="287206" y="10690"/>
                    </a:cubicBezTo>
                    <a:cubicBezTo>
                      <a:pt x="283861" y="6374"/>
                      <a:pt x="279631" y="3101"/>
                      <a:pt x="274647" y="1357"/>
                    </a:cubicBezTo>
                    <a:cubicBezTo>
                      <a:pt x="269527" y="-435"/>
                      <a:pt x="264219" y="-377"/>
                      <a:pt x="259293" y="1089"/>
                    </a:cubicBezTo>
                    <a:cubicBezTo>
                      <a:pt x="255016" y="2362"/>
                      <a:pt x="251121" y="4656"/>
                      <a:pt x="247734" y="7589"/>
                    </a:cubicBezTo>
                    <a:cubicBezTo>
                      <a:pt x="243138" y="11575"/>
                      <a:pt x="239295" y="16887"/>
                      <a:pt x="236442" y="23078"/>
                    </a:cubicBezTo>
                    <a:cubicBezTo>
                      <a:pt x="235793" y="24481"/>
                      <a:pt x="235463" y="26011"/>
                      <a:pt x="235479" y="27561"/>
                    </a:cubicBezTo>
                    <a:lnTo>
                      <a:pt x="238175" y="351952"/>
                    </a:lnTo>
                    <a:cubicBezTo>
                      <a:pt x="238175" y="365419"/>
                      <a:pt x="238175" y="401764"/>
                      <a:pt x="238186" y="413329"/>
                    </a:cubicBezTo>
                    <a:cubicBezTo>
                      <a:pt x="238128" y="414465"/>
                      <a:pt x="238065" y="415597"/>
                      <a:pt x="238008" y="416728"/>
                    </a:cubicBezTo>
                    <a:cubicBezTo>
                      <a:pt x="236720" y="440953"/>
                      <a:pt x="235521" y="463580"/>
                      <a:pt x="236824" y="491969"/>
                    </a:cubicBezTo>
                    <a:lnTo>
                      <a:pt x="236824" y="510249"/>
                    </a:lnTo>
                    <a:cubicBezTo>
                      <a:pt x="228825" y="510479"/>
                      <a:pt x="221805" y="510296"/>
                      <a:pt x="213869" y="510086"/>
                    </a:cubicBezTo>
                    <a:cubicBezTo>
                      <a:pt x="207828" y="509929"/>
                      <a:pt x="201258" y="509756"/>
                      <a:pt x="193479" y="509756"/>
                    </a:cubicBezTo>
                    <a:cubicBezTo>
                      <a:pt x="162478" y="509756"/>
                      <a:pt x="129084" y="509751"/>
                      <a:pt x="99281" y="508410"/>
                    </a:cubicBezTo>
                    <a:cubicBezTo>
                      <a:pt x="91816" y="508410"/>
                      <a:pt x="84670" y="508054"/>
                      <a:pt x="77608" y="507703"/>
                    </a:cubicBezTo>
                    <a:cubicBezTo>
                      <a:pt x="75033" y="507572"/>
                      <a:pt x="72452" y="507446"/>
                      <a:pt x="69887" y="507336"/>
                    </a:cubicBezTo>
                    <a:cubicBezTo>
                      <a:pt x="69970" y="506205"/>
                      <a:pt x="70060" y="505058"/>
                      <a:pt x="70149" y="503916"/>
                    </a:cubicBezTo>
                    <a:cubicBezTo>
                      <a:pt x="70431" y="500234"/>
                      <a:pt x="70745" y="496243"/>
                      <a:pt x="70740" y="493723"/>
                    </a:cubicBezTo>
                    <a:cubicBezTo>
                      <a:pt x="72096" y="458478"/>
                      <a:pt x="72091" y="412470"/>
                      <a:pt x="72091" y="376188"/>
                    </a:cubicBezTo>
                    <a:cubicBezTo>
                      <a:pt x="72091" y="292483"/>
                      <a:pt x="69400" y="210182"/>
                      <a:pt x="65364" y="128451"/>
                    </a:cubicBezTo>
                    <a:lnTo>
                      <a:pt x="65364" y="102870"/>
                    </a:lnTo>
                    <a:cubicBezTo>
                      <a:pt x="65364" y="97140"/>
                      <a:pt x="65280" y="91425"/>
                      <a:pt x="65196" y="85721"/>
                    </a:cubicBezTo>
                    <a:cubicBezTo>
                      <a:pt x="64940" y="68206"/>
                      <a:pt x="64694" y="50482"/>
                      <a:pt x="66662" y="29813"/>
                    </a:cubicBezTo>
                    <a:cubicBezTo>
                      <a:pt x="66924" y="27100"/>
                      <a:pt x="66118" y="24392"/>
                      <a:pt x="64416" y="22266"/>
                    </a:cubicBezTo>
                    <a:cubicBezTo>
                      <a:pt x="63636" y="21297"/>
                      <a:pt x="62851" y="20144"/>
                      <a:pt x="61757" y="18531"/>
                    </a:cubicBezTo>
                    <a:cubicBezTo>
                      <a:pt x="59328" y="14949"/>
                      <a:pt x="54831" y="7851"/>
                      <a:pt x="47162" y="4311"/>
                    </a:cubicBezTo>
                    <a:cubicBezTo>
                      <a:pt x="43089" y="2436"/>
                      <a:pt x="38519" y="1687"/>
                      <a:pt x="33535" y="2242"/>
                    </a:cubicBezTo>
                    <a:cubicBezTo>
                      <a:pt x="24604" y="3237"/>
                      <a:pt x="15056" y="7113"/>
                      <a:pt x="8318" y="14650"/>
                    </a:cubicBezTo>
                    <a:cubicBezTo>
                      <a:pt x="3178" y="20401"/>
                      <a:pt x="0" y="27959"/>
                      <a:pt x="0" y="37157"/>
                    </a:cubicBezTo>
                    <a:cubicBezTo>
                      <a:pt x="1351" y="92499"/>
                      <a:pt x="4041" y="151848"/>
                      <a:pt x="6727" y="205200"/>
                    </a:cubicBezTo>
                    <a:lnTo>
                      <a:pt x="6727" y="275648"/>
                    </a:lnTo>
                    <a:cubicBezTo>
                      <a:pt x="3958" y="292237"/>
                      <a:pt x="4062" y="327225"/>
                      <a:pt x="5382" y="343876"/>
                    </a:cubicBezTo>
                    <a:cubicBezTo>
                      <a:pt x="5382" y="350261"/>
                      <a:pt x="5732" y="356939"/>
                      <a:pt x="6067" y="363277"/>
                    </a:cubicBezTo>
                    <a:cubicBezTo>
                      <a:pt x="6408" y="369729"/>
                      <a:pt x="6732" y="375842"/>
                      <a:pt x="6732" y="381572"/>
                    </a:cubicBezTo>
                    <a:cubicBezTo>
                      <a:pt x="6732" y="404430"/>
                      <a:pt x="6727" y="446363"/>
                      <a:pt x="8078" y="481205"/>
                    </a:cubicBezTo>
                    <a:cubicBezTo>
                      <a:pt x="8078" y="483201"/>
                      <a:pt x="7816" y="485615"/>
                      <a:pt x="7465" y="488795"/>
                    </a:cubicBezTo>
                    <a:cubicBezTo>
                      <a:pt x="7167" y="491476"/>
                      <a:pt x="6779" y="494823"/>
                      <a:pt x="6732" y="498008"/>
                    </a:cubicBezTo>
                    <a:cubicBezTo>
                      <a:pt x="5382" y="508939"/>
                      <a:pt x="4031" y="523893"/>
                      <a:pt x="4083" y="535364"/>
                    </a:cubicBezTo>
                    <a:cubicBezTo>
                      <a:pt x="2638" y="549783"/>
                      <a:pt x="4041" y="569210"/>
                      <a:pt x="5387" y="581482"/>
                    </a:cubicBezTo>
                    <a:cubicBezTo>
                      <a:pt x="5460" y="584693"/>
                      <a:pt x="6067" y="587286"/>
                      <a:pt x="6408" y="588805"/>
                    </a:cubicBezTo>
                    <a:cubicBezTo>
                      <a:pt x="6612" y="589695"/>
                      <a:pt x="6680" y="590067"/>
                      <a:pt x="6727" y="589826"/>
                    </a:cubicBezTo>
                    <a:cubicBezTo>
                      <a:pt x="5382" y="606032"/>
                      <a:pt x="4031" y="627674"/>
                      <a:pt x="4031" y="644110"/>
                    </a:cubicBezTo>
                    <a:cubicBezTo>
                      <a:pt x="4031" y="656775"/>
                      <a:pt x="3356" y="670509"/>
                      <a:pt x="2675" y="684373"/>
                    </a:cubicBezTo>
                    <a:cubicBezTo>
                      <a:pt x="2015" y="697756"/>
                      <a:pt x="1351" y="711290"/>
                      <a:pt x="1351" y="723552"/>
                    </a:cubicBezTo>
                    <a:lnTo>
                      <a:pt x="1351" y="796257"/>
                    </a:lnTo>
                    <a:cubicBezTo>
                      <a:pt x="1351" y="818099"/>
                      <a:pt x="2696" y="849311"/>
                      <a:pt x="4036" y="872996"/>
                    </a:cubicBezTo>
                    <a:cubicBezTo>
                      <a:pt x="4036" y="877935"/>
                      <a:pt x="4371" y="883461"/>
                      <a:pt x="4696" y="888736"/>
                    </a:cubicBezTo>
                    <a:cubicBezTo>
                      <a:pt x="5046" y="894529"/>
                      <a:pt x="5387" y="900123"/>
                      <a:pt x="5387" y="905308"/>
                    </a:cubicBezTo>
                    <a:lnTo>
                      <a:pt x="5387" y="933587"/>
                    </a:lnTo>
                    <a:cubicBezTo>
                      <a:pt x="5387" y="944240"/>
                      <a:pt x="5376" y="960944"/>
                      <a:pt x="6732" y="973981"/>
                    </a:cubicBezTo>
                    <a:lnTo>
                      <a:pt x="6732" y="991480"/>
                    </a:lnTo>
                    <a:cubicBezTo>
                      <a:pt x="6732" y="999499"/>
                      <a:pt x="6711" y="1007052"/>
                      <a:pt x="8219" y="1016103"/>
                    </a:cubicBezTo>
                    <a:cubicBezTo>
                      <a:pt x="8345" y="1016847"/>
                      <a:pt x="8543" y="1017569"/>
                      <a:pt x="8826" y="1018271"/>
                    </a:cubicBezTo>
                    <a:cubicBezTo>
                      <a:pt x="12449" y="1027338"/>
                      <a:pt x="18186" y="1034184"/>
                      <a:pt x="25243" y="1038321"/>
                    </a:cubicBezTo>
                    <a:cubicBezTo>
                      <a:pt x="31342" y="1041904"/>
                      <a:pt x="38200" y="1043303"/>
                      <a:pt x="44801" y="1042444"/>
                    </a:cubicBezTo>
                    <a:cubicBezTo>
                      <a:pt x="51659" y="1041553"/>
                      <a:pt x="58071" y="1038248"/>
                      <a:pt x="62825" y="1032832"/>
                    </a:cubicBezTo>
                    <a:cubicBezTo>
                      <a:pt x="67945" y="1027003"/>
                      <a:pt x="70751" y="1019188"/>
                      <a:pt x="70745" y="1009975"/>
                    </a:cubicBezTo>
                    <a:cubicBezTo>
                      <a:pt x="70745" y="1009969"/>
                      <a:pt x="68075" y="930895"/>
                      <a:pt x="68065" y="930895"/>
                    </a:cubicBezTo>
                    <a:cubicBezTo>
                      <a:pt x="68065" y="921084"/>
                      <a:pt x="67714" y="910603"/>
                      <a:pt x="67369" y="900536"/>
                    </a:cubicBezTo>
                    <a:cubicBezTo>
                      <a:pt x="67039" y="890752"/>
                      <a:pt x="66714" y="881382"/>
                      <a:pt x="66714" y="873007"/>
                    </a:cubicBezTo>
                    <a:lnTo>
                      <a:pt x="66714" y="831267"/>
                    </a:lnTo>
                    <a:cubicBezTo>
                      <a:pt x="66714" y="818942"/>
                      <a:pt x="67034" y="805324"/>
                      <a:pt x="67363" y="791198"/>
                    </a:cubicBezTo>
                    <a:cubicBezTo>
                      <a:pt x="67704" y="776406"/>
                      <a:pt x="68065" y="761081"/>
                      <a:pt x="68065" y="746446"/>
                    </a:cubicBezTo>
                    <a:lnTo>
                      <a:pt x="68065" y="662977"/>
                    </a:lnTo>
                    <a:cubicBezTo>
                      <a:pt x="68065" y="652156"/>
                      <a:pt x="68075" y="641937"/>
                      <a:pt x="69353" y="630477"/>
                    </a:cubicBezTo>
                    <a:cubicBezTo>
                      <a:pt x="69395" y="630094"/>
                      <a:pt x="69416" y="629707"/>
                      <a:pt x="69416" y="629319"/>
                    </a:cubicBezTo>
                    <a:lnTo>
                      <a:pt x="69416" y="572751"/>
                    </a:lnTo>
                    <a:cubicBezTo>
                      <a:pt x="72489" y="572882"/>
                      <a:pt x="75624" y="573050"/>
                      <a:pt x="78744" y="573212"/>
                    </a:cubicBezTo>
                    <a:cubicBezTo>
                      <a:pt x="84592" y="573521"/>
                      <a:pt x="90507" y="573840"/>
                      <a:pt x="94318" y="573793"/>
                    </a:cubicBezTo>
                    <a:cubicBezTo>
                      <a:pt x="109798" y="575192"/>
                      <a:pt x="133256" y="575181"/>
                      <a:pt x="151390" y="573793"/>
                    </a:cubicBezTo>
                    <a:cubicBezTo>
                      <a:pt x="165634" y="572494"/>
                      <a:pt x="179968" y="572489"/>
                      <a:pt x="193489" y="572489"/>
                    </a:cubicBezTo>
                    <a:cubicBezTo>
                      <a:pt x="199379" y="572489"/>
                      <a:pt x="205530" y="572342"/>
                      <a:pt x="211634" y="572196"/>
                    </a:cubicBezTo>
                    <a:cubicBezTo>
                      <a:pt x="220842" y="571976"/>
                      <a:pt x="229909" y="571761"/>
                      <a:pt x="238453" y="571992"/>
                    </a:cubicBezTo>
                    <a:cubicBezTo>
                      <a:pt x="239845" y="622898"/>
                      <a:pt x="246253" y="856853"/>
                      <a:pt x="246258" y="856853"/>
                    </a:cubicBezTo>
                    <a:cubicBezTo>
                      <a:pt x="246258" y="856853"/>
                      <a:pt x="246258" y="887824"/>
                      <a:pt x="246258" y="887966"/>
                    </a:cubicBezTo>
                    <a:cubicBezTo>
                      <a:pt x="246258" y="887966"/>
                      <a:pt x="247593" y="988934"/>
                      <a:pt x="247614" y="989495"/>
                    </a:cubicBezTo>
                    <a:cubicBezTo>
                      <a:pt x="247614" y="989495"/>
                      <a:pt x="248917" y="1009006"/>
                      <a:pt x="248938" y="1009011"/>
                    </a:cubicBezTo>
                    <a:cubicBezTo>
                      <a:pt x="248938" y="1018832"/>
                      <a:pt x="252063" y="1027228"/>
                      <a:pt x="257738" y="1033309"/>
                    </a:cubicBezTo>
                    <a:cubicBezTo>
                      <a:pt x="263130" y="1039086"/>
                      <a:pt x="270276" y="1042187"/>
                      <a:pt x="277537" y="1042684"/>
                    </a:cubicBezTo>
                    <a:cubicBezTo>
                      <a:pt x="284908" y="1043193"/>
                      <a:pt x="292462" y="1041045"/>
                      <a:pt x="298670" y="1036300"/>
                    </a:cubicBezTo>
                    <a:cubicBezTo>
                      <a:pt x="304999" y="1031465"/>
                      <a:pt x="309596" y="1024195"/>
                      <a:pt x="311417" y="1015097"/>
                    </a:cubicBezTo>
                    <a:cubicBezTo>
                      <a:pt x="311554" y="1014421"/>
                      <a:pt x="311622" y="1013730"/>
                      <a:pt x="311622" y="1013039"/>
                    </a:cubicBezTo>
                    <a:cubicBezTo>
                      <a:pt x="311622" y="941732"/>
                      <a:pt x="311627" y="878056"/>
                      <a:pt x="306240" y="808388"/>
                    </a:cubicBezTo>
                    <a:cubicBezTo>
                      <a:pt x="306240" y="780178"/>
                      <a:pt x="306245" y="740852"/>
                      <a:pt x="304895" y="712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711;p14">
                <a:extLst>
                  <a:ext uri="{FF2B5EF4-FFF2-40B4-BE49-F238E27FC236}">
                    <a16:creationId xmlns:a16="http://schemas.microsoft.com/office/drawing/2014/main" id="{720E3385-8117-5FE5-8F30-5B77E5451065}"/>
                  </a:ext>
                </a:extLst>
              </p:cNvPr>
              <p:cNvSpPr/>
              <p:nvPr/>
            </p:nvSpPr>
            <p:spPr>
              <a:xfrm>
                <a:off x="2076678" y="3682063"/>
                <a:ext cx="291586" cy="1034200"/>
              </a:xfrm>
              <a:custGeom>
                <a:avLst/>
                <a:gdLst/>
                <a:ahLst/>
                <a:cxnLst/>
                <a:rect l="l" t="t" r="r" b="b"/>
                <a:pathLst>
                  <a:path w="291586" h="1034200" extrusionOk="0">
                    <a:moveTo>
                      <a:pt x="280678" y="10247"/>
                    </a:moveTo>
                    <a:cubicBezTo>
                      <a:pt x="279955" y="9582"/>
                      <a:pt x="279144" y="9026"/>
                      <a:pt x="278269" y="8586"/>
                    </a:cubicBezTo>
                    <a:lnTo>
                      <a:pt x="272877" y="5899"/>
                    </a:lnTo>
                    <a:cubicBezTo>
                      <a:pt x="272050" y="5486"/>
                      <a:pt x="271166" y="5187"/>
                      <a:pt x="270260" y="5004"/>
                    </a:cubicBezTo>
                    <a:cubicBezTo>
                      <a:pt x="248959" y="735"/>
                      <a:pt x="213010" y="-616"/>
                      <a:pt x="191369" y="861"/>
                    </a:cubicBezTo>
                    <a:cubicBezTo>
                      <a:pt x="185605" y="1683"/>
                      <a:pt x="164331" y="1306"/>
                      <a:pt x="147720" y="976"/>
                    </a:cubicBezTo>
                    <a:cubicBezTo>
                      <a:pt x="141841" y="861"/>
                      <a:pt x="136700" y="756"/>
                      <a:pt x="134167" y="766"/>
                    </a:cubicBezTo>
                    <a:cubicBezTo>
                      <a:pt x="107976" y="-548"/>
                      <a:pt x="68101" y="-742"/>
                      <a:pt x="47025" y="4915"/>
                    </a:cubicBezTo>
                    <a:cubicBezTo>
                      <a:pt x="43513" y="5208"/>
                      <a:pt x="31724" y="6187"/>
                      <a:pt x="30991" y="6277"/>
                    </a:cubicBezTo>
                    <a:cubicBezTo>
                      <a:pt x="22693" y="7665"/>
                      <a:pt x="15239" y="9739"/>
                      <a:pt x="10166" y="14929"/>
                    </a:cubicBezTo>
                    <a:cubicBezTo>
                      <a:pt x="4989" y="20230"/>
                      <a:pt x="4104" y="27050"/>
                      <a:pt x="3471" y="31554"/>
                    </a:cubicBezTo>
                    <a:cubicBezTo>
                      <a:pt x="785" y="54328"/>
                      <a:pt x="-707" y="76719"/>
                      <a:pt x="2052" y="96791"/>
                    </a:cubicBezTo>
                    <a:lnTo>
                      <a:pt x="2052" y="106837"/>
                    </a:lnTo>
                    <a:cubicBezTo>
                      <a:pt x="2052" y="121073"/>
                      <a:pt x="2387" y="142375"/>
                      <a:pt x="2727" y="163541"/>
                    </a:cubicBezTo>
                    <a:cubicBezTo>
                      <a:pt x="3062" y="184785"/>
                      <a:pt x="3403" y="205899"/>
                      <a:pt x="3413" y="219433"/>
                    </a:cubicBezTo>
                    <a:cubicBezTo>
                      <a:pt x="2052" y="247989"/>
                      <a:pt x="2047" y="286079"/>
                      <a:pt x="3403" y="308790"/>
                    </a:cubicBezTo>
                    <a:cubicBezTo>
                      <a:pt x="3403" y="313865"/>
                      <a:pt x="3680" y="318899"/>
                      <a:pt x="3968" y="324147"/>
                    </a:cubicBezTo>
                    <a:cubicBezTo>
                      <a:pt x="4340" y="330898"/>
                      <a:pt x="4753" y="338336"/>
                      <a:pt x="4753" y="347832"/>
                    </a:cubicBezTo>
                    <a:lnTo>
                      <a:pt x="4753" y="378808"/>
                    </a:lnTo>
                    <a:cubicBezTo>
                      <a:pt x="4753" y="392563"/>
                      <a:pt x="4601" y="409423"/>
                      <a:pt x="4455" y="426467"/>
                    </a:cubicBezTo>
                    <a:cubicBezTo>
                      <a:pt x="4162" y="460481"/>
                      <a:pt x="3832" y="496145"/>
                      <a:pt x="4753" y="506704"/>
                    </a:cubicBezTo>
                    <a:cubicBezTo>
                      <a:pt x="4753" y="528813"/>
                      <a:pt x="4345" y="547685"/>
                      <a:pt x="3973" y="564744"/>
                    </a:cubicBezTo>
                    <a:cubicBezTo>
                      <a:pt x="3680" y="578645"/>
                      <a:pt x="3403" y="591415"/>
                      <a:pt x="3403" y="603650"/>
                    </a:cubicBezTo>
                    <a:cubicBezTo>
                      <a:pt x="3403" y="603650"/>
                      <a:pt x="3403" y="761905"/>
                      <a:pt x="3418" y="761905"/>
                    </a:cubicBezTo>
                    <a:cubicBezTo>
                      <a:pt x="712" y="807882"/>
                      <a:pt x="707" y="820201"/>
                      <a:pt x="707" y="840607"/>
                    </a:cubicBezTo>
                    <a:cubicBezTo>
                      <a:pt x="707" y="840607"/>
                      <a:pt x="707" y="910139"/>
                      <a:pt x="717" y="910139"/>
                    </a:cubicBezTo>
                    <a:cubicBezTo>
                      <a:pt x="-634" y="939806"/>
                      <a:pt x="-728" y="981498"/>
                      <a:pt x="6371" y="1011338"/>
                    </a:cubicBezTo>
                    <a:cubicBezTo>
                      <a:pt x="6653" y="1012548"/>
                      <a:pt x="7161" y="1013700"/>
                      <a:pt x="7852" y="1014737"/>
                    </a:cubicBezTo>
                    <a:cubicBezTo>
                      <a:pt x="7863" y="1014753"/>
                      <a:pt x="7873" y="1014774"/>
                      <a:pt x="7884" y="1014790"/>
                    </a:cubicBezTo>
                    <a:cubicBezTo>
                      <a:pt x="10831" y="1019205"/>
                      <a:pt x="14673" y="1025443"/>
                      <a:pt x="20929" y="1028790"/>
                    </a:cubicBezTo>
                    <a:cubicBezTo>
                      <a:pt x="24447" y="1030671"/>
                      <a:pt x="28180" y="1031435"/>
                      <a:pt x="32053" y="1031509"/>
                    </a:cubicBezTo>
                    <a:cubicBezTo>
                      <a:pt x="55543" y="1034217"/>
                      <a:pt x="82869" y="1034201"/>
                      <a:pt x="108076" y="1034201"/>
                    </a:cubicBezTo>
                    <a:cubicBezTo>
                      <a:pt x="129481" y="1034201"/>
                      <a:pt x="162158" y="1034206"/>
                      <a:pt x="183428" y="1032865"/>
                    </a:cubicBezTo>
                    <a:cubicBezTo>
                      <a:pt x="195410" y="1032865"/>
                      <a:pt x="207367" y="1032499"/>
                      <a:pt x="218769" y="1032153"/>
                    </a:cubicBezTo>
                    <a:cubicBezTo>
                      <a:pt x="229537" y="1031823"/>
                      <a:pt x="239772" y="1031514"/>
                      <a:pt x="249362" y="1031514"/>
                    </a:cubicBezTo>
                    <a:cubicBezTo>
                      <a:pt x="255675" y="1031514"/>
                      <a:pt x="265355" y="1030388"/>
                      <a:pt x="273616" y="1025187"/>
                    </a:cubicBezTo>
                    <a:cubicBezTo>
                      <a:pt x="277903" y="1022489"/>
                      <a:pt x="281887" y="1018640"/>
                      <a:pt x="284619" y="1013307"/>
                    </a:cubicBezTo>
                    <a:cubicBezTo>
                      <a:pt x="287352" y="1007975"/>
                      <a:pt x="288520" y="1001753"/>
                      <a:pt x="288101" y="995441"/>
                    </a:cubicBezTo>
                    <a:cubicBezTo>
                      <a:pt x="288101" y="987684"/>
                      <a:pt x="286384" y="980948"/>
                      <a:pt x="281992" y="975920"/>
                    </a:cubicBezTo>
                    <a:cubicBezTo>
                      <a:pt x="276071" y="969153"/>
                      <a:pt x="267590" y="968415"/>
                      <a:pt x="264491" y="967995"/>
                    </a:cubicBezTo>
                    <a:cubicBezTo>
                      <a:pt x="263376" y="967849"/>
                      <a:pt x="262722" y="967755"/>
                      <a:pt x="262188" y="967650"/>
                    </a:cubicBezTo>
                    <a:cubicBezTo>
                      <a:pt x="261408" y="967493"/>
                      <a:pt x="260617" y="967425"/>
                      <a:pt x="259821" y="967451"/>
                    </a:cubicBezTo>
                    <a:cubicBezTo>
                      <a:pt x="259821" y="967451"/>
                      <a:pt x="122273" y="971463"/>
                      <a:pt x="122268" y="971515"/>
                    </a:cubicBezTo>
                    <a:cubicBezTo>
                      <a:pt x="113551" y="970892"/>
                      <a:pt x="103574" y="969661"/>
                      <a:pt x="93036" y="968362"/>
                    </a:cubicBezTo>
                    <a:cubicBezTo>
                      <a:pt x="85680" y="967456"/>
                      <a:pt x="78064" y="966513"/>
                      <a:pt x="70651" y="965769"/>
                    </a:cubicBezTo>
                    <a:lnTo>
                      <a:pt x="69044" y="965612"/>
                    </a:lnTo>
                    <a:cubicBezTo>
                      <a:pt x="69750" y="936962"/>
                      <a:pt x="68950" y="916576"/>
                      <a:pt x="67944" y="890749"/>
                    </a:cubicBezTo>
                    <a:cubicBezTo>
                      <a:pt x="67766" y="886218"/>
                      <a:pt x="67583" y="881515"/>
                      <a:pt x="67405" y="876963"/>
                    </a:cubicBezTo>
                    <a:cubicBezTo>
                      <a:pt x="67405" y="871531"/>
                      <a:pt x="67091" y="865843"/>
                      <a:pt x="66777" y="860218"/>
                    </a:cubicBezTo>
                    <a:cubicBezTo>
                      <a:pt x="66426" y="853828"/>
                      <a:pt x="66065" y="847380"/>
                      <a:pt x="66065" y="840607"/>
                    </a:cubicBezTo>
                    <a:cubicBezTo>
                      <a:pt x="66065" y="837276"/>
                      <a:pt x="65458" y="834118"/>
                      <a:pt x="65118" y="832264"/>
                    </a:cubicBezTo>
                    <a:cubicBezTo>
                      <a:pt x="64814" y="830598"/>
                      <a:pt x="64735" y="830043"/>
                      <a:pt x="64720" y="829839"/>
                    </a:cubicBezTo>
                    <a:cubicBezTo>
                      <a:pt x="64720" y="829839"/>
                      <a:pt x="64720" y="818315"/>
                      <a:pt x="64704" y="818305"/>
                    </a:cubicBezTo>
                    <a:cubicBezTo>
                      <a:pt x="68756" y="749297"/>
                      <a:pt x="68751" y="678975"/>
                      <a:pt x="68751" y="611727"/>
                    </a:cubicBezTo>
                    <a:lnTo>
                      <a:pt x="68751" y="577692"/>
                    </a:lnTo>
                    <a:cubicBezTo>
                      <a:pt x="90387" y="577378"/>
                      <a:pt x="119875" y="576220"/>
                      <a:pt x="146317" y="575073"/>
                    </a:cubicBezTo>
                    <a:cubicBezTo>
                      <a:pt x="149034" y="574921"/>
                      <a:pt x="151735" y="574769"/>
                      <a:pt x="154395" y="574623"/>
                    </a:cubicBezTo>
                    <a:cubicBezTo>
                      <a:pt x="175711" y="573428"/>
                      <a:pt x="194269" y="572397"/>
                      <a:pt x="202253" y="572397"/>
                    </a:cubicBezTo>
                    <a:cubicBezTo>
                      <a:pt x="209733" y="572397"/>
                      <a:pt x="216209" y="569767"/>
                      <a:pt x="221078" y="565132"/>
                    </a:cubicBezTo>
                    <a:cubicBezTo>
                      <a:pt x="227333" y="559176"/>
                      <a:pt x="230003" y="550880"/>
                      <a:pt x="230385" y="543248"/>
                    </a:cubicBezTo>
                    <a:cubicBezTo>
                      <a:pt x="230773" y="535470"/>
                      <a:pt x="228883" y="527147"/>
                      <a:pt x="224569" y="520228"/>
                    </a:cubicBezTo>
                    <a:cubicBezTo>
                      <a:pt x="221365" y="515095"/>
                      <a:pt x="216680" y="510523"/>
                      <a:pt x="210424" y="507836"/>
                    </a:cubicBezTo>
                    <a:cubicBezTo>
                      <a:pt x="209116" y="507275"/>
                      <a:pt x="207713" y="506987"/>
                      <a:pt x="206294" y="506987"/>
                    </a:cubicBezTo>
                    <a:cubicBezTo>
                      <a:pt x="191144" y="506987"/>
                      <a:pt x="161273" y="508354"/>
                      <a:pt x="143045" y="509674"/>
                    </a:cubicBezTo>
                    <a:cubicBezTo>
                      <a:pt x="139669" y="509674"/>
                      <a:pt x="137281" y="510287"/>
                      <a:pt x="135795" y="510664"/>
                    </a:cubicBezTo>
                    <a:cubicBezTo>
                      <a:pt x="134596" y="510963"/>
                      <a:pt x="134292" y="511025"/>
                      <a:pt x="133371" y="511031"/>
                    </a:cubicBezTo>
                    <a:cubicBezTo>
                      <a:pt x="133371" y="511031"/>
                      <a:pt x="80419" y="512356"/>
                      <a:pt x="80414" y="512393"/>
                    </a:cubicBezTo>
                    <a:lnTo>
                      <a:pt x="67421" y="511628"/>
                    </a:lnTo>
                    <a:cubicBezTo>
                      <a:pt x="67468" y="497795"/>
                      <a:pt x="67683" y="481930"/>
                      <a:pt x="68756" y="462278"/>
                    </a:cubicBezTo>
                    <a:cubicBezTo>
                      <a:pt x="68756" y="454442"/>
                      <a:pt x="69086" y="445899"/>
                      <a:pt x="69426" y="437099"/>
                    </a:cubicBezTo>
                    <a:cubicBezTo>
                      <a:pt x="69761" y="428394"/>
                      <a:pt x="70106" y="419432"/>
                      <a:pt x="70106" y="411115"/>
                    </a:cubicBezTo>
                    <a:cubicBezTo>
                      <a:pt x="70106" y="402818"/>
                      <a:pt x="69703" y="394569"/>
                      <a:pt x="69337" y="387252"/>
                    </a:cubicBezTo>
                    <a:cubicBezTo>
                      <a:pt x="69028" y="380898"/>
                      <a:pt x="68756" y="375367"/>
                      <a:pt x="68756" y="370726"/>
                    </a:cubicBezTo>
                    <a:lnTo>
                      <a:pt x="68756" y="357260"/>
                    </a:lnTo>
                    <a:cubicBezTo>
                      <a:pt x="68756" y="332443"/>
                      <a:pt x="67499" y="322277"/>
                      <a:pt x="66196" y="311791"/>
                    </a:cubicBezTo>
                    <a:cubicBezTo>
                      <a:pt x="66128" y="311257"/>
                      <a:pt x="66060" y="310722"/>
                      <a:pt x="65992" y="310183"/>
                    </a:cubicBezTo>
                    <a:cubicBezTo>
                      <a:pt x="64741" y="300205"/>
                      <a:pt x="64720" y="290196"/>
                      <a:pt x="64720" y="267055"/>
                    </a:cubicBezTo>
                    <a:cubicBezTo>
                      <a:pt x="64720" y="267055"/>
                      <a:pt x="64720" y="262477"/>
                      <a:pt x="64693" y="262441"/>
                    </a:cubicBezTo>
                    <a:cubicBezTo>
                      <a:pt x="66076" y="245748"/>
                      <a:pt x="66065" y="219726"/>
                      <a:pt x="66065" y="203772"/>
                    </a:cubicBezTo>
                    <a:lnTo>
                      <a:pt x="66065" y="129720"/>
                    </a:lnTo>
                    <a:cubicBezTo>
                      <a:pt x="66065" y="122581"/>
                      <a:pt x="66133" y="117276"/>
                      <a:pt x="67096" y="113405"/>
                    </a:cubicBezTo>
                    <a:cubicBezTo>
                      <a:pt x="67196" y="113001"/>
                      <a:pt x="67274" y="112593"/>
                      <a:pt x="67327" y="112179"/>
                    </a:cubicBezTo>
                    <a:cubicBezTo>
                      <a:pt x="67400" y="111587"/>
                      <a:pt x="67473" y="110995"/>
                      <a:pt x="67552" y="110404"/>
                    </a:cubicBezTo>
                    <a:cubicBezTo>
                      <a:pt x="68777" y="100698"/>
                      <a:pt x="70080" y="90668"/>
                      <a:pt x="68756" y="79281"/>
                    </a:cubicBezTo>
                    <a:lnTo>
                      <a:pt x="68756" y="68407"/>
                    </a:lnTo>
                    <a:cubicBezTo>
                      <a:pt x="70583" y="68203"/>
                      <a:pt x="72494" y="67904"/>
                      <a:pt x="74431" y="67475"/>
                    </a:cubicBezTo>
                    <a:lnTo>
                      <a:pt x="223454" y="63484"/>
                    </a:lnTo>
                    <a:cubicBezTo>
                      <a:pt x="227695" y="63871"/>
                      <a:pt x="252529" y="66118"/>
                      <a:pt x="253393" y="66160"/>
                    </a:cubicBezTo>
                    <a:lnTo>
                      <a:pt x="258774" y="66160"/>
                    </a:lnTo>
                    <a:cubicBezTo>
                      <a:pt x="265454" y="66160"/>
                      <a:pt x="271611" y="64175"/>
                      <a:pt x="276720" y="60854"/>
                    </a:cubicBezTo>
                    <a:cubicBezTo>
                      <a:pt x="282091" y="57366"/>
                      <a:pt x="286321" y="52390"/>
                      <a:pt x="288870" y="46639"/>
                    </a:cubicBezTo>
                    <a:cubicBezTo>
                      <a:pt x="291404" y="40945"/>
                      <a:pt x="292320" y="34398"/>
                      <a:pt x="290954" y="27809"/>
                    </a:cubicBezTo>
                    <a:cubicBezTo>
                      <a:pt x="289619" y="21340"/>
                      <a:pt x="286164" y="15280"/>
                      <a:pt x="280678" y="10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712;p14">
                <a:extLst>
                  <a:ext uri="{FF2B5EF4-FFF2-40B4-BE49-F238E27FC236}">
                    <a16:creationId xmlns:a16="http://schemas.microsoft.com/office/drawing/2014/main" id="{9361BAED-2971-5F53-F149-C4A06065761D}"/>
                  </a:ext>
                </a:extLst>
              </p:cNvPr>
              <p:cNvSpPr/>
              <p:nvPr/>
            </p:nvSpPr>
            <p:spPr>
              <a:xfrm>
                <a:off x="3421729" y="4632687"/>
                <a:ext cx="84753" cy="86280"/>
              </a:xfrm>
              <a:custGeom>
                <a:avLst/>
                <a:gdLst/>
                <a:ahLst/>
                <a:cxnLst/>
                <a:rect l="l" t="t" r="r" b="b"/>
                <a:pathLst>
                  <a:path w="84753" h="86280" extrusionOk="0">
                    <a:moveTo>
                      <a:pt x="84606" y="39752"/>
                    </a:moveTo>
                    <a:cubicBezTo>
                      <a:pt x="84150" y="35583"/>
                      <a:pt x="82674" y="31943"/>
                      <a:pt x="80737" y="28517"/>
                    </a:cubicBezTo>
                    <a:cubicBezTo>
                      <a:pt x="80512" y="27705"/>
                      <a:pt x="80219" y="26532"/>
                      <a:pt x="80188" y="25909"/>
                    </a:cubicBezTo>
                    <a:cubicBezTo>
                      <a:pt x="80188" y="25542"/>
                      <a:pt x="80167" y="25175"/>
                      <a:pt x="80125" y="24809"/>
                    </a:cubicBezTo>
                    <a:cubicBezTo>
                      <a:pt x="79612" y="20215"/>
                      <a:pt x="78130" y="15815"/>
                      <a:pt x="75408" y="11966"/>
                    </a:cubicBezTo>
                    <a:cubicBezTo>
                      <a:pt x="72801" y="8273"/>
                      <a:pt x="69330" y="5497"/>
                      <a:pt x="65352" y="3570"/>
                    </a:cubicBezTo>
                    <a:cubicBezTo>
                      <a:pt x="57452" y="-249"/>
                      <a:pt x="47636" y="-704"/>
                      <a:pt x="37156" y="799"/>
                    </a:cubicBezTo>
                    <a:cubicBezTo>
                      <a:pt x="31283" y="1700"/>
                      <a:pt x="26440" y="4643"/>
                      <a:pt x="22671" y="7933"/>
                    </a:cubicBezTo>
                    <a:cubicBezTo>
                      <a:pt x="7966" y="20770"/>
                      <a:pt x="433" y="47226"/>
                      <a:pt x="433" y="47226"/>
                    </a:cubicBezTo>
                    <a:cubicBezTo>
                      <a:pt x="-206" y="49379"/>
                      <a:pt x="-138" y="51684"/>
                      <a:pt x="637" y="53800"/>
                    </a:cubicBezTo>
                    <a:cubicBezTo>
                      <a:pt x="3469" y="61578"/>
                      <a:pt x="7123" y="67633"/>
                      <a:pt x="11651" y="72425"/>
                    </a:cubicBezTo>
                    <a:cubicBezTo>
                      <a:pt x="17200" y="78286"/>
                      <a:pt x="23446" y="81602"/>
                      <a:pt x="29241" y="84085"/>
                    </a:cubicBezTo>
                    <a:cubicBezTo>
                      <a:pt x="30550" y="84645"/>
                      <a:pt x="31947" y="84933"/>
                      <a:pt x="33366" y="84933"/>
                    </a:cubicBezTo>
                    <a:lnTo>
                      <a:pt x="40093" y="84933"/>
                    </a:lnTo>
                    <a:cubicBezTo>
                      <a:pt x="44459" y="84933"/>
                      <a:pt x="51825" y="86138"/>
                      <a:pt x="51825" y="86138"/>
                    </a:cubicBezTo>
                    <a:cubicBezTo>
                      <a:pt x="54657" y="86609"/>
                      <a:pt x="57552" y="85902"/>
                      <a:pt x="59844" y="84179"/>
                    </a:cubicBezTo>
                    <a:cubicBezTo>
                      <a:pt x="66702" y="79030"/>
                      <a:pt x="74031" y="73567"/>
                      <a:pt x="78476" y="65904"/>
                    </a:cubicBezTo>
                    <a:cubicBezTo>
                      <a:pt x="80575" y="62285"/>
                      <a:pt x="81962" y="58341"/>
                      <a:pt x="82643" y="53941"/>
                    </a:cubicBezTo>
                    <a:cubicBezTo>
                      <a:pt x="84077" y="49494"/>
                      <a:pt x="85161" y="44817"/>
                      <a:pt x="84606" y="39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713;p14">
                <a:extLst>
                  <a:ext uri="{FF2B5EF4-FFF2-40B4-BE49-F238E27FC236}">
                    <a16:creationId xmlns:a16="http://schemas.microsoft.com/office/drawing/2014/main" id="{1B8247AD-8FB1-053C-0B06-292C8B5BA8AD}"/>
                  </a:ext>
                </a:extLst>
              </p:cNvPr>
              <p:cNvSpPr/>
              <p:nvPr/>
            </p:nvSpPr>
            <p:spPr>
              <a:xfrm>
                <a:off x="2725991" y="3676560"/>
                <a:ext cx="271244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4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8" y="975656"/>
                    </a:cubicBezTo>
                    <a:cubicBezTo>
                      <a:pt x="240866" y="975656"/>
                      <a:pt x="195165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3" y="976819"/>
                      <a:pt x="111211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0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7" y="377581"/>
                    </a:cubicBezTo>
                    <a:lnTo>
                      <a:pt x="74807" y="307562"/>
                    </a:lnTo>
                    <a:cubicBezTo>
                      <a:pt x="74807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6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1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26" y="1003642"/>
                    </a:cubicBezTo>
                    <a:cubicBezTo>
                      <a:pt x="4026" y="1006360"/>
                      <a:pt x="4020" y="1011964"/>
                      <a:pt x="6481" y="1019145"/>
                    </a:cubicBezTo>
                    <a:cubicBezTo>
                      <a:pt x="8214" y="1024179"/>
                      <a:pt x="11062" y="1029757"/>
                      <a:pt x="15658" y="1035660"/>
                    </a:cubicBezTo>
                    <a:cubicBezTo>
                      <a:pt x="17689" y="1038274"/>
                      <a:pt x="20835" y="1039772"/>
                      <a:pt x="24144" y="1039704"/>
                    </a:cubicBezTo>
                    <a:cubicBezTo>
                      <a:pt x="24144" y="1039704"/>
                      <a:pt x="155824" y="1037022"/>
                      <a:pt x="155803" y="1037022"/>
                    </a:cubicBezTo>
                    <a:cubicBezTo>
                      <a:pt x="161614" y="1037022"/>
                      <a:pt x="170456" y="1037347"/>
                      <a:pt x="179627" y="1037687"/>
                    </a:cubicBezTo>
                    <a:cubicBezTo>
                      <a:pt x="188291" y="1038007"/>
                      <a:pt x="197248" y="1038342"/>
                      <a:pt x="203530" y="1038368"/>
                    </a:cubicBezTo>
                    <a:cubicBezTo>
                      <a:pt x="213895" y="1039730"/>
                      <a:pt x="230213" y="1039709"/>
                      <a:pt x="235196" y="1039709"/>
                    </a:cubicBezTo>
                    <a:cubicBezTo>
                      <a:pt x="245420" y="1039709"/>
                      <a:pt x="254906" y="1035335"/>
                      <a:pt x="261518" y="1028715"/>
                    </a:cubicBezTo>
                    <a:cubicBezTo>
                      <a:pt x="267182" y="1023048"/>
                      <a:pt x="271244" y="1015207"/>
                      <a:pt x="271244" y="1006339"/>
                    </a:cubicBezTo>
                    <a:cubicBezTo>
                      <a:pt x="271244" y="1001054"/>
                      <a:pt x="268349" y="993857"/>
                      <a:pt x="263517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714;p14">
                <a:extLst>
                  <a:ext uri="{FF2B5EF4-FFF2-40B4-BE49-F238E27FC236}">
                    <a16:creationId xmlns:a16="http://schemas.microsoft.com/office/drawing/2014/main" id="{E812DEC8-5845-154E-AD4B-2D6EF9E64D76}"/>
                  </a:ext>
                </a:extLst>
              </p:cNvPr>
              <p:cNvSpPr/>
              <p:nvPr/>
            </p:nvSpPr>
            <p:spPr>
              <a:xfrm>
                <a:off x="2988440" y="3671865"/>
                <a:ext cx="354694" cy="1044398"/>
              </a:xfrm>
              <a:custGeom>
                <a:avLst/>
                <a:gdLst/>
                <a:ahLst/>
                <a:cxnLst/>
                <a:rect l="l" t="t" r="r" b="b"/>
                <a:pathLst>
                  <a:path w="354694" h="1044398" extrusionOk="0">
                    <a:moveTo>
                      <a:pt x="351978" y="459842"/>
                    </a:moveTo>
                    <a:cubicBezTo>
                      <a:pt x="351978" y="459842"/>
                      <a:pt x="350653" y="433433"/>
                      <a:pt x="350643" y="433428"/>
                    </a:cubicBezTo>
                    <a:lnTo>
                      <a:pt x="350643" y="383627"/>
                    </a:lnTo>
                    <a:cubicBezTo>
                      <a:pt x="350643" y="361356"/>
                      <a:pt x="347879" y="336539"/>
                      <a:pt x="345219" y="316667"/>
                    </a:cubicBezTo>
                    <a:cubicBezTo>
                      <a:pt x="345219" y="316667"/>
                      <a:pt x="341272" y="274555"/>
                      <a:pt x="341230" y="274550"/>
                    </a:cubicBezTo>
                    <a:lnTo>
                      <a:pt x="341230" y="250336"/>
                    </a:lnTo>
                    <a:cubicBezTo>
                      <a:pt x="341230" y="249859"/>
                      <a:pt x="341199" y="249388"/>
                      <a:pt x="341136" y="248916"/>
                    </a:cubicBezTo>
                    <a:cubicBezTo>
                      <a:pt x="337074" y="219161"/>
                      <a:pt x="331598" y="184759"/>
                      <a:pt x="320296" y="149493"/>
                    </a:cubicBezTo>
                    <a:cubicBezTo>
                      <a:pt x="303586" y="107690"/>
                      <a:pt x="263701" y="43601"/>
                      <a:pt x="220429" y="15092"/>
                    </a:cubicBezTo>
                    <a:cubicBezTo>
                      <a:pt x="206509" y="5920"/>
                      <a:pt x="191285" y="-208"/>
                      <a:pt x="176612" y="206"/>
                    </a:cubicBezTo>
                    <a:cubicBezTo>
                      <a:pt x="159823" y="-784"/>
                      <a:pt x="145411" y="1856"/>
                      <a:pt x="132790" y="6884"/>
                    </a:cubicBezTo>
                    <a:cubicBezTo>
                      <a:pt x="108720" y="16469"/>
                      <a:pt x="91983" y="34508"/>
                      <a:pt x="78242" y="49137"/>
                    </a:cubicBezTo>
                    <a:cubicBezTo>
                      <a:pt x="77781" y="49635"/>
                      <a:pt x="77320" y="50127"/>
                      <a:pt x="76441" y="51080"/>
                    </a:cubicBezTo>
                    <a:lnTo>
                      <a:pt x="69714" y="59152"/>
                    </a:lnTo>
                    <a:cubicBezTo>
                      <a:pt x="69342" y="59602"/>
                      <a:pt x="69002" y="60079"/>
                      <a:pt x="68709" y="60587"/>
                    </a:cubicBezTo>
                    <a:cubicBezTo>
                      <a:pt x="39613" y="110487"/>
                      <a:pt x="21846" y="173702"/>
                      <a:pt x="12234" y="217741"/>
                    </a:cubicBezTo>
                    <a:cubicBezTo>
                      <a:pt x="5465" y="261105"/>
                      <a:pt x="0" y="310157"/>
                      <a:pt x="0" y="355348"/>
                    </a:cubicBezTo>
                    <a:lnTo>
                      <a:pt x="0" y="375545"/>
                    </a:lnTo>
                    <a:cubicBezTo>
                      <a:pt x="0" y="379740"/>
                      <a:pt x="440" y="383842"/>
                      <a:pt x="790" y="387110"/>
                    </a:cubicBezTo>
                    <a:cubicBezTo>
                      <a:pt x="1120" y="390258"/>
                      <a:pt x="1351" y="392510"/>
                      <a:pt x="1351" y="394390"/>
                    </a:cubicBezTo>
                    <a:cubicBezTo>
                      <a:pt x="1351" y="394390"/>
                      <a:pt x="1351" y="475173"/>
                      <a:pt x="1361" y="475670"/>
                    </a:cubicBezTo>
                    <a:cubicBezTo>
                      <a:pt x="2691" y="503776"/>
                      <a:pt x="4036" y="558820"/>
                      <a:pt x="4036" y="586921"/>
                    </a:cubicBezTo>
                    <a:lnTo>
                      <a:pt x="4036" y="611151"/>
                    </a:lnTo>
                    <a:cubicBezTo>
                      <a:pt x="4036" y="615875"/>
                      <a:pt x="4444" y="620898"/>
                      <a:pt x="4790" y="625188"/>
                    </a:cubicBezTo>
                    <a:cubicBezTo>
                      <a:pt x="5120" y="629321"/>
                      <a:pt x="5387" y="632683"/>
                      <a:pt x="5387" y="635391"/>
                    </a:cubicBezTo>
                    <a:cubicBezTo>
                      <a:pt x="5387" y="658505"/>
                      <a:pt x="6737" y="701785"/>
                      <a:pt x="8109" y="737104"/>
                    </a:cubicBezTo>
                    <a:cubicBezTo>
                      <a:pt x="8240" y="738979"/>
                      <a:pt x="8376" y="740838"/>
                      <a:pt x="8502" y="742682"/>
                    </a:cubicBezTo>
                    <a:cubicBezTo>
                      <a:pt x="9711" y="759542"/>
                      <a:pt x="10768" y="774386"/>
                      <a:pt x="10768" y="784835"/>
                    </a:cubicBezTo>
                    <a:cubicBezTo>
                      <a:pt x="10768" y="785291"/>
                      <a:pt x="10794" y="785752"/>
                      <a:pt x="10857" y="786202"/>
                    </a:cubicBezTo>
                    <a:cubicBezTo>
                      <a:pt x="17647" y="837842"/>
                      <a:pt x="31247" y="900622"/>
                      <a:pt x="47769" y="944692"/>
                    </a:cubicBezTo>
                    <a:cubicBezTo>
                      <a:pt x="47947" y="945153"/>
                      <a:pt x="48146" y="945599"/>
                      <a:pt x="48381" y="946028"/>
                    </a:cubicBezTo>
                    <a:cubicBezTo>
                      <a:pt x="65044" y="976601"/>
                      <a:pt x="97224" y="1016204"/>
                      <a:pt x="129262" y="1033698"/>
                    </a:cubicBezTo>
                    <a:cubicBezTo>
                      <a:pt x="129900" y="1034049"/>
                      <a:pt x="130576" y="1034327"/>
                      <a:pt x="131272" y="1034536"/>
                    </a:cubicBezTo>
                    <a:lnTo>
                      <a:pt x="158185" y="1042618"/>
                    </a:lnTo>
                    <a:cubicBezTo>
                      <a:pt x="158981" y="1042859"/>
                      <a:pt x="159813" y="1043000"/>
                      <a:pt x="160645" y="1043047"/>
                    </a:cubicBezTo>
                    <a:cubicBezTo>
                      <a:pt x="160645" y="1043047"/>
                      <a:pt x="186213" y="1044383"/>
                      <a:pt x="186762" y="1044399"/>
                    </a:cubicBezTo>
                    <a:cubicBezTo>
                      <a:pt x="198724" y="1044399"/>
                      <a:pt x="209639" y="1042854"/>
                      <a:pt x="223255" y="1036788"/>
                    </a:cubicBezTo>
                    <a:cubicBezTo>
                      <a:pt x="246708" y="1026527"/>
                      <a:pt x="265564" y="1010594"/>
                      <a:pt x="280672" y="991749"/>
                    </a:cubicBezTo>
                    <a:cubicBezTo>
                      <a:pt x="310496" y="954539"/>
                      <a:pt x="326117" y="905456"/>
                      <a:pt x="334346" y="863428"/>
                    </a:cubicBezTo>
                    <a:cubicBezTo>
                      <a:pt x="334346" y="863428"/>
                      <a:pt x="343759" y="810920"/>
                      <a:pt x="343796" y="810689"/>
                    </a:cubicBezTo>
                    <a:cubicBezTo>
                      <a:pt x="350633" y="766922"/>
                      <a:pt x="353344" y="715194"/>
                      <a:pt x="353344" y="675780"/>
                    </a:cubicBezTo>
                    <a:cubicBezTo>
                      <a:pt x="353344" y="671631"/>
                      <a:pt x="353632" y="667111"/>
                      <a:pt x="353967" y="662004"/>
                    </a:cubicBezTo>
                    <a:cubicBezTo>
                      <a:pt x="354307" y="656677"/>
                      <a:pt x="354695" y="650775"/>
                      <a:pt x="354695" y="644814"/>
                    </a:cubicBezTo>
                    <a:cubicBezTo>
                      <a:pt x="354695" y="644803"/>
                      <a:pt x="354695" y="514220"/>
                      <a:pt x="354658" y="513346"/>
                    </a:cubicBezTo>
                    <a:cubicBezTo>
                      <a:pt x="353313" y="497318"/>
                      <a:pt x="351988" y="473413"/>
                      <a:pt x="351978" y="459842"/>
                    </a:cubicBezTo>
                    <a:close/>
                    <a:moveTo>
                      <a:pt x="78750" y="799779"/>
                    </a:moveTo>
                    <a:cubicBezTo>
                      <a:pt x="77430" y="788575"/>
                      <a:pt x="75493" y="776806"/>
                      <a:pt x="73583" y="765157"/>
                    </a:cubicBezTo>
                    <a:cubicBezTo>
                      <a:pt x="71494" y="752466"/>
                      <a:pt x="69431" y="739890"/>
                      <a:pt x="68055" y="727717"/>
                    </a:cubicBezTo>
                    <a:lnTo>
                      <a:pt x="68055" y="667713"/>
                    </a:lnTo>
                    <a:cubicBezTo>
                      <a:pt x="68055" y="643473"/>
                      <a:pt x="68055" y="596349"/>
                      <a:pt x="68055" y="572119"/>
                    </a:cubicBezTo>
                    <a:cubicBezTo>
                      <a:pt x="68055" y="544814"/>
                      <a:pt x="68096" y="441756"/>
                      <a:pt x="64013" y="413807"/>
                    </a:cubicBezTo>
                    <a:cubicBezTo>
                      <a:pt x="64050" y="352609"/>
                      <a:pt x="68065" y="279709"/>
                      <a:pt x="79927" y="208214"/>
                    </a:cubicBezTo>
                    <a:cubicBezTo>
                      <a:pt x="80828" y="205055"/>
                      <a:pt x="85157" y="189892"/>
                      <a:pt x="85256" y="189504"/>
                    </a:cubicBezTo>
                    <a:cubicBezTo>
                      <a:pt x="93564" y="154888"/>
                      <a:pt x="105207" y="116317"/>
                      <a:pt x="117467" y="102924"/>
                    </a:cubicBezTo>
                    <a:cubicBezTo>
                      <a:pt x="125199" y="95188"/>
                      <a:pt x="140260" y="81402"/>
                      <a:pt x="153897" y="72566"/>
                    </a:cubicBezTo>
                    <a:lnTo>
                      <a:pt x="164550" y="68302"/>
                    </a:lnTo>
                    <a:cubicBezTo>
                      <a:pt x="169487" y="68302"/>
                      <a:pt x="178737" y="68302"/>
                      <a:pt x="184742" y="68302"/>
                    </a:cubicBezTo>
                    <a:cubicBezTo>
                      <a:pt x="202300" y="81349"/>
                      <a:pt x="217340" y="102494"/>
                      <a:pt x="232438" y="123906"/>
                    </a:cubicBezTo>
                    <a:cubicBezTo>
                      <a:pt x="233202" y="124985"/>
                      <a:pt x="233956" y="126064"/>
                      <a:pt x="234291" y="126483"/>
                    </a:cubicBezTo>
                    <a:cubicBezTo>
                      <a:pt x="245562" y="145282"/>
                      <a:pt x="258429" y="179704"/>
                      <a:pt x="266617" y="202829"/>
                    </a:cubicBezTo>
                    <a:cubicBezTo>
                      <a:pt x="267145" y="208083"/>
                      <a:pt x="269218" y="228274"/>
                      <a:pt x="270475" y="236382"/>
                    </a:cubicBezTo>
                    <a:cubicBezTo>
                      <a:pt x="270543" y="247670"/>
                      <a:pt x="271878" y="266358"/>
                      <a:pt x="273223" y="274267"/>
                    </a:cubicBezTo>
                    <a:lnTo>
                      <a:pt x="277249" y="314624"/>
                    </a:lnTo>
                    <a:lnTo>
                      <a:pt x="281280" y="356364"/>
                    </a:lnTo>
                    <a:cubicBezTo>
                      <a:pt x="281316" y="356715"/>
                      <a:pt x="281369" y="357066"/>
                      <a:pt x="281437" y="357417"/>
                    </a:cubicBezTo>
                    <a:cubicBezTo>
                      <a:pt x="282855" y="364504"/>
                      <a:pt x="283929" y="370092"/>
                      <a:pt x="283981" y="375252"/>
                    </a:cubicBezTo>
                    <a:cubicBezTo>
                      <a:pt x="285331" y="388807"/>
                      <a:pt x="286625" y="403096"/>
                      <a:pt x="286635" y="413796"/>
                    </a:cubicBezTo>
                    <a:cubicBezTo>
                      <a:pt x="287321" y="426818"/>
                      <a:pt x="288687" y="443552"/>
                      <a:pt x="290033" y="460051"/>
                    </a:cubicBezTo>
                    <a:cubicBezTo>
                      <a:pt x="291378" y="476540"/>
                      <a:pt x="292708" y="492793"/>
                      <a:pt x="293357" y="504803"/>
                    </a:cubicBezTo>
                    <a:cubicBezTo>
                      <a:pt x="293357" y="531935"/>
                      <a:pt x="292666" y="562188"/>
                      <a:pt x="291985" y="592211"/>
                    </a:cubicBezTo>
                    <a:cubicBezTo>
                      <a:pt x="291326" y="621186"/>
                      <a:pt x="290671" y="649952"/>
                      <a:pt x="290661" y="675209"/>
                    </a:cubicBezTo>
                    <a:cubicBezTo>
                      <a:pt x="290451" y="677063"/>
                      <a:pt x="290247" y="678859"/>
                      <a:pt x="290038" y="680630"/>
                    </a:cubicBezTo>
                    <a:cubicBezTo>
                      <a:pt x="288965" y="689916"/>
                      <a:pt x="287965" y="698496"/>
                      <a:pt x="287975" y="707594"/>
                    </a:cubicBezTo>
                    <a:cubicBezTo>
                      <a:pt x="286661" y="733992"/>
                      <a:pt x="282683" y="767216"/>
                      <a:pt x="277306" y="798181"/>
                    </a:cubicBezTo>
                    <a:cubicBezTo>
                      <a:pt x="277306" y="798181"/>
                      <a:pt x="270621" y="845007"/>
                      <a:pt x="270600" y="845154"/>
                    </a:cubicBezTo>
                    <a:cubicBezTo>
                      <a:pt x="266590" y="870604"/>
                      <a:pt x="261403" y="895939"/>
                      <a:pt x="249017" y="918268"/>
                    </a:cubicBezTo>
                    <a:cubicBezTo>
                      <a:pt x="234406" y="943514"/>
                      <a:pt x="222146" y="961553"/>
                      <a:pt x="212063" y="969823"/>
                    </a:cubicBezTo>
                    <a:cubicBezTo>
                      <a:pt x="200300" y="975553"/>
                      <a:pt x="190102" y="977659"/>
                      <a:pt x="181381" y="977659"/>
                    </a:cubicBezTo>
                    <a:cubicBezTo>
                      <a:pt x="170576" y="977659"/>
                      <a:pt x="160577" y="974951"/>
                      <a:pt x="151489" y="970237"/>
                    </a:cubicBezTo>
                    <a:cubicBezTo>
                      <a:pt x="139465" y="963999"/>
                      <a:pt x="128953" y="954210"/>
                      <a:pt x="120545" y="942513"/>
                    </a:cubicBezTo>
                    <a:lnTo>
                      <a:pt x="108845" y="916524"/>
                    </a:lnTo>
                    <a:cubicBezTo>
                      <a:pt x="108605" y="916000"/>
                      <a:pt x="108332" y="915492"/>
                      <a:pt x="108013" y="915015"/>
                    </a:cubicBezTo>
                    <a:cubicBezTo>
                      <a:pt x="100736" y="904084"/>
                      <a:pt x="90622" y="881441"/>
                      <a:pt x="86743" y="866398"/>
                    </a:cubicBezTo>
                    <a:cubicBezTo>
                      <a:pt x="85895" y="859369"/>
                      <a:pt x="78750" y="799779"/>
                      <a:pt x="78750" y="799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715;p14">
              <a:extLst>
                <a:ext uri="{FF2B5EF4-FFF2-40B4-BE49-F238E27FC236}">
                  <a16:creationId xmlns:a16="http://schemas.microsoft.com/office/drawing/2014/main" id="{8443929A-051F-716F-09F1-948DB6D4F9ED}"/>
                </a:ext>
              </a:extLst>
            </p:cNvPr>
            <p:cNvGrpSpPr/>
            <p:nvPr/>
          </p:nvGrpSpPr>
          <p:grpSpPr>
            <a:xfrm>
              <a:off x="1424326" y="3596289"/>
              <a:ext cx="82588" cy="109824"/>
              <a:chOff x="1424326" y="3596289"/>
              <a:chExt cx="82588" cy="109824"/>
            </a:xfrm>
          </p:grpSpPr>
          <p:sp>
            <p:nvSpPr>
              <p:cNvPr id="85" name="Google Shape;716;p14">
                <a:extLst>
                  <a:ext uri="{FF2B5EF4-FFF2-40B4-BE49-F238E27FC236}">
                    <a16:creationId xmlns:a16="http://schemas.microsoft.com/office/drawing/2014/main" id="{BB205793-9D29-6DF5-8477-778E69D0F260}"/>
                  </a:ext>
                </a:extLst>
              </p:cNvPr>
              <p:cNvSpPr/>
              <p:nvPr/>
            </p:nvSpPr>
            <p:spPr>
              <a:xfrm>
                <a:off x="1424326" y="3596289"/>
                <a:ext cx="82588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82588" h="109824" extrusionOk="0">
                    <a:moveTo>
                      <a:pt x="74207" y="1065"/>
                    </a:moveTo>
                    <a:cubicBezTo>
                      <a:pt x="61544" y="-3544"/>
                      <a:pt x="48587" y="7811"/>
                      <a:pt x="39860" y="15925"/>
                    </a:cubicBezTo>
                    <a:cubicBezTo>
                      <a:pt x="32401" y="22859"/>
                      <a:pt x="25946" y="31193"/>
                      <a:pt x="20245" y="39599"/>
                    </a:cubicBezTo>
                    <a:cubicBezTo>
                      <a:pt x="14534" y="48027"/>
                      <a:pt x="10225" y="57115"/>
                      <a:pt x="6425" y="66542"/>
                    </a:cubicBezTo>
                    <a:cubicBezTo>
                      <a:pt x="1808" y="77998"/>
                      <a:pt x="-5076" y="95109"/>
                      <a:pt x="5844" y="104951"/>
                    </a:cubicBezTo>
                    <a:cubicBezTo>
                      <a:pt x="9964" y="108665"/>
                      <a:pt x="16068" y="111090"/>
                      <a:pt x="21627" y="109126"/>
                    </a:cubicBezTo>
                    <a:cubicBezTo>
                      <a:pt x="26637" y="107355"/>
                      <a:pt x="30469" y="104532"/>
                      <a:pt x="33364" y="100038"/>
                    </a:cubicBezTo>
                    <a:cubicBezTo>
                      <a:pt x="35144" y="97278"/>
                      <a:pt x="35725" y="93899"/>
                      <a:pt x="36515" y="90783"/>
                    </a:cubicBezTo>
                    <a:cubicBezTo>
                      <a:pt x="37562" y="86635"/>
                      <a:pt x="38829" y="82544"/>
                      <a:pt x="40295" y="78527"/>
                    </a:cubicBezTo>
                    <a:cubicBezTo>
                      <a:pt x="40667" y="77505"/>
                      <a:pt x="41065" y="76500"/>
                      <a:pt x="41457" y="75483"/>
                    </a:cubicBezTo>
                    <a:cubicBezTo>
                      <a:pt x="41415" y="75541"/>
                      <a:pt x="41379" y="75635"/>
                      <a:pt x="41337" y="75682"/>
                    </a:cubicBezTo>
                    <a:cubicBezTo>
                      <a:pt x="41400" y="75614"/>
                      <a:pt x="41431" y="75468"/>
                      <a:pt x="41494" y="75389"/>
                    </a:cubicBezTo>
                    <a:cubicBezTo>
                      <a:pt x="41557" y="75237"/>
                      <a:pt x="41614" y="75085"/>
                      <a:pt x="41672" y="74928"/>
                    </a:cubicBezTo>
                    <a:cubicBezTo>
                      <a:pt x="42232" y="73488"/>
                      <a:pt x="42180" y="73928"/>
                      <a:pt x="41928" y="74593"/>
                    </a:cubicBezTo>
                    <a:cubicBezTo>
                      <a:pt x="42761" y="73137"/>
                      <a:pt x="43373" y="71204"/>
                      <a:pt x="44048" y="69853"/>
                    </a:cubicBezTo>
                    <a:cubicBezTo>
                      <a:pt x="46038" y="65830"/>
                      <a:pt x="48205" y="61876"/>
                      <a:pt x="50545" y="58047"/>
                    </a:cubicBezTo>
                    <a:cubicBezTo>
                      <a:pt x="52738" y="54464"/>
                      <a:pt x="55136" y="51044"/>
                      <a:pt x="57617" y="47660"/>
                    </a:cubicBezTo>
                    <a:cubicBezTo>
                      <a:pt x="57691" y="47576"/>
                      <a:pt x="57717" y="47550"/>
                      <a:pt x="57801" y="47446"/>
                    </a:cubicBezTo>
                    <a:cubicBezTo>
                      <a:pt x="58492" y="46628"/>
                      <a:pt x="59162" y="45790"/>
                      <a:pt x="59858" y="44979"/>
                    </a:cubicBezTo>
                    <a:cubicBezTo>
                      <a:pt x="61245" y="43350"/>
                      <a:pt x="62685" y="41763"/>
                      <a:pt x="64119" y="40170"/>
                    </a:cubicBezTo>
                    <a:cubicBezTo>
                      <a:pt x="66978" y="36996"/>
                      <a:pt x="69825" y="33806"/>
                      <a:pt x="72862" y="30800"/>
                    </a:cubicBezTo>
                    <a:cubicBezTo>
                      <a:pt x="78474" y="25248"/>
                      <a:pt x="82593" y="20476"/>
                      <a:pt x="82588" y="12054"/>
                    </a:cubicBezTo>
                    <a:cubicBezTo>
                      <a:pt x="82578" y="6717"/>
                      <a:pt x="78981" y="2799"/>
                      <a:pt x="74207" y="10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717;p14">
                <a:extLst>
                  <a:ext uri="{FF2B5EF4-FFF2-40B4-BE49-F238E27FC236}">
                    <a16:creationId xmlns:a16="http://schemas.microsoft.com/office/drawing/2014/main" id="{0D432257-F007-FAB6-D9AB-DD8D5F2DC7E8}"/>
                  </a:ext>
                </a:extLst>
              </p:cNvPr>
              <p:cNvSpPr/>
              <p:nvPr/>
            </p:nvSpPr>
            <p:spPr>
              <a:xfrm>
                <a:off x="1465784" y="3670898"/>
                <a:ext cx="465" cy="88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85" extrusionOk="0">
                    <a:moveTo>
                      <a:pt x="0" y="885"/>
                    </a:moveTo>
                    <a:cubicBezTo>
                      <a:pt x="194" y="618"/>
                      <a:pt x="345" y="314"/>
                      <a:pt x="466" y="0"/>
                    </a:cubicBezTo>
                    <a:cubicBezTo>
                      <a:pt x="314" y="257"/>
                      <a:pt x="204" y="581"/>
                      <a:pt x="37" y="791"/>
                    </a:cubicBezTo>
                    <a:cubicBezTo>
                      <a:pt x="26" y="822"/>
                      <a:pt x="16" y="854"/>
                      <a:pt x="0" y="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718;p14">
              <a:extLst>
                <a:ext uri="{FF2B5EF4-FFF2-40B4-BE49-F238E27FC236}">
                  <a16:creationId xmlns:a16="http://schemas.microsoft.com/office/drawing/2014/main" id="{0A6B6A85-56A3-D423-53C6-742694A51C5A}"/>
                </a:ext>
              </a:extLst>
            </p:cNvPr>
            <p:cNvSpPr/>
            <p:nvPr/>
          </p:nvSpPr>
          <p:spPr>
            <a:xfrm>
              <a:off x="1361636" y="3794581"/>
              <a:ext cx="40883" cy="125495"/>
            </a:xfrm>
            <a:custGeom>
              <a:avLst/>
              <a:gdLst/>
              <a:ahLst/>
              <a:cxnLst/>
              <a:rect l="l" t="t" r="r" b="b"/>
              <a:pathLst>
                <a:path w="40883" h="125495" extrusionOk="0">
                  <a:moveTo>
                    <a:pt x="40537" y="105108"/>
                  </a:moveTo>
                  <a:cubicBezTo>
                    <a:pt x="39951" y="102269"/>
                    <a:pt x="38852" y="99776"/>
                    <a:pt x="37616" y="97147"/>
                  </a:cubicBezTo>
                  <a:cubicBezTo>
                    <a:pt x="37412" y="96728"/>
                    <a:pt x="36768" y="94947"/>
                    <a:pt x="36600" y="94591"/>
                  </a:cubicBezTo>
                  <a:cubicBezTo>
                    <a:pt x="36208" y="93218"/>
                    <a:pt x="35826" y="91846"/>
                    <a:pt x="35454" y="90458"/>
                  </a:cubicBezTo>
                  <a:cubicBezTo>
                    <a:pt x="35370" y="90159"/>
                    <a:pt x="35323" y="90018"/>
                    <a:pt x="35266" y="89845"/>
                  </a:cubicBezTo>
                  <a:cubicBezTo>
                    <a:pt x="35260" y="89646"/>
                    <a:pt x="35260" y="89505"/>
                    <a:pt x="35239" y="89196"/>
                  </a:cubicBezTo>
                  <a:cubicBezTo>
                    <a:pt x="34679" y="80993"/>
                    <a:pt x="34370" y="72828"/>
                    <a:pt x="34648" y="64604"/>
                  </a:cubicBezTo>
                  <a:cubicBezTo>
                    <a:pt x="34946" y="55983"/>
                    <a:pt x="35538" y="47278"/>
                    <a:pt x="36449" y="38698"/>
                  </a:cubicBezTo>
                  <a:cubicBezTo>
                    <a:pt x="36758" y="35744"/>
                    <a:pt x="37522" y="31758"/>
                    <a:pt x="38176" y="27956"/>
                  </a:cubicBezTo>
                  <a:cubicBezTo>
                    <a:pt x="38600" y="25494"/>
                    <a:pt x="39118" y="23027"/>
                    <a:pt x="39228" y="20523"/>
                  </a:cubicBezTo>
                  <a:cubicBezTo>
                    <a:pt x="39302" y="18789"/>
                    <a:pt x="38653" y="16312"/>
                    <a:pt x="39108" y="14667"/>
                  </a:cubicBezTo>
                  <a:cubicBezTo>
                    <a:pt x="40762" y="8644"/>
                    <a:pt x="37051" y="2086"/>
                    <a:pt x="31025" y="426"/>
                  </a:cubicBezTo>
                  <a:cubicBezTo>
                    <a:pt x="24586" y="-1345"/>
                    <a:pt x="18948" y="2610"/>
                    <a:pt x="16797" y="8502"/>
                  </a:cubicBezTo>
                  <a:cubicBezTo>
                    <a:pt x="14216" y="12153"/>
                    <a:pt x="11970" y="15830"/>
                    <a:pt x="10431" y="20298"/>
                  </a:cubicBezTo>
                  <a:cubicBezTo>
                    <a:pt x="8824" y="24996"/>
                    <a:pt x="7525" y="29810"/>
                    <a:pt x="6243" y="34602"/>
                  </a:cubicBezTo>
                  <a:cubicBezTo>
                    <a:pt x="3353" y="45376"/>
                    <a:pt x="1673" y="56276"/>
                    <a:pt x="757" y="67391"/>
                  </a:cubicBezTo>
                  <a:cubicBezTo>
                    <a:pt x="-850" y="87001"/>
                    <a:pt x="-2039" y="117150"/>
                    <a:pt x="20937" y="124713"/>
                  </a:cubicBezTo>
                  <a:cubicBezTo>
                    <a:pt x="33208" y="128767"/>
                    <a:pt x="42856" y="116301"/>
                    <a:pt x="40537" y="105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19;p14">
              <a:extLst>
                <a:ext uri="{FF2B5EF4-FFF2-40B4-BE49-F238E27FC236}">
                  <a16:creationId xmlns:a16="http://schemas.microsoft.com/office/drawing/2014/main" id="{D40FB9B8-0FF4-56FC-D1A9-5BFEA6F3C8D2}"/>
                </a:ext>
              </a:extLst>
            </p:cNvPr>
            <p:cNvSpPr/>
            <p:nvPr/>
          </p:nvSpPr>
          <p:spPr>
            <a:xfrm>
              <a:off x="1433677" y="4015024"/>
              <a:ext cx="67872" cy="83216"/>
            </a:xfrm>
            <a:custGeom>
              <a:avLst/>
              <a:gdLst/>
              <a:ahLst/>
              <a:cxnLst/>
              <a:rect l="l" t="t" r="r" b="b"/>
              <a:pathLst>
                <a:path w="67872" h="83216" extrusionOk="0">
                  <a:moveTo>
                    <a:pt x="59841" y="52096"/>
                  </a:moveTo>
                  <a:cubicBezTo>
                    <a:pt x="59344" y="51808"/>
                    <a:pt x="58778" y="51656"/>
                    <a:pt x="58265" y="51399"/>
                  </a:cubicBezTo>
                  <a:cubicBezTo>
                    <a:pt x="57532" y="50713"/>
                    <a:pt x="56805" y="50001"/>
                    <a:pt x="56156" y="49226"/>
                  </a:cubicBezTo>
                  <a:cubicBezTo>
                    <a:pt x="50298" y="40966"/>
                    <a:pt x="44738" y="32543"/>
                    <a:pt x="38315" y="24681"/>
                  </a:cubicBezTo>
                  <a:cubicBezTo>
                    <a:pt x="35190" y="20847"/>
                    <a:pt x="32054" y="17024"/>
                    <a:pt x="28976" y="13148"/>
                  </a:cubicBezTo>
                  <a:cubicBezTo>
                    <a:pt x="27442" y="11210"/>
                    <a:pt x="25992" y="9199"/>
                    <a:pt x="24228" y="7465"/>
                  </a:cubicBezTo>
                  <a:cubicBezTo>
                    <a:pt x="22919" y="6182"/>
                    <a:pt x="21359" y="4338"/>
                    <a:pt x="19736" y="3610"/>
                  </a:cubicBezTo>
                  <a:cubicBezTo>
                    <a:pt x="18726" y="2761"/>
                    <a:pt x="18699" y="2829"/>
                    <a:pt x="19668" y="3819"/>
                  </a:cubicBezTo>
                  <a:cubicBezTo>
                    <a:pt x="18684" y="2950"/>
                    <a:pt x="17631" y="2175"/>
                    <a:pt x="16516" y="1489"/>
                  </a:cubicBezTo>
                  <a:cubicBezTo>
                    <a:pt x="12773" y="-916"/>
                    <a:pt x="7549" y="-250"/>
                    <a:pt x="4172" y="2358"/>
                  </a:cubicBezTo>
                  <a:cubicBezTo>
                    <a:pt x="424" y="5255"/>
                    <a:pt x="-429" y="9314"/>
                    <a:pt x="178" y="13792"/>
                  </a:cubicBezTo>
                  <a:cubicBezTo>
                    <a:pt x="131" y="13478"/>
                    <a:pt x="115" y="13404"/>
                    <a:pt x="183" y="13907"/>
                  </a:cubicBezTo>
                  <a:cubicBezTo>
                    <a:pt x="189" y="13954"/>
                    <a:pt x="183" y="14002"/>
                    <a:pt x="194" y="14049"/>
                  </a:cubicBezTo>
                  <a:cubicBezTo>
                    <a:pt x="236" y="14347"/>
                    <a:pt x="257" y="14468"/>
                    <a:pt x="278" y="14625"/>
                  </a:cubicBezTo>
                  <a:cubicBezTo>
                    <a:pt x="314" y="14887"/>
                    <a:pt x="340" y="15081"/>
                    <a:pt x="393" y="15473"/>
                  </a:cubicBezTo>
                  <a:cubicBezTo>
                    <a:pt x="571" y="16778"/>
                    <a:pt x="791" y="17883"/>
                    <a:pt x="1188" y="19114"/>
                  </a:cubicBezTo>
                  <a:cubicBezTo>
                    <a:pt x="1989" y="21565"/>
                    <a:pt x="3015" y="23974"/>
                    <a:pt x="4136" y="26289"/>
                  </a:cubicBezTo>
                  <a:cubicBezTo>
                    <a:pt x="5711" y="29526"/>
                    <a:pt x="7429" y="32690"/>
                    <a:pt x="9025" y="35916"/>
                  </a:cubicBezTo>
                  <a:cubicBezTo>
                    <a:pt x="12135" y="42212"/>
                    <a:pt x="15155" y="48539"/>
                    <a:pt x="18752" y="54579"/>
                  </a:cubicBezTo>
                  <a:cubicBezTo>
                    <a:pt x="22709" y="61225"/>
                    <a:pt x="26274" y="68532"/>
                    <a:pt x="31363" y="74388"/>
                  </a:cubicBezTo>
                  <a:cubicBezTo>
                    <a:pt x="34629" y="78143"/>
                    <a:pt x="39090" y="81145"/>
                    <a:pt x="43916" y="82470"/>
                  </a:cubicBezTo>
                  <a:cubicBezTo>
                    <a:pt x="47403" y="83428"/>
                    <a:pt x="51140" y="83444"/>
                    <a:pt x="54658" y="82632"/>
                  </a:cubicBezTo>
                  <a:cubicBezTo>
                    <a:pt x="59522" y="81506"/>
                    <a:pt x="62956" y="78133"/>
                    <a:pt x="65620" y="74157"/>
                  </a:cubicBezTo>
                  <a:cubicBezTo>
                    <a:pt x="70463" y="66945"/>
                    <a:pt x="67018" y="56255"/>
                    <a:pt x="59841" y="5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720;p14">
              <a:extLst>
                <a:ext uri="{FF2B5EF4-FFF2-40B4-BE49-F238E27FC236}">
                  <a16:creationId xmlns:a16="http://schemas.microsoft.com/office/drawing/2014/main" id="{06738F1E-F175-4317-F121-D797CF2D10E3}"/>
                </a:ext>
              </a:extLst>
            </p:cNvPr>
            <p:cNvSpPr/>
            <p:nvPr/>
          </p:nvSpPr>
          <p:spPr>
            <a:xfrm>
              <a:off x="1383027" y="4174756"/>
              <a:ext cx="60915" cy="119725"/>
            </a:xfrm>
            <a:custGeom>
              <a:avLst/>
              <a:gdLst/>
              <a:ahLst/>
              <a:cxnLst/>
              <a:rect l="l" t="t" r="r" b="b"/>
              <a:pathLst>
                <a:path w="60915" h="119725" extrusionOk="0">
                  <a:moveTo>
                    <a:pt x="41526" y="3431"/>
                  </a:moveTo>
                  <a:cubicBezTo>
                    <a:pt x="35207" y="10932"/>
                    <a:pt x="28564" y="17683"/>
                    <a:pt x="23266" y="26027"/>
                  </a:cubicBezTo>
                  <a:cubicBezTo>
                    <a:pt x="17911" y="34465"/>
                    <a:pt x="13529" y="43395"/>
                    <a:pt x="9744" y="52635"/>
                  </a:cubicBezTo>
                  <a:cubicBezTo>
                    <a:pt x="6336" y="60921"/>
                    <a:pt x="3975" y="69479"/>
                    <a:pt x="2358" y="78284"/>
                  </a:cubicBezTo>
                  <a:cubicBezTo>
                    <a:pt x="60" y="90787"/>
                    <a:pt x="-2919" y="104944"/>
                    <a:pt x="6279" y="115362"/>
                  </a:cubicBezTo>
                  <a:cubicBezTo>
                    <a:pt x="11519" y="121302"/>
                    <a:pt x="22293" y="121056"/>
                    <a:pt x="27569" y="115362"/>
                  </a:cubicBezTo>
                  <a:cubicBezTo>
                    <a:pt x="35427" y="106882"/>
                    <a:pt x="34265" y="95108"/>
                    <a:pt x="35411" y="84344"/>
                  </a:cubicBezTo>
                  <a:cubicBezTo>
                    <a:pt x="35438" y="84077"/>
                    <a:pt x="35459" y="83894"/>
                    <a:pt x="35485" y="83705"/>
                  </a:cubicBezTo>
                  <a:cubicBezTo>
                    <a:pt x="35621" y="82820"/>
                    <a:pt x="35752" y="81930"/>
                    <a:pt x="35898" y="81044"/>
                  </a:cubicBezTo>
                  <a:cubicBezTo>
                    <a:pt x="36239" y="78970"/>
                    <a:pt x="36631" y="76907"/>
                    <a:pt x="37055" y="74848"/>
                  </a:cubicBezTo>
                  <a:cubicBezTo>
                    <a:pt x="37966" y="70485"/>
                    <a:pt x="38950" y="66127"/>
                    <a:pt x="40060" y="61811"/>
                  </a:cubicBezTo>
                  <a:cubicBezTo>
                    <a:pt x="41097" y="57763"/>
                    <a:pt x="42264" y="53756"/>
                    <a:pt x="43609" y="49796"/>
                  </a:cubicBezTo>
                  <a:cubicBezTo>
                    <a:pt x="44923" y="45930"/>
                    <a:pt x="46190" y="42615"/>
                    <a:pt x="47316" y="40090"/>
                  </a:cubicBezTo>
                  <a:cubicBezTo>
                    <a:pt x="50844" y="32186"/>
                    <a:pt x="54147" y="23984"/>
                    <a:pt x="59110" y="17007"/>
                  </a:cubicBezTo>
                  <a:cubicBezTo>
                    <a:pt x="66418" y="6720"/>
                    <a:pt x="49719" y="-6301"/>
                    <a:pt x="41526" y="3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21;p14">
              <a:extLst>
                <a:ext uri="{FF2B5EF4-FFF2-40B4-BE49-F238E27FC236}">
                  <a16:creationId xmlns:a16="http://schemas.microsoft.com/office/drawing/2014/main" id="{E739A917-9C2F-349E-3D6A-C67448CC4AC2}"/>
                </a:ext>
              </a:extLst>
            </p:cNvPr>
            <p:cNvSpPr/>
            <p:nvPr/>
          </p:nvSpPr>
          <p:spPr>
            <a:xfrm>
              <a:off x="1389323" y="4384462"/>
              <a:ext cx="46620" cy="90253"/>
            </a:xfrm>
            <a:custGeom>
              <a:avLst/>
              <a:gdLst/>
              <a:ahLst/>
              <a:cxnLst/>
              <a:rect l="l" t="t" r="r" b="b"/>
              <a:pathLst>
                <a:path w="46620" h="90253" extrusionOk="0">
                  <a:moveTo>
                    <a:pt x="46239" y="73564"/>
                  </a:moveTo>
                  <a:cubicBezTo>
                    <a:pt x="46307" y="72831"/>
                    <a:pt x="46522" y="72150"/>
                    <a:pt x="46475" y="71375"/>
                  </a:cubicBezTo>
                  <a:cubicBezTo>
                    <a:pt x="46313" y="68808"/>
                    <a:pt x="45800" y="66210"/>
                    <a:pt x="45130" y="63728"/>
                  </a:cubicBezTo>
                  <a:cubicBezTo>
                    <a:pt x="43999" y="59574"/>
                    <a:pt x="42303" y="55379"/>
                    <a:pt x="40486" y="51497"/>
                  </a:cubicBezTo>
                  <a:cubicBezTo>
                    <a:pt x="40449" y="51414"/>
                    <a:pt x="40444" y="51408"/>
                    <a:pt x="40413" y="51351"/>
                  </a:cubicBezTo>
                  <a:cubicBezTo>
                    <a:pt x="40031" y="50418"/>
                    <a:pt x="39638" y="49486"/>
                    <a:pt x="39240" y="48559"/>
                  </a:cubicBezTo>
                  <a:cubicBezTo>
                    <a:pt x="39235" y="48549"/>
                    <a:pt x="39235" y="48554"/>
                    <a:pt x="39230" y="48543"/>
                  </a:cubicBezTo>
                  <a:cubicBezTo>
                    <a:pt x="38963" y="47842"/>
                    <a:pt x="38670" y="47145"/>
                    <a:pt x="38397" y="46438"/>
                  </a:cubicBezTo>
                  <a:cubicBezTo>
                    <a:pt x="37246" y="43452"/>
                    <a:pt x="36209" y="40420"/>
                    <a:pt x="35293" y="37355"/>
                  </a:cubicBezTo>
                  <a:cubicBezTo>
                    <a:pt x="33581" y="31641"/>
                    <a:pt x="32314" y="25759"/>
                    <a:pt x="31168" y="19908"/>
                  </a:cubicBezTo>
                  <a:cubicBezTo>
                    <a:pt x="30498" y="16488"/>
                    <a:pt x="29734" y="12879"/>
                    <a:pt x="28378" y="9663"/>
                  </a:cubicBezTo>
                  <a:cubicBezTo>
                    <a:pt x="25797" y="3551"/>
                    <a:pt x="19363" y="-1577"/>
                    <a:pt x="12359" y="450"/>
                  </a:cubicBezTo>
                  <a:cubicBezTo>
                    <a:pt x="1967" y="3451"/>
                    <a:pt x="250" y="15430"/>
                    <a:pt x="20" y="24685"/>
                  </a:cubicBezTo>
                  <a:cubicBezTo>
                    <a:pt x="-163" y="32154"/>
                    <a:pt x="946" y="39707"/>
                    <a:pt x="2276" y="47045"/>
                  </a:cubicBezTo>
                  <a:cubicBezTo>
                    <a:pt x="3375" y="53132"/>
                    <a:pt x="4836" y="59213"/>
                    <a:pt x="7061" y="64990"/>
                  </a:cubicBezTo>
                  <a:cubicBezTo>
                    <a:pt x="8563" y="68892"/>
                    <a:pt x="10181" y="72815"/>
                    <a:pt x="12563" y="76272"/>
                  </a:cubicBezTo>
                  <a:cubicBezTo>
                    <a:pt x="15306" y="80242"/>
                    <a:pt x="19154" y="85035"/>
                    <a:pt x="23907" y="87083"/>
                  </a:cubicBezTo>
                  <a:cubicBezTo>
                    <a:pt x="24472" y="87497"/>
                    <a:pt x="24980" y="87989"/>
                    <a:pt x="25572" y="88361"/>
                  </a:cubicBezTo>
                  <a:cubicBezTo>
                    <a:pt x="34262" y="93803"/>
                    <a:pt x="47192" y="86811"/>
                    <a:pt x="46601" y="76288"/>
                  </a:cubicBezTo>
                  <a:cubicBezTo>
                    <a:pt x="46543" y="75371"/>
                    <a:pt x="46355" y="74470"/>
                    <a:pt x="46239" y="73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22;p14">
              <a:extLst>
                <a:ext uri="{FF2B5EF4-FFF2-40B4-BE49-F238E27FC236}">
                  <a16:creationId xmlns:a16="http://schemas.microsoft.com/office/drawing/2014/main" id="{E990817B-4B56-14D5-BA9A-6427A11E453F}"/>
                </a:ext>
              </a:extLst>
            </p:cNvPr>
            <p:cNvSpPr/>
            <p:nvPr/>
          </p:nvSpPr>
          <p:spPr>
            <a:xfrm>
              <a:off x="1468569" y="4535912"/>
              <a:ext cx="60929" cy="64178"/>
            </a:xfrm>
            <a:custGeom>
              <a:avLst/>
              <a:gdLst/>
              <a:ahLst/>
              <a:cxnLst/>
              <a:rect l="l" t="t" r="r" b="b"/>
              <a:pathLst>
                <a:path w="60929" h="64178" extrusionOk="0">
                  <a:moveTo>
                    <a:pt x="59862" y="44311"/>
                  </a:moveTo>
                  <a:cubicBezTo>
                    <a:pt x="59045" y="41241"/>
                    <a:pt x="57407" y="38392"/>
                    <a:pt x="55014" y="35956"/>
                  </a:cubicBezTo>
                  <a:cubicBezTo>
                    <a:pt x="53208" y="34118"/>
                    <a:pt x="50920" y="32499"/>
                    <a:pt x="48879" y="31054"/>
                  </a:cubicBezTo>
                  <a:cubicBezTo>
                    <a:pt x="46696" y="29509"/>
                    <a:pt x="44487" y="28011"/>
                    <a:pt x="42346" y="26418"/>
                  </a:cubicBezTo>
                  <a:cubicBezTo>
                    <a:pt x="39608" y="24245"/>
                    <a:pt x="36912" y="21977"/>
                    <a:pt x="34378" y="19578"/>
                  </a:cubicBezTo>
                  <a:cubicBezTo>
                    <a:pt x="31891" y="17226"/>
                    <a:pt x="29305" y="14843"/>
                    <a:pt x="27065" y="12234"/>
                  </a:cubicBezTo>
                  <a:cubicBezTo>
                    <a:pt x="25876" y="10564"/>
                    <a:pt x="24683" y="8893"/>
                    <a:pt x="23248" y="7437"/>
                  </a:cubicBezTo>
                  <a:cubicBezTo>
                    <a:pt x="21934" y="6106"/>
                    <a:pt x="20840" y="4446"/>
                    <a:pt x="19406" y="3257"/>
                  </a:cubicBezTo>
                  <a:cubicBezTo>
                    <a:pt x="15804" y="256"/>
                    <a:pt x="11517" y="-1001"/>
                    <a:pt x="6994" y="905"/>
                  </a:cubicBezTo>
                  <a:cubicBezTo>
                    <a:pt x="2759" y="2691"/>
                    <a:pt x="167" y="6698"/>
                    <a:pt x="5" y="11292"/>
                  </a:cubicBezTo>
                  <a:cubicBezTo>
                    <a:pt x="-58" y="13125"/>
                    <a:pt x="466" y="14885"/>
                    <a:pt x="722" y="16681"/>
                  </a:cubicBezTo>
                  <a:lnTo>
                    <a:pt x="288" y="13465"/>
                  </a:lnTo>
                  <a:cubicBezTo>
                    <a:pt x="523" y="17797"/>
                    <a:pt x="1738" y="21657"/>
                    <a:pt x="3528" y="25575"/>
                  </a:cubicBezTo>
                  <a:cubicBezTo>
                    <a:pt x="4528" y="27759"/>
                    <a:pt x="5575" y="29922"/>
                    <a:pt x="6596" y="32101"/>
                  </a:cubicBezTo>
                  <a:cubicBezTo>
                    <a:pt x="6114" y="30954"/>
                    <a:pt x="5628" y="29802"/>
                    <a:pt x="5146" y="28655"/>
                  </a:cubicBezTo>
                  <a:cubicBezTo>
                    <a:pt x="6847" y="32887"/>
                    <a:pt x="8795" y="36580"/>
                    <a:pt x="11417" y="40272"/>
                  </a:cubicBezTo>
                  <a:cubicBezTo>
                    <a:pt x="14051" y="43986"/>
                    <a:pt x="16904" y="47542"/>
                    <a:pt x="20097" y="50795"/>
                  </a:cubicBezTo>
                  <a:cubicBezTo>
                    <a:pt x="23222" y="53980"/>
                    <a:pt x="26876" y="56965"/>
                    <a:pt x="30541" y="59464"/>
                  </a:cubicBezTo>
                  <a:cubicBezTo>
                    <a:pt x="32944" y="61108"/>
                    <a:pt x="35687" y="62350"/>
                    <a:pt x="38440" y="63292"/>
                  </a:cubicBezTo>
                  <a:cubicBezTo>
                    <a:pt x="41843" y="64460"/>
                    <a:pt x="45528" y="64429"/>
                    <a:pt x="48942" y="63460"/>
                  </a:cubicBezTo>
                  <a:cubicBezTo>
                    <a:pt x="53082" y="62957"/>
                    <a:pt x="57030" y="60218"/>
                    <a:pt x="59066" y="56740"/>
                  </a:cubicBezTo>
                  <a:cubicBezTo>
                    <a:pt x="61066" y="53335"/>
                    <a:pt x="61647" y="48155"/>
                    <a:pt x="59862" y="44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23;p14">
              <a:extLst>
                <a:ext uri="{FF2B5EF4-FFF2-40B4-BE49-F238E27FC236}">
                  <a16:creationId xmlns:a16="http://schemas.microsoft.com/office/drawing/2014/main" id="{33AED726-38F6-BFC5-20E2-D3C62D6DD63B}"/>
                </a:ext>
              </a:extLst>
            </p:cNvPr>
            <p:cNvSpPr/>
            <p:nvPr/>
          </p:nvSpPr>
          <p:spPr>
            <a:xfrm>
              <a:off x="1518676" y="4673176"/>
              <a:ext cx="38940" cy="91660"/>
            </a:xfrm>
            <a:custGeom>
              <a:avLst/>
              <a:gdLst/>
              <a:ahLst/>
              <a:cxnLst/>
              <a:rect l="l" t="t" r="r" b="b"/>
              <a:pathLst>
                <a:path w="38940" h="91660" extrusionOk="0">
                  <a:moveTo>
                    <a:pt x="38279" y="64940"/>
                  </a:moveTo>
                  <a:cubicBezTo>
                    <a:pt x="37819" y="62311"/>
                    <a:pt x="37133" y="59734"/>
                    <a:pt x="36520" y="57136"/>
                  </a:cubicBezTo>
                  <a:cubicBezTo>
                    <a:pt x="35918" y="54543"/>
                    <a:pt x="35442" y="51935"/>
                    <a:pt x="35039" y="49306"/>
                  </a:cubicBezTo>
                  <a:cubicBezTo>
                    <a:pt x="34992" y="48991"/>
                    <a:pt x="34945" y="48682"/>
                    <a:pt x="34898" y="48373"/>
                  </a:cubicBezTo>
                  <a:cubicBezTo>
                    <a:pt x="34898" y="48358"/>
                    <a:pt x="34892" y="48352"/>
                    <a:pt x="34892" y="48337"/>
                  </a:cubicBezTo>
                  <a:cubicBezTo>
                    <a:pt x="34772" y="47006"/>
                    <a:pt x="34631" y="45676"/>
                    <a:pt x="34536" y="44340"/>
                  </a:cubicBezTo>
                  <a:cubicBezTo>
                    <a:pt x="34144" y="39013"/>
                    <a:pt x="33903" y="33734"/>
                    <a:pt x="34238" y="28396"/>
                  </a:cubicBezTo>
                  <a:cubicBezTo>
                    <a:pt x="34594" y="22687"/>
                    <a:pt x="35337" y="17586"/>
                    <a:pt x="33809" y="12358"/>
                  </a:cubicBezTo>
                  <a:cubicBezTo>
                    <a:pt x="34196" y="7487"/>
                    <a:pt x="31736" y="2826"/>
                    <a:pt x="27097" y="861"/>
                  </a:cubicBezTo>
                  <a:cubicBezTo>
                    <a:pt x="22323" y="-1155"/>
                    <a:pt x="15272" y="359"/>
                    <a:pt x="12905" y="5513"/>
                  </a:cubicBezTo>
                  <a:cubicBezTo>
                    <a:pt x="12885" y="5560"/>
                    <a:pt x="12885" y="5565"/>
                    <a:pt x="12864" y="5607"/>
                  </a:cubicBezTo>
                  <a:cubicBezTo>
                    <a:pt x="12293" y="6026"/>
                    <a:pt x="11665" y="6366"/>
                    <a:pt x="11147" y="6864"/>
                  </a:cubicBezTo>
                  <a:cubicBezTo>
                    <a:pt x="9477" y="8472"/>
                    <a:pt x="8246" y="10436"/>
                    <a:pt x="7246" y="12495"/>
                  </a:cubicBezTo>
                  <a:cubicBezTo>
                    <a:pt x="5493" y="16098"/>
                    <a:pt x="4242" y="19770"/>
                    <a:pt x="3263" y="23635"/>
                  </a:cubicBezTo>
                  <a:cubicBezTo>
                    <a:pt x="1556" y="30350"/>
                    <a:pt x="373" y="37426"/>
                    <a:pt x="69" y="44340"/>
                  </a:cubicBezTo>
                  <a:cubicBezTo>
                    <a:pt x="-245" y="51490"/>
                    <a:pt x="546" y="58519"/>
                    <a:pt x="1682" y="65574"/>
                  </a:cubicBezTo>
                  <a:cubicBezTo>
                    <a:pt x="2169" y="68617"/>
                    <a:pt x="2839" y="71545"/>
                    <a:pt x="3959" y="74421"/>
                  </a:cubicBezTo>
                  <a:cubicBezTo>
                    <a:pt x="5933" y="79486"/>
                    <a:pt x="8639" y="83231"/>
                    <a:pt x="12272" y="87217"/>
                  </a:cubicBezTo>
                  <a:cubicBezTo>
                    <a:pt x="16465" y="91821"/>
                    <a:pt x="23820" y="92758"/>
                    <a:pt x="29307" y="90443"/>
                  </a:cubicBezTo>
                  <a:cubicBezTo>
                    <a:pt x="35096" y="87997"/>
                    <a:pt x="38698" y="82487"/>
                    <a:pt x="38892" y="76186"/>
                  </a:cubicBezTo>
                  <a:cubicBezTo>
                    <a:pt x="39002" y="72263"/>
                    <a:pt x="38976" y="68900"/>
                    <a:pt x="38279" y="649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724;p14">
              <a:extLst>
                <a:ext uri="{FF2B5EF4-FFF2-40B4-BE49-F238E27FC236}">
                  <a16:creationId xmlns:a16="http://schemas.microsoft.com/office/drawing/2014/main" id="{3F486445-1F5D-22EC-B5E7-C4890234A87D}"/>
                </a:ext>
              </a:extLst>
            </p:cNvPr>
            <p:cNvGrpSpPr/>
            <p:nvPr/>
          </p:nvGrpSpPr>
          <p:grpSpPr>
            <a:xfrm>
              <a:off x="1580574" y="4829000"/>
              <a:ext cx="79237" cy="88776"/>
              <a:chOff x="1580574" y="4829000"/>
              <a:chExt cx="79237" cy="88776"/>
            </a:xfrm>
          </p:grpSpPr>
          <p:sp>
            <p:nvSpPr>
              <p:cNvPr id="83" name="Google Shape;725;p14">
                <a:extLst>
                  <a:ext uri="{FF2B5EF4-FFF2-40B4-BE49-F238E27FC236}">
                    <a16:creationId xmlns:a16="http://schemas.microsoft.com/office/drawing/2014/main" id="{DBA881FB-FB31-A30E-FBC5-9DDA9EDE43C1}"/>
                  </a:ext>
                </a:extLst>
              </p:cNvPr>
              <p:cNvSpPr/>
              <p:nvPr/>
            </p:nvSpPr>
            <p:spPr>
              <a:xfrm>
                <a:off x="1659651" y="4903530"/>
                <a:ext cx="160" cy="251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517" extrusionOk="0">
                    <a:moveTo>
                      <a:pt x="161" y="0"/>
                    </a:moveTo>
                    <a:cubicBezTo>
                      <a:pt x="156" y="168"/>
                      <a:pt x="72" y="283"/>
                      <a:pt x="56" y="450"/>
                    </a:cubicBezTo>
                    <a:cubicBezTo>
                      <a:pt x="-2" y="2566"/>
                      <a:pt x="-70" y="396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726;p14">
                <a:extLst>
                  <a:ext uri="{FF2B5EF4-FFF2-40B4-BE49-F238E27FC236}">
                    <a16:creationId xmlns:a16="http://schemas.microsoft.com/office/drawing/2014/main" id="{121F4B32-205F-205A-44DB-6F6D3C7A22BE}"/>
                  </a:ext>
                </a:extLst>
              </p:cNvPr>
              <p:cNvSpPr/>
              <p:nvPr/>
            </p:nvSpPr>
            <p:spPr>
              <a:xfrm>
                <a:off x="1580574" y="4829000"/>
                <a:ext cx="79193" cy="88776"/>
              </a:xfrm>
              <a:custGeom>
                <a:avLst/>
                <a:gdLst/>
                <a:ahLst/>
                <a:cxnLst/>
                <a:rect l="l" t="t" r="r" b="b"/>
                <a:pathLst>
                  <a:path w="79193" h="88776" extrusionOk="0">
                    <a:moveTo>
                      <a:pt x="79154" y="70963"/>
                    </a:moveTo>
                    <a:cubicBezTo>
                      <a:pt x="78829" y="68522"/>
                      <a:pt x="78091" y="66327"/>
                      <a:pt x="76940" y="64122"/>
                    </a:cubicBezTo>
                    <a:cubicBezTo>
                      <a:pt x="76144" y="62588"/>
                      <a:pt x="75071" y="61179"/>
                      <a:pt x="74039" y="59791"/>
                    </a:cubicBezTo>
                    <a:cubicBezTo>
                      <a:pt x="71045" y="55737"/>
                      <a:pt x="67909" y="52154"/>
                      <a:pt x="64318" y="48660"/>
                    </a:cubicBezTo>
                    <a:cubicBezTo>
                      <a:pt x="59005" y="43491"/>
                      <a:pt x="53613" y="38384"/>
                      <a:pt x="48451" y="33062"/>
                    </a:cubicBezTo>
                    <a:cubicBezTo>
                      <a:pt x="43462" y="27919"/>
                      <a:pt x="38913" y="22388"/>
                      <a:pt x="33898" y="17276"/>
                    </a:cubicBezTo>
                    <a:cubicBezTo>
                      <a:pt x="32657" y="16013"/>
                      <a:pt x="31395" y="14788"/>
                      <a:pt x="30134" y="13552"/>
                    </a:cubicBezTo>
                    <a:cubicBezTo>
                      <a:pt x="29385" y="12813"/>
                      <a:pt x="28668" y="12038"/>
                      <a:pt x="27909" y="11310"/>
                    </a:cubicBezTo>
                    <a:cubicBezTo>
                      <a:pt x="27642" y="11053"/>
                      <a:pt x="27637" y="11074"/>
                      <a:pt x="27527" y="10990"/>
                    </a:cubicBezTo>
                    <a:cubicBezTo>
                      <a:pt x="24124" y="6454"/>
                      <a:pt x="20088" y="2343"/>
                      <a:pt x="14586" y="489"/>
                    </a:cubicBezTo>
                    <a:cubicBezTo>
                      <a:pt x="8739" y="-1481"/>
                      <a:pt x="2205" y="2772"/>
                      <a:pt x="603" y="8429"/>
                    </a:cubicBezTo>
                    <a:cubicBezTo>
                      <a:pt x="-1004" y="14133"/>
                      <a:pt x="844" y="20481"/>
                      <a:pt x="3273" y="25672"/>
                    </a:cubicBezTo>
                    <a:cubicBezTo>
                      <a:pt x="4048" y="27322"/>
                      <a:pt x="4053" y="27275"/>
                      <a:pt x="3373" y="25604"/>
                    </a:cubicBezTo>
                    <a:cubicBezTo>
                      <a:pt x="3760" y="26557"/>
                      <a:pt x="4137" y="27521"/>
                      <a:pt x="4524" y="28474"/>
                    </a:cubicBezTo>
                    <a:cubicBezTo>
                      <a:pt x="5577" y="31025"/>
                      <a:pt x="6608" y="33602"/>
                      <a:pt x="7828" y="36079"/>
                    </a:cubicBezTo>
                    <a:cubicBezTo>
                      <a:pt x="11644" y="43815"/>
                      <a:pt x="17397" y="50530"/>
                      <a:pt x="22899" y="57114"/>
                    </a:cubicBezTo>
                    <a:cubicBezTo>
                      <a:pt x="27668" y="62818"/>
                      <a:pt x="32657" y="68307"/>
                      <a:pt x="37976" y="73498"/>
                    </a:cubicBezTo>
                    <a:cubicBezTo>
                      <a:pt x="41525" y="76965"/>
                      <a:pt x="45200" y="80265"/>
                      <a:pt x="49320" y="83067"/>
                    </a:cubicBezTo>
                    <a:cubicBezTo>
                      <a:pt x="50770" y="84057"/>
                      <a:pt x="52257" y="85032"/>
                      <a:pt x="53812" y="85854"/>
                    </a:cubicBezTo>
                    <a:cubicBezTo>
                      <a:pt x="55586" y="86791"/>
                      <a:pt x="57596" y="87766"/>
                      <a:pt x="59554" y="88216"/>
                    </a:cubicBezTo>
                    <a:cubicBezTo>
                      <a:pt x="60947" y="88405"/>
                      <a:pt x="62345" y="88588"/>
                      <a:pt x="63732" y="88777"/>
                    </a:cubicBezTo>
                    <a:cubicBezTo>
                      <a:pt x="68773" y="88143"/>
                      <a:pt x="69297" y="88043"/>
                      <a:pt x="65308" y="88483"/>
                    </a:cubicBezTo>
                    <a:cubicBezTo>
                      <a:pt x="72992" y="87577"/>
                      <a:pt x="78458" y="82968"/>
                      <a:pt x="79138" y="74991"/>
                    </a:cubicBezTo>
                    <a:cubicBezTo>
                      <a:pt x="79185" y="73435"/>
                      <a:pt x="79227" y="71513"/>
                      <a:pt x="79154" y="709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" name="Google Shape;727;p14">
              <a:extLst>
                <a:ext uri="{FF2B5EF4-FFF2-40B4-BE49-F238E27FC236}">
                  <a16:creationId xmlns:a16="http://schemas.microsoft.com/office/drawing/2014/main" id="{F67D46A2-1733-4A00-B74F-D5BCC50A9E91}"/>
                </a:ext>
              </a:extLst>
            </p:cNvPr>
            <p:cNvSpPr/>
            <p:nvPr/>
          </p:nvSpPr>
          <p:spPr>
            <a:xfrm>
              <a:off x="1757204" y="4902902"/>
              <a:ext cx="88836" cy="37633"/>
            </a:xfrm>
            <a:custGeom>
              <a:avLst/>
              <a:gdLst/>
              <a:ahLst/>
              <a:cxnLst/>
              <a:rect l="l" t="t" r="r" b="b"/>
              <a:pathLst>
                <a:path w="88836" h="37633" extrusionOk="0">
                  <a:moveTo>
                    <a:pt x="80225" y="4374"/>
                  </a:moveTo>
                  <a:cubicBezTo>
                    <a:pt x="73058" y="241"/>
                    <a:pt x="63834" y="168"/>
                    <a:pt x="55715" y="63"/>
                  </a:cubicBezTo>
                  <a:cubicBezTo>
                    <a:pt x="50066" y="-5"/>
                    <a:pt x="44428" y="-47"/>
                    <a:pt x="38775" y="94"/>
                  </a:cubicBezTo>
                  <a:cubicBezTo>
                    <a:pt x="33147" y="236"/>
                    <a:pt x="27451" y="147"/>
                    <a:pt x="21834" y="545"/>
                  </a:cubicBezTo>
                  <a:cubicBezTo>
                    <a:pt x="18154" y="807"/>
                    <a:pt x="14238" y="1419"/>
                    <a:pt x="10741" y="2677"/>
                  </a:cubicBezTo>
                  <a:cubicBezTo>
                    <a:pt x="3774" y="5175"/>
                    <a:pt x="-1331" y="11722"/>
                    <a:pt x="308" y="19333"/>
                  </a:cubicBezTo>
                  <a:cubicBezTo>
                    <a:pt x="2570" y="29824"/>
                    <a:pt x="14003" y="32343"/>
                    <a:pt x="23049" y="33501"/>
                  </a:cubicBezTo>
                  <a:cubicBezTo>
                    <a:pt x="28687" y="34224"/>
                    <a:pt x="34341" y="34899"/>
                    <a:pt x="39989" y="35601"/>
                  </a:cubicBezTo>
                  <a:cubicBezTo>
                    <a:pt x="45617" y="36298"/>
                    <a:pt x="51270" y="36816"/>
                    <a:pt x="56929" y="37267"/>
                  </a:cubicBezTo>
                  <a:cubicBezTo>
                    <a:pt x="59751" y="37492"/>
                    <a:pt x="62567" y="37665"/>
                    <a:pt x="65400" y="37628"/>
                  </a:cubicBezTo>
                  <a:cubicBezTo>
                    <a:pt x="66625" y="37613"/>
                    <a:pt x="67813" y="37544"/>
                    <a:pt x="69027" y="37429"/>
                  </a:cubicBezTo>
                  <a:cubicBezTo>
                    <a:pt x="73289" y="37042"/>
                    <a:pt x="76341" y="36146"/>
                    <a:pt x="80225" y="34407"/>
                  </a:cubicBezTo>
                  <a:cubicBezTo>
                    <a:pt x="85638" y="31982"/>
                    <a:pt x="88836" y="25000"/>
                    <a:pt x="88836" y="19390"/>
                  </a:cubicBezTo>
                  <a:cubicBezTo>
                    <a:pt x="88831" y="13294"/>
                    <a:pt x="85523" y="7427"/>
                    <a:pt x="80225" y="4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28;p14">
              <a:extLst>
                <a:ext uri="{FF2B5EF4-FFF2-40B4-BE49-F238E27FC236}">
                  <a16:creationId xmlns:a16="http://schemas.microsoft.com/office/drawing/2014/main" id="{03589CA4-77D3-895F-B28E-AB08D19A2BC5}"/>
                </a:ext>
              </a:extLst>
            </p:cNvPr>
            <p:cNvSpPr/>
            <p:nvPr/>
          </p:nvSpPr>
          <p:spPr>
            <a:xfrm>
              <a:off x="1936656" y="4914579"/>
              <a:ext cx="69662" cy="53775"/>
            </a:xfrm>
            <a:custGeom>
              <a:avLst/>
              <a:gdLst/>
              <a:ahLst/>
              <a:cxnLst/>
              <a:rect l="l" t="t" r="r" b="b"/>
              <a:pathLst>
                <a:path w="69662" h="53775" extrusionOk="0">
                  <a:moveTo>
                    <a:pt x="69177" y="34944"/>
                  </a:moveTo>
                  <a:cubicBezTo>
                    <a:pt x="67585" y="29041"/>
                    <a:pt x="61523" y="24704"/>
                    <a:pt x="56142" y="22043"/>
                  </a:cubicBezTo>
                  <a:cubicBezTo>
                    <a:pt x="51854" y="19922"/>
                    <a:pt x="47452" y="18016"/>
                    <a:pt x="43044" y="16167"/>
                  </a:cubicBezTo>
                  <a:lnTo>
                    <a:pt x="47211" y="17926"/>
                  </a:lnTo>
                  <a:cubicBezTo>
                    <a:pt x="41913" y="15648"/>
                    <a:pt x="36793" y="12893"/>
                    <a:pt x="31668" y="10243"/>
                  </a:cubicBezTo>
                  <a:cubicBezTo>
                    <a:pt x="27051" y="7844"/>
                    <a:pt x="22643" y="3763"/>
                    <a:pt x="17633" y="2140"/>
                  </a:cubicBezTo>
                  <a:cubicBezTo>
                    <a:pt x="13786" y="-793"/>
                    <a:pt x="8095" y="-662"/>
                    <a:pt x="4347" y="2234"/>
                  </a:cubicBezTo>
                  <a:cubicBezTo>
                    <a:pt x="316" y="5351"/>
                    <a:pt x="-1370" y="11484"/>
                    <a:pt x="1274" y="16114"/>
                  </a:cubicBezTo>
                  <a:cubicBezTo>
                    <a:pt x="2227" y="23746"/>
                    <a:pt x="8718" y="30701"/>
                    <a:pt x="13759" y="36290"/>
                  </a:cubicBezTo>
                  <a:cubicBezTo>
                    <a:pt x="20089" y="43293"/>
                    <a:pt x="28642" y="48033"/>
                    <a:pt x="37322" y="51411"/>
                  </a:cubicBezTo>
                  <a:cubicBezTo>
                    <a:pt x="41484" y="53030"/>
                    <a:pt x="46588" y="53983"/>
                    <a:pt x="50991" y="53737"/>
                  </a:cubicBezTo>
                  <a:cubicBezTo>
                    <a:pt x="53634" y="53590"/>
                    <a:pt x="56430" y="53360"/>
                    <a:pt x="58984" y="52684"/>
                  </a:cubicBezTo>
                  <a:cubicBezTo>
                    <a:pt x="66633" y="50663"/>
                    <a:pt x="71218" y="42513"/>
                    <a:pt x="69177" y="34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29;p14">
              <a:extLst>
                <a:ext uri="{FF2B5EF4-FFF2-40B4-BE49-F238E27FC236}">
                  <a16:creationId xmlns:a16="http://schemas.microsoft.com/office/drawing/2014/main" id="{957A5AD4-37ED-77C9-8590-160FC29238DE}"/>
                </a:ext>
              </a:extLst>
            </p:cNvPr>
            <p:cNvSpPr/>
            <p:nvPr/>
          </p:nvSpPr>
          <p:spPr>
            <a:xfrm>
              <a:off x="2076837" y="4961538"/>
              <a:ext cx="127742" cy="44851"/>
            </a:xfrm>
            <a:custGeom>
              <a:avLst/>
              <a:gdLst/>
              <a:ahLst/>
              <a:cxnLst/>
              <a:rect l="l" t="t" r="r" b="b"/>
              <a:pathLst>
                <a:path w="127742" h="44851" extrusionOk="0">
                  <a:moveTo>
                    <a:pt x="120260" y="9271"/>
                  </a:moveTo>
                  <a:cubicBezTo>
                    <a:pt x="110026" y="4856"/>
                    <a:pt x="100001" y="5238"/>
                    <a:pt x="89144" y="6013"/>
                  </a:cubicBezTo>
                  <a:cubicBezTo>
                    <a:pt x="80443" y="6632"/>
                    <a:pt x="71622" y="6663"/>
                    <a:pt x="62917" y="6291"/>
                  </a:cubicBezTo>
                  <a:cubicBezTo>
                    <a:pt x="60812" y="6202"/>
                    <a:pt x="58713" y="6082"/>
                    <a:pt x="56619" y="5909"/>
                  </a:cubicBezTo>
                  <a:cubicBezTo>
                    <a:pt x="56158" y="5872"/>
                    <a:pt x="52332" y="5437"/>
                    <a:pt x="51656" y="5395"/>
                  </a:cubicBezTo>
                  <a:cubicBezTo>
                    <a:pt x="47704" y="4830"/>
                    <a:pt x="43772" y="4102"/>
                    <a:pt x="39851" y="3326"/>
                  </a:cubicBezTo>
                  <a:cubicBezTo>
                    <a:pt x="29701" y="1320"/>
                    <a:pt x="21288" y="100"/>
                    <a:pt x="11368" y="1"/>
                  </a:cubicBezTo>
                  <a:cubicBezTo>
                    <a:pt x="1285" y="-99"/>
                    <a:pt x="-3719" y="12639"/>
                    <a:pt x="3212" y="19689"/>
                  </a:cubicBezTo>
                  <a:cubicBezTo>
                    <a:pt x="17561" y="34271"/>
                    <a:pt x="38344" y="39567"/>
                    <a:pt x="57996" y="42615"/>
                  </a:cubicBezTo>
                  <a:cubicBezTo>
                    <a:pt x="68382" y="44223"/>
                    <a:pt x="78627" y="45124"/>
                    <a:pt x="89139" y="44778"/>
                  </a:cubicBezTo>
                  <a:cubicBezTo>
                    <a:pt x="101242" y="44375"/>
                    <a:pt x="114408" y="42337"/>
                    <a:pt x="123370" y="33444"/>
                  </a:cubicBezTo>
                  <a:cubicBezTo>
                    <a:pt x="129720" y="27153"/>
                    <a:pt x="129542" y="13273"/>
                    <a:pt x="120260" y="9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30;p14">
              <a:extLst>
                <a:ext uri="{FF2B5EF4-FFF2-40B4-BE49-F238E27FC236}">
                  <a16:creationId xmlns:a16="http://schemas.microsoft.com/office/drawing/2014/main" id="{12B33179-CA6B-8004-624C-4510533658B5}"/>
                </a:ext>
              </a:extLst>
            </p:cNvPr>
            <p:cNvSpPr/>
            <p:nvPr/>
          </p:nvSpPr>
          <p:spPr>
            <a:xfrm>
              <a:off x="2239414" y="4895835"/>
              <a:ext cx="96818" cy="68596"/>
            </a:xfrm>
            <a:custGeom>
              <a:avLst/>
              <a:gdLst/>
              <a:ahLst/>
              <a:cxnLst/>
              <a:rect l="l" t="t" r="r" b="b"/>
              <a:pathLst>
                <a:path w="96818" h="68596" extrusionOk="0">
                  <a:moveTo>
                    <a:pt x="93776" y="5919"/>
                  </a:moveTo>
                  <a:cubicBezTo>
                    <a:pt x="90892" y="2190"/>
                    <a:pt x="86767" y="43"/>
                    <a:pt x="81987" y="1"/>
                  </a:cubicBezTo>
                  <a:cubicBezTo>
                    <a:pt x="76611" y="-46"/>
                    <a:pt x="71486" y="2237"/>
                    <a:pt x="67198" y="5359"/>
                  </a:cubicBezTo>
                  <a:cubicBezTo>
                    <a:pt x="64858" y="7066"/>
                    <a:pt x="62560" y="8826"/>
                    <a:pt x="60283" y="10623"/>
                  </a:cubicBezTo>
                  <a:cubicBezTo>
                    <a:pt x="59639" y="11131"/>
                    <a:pt x="59001" y="11644"/>
                    <a:pt x="58367" y="12152"/>
                  </a:cubicBezTo>
                  <a:cubicBezTo>
                    <a:pt x="58226" y="12262"/>
                    <a:pt x="58215" y="12273"/>
                    <a:pt x="58116" y="12351"/>
                  </a:cubicBezTo>
                  <a:cubicBezTo>
                    <a:pt x="52938" y="16756"/>
                    <a:pt x="47033" y="20627"/>
                    <a:pt x="41390" y="24362"/>
                  </a:cubicBezTo>
                  <a:cubicBezTo>
                    <a:pt x="35569" y="28211"/>
                    <a:pt x="29564" y="31736"/>
                    <a:pt x="23471" y="35131"/>
                  </a:cubicBezTo>
                  <a:cubicBezTo>
                    <a:pt x="19681" y="37247"/>
                    <a:pt x="16199" y="39541"/>
                    <a:pt x="12771" y="42217"/>
                  </a:cubicBezTo>
                  <a:cubicBezTo>
                    <a:pt x="11556" y="43160"/>
                    <a:pt x="10431" y="44208"/>
                    <a:pt x="9232" y="45150"/>
                  </a:cubicBezTo>
                  <a:cubicBezTo>
                    <a:pt x="10865" y="43867"/>
                    <a:pt x="8687" y="45323"/>
                    <a:pt x="8310" y="45538"/>
                  </a:cubicBezTo>
                  <a:cubicBezTo>
                    <a:pt x="7426" y="46036"/>
                    <a:pt x="6536" y="46517"/>
                    <a:pt x="5646" y="47005"/>
                  </a:cubicBezTo>
                  <a:cubicBezTo>
                    <a:pt x="568" y="49775"/>
                    <a:pt x="-1275" y="56370"/>
                    <a:pt x="898" y="61513"/>
                  </a:cubicBezTo>
                  <a:cubicBezTo>
                    <a:pt x="3164" y="66892"/>
                    <a:pt x="8907" y="69627"/>
                    <a:pt x="14592" y="68238"/>
                  </a:cubicBezTo>
                  <a:cubicBezTo>
                    <a:pt x="15388" y="68045"/>
                    <a:pt x="16179" y="67851"/>
                    <a:pt x="16969" y="67652"/>
                  </a:cubicBezTo>
                  <a:cubicBezTo>
                    <a:pt x="16927" y="67662"/>
                    <a:pt x="18393" y="67327"/>
                    <a:pt x="18948" y="67170"/>
                  </a:cubicBezTo>
                  <a:cubicBezTo>
                    <a:pt x="19382" y="67133"/>
                    <a:pt x="19942" y="67076"/>
                    <a:pt x="20052" y="67070"/>
                  </a:cubicBezTo>
                  <a:cubicBezTo>
                    <a:pt x="21869" y="66903"/>
                    <a:pt x="23670" y="66615"/>
                    <a:pt x="25465" y="66321"/>
                  </a:cubicBezTo>
                  <a:cubicBezTo>
                    <a:pt x="29376" y="65677"/>
                    <a:pt x="32967" y="64279"/>
                    <a:pt x="36600" y="62739"/>
                  </a:cubicBezTo>
                  <a:cubicBezTo>
                    <a:pt x="43835" y="59685"/>
                    <a:pt x="50907" y="56228"/>
                    <a:pt x="57802" y="52452"/>
                  </a:cubicBezTo>
                  <a:cubicBezTo>
                    <a:pt x="64089" y="49011"/>
                    <a:pt x="70256" y="45334"/>
                    <a:pt x="76129" y="41222"/>
                  </a:cubicBezTo>
                  <a:cubicBezTo>
                    <a:pt x="83631" y="35974"/>
                    <a:pt x="94907" y="28929"/>
                    <a:pt x="96467" y="19014"/>
                  </a:cubicBezTo>
                  <a:cubicBezTo>
                    <a:pt x="97237" y="14080"/>
                    <a:pt x="96912" y="9979"/>
                    <a:pt x="93776" y="5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31;p14">
              <a:extLst>
                <a:ext uri="{FF2B5EF4-FFF2-40B4-BE49-F238E27FC236}">
                  <a16:creationId xmlns:a16="http://schemas.microsoft.com/office/drawing/2014/main" id="{F69239A0-1175-44E4-28F3-B3F1182BB24E}"/>
                </a:ext>
              </a:extLst>
            </p:cNvPr>
            <p:cNvSpPr/>
            <p:nvPr/>
          </p:nvSpPr>
          <p:spPr>
            <a:xfrm>
              <a:off x="1340246" y="4073331"/>
              <a:ext cx="49437" cy="37931"/>
            </a:xfrm>
            <a:custGeom>
              <a:avLst/>
              <a:gdLst/>
              <a:ahLst/>
              <a:cxnLst/>
              <a:rect l="l" t="t" r="r" b="b"/>
              <a:pathLst>
                <a:path w="49437" h="37931" extrusionOk="0">
                  <a:moveTo>
                    <a:pt x="48955" y="21952"/>
                  </a:moveTo>
                  <a:cubicBezTo>
                    <a:pt x="47908" y="18715"/>
                    <a:pt x="46003" y="16311"/>
                    <a:pt x="43165" y="14415"/>
                  </a:cubicBezTo>
                  <a:cubicBezTo>
                    <a:pt x="39846" y="12199"/>
                    <a:pt x="36601" y="10115"/>
                    <a:pt x="32978" y="8433"/>
                  </a:cubicBezTo>
                  <a:cubicBezTo>
                    <a:pt x="28591" y="6396"/>
                    <a:pt x="24105" y="4584"/>
                    <a:pt x="19644" y="2708"/>
                  </a:cubicBezTo>
                  <a:cubicBezTo>
                    <a:pt x="20602" y="3112"/>
                    <a:pt x="21555" y="3515"/>
                    <a:pt x="22518" y="3918"/>
                  </a:cubicBezTo>
                  <a:cubicBezTo>
                    <a:pt x="20822" y="3185"/>
                    <a:pt x="19158" y="2357"/>
                    <a:pt x="17488" y="1572"/>
                  </a:cubicBezTo>
                  <a:cubicBezTo>
                    <a:pt x="14582" y="210"/>
                    <a:pt x="11677" y="-492"/>
                    <a:pt x="8478" y="393"/>
                  </a:cubicBezTo>
                  <a:cubicBezTo>
                    <a:pt x="5767" y="1142"/>
                    <a:pt x="2830" y="3237"/>
                    <a:pt x="1490" y="5773"/>
                  </a:cubicBezTo>
                  <a:cubicBezTo>
                    <a:pt x="-1526" y="11487"/>
                    <a:pt x="118" y="18354"/>
                    <a:pt x="5683" y="21784"/>
                  </a:cubicBezTo>
                  <a:cubicBezTo>
                    <a:pt x="9761" y="24293"/>
                    <a:pt x="13661" y="27043"/>
                    <a:pt x="17697" y="29615"/>
                  </a:cubicBezTo>
                  <a:cubicBezTo>
                    <a:pt x="19671" y="30877"/>
                    <a:pt x="21665" y="32124"/>
                    <a:pt x="23743" y="33213"/>
                  </a:cubicBezTo>
                  <a:cubicBezTo>
                    <a:pt x="25906" y="34350"/>
                    <a:pt x="28193" y="35240"/>
                    <a:pt x="30434" y="36199"/>
                  </a:cubicBezTo>
                  <a:cubicBezTo>
                    <a:pt x="31884" y="37121"/>
                    <a:pt x="33444" y="37618"/>
                    <a:pt x="35124" y="37697"/>
                  </a:cubicBezTo>
                  <a:cubicBezTo>
                    <a:pt x="36799" y="38074"/>
                    <a:pt x="38475" y="37995"/>
                    <a:pt x="40150" y="37472"/>
                  </a:cubicBezTo>
                  <a:cubicBezTo>
                    <a:pt x="43076" y="36665"/>
                    <a:pt x="46243" y="34402"/>
                    <a:pt x="47688" y="31673"/>
                  </a:cubicBezTo>
                  <a:cubicBezTo>
                    <a:pt x="49227" y="28745"/>
                    <a:pt x="50007" y="25199"/>
                    <a:pt x="48955" y="21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32;p14">
              <a:extLst>
                <a:ext uri="{FF2B5EF4-FFF2-40B4-BE49-F238E27FC236}">
                  <a16:creationId xmlns:a16="http://schemas.microsoft.com/office/drawing/2014/main" id="{4E8A0847-7B0E-27F5-61BF-2F7523B18E7A}"/>
                </a:ext>
              </a:extLst>
            </p:cNvPr>
            <p:cNvSpPr/>
            <p:nvPr/>
          </p:nvSpPr>
          <p:spPr>
            <a:xfrm>
              <a:off x="2428527" y="4890789"/>
              <a:ext cx="108009" cy="57887"/>
            </a:xfrm>
            <a:custGeom>
              <a:avLst/>
              <a:gdLst/>
              <a:ahLst/>
              <a:cxnLst/>
              <a:rect l="l" t="t" r="r" b="b"/>
              <a:pathLst>
                <a:path w="108009" h="57887" extrusionOk="0">
                  <a:moveTo>
                    <a:pt x="105628" y="28894"/>
                  </a:moveTo>
                  <a:cubicBezTo>
                    <a:pt x="102158" y="20681"/>
                    <a:pt x="90280" y="14847"/>
                    <a:pt x="81113" y="17031"/>
                  </a:cubicBezTo>
                  <a:cubicBezTo>
                    <a:pt x="78370" y="16465"/>
                    <a:pt x="75627" y="15915"/>
                    <a:pt x="72920" y="15229"/>
                  </a:cubicBezTo>
                  <a:cubicBezTo>
                    <a:pt x="66188" y="13521"/>
                    <a:pt x="59435" y="11845"/>
                    <a:pt x="52750" y="9949"/>
                  </a:cubicBezTo>
                  <a:cubicBezTo>
                    <a:pt x="46075" y="8053"/>
                    <a:pt x="39616" y="5539"/>
                    <a:pt x="32978" y="3554"/>
                  </a:cubicBezTo>
                  <a:cubicBezTo>
                    <a:pt x="29790" y="2601"/>
                    <a:pt x="26450" y="2187"/>
                    <a:pt x="23193" y="1537"/>
                  </a:cubicBezTo>
                  <a:cubicBezTo>
                    <a:pt x="21340" y="1165"/>
                    <a:pt x="19503" y="668"/>
                    <a:pt x="17639" y="322"/>
                  </a:cubicBezTo>
                  <a:cubicBezTo>
                    <a:pt x="14362" y="-285"/>
                    <a:pt x="11530" y="24"/>
                    <a:pt x="8342" y="773"/>
                  </a:cubicBezTo>
                  <a:cubicBezTo>
                    <a:pt x="385" y="2653"/>
                    <a:pt x="-1704" y="11473"/>
                    <a:pt x="1327" y="18021"/>
                  </a:cubicBezTo>
                  <a:cubicBezTo>
                    <a:pt x="2379" y="20289"/>
                    <a:pt x="3746" y="22038"/>
                    <a:pt x="5578" y="23746"/>
                  </a:cubicBezTo>
                  <a:cubicBezTo>
                    <a:pt x="6897" y="24762"/>
                    <a:pt x="8206" y="25778"/>
                    <a:pt x="9520" y="26794"/>
                  </a:cubicBezTo>
                  <a:cubicBezTo>
                    <a:pt x="8457" y="25977"/>
                    <a:pt x="8572" y="26076"/>
                    <a:pt x="9876" y="27092"/>
                  </a:cubicBezTo>
                  <a:cubicBezTo>
                    <a:pt x="13064" y="29622"/>
                    <a:pt x="16367" y="32456"/>
                    <a:pt x="19953" y="34451"/>
                  </a:cubicBezTo>
                  <a:cubicBezTo>
                    <a:pt x="27046" y="38396"/>
                    <a:pt x="35019" y="41360"/>
                    <a:pt x="42484" y="44471"/>
                  </a:cubicBezTo>
                  <a:cubicBezTo>
                    <a:pt x="55525" y="49903"/>
                    <a:pt x="69628" y="55303"/>
                    <a:pt x="83642" y="57487"/>
                  </a:cubicBezTo>
                  <a:cubicBezTo>
                    <a:pt x="91625" y="58729"/>
                    <a:pt x="98875" y="57262"/>
                    <a:pt x="104089" y="50511"/>
                  </a:cubicBezTo>
                  <a:cubicBezTo>
                    <a:pt x="109303" y="43780"/>
                    <a:pt x="108785" y="36368"/>
                    <a:pt x="105628" y="28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33;p14">
              <a:extLst>
                <a:ext uri="{FF2B5EF4-FFF2-40B4-BE49-F238E27FC236}">
                  <a16:creationId xmlns:a16="http://schemas.microsoft.com/office/drawing/2014/main" id="{E7D410F6-14FA-E7A6-148C-4BF6496EE33F}"/>
                </a:ext>
              </a:extLst>
            </p:cNvPr>
            <p:cNvSpPr/>
            <p:nvPr/>
          </p:nvSpPr>
          <p:spPr>
            <a:xfrm>
              <a:off x="2604095" y="4909006"/>
              <a:ext cx="92175" cy="46127"/>
            </a:xfrm>
            <a:custGeom>
              <a:avLst/>
              <a:gdLst/>
              <a:ahLst/>
              <a:cxnLst/>
              <a:rect l="l" t="t" r="r" b="b"/>
              <a:pathLst>
                <a:path w="92175" h="46127" extrusionOk="0">
                  <a:moveTo>
                    <a:pt x="89564" y="9336"/>
                  </a:moveTo>
                  <a:cubicBezTo>
                    <a:pt x="86219" y="4214"/>
                    <a:pt x="80005" y="-647"/>
                    <a:pt x="73430" y="71"/>
                  </a:cubicBezTo>
                  <a:cubicBezTo>
                    <a:pt x="59830" y="1558"/>
                    <a:pt x="46758" y="6670"/>
                    <a:pt x="33880" y="11070"/>
                  </a:cubicBezTo>
                  <a:cubicBezTo>
                    <a:pt x="29373" y="12610"/>
                    <a:pt x="24844" y="14129"/>
                    <a:pt x="20264" y="15407"/>
                  </a:cubicBezTo>
                  <a:cubicBezTo>
                    <a:pt x="18641" y="15690"/>
                    <a:pt x="19206" y="15632"/>
                    <a:pt x="21949" y="15224"/>
                  </a:cubicBezTo>
                  <a:cubicBezTo>
                    <a:pt x="20567" y="15281"/>
                    <a:pt x="19217" y="15533"/>
                    <a:pt x="17882" y="15842"/>
                  </a:cubicBezTo>
                  <a:cubicBezTo>
                    <a:pt x="14793" y="13647"/>
                    <a:pt x="10872" y="12945"/>
                    <a:pt x="7066" y="14553"/>
                  </a:cubicBezTo>
                  <a:cubicBezTo>
                    <a:pt x="2198" y="16606"/>
                    <a:pt x="-1372" y="22567"/>
                    <a:pt x="512" y="27915"/>
                  </a:cubicBezTo>
                  <a:cubicBezTo>
                    <a:pt x="847" y="28868"/>
                    <a:pt x="1261" y="29790"/>
                    <a:pt x="1659" y="30722"/>
                  </a:cubicBezTo>
                  <a:cubicBezTo>
                    <a:pt x="1659" y="30738"/>
                    <a:pt x="1612" y="30644"/>
                    <a:pt x="1664" y="30796"/>
                  </a:cubicBezTo>
                  <a:cubicBezTo>
                    <a:pt x="1716" y="30942"/>
                    <a:pt x="1795" y="31042"/>
                    <a:pt x="1847" y="31183"/>
                  </a:cubicBezTo>
                  <a:cubicBezTo>
                    <a:pt x="1873" y="31241"/>
                    <a:pt x="1894" y="31298"/>
                    <a:pt x="1915" y="31351"/>
                  </a:cubicBezTo>
                  <a:cubicBezTo>
                    <a:pt x="2214" y="32042"/>
                    <a:pt x="2182" y="31953"/>
                    <a:pt x="2093" y="31697"/>
                  </a:cubicBezTo>
                  <a:cubicBezTo>
                    <a:pt x="2905" y="33718"/>
                    <a:pt x="3957" y="35332"/>
                    <a:pt x="5376" y="37086"/>
                  </a:cubicBezTo>
                  <a:cubicBezTo>
                    <a:pt x="5287" y="36976"/>
                    <a:pt x="5276" y="36960"/>
                    <a:pt x="5145" y="36809"/>
                  </a:cubicBezTo>
                  <a:cubicBezTo>
                    <a:pt x="3810" y="35138"/>
                    <a:pt x="4292" y="35771"/>
                    <a:pt x="6585" y="38710"/>
                  </a:cubicBezTo>
                  <a:cubicBezTo>
                    <a:pt x="7543" y="39658"/>
                    <a:pt x="8705" y="40538"/>
                    <a:pt x="9815" y="41287"/>
                  </a:cubicBezTo>
                  <a:cubicBezTo>
                    <a:pt x="10611" y="41821"/>
                    <a:pt x="11479" y="42261"/>
                    <a:pt x="12307" y="42738"/>
                  </a:cubicBezTo>
                  <a:cubicBezTo>
                    <a:pt x="19562" y="46896"/>
                    <a:pt x="27724" y="46535"/>
                    <a:pt x="35681" y="45288"/>
                  </a:cubicBezTo>
                  <a:cubicBezTo>
                    <a:pt x="42722" y="44183"/>
                    <a:pt x="49778" y="43057"/>
                    <a:pt x="56799" y="41811"/>
                  </a:cubicBezTo>
                  <a:cubicBezTo>
                    <a:pt x="63861" y="40554"/>
                    <a:pt x="71734" y="39506"/>
                    <a:pt x="78398" y="36819"/>
                  </a:cubicBezTo>
                  <a:cubicBezTo>
                    <a:pt x="82314" y="35242"/>
                    <a:pt x="85455" y="33556"/>
                    <a:pt x="88114" y="30115"/>
                  </a:cubicBezTo>
                  <a:cubicBezTo>
                    <a:pt x="90810" y="26621"/>
                    <a:pt x="91695" y="23211"/>
                    <a:pt x="92124" y="18780"/>
                  </a:cubicBezTo>
                  <a:cubicBezTo>
                    <a:pt x="92433" y="15533"/>
                    <a:pt x="91323" y="12034"/>
                    <a:pt x="89564" y="9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34;p14">
              <a:extLst>
                <a:ext uri="{FF2B5EF4-FFF2-40B4-BE49-F238E27FC236}">
                  <a16:creationId xmlns:a16="http://schemas.microsoft.com/office/drawing/2014/main" id="{305A5922-A22B-3DDE-ADBE-D719E6AF2D24}"/>
                </a:ext>
              </a:extLst>
            </p:cNvPr>
            <p:cNvSpPr/>
            <p:nvPr/>
          </p:nvSpPr>
          <p:spPr>
            <a:xfrm>
              <a:off x="2744145" y="4852835"/>
              <a:ext cx="76660" cy="61037"/>
            </a:xfrm>
            <a:custGeom>
              <a:avLst/>
              <a:gdLst/>
              <a:ahLst/>
              <a:cxnLst/>
              <a:rect l="l" t="t" r="r" b="b"/>
              <a:pathLst>
                <a:path w="76660" h="61037" extrusionOk="0">
                  <a:moveTo>
                    <a:pt x="70955" y="5054"/>
                  </a:moveTo>
                  <a:cubicBezTo>
                    <a:pt x="71070" y="5101"/>
                    <a:pt x="71185" y="5148"/>
                    <a:pt x="71295" y="5195"/>
                  </a:cubicBezTo>
                  <a:cubicBezTo>
                    <a:pt x="71034" y="4991"/>
                    <a:pt x="70772" y="4786"/>
                    <a:pt x="70505" y="4587"/>
                  </a:cubicBezTo>
                  <a:cubicBezTo>
                    <a:pt x="69840" y="3974"/>
                    <a:pt x="69128" y="3461"/>
                    <a:pt x="68390" y="2953"/>
                  </a:cubicBezTo>
                  <a:cubicBezTo>
                    <a:pt x="68170" y="2786"/>
                    <a:pt x="67950" y="2613"/>
                    <a:pt x="67730" y="2440"/>
                  </a:cubicBezTo>
                  <a:cubicBezTo>
                    <a:pt x="67657" y="2398"/>
                    <a:pt x="67568" y="2388"/>
                    <a:pt x="67495" y="2346"/>
                  </a:cubicBezTo>
                  <a:cubicBezTo>
                    <a:pt x="64851" y="748"/>
                    <a:pt x="61893" y="-200"/>
                    <a:pt x="58836" y="36"/>
                  </a:cubicBezTo>
                  <a:cubicBezTo>
                    <a:pt x="55104" y="-53"/>
                    <a:pt x="51219" y="1178"/>
                    <a:pt x="48078" y="3116"/>
                  </a:cubicBezTo>
                  <a:cubicBezTo>
                    <a:pt x="44660" y="5221"/>
                    <a:pt x="41618" y="7866"/>
                    <a:pt x="38551" y="10433"/>
                  </a:cubicBezTo>
                  <a:cubicBezTo>
                    <a:pt x="34431" y="13874"/>
                    <a:pt x="30311" y="17315"/>
                    <a:pt x="26186" y="20756"/>
                  </a:cubicBezTo>
                  <a:cubicBezTo>
                    <a:pt x="22254" y="24041"/>
                    <a:pt x="18543" y="27466"/>
                    <a:pt x="15009" y="31174"/>
                  </a:cubicBezTo>
                  <a:cubicBezTo>
                    <a:pt x="14234" y="31981"/>
                    <a:pt x="13454" y="32777"/>
                    <a:pt x="12632" y="33542"/>
                  </a:cubicBezTo>
                  <a:cubicBezTo>
                    <a:pt x="12365" y="33793"/>
                    <a:pt x="12083" y="34034"/>
                    <a:pt x="11805" y="34270"/>
                  </a:cubicBezTo>
                  <a:cubicBezTo>
                    <a:pt x="10685" y="34867"/>
                    <a:pt x="9591" y="35595"/>
                    <a:pt x="8581" y="36349"/>
                  </a:cubicBezTo>
                  <a:cubicBezTo>
                    <a:pt x="8560" y="36354"/>
                    <a:pt x="8554" y="36354"/>
                    <a:pt x="8533" y="36360"/>
                  </a:cubicBezTo>
                  <a:cubicBezTo>
                    <a:pt x="4016" y="37664"/>
                    <a:pt x="723" y="41524"/>
                    <a:pt x="100" y="46160"/>
                  </a:cubicBezTo>
                  <a:cubicBezTo>
                    <a:pt x="-486" y="50507"/>
                    <a:pt x="1524" y="55855"/>
                    <a:pt x="5717" y="57903"/>
                  </a:cubicBezTo>
                  <a:cubicBezTo>
                    <a:pt x="9141" y="59568"/>
                    <a:pt x="13025" y="61103"/>
                    <a:pt x="16894" y="61035"/>
                  </a:cubicBezTo>
                  <a:cubicBezTo>
                    <a:pt x="20082" y="60977"/>
                    <a:pt x="23521" y="60150"/>
                    <a:pt x="26505" y="59003"/>
                  </a:cubicBezTo>
                  <a:cubicBezTo>
                    <a:pt x="32274" y="56792"/>
                    <a:pt x="37886" y="54006"/>
                    <a:pt x="43089" y="50659"/>
                  </a:cubicBezTo>
                  <a:cubicBezTo>
                    <a:pt x="47602" y="47747"/>
                    <a:pt x="52010" y="44656"/>
                    <a:pt x="56470" y="41660"/>
                  </a:cubicBezTo>
                  <a:cubicBezTo>
                    <a:pt x="58768" y="40115"/>
                    <a:pt x="61082" y="38596"/>
                    <a:pt x="63364" y="37025"/>
                  </a:cubicBezTo>
                  <a:cubicBezTo>
                    <a:pt x="65594" y="35490"/>
                    <a:pt x="67699" y="33788"/>
                    <a:pt x="69762" y="32039"/>
                  </a:cubicBezTo>
                  <a:cubicBezTo>
                    <a:pt x="72813" y="29446"/>
                    <a:pt x="74426" y="26041"/>
                    <a:pt x="75818" y="22354"/>
                  </a:cubicBezTo>
                  <a:cubicBezTo>
                    <a:pt x="78085" y="16362"/>
                    <a:pt x="75546" y="9574"/>
                    <a:pt x="70955" y="5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35;p14">
              <a:extLst>
                <a:ext uri="{FF2B5EF4-FFF2-40B4-BE49-F238E27FC236}">
                  <a16:creationId xmlns:a16="http://schemas.microsoft.com/office/drawing/2014/main" id="{502DF1C4-E58D-5510-3E98-CB9D582B4312}"/>
                </a:ext>
              </a:extLst>
            </p:cNvPr>
            <p:cNvSpPr/>
            <p:nvPr/>
          </p:nvSpPr>
          <p:spPr>
            <a:xfrm>
              <a:off x="2958757" y="4863921"/>
              <a:ext cx="100171" cy="49680"/>
            </a:xfrm>
            <a:custGeom>
              <a:avLst/>
              <a:gdLst/>
              <a:ahLst/>
              <a:cxnLst/>
              <a:rect l="l" t="t" r="r" b="b"/>
              <a:pathLst>
                <a:path w="100171" h="49680" extrusionOk="0">
                  <a:moveTo>
                    <a:pt x="99502" y="28416"/>
                  </a:moveTo>
                  <a:cubicBezTo>
                    <a:pt x="95524" y="16998"/>
                    <a:pt x="84745" y="13494"/>
                    <a:pt x="74018" y="11021"/>
                  </a:cubicBezTo>
                  <a:cubicBezTo>
                    <a:pt x="67548" y="9529"/>
                    <a:pt x="61077" y="8041"/>
                    <a:pt x="54649" y="6396"/>
                  </a:cubicBezTo>
                  <a:cubicBezTo>
                    <a:pt x="48194" y="4752"/>
                    <a:pt x="41698" y="3432"/>
                    <a:pt x="35138" y="2301"/>
                  </a:cubicBezTo>
                  <a:cubicBezTo>
                    <a:pt x="31856" y="1740"/>
                    <a:pt x="28579" y="1106"/>
                    <a:pt x="25302" y="572"/>
                  </a:cubicBezTo>
                  <a:cubicBezTo>
                    <a:pt x="22286" y="85"/>
                    <a:pt x="20046" y="-182"/>
                    <a:pt x="17125" y="142"/>
                  </a:cubicBezTo>
                  <a:cubicBezTo>
                    <a:pt x="15476" y="310"/>
                    <a:pt x="13832" y="520"/>
                    <a:pt x="12199" y="771"/>
                  </a:cubicBezTo>
                  <a:cubicBezTo>
                    <a:pt x="13523" y="640"/>
                    <a:pt x="13371" y="572"/>
                    <a:pt x="11733" y="556"/>
                  </a:cubicBezTo>
                  <a:cubicBezTo>
                    <a:pt x="6791" y="237"/>
                    <a:pt x="1425" y="4437"/>
                    <a:pt x="341" y="9235"/>
                  </a:cubicBezTo>
                  <a:cubicBezTo>
                    <a:pt x="-884" y="14599"/>
                    <a:pt x="1247" y="19543"/>
                    <a:pt x="5775" y="22592"/>
                  </a:cubicBezTo>
                  <a:cubicBezTo>
                    <a:pt x="5964" y="22717"/>
                    <a:pt x="6147" y="22843"/>
                    <a:pt x="6341" y="22969"/>
                  </a:cubicBezTo>
                  <a:cubicBezTo>
                    <a:pt x="10942" y="28002"/>
                    <a:pt x="17146" y="30815"/>
                    <a:pt x="23438" y="33654"/>
                  </a:cubicBezTo>
                  <a:cubicBezTo>
                    <a:pt x="30443" y="36812"/>
                    <a:pt x="37520" y="39667"/>
                    <a:pt x="44886" y="41846"/>
                  </a:cubicBezTo>
                  <a:cubicBezTo>
                    <a:pt x="51241" y="43726"/>
                    <a:pt x="57622" y="45575"/>
                    <a:pt x="64051" y="47199"/>
                  </a:cubicBezTo>
                  <a:cubicBezTo>
                    <a:pt x="74259" y="49776"/>
                    <a:pt x="87252" y="52363"/>
                    <a:pt x="95450" y="43784"/>
                  </a:cubicBezTo>
                  <a:cubicBezTo>
                    <a:pt x="99151" y="39908"/>
                    <a:pt x="101355" y="33732"/>
                    <a:pt x="99502" y="28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36;p14">
              <a:extLst>
                <a:ext uri="{FF2B5EF4-FFF2-40B4-BE49-F238E27FC236}">
                  <a16:creationId xmlns:a16="http://schemas.microsoft.com/office/drawing/2014/main" id="{CEB094A9-7B3D-4DD8-23CF-C8371A910A81}"/>
                </a:ext>
              </a:extLst>
            </p:cNvPr>
            <p:cNvSpPr/>
            <p:nvPr/>
          </p:nvSpPr>
          <p:spPr>
            <a:xfrm>
              <a:off x="3096561" y="4886175"/>
              <a:ext cx="103438" cy="47999"/>
            </a:xfrm>
            <a:custGeom>
              <a:avLst/>
              <a:gdLst/>
              <a:ahLst/>
              <a:cxnLst/>
              <a:rect l="l" t="t" r="r" b="b"/>
              <a:pathLst>
                <a:path w="103438" h="47999" extrusionOk="0">
                  <a:moveTo>
                    <a:pt x="90797" y="1793"/>
                  </a:moveTo>
                  <a:cubicBezTo>
                    <a:pt x="85531" y="-391"/>
                    <a:pt x="79249" y="-564"/>
                    <a:pt x="74071" y="1186"/>
                  </a:cubicBezTo>
                  <a:cubicBezTo>
                    <a:pt x="71025" y="2212"/>
                    <a:pt x="68051" y="3485"/>
                    <a:pt x="64994" y="4501"/>
                  </a:cubicBezTo>
                  <a:cubicBezTo>
                    <a:pt x="58691" y="6591"/>
                    <a:pt x="52320" y="8555"/>
                    <a:pt x="45850" y="10069"/>
                  </a:cubicBezTo>
                  <a:cubicBezTo>
                    <a:pt x="39437" y="11567"/>
                    <a:pt x="32878" y="12405"/>
                    <a:pt x="26412" y="13615"/>
                  </a:cubicBezTo>
                  <a:cubicBezTo>
                    <a:pt x="24648" y="13945"/>
                    <a:pt x="22889" y="14217"/>
                    <a:pt x="21120" y="14526"/>
                  </a:cubicBezTo>
                  <a:cubicBezTo>
                    <a:pt x="20863" y="14568"/>
                    <a:pt x="20764" y="14589"/>
                    <a:pt x="20607" y="14621"/>
                  </a:cubicBezTo>
                  <a:cubicBezTo>
                    <a:pt x="20418" y="14642"/>
                    <a:pt x="20293" y="14652"/>
                    <a:pt x="20005" y="14684"/>
                  </a:cubicBezTo>
                  <a:cubicBezTo>
                    <a:pt x="15037" y="15244"/>
                    <a:pt x="10734" y="16292"/>
                    <a:pt x="7190" y="19026"/>
                  </a:cubicBezTo>
                  <a:cubicBezTo>
                    <a:pt x="6724" y="19267"/>
                    <a:pt x="6242" y="19471"/>
                    <a:pt x="5813" y="19764"/>
                  </a:cubicBezTo>
                  <a:cubicBezTo>
                    <a:pt x="-218" y="23918"/>
                    <a:pt x="-2427" y="32722"/>
                    <a:pt x="3426" y="38269"/>
                  </a:cubicBezTo>
                  <a:cubicBezTo>
                    <a:pt x="3818" y="38646"/>
                    <a:pt x="4310" y="38893"/>
                    <a:pt x="4734" y="39238"/>
                  </a:cubicBezTo>
                  <a:cubicBezTo>
                    <a:pt x="10446" y="46493"/>
                    <a:pt x="22711" y="46791"/>
                    <a:pt x="31014" y="47661"/>
                  </a:cubicBezTo>
                  <a:cubicBezTo>
                    <a:pt x="37898" y="48383"/>
                    <a:pt x="44682" y="47828"/>
                    <a:pt x="51546" y="47126"/>
                  </a:cubicBezTo>
                  <a:cubicBezTo>
                    <a:pt x="59639" y="46294"/>
                    <a:pt x="67763" y="45215"/>
                    <a:pt x="75642" y="43156"/>
                  </a:cubicBezTo>
                  <a:cubicBezTo>
                    <a:pt x="85719" y="40522"/>
                    <a:pt x="97932" y="36158"/>
                    <a:pt x="101456" y="25913"/>
                  </a:cubicBezTo>
                  <a:cubicBezTo>
                    <a:pt x="106586" y="16548"/>
                    <a:pt x="101314" y="4287"/>
                    <a:pt x="90797" y="1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37;p14">
              <a:extLst>
                <a:ext uri="{FF2B5EF4-FFF2-40B4-BE49-F238E27FC236}">
                  <a16:creationId xmlns:a16="http://schemas.microsoft.com/office/drawing/2014/main" id="{4BA9D611-A8CE-89A0-79AB-E8083B618772}"/>
                </a:ext>
              </a:extLst>
            </p:cNvPr>
            <p:cNvSpPr/>
            <p:nvPr/>
          </p:nvSpPr>
          <p:spPr>
            <a:xfrm>
              <a:off x="3246167" y="4837492"/>
              <a:ext cx="81327" cy="58063"/>
            </a:xfrm>
            <a:custGeom>
              <a:avLst/>
              <a:gdLst/>
              <a:ahLst/>
              <a:cxnLst/>
              <a:rect l="l" t="t" r="r" b="b"/>
              <a:pathLst>
                <a:path w="81327" h="58063" extrusionOk="0">
                  <a:moveTo>
                    <a:pt x="67976" y="707"/>
                  </a:moveTo>
                  <a:cubicBezTo>
                    <a:pt x="61092" y="-1142"/>
                    <a:pt x="55030" y="833"/>
                    <a:pt x="49178" y="4327"/>
                  </a:cubicBezTo>
                  <a:cubicBezTo>
                    <a:pt x="46832" y="5725"/>
                    <a:pt x="44540" y="7207"/>
                    <a:pt x="42226" y="8648"/>
                  </a:cubicBezTo>
                  <a:cubicBezTo>
                    <a:pt x="37729" y="11439"/>
                    <a:pt x="33379" y="14456"/>
                    <a:pt x="28981" y="17395"/>
                  </a:cubicBezTo>
                  <a:cubicBezTo>
                    <a:pt x="26851" y="18820"/>
                    <a:pt x="24736" y="20270"/>
                    <a:pt x="22621" y="21716"/>
                  </a:cubicBezTo>
                  <a:cubicBezTo>
                    <a:pt x="21490" y="22486"/>
                    <a:pt x="20344" y="23235"/>
                    <a:pt x="19234" y="24031"/>
                  </a:cubicBezTo>
                  <a:cubicBezTo>
                    <a:pt x="17846" y="25011"/>
                    <a:pt x="16512" y="26063"/>
                    <a:pt x="15239" y="27184"/>
                  </a:cubicBezTo>
                  <a:cubicBezTo>
                    <a:pt x="13999" y="28242"/>
                    <a:pt x="14261" y="28059"/>
                    <a:pt x="16025" y="26640"/>
                  </a:cubicBezTo>
                  <a:cubicBezTo>
                    <a:pt x="14674" y="28342"/>
                    <a:pt x="12245" y="29473"/>
                    <a:pt x="10617" y="30893"/>
                  </a:cubicBezTo>
                  <a:cubicBezTo>
                    <a:pt x="9633" y="31746"/>
                    <a:pt x="8607" y="32600"/>
                    <a:pt x="7685" y="33522"/>
                  </a:cubicBezTo>
                  <a:cubicBezTo>
                    <a:pt x="6209" y="34988"/>
                    <a:pt x="4958" y="36675"/>
                    <a:pt x="3691" y="38309"/>
                  </a:cubicBezTo>
                  <a:cubicBezTo>
                    <a:pt x="4743" y="37058"/>
                    <a:pt x="4775" y="36937"/>
                    <a:pt x="3785" y="37953"/>
                  </a:cubicBezTo>
                  <a:cubicBezTo>
                    <a:pt x="2880" y="38901"/>
                    <a:pt x="2115" y="39949"/>
                    <a:pt x="1513" y="41101"/>
                  </a:cubicBezTo>
                  <a:cubicBezTo>
                    <a:pt x="-2837" y="48769"/>
                    <a:pt x="2744" y="57610"/>
                    <a:pt x="11219" y="58019"/>
                  </a:cubicBezTo>
                  <a:cubicBezTo>
                    <a:pt x="12570" y="58140"/>
                    <a:pt x="13910" y="58014"/>
                    <a:pt x="15239" y="57642"/>
                  </a:cubicBezTo>
                  <a:cubicBezTo>
                    <a:pt x="15527" y="57574"/>
                    <a:pt x="15470" y="57584"/>
                    <a:pt x="15627" y="57542"/>
                  </a:cubicBezTo>
                  <a:cubicBezTo>
                    <a:pt x="17464" y="57218"/>
                    <a:pt x="19349" y="57108"/>
                    <a:pt x="21171" y="56689"/>
                  </a:cubicBezTo>
                  <a:cubicBezTo>
                    <a:pt x="23767" y="56092"/>
                    <a:pt x="26259" y="55165"/>
                    <a:pt x="28767" y="54279"/>
                  </a:cubicBezTo>
                  <a:cubicBezTo>
                    <a:pt x="34729" y="52174"/>
                    <a:pt x="40524" y="49602"/>
                    <a:pt x="46309" y="47035"/>
                  </a:cubicBezTo>
                  <a:cubicBezTo>
                    <a:pt x="51162" y="44883"/>
                    <a:pt x="56062" y="42798"/>
                    <a:pt x="60841" y="40483"/>
                  </a:cubicBezTo>
                  <a:cubicBezTo>
                    <a:pt x="63296" y="39294"/>
                    <a:pt x="65788" y="38142"/>
                    <a:pt x="68222" y="36906"/>
                  </a:cubicBezTo>
                  <a:cubicBezTo>
                    <a:pt x="74227" y="33857"/>
                    <a:pt x="78551" y="29583"/>
                    <a:pt x="80624" y="22952"/>
                  </a:cubicBezTo>
                  <a:cubicBezTo>
                    <a:pt x="83509" y="13676"/>
                    <a:pt x="77179" y="3179"/>
                    <a:pt x="67976" y="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38;p14">
              <a:extLst>
                <a:ext uri="{FF2B5EF4-FFF2-40B4-BE49-F238E27FC236}">
                  <a16:creationId xmlns:a16="http://schemas.microsoft.com/office/drawing/2014/main" id="{58633823-32C8-A35E-FE3D-D903A9829449}"/>
                </a:ext>
              </a:extLst>
            </p:cNvPr>
            <p:cNvSpPr/>
            <p:nvPr/>
          </p:nvSpPr>
          <p:spPr>
            <a:xfrm>
              <a:off x="3448106" y="4823070"/>
              <a:ext cx="106173" cy="44625"/>
            </a:xfrm>
            <a:custGeom>
              <a:avLst/>
              <a:gdLst/>
              <a:ahLst/>
              <a:cxnLst/>
              <a:rect l="l" t="t" r="r" b="b"/>
              <a:pathLst>
                <a:path w="106173" h="44625" extrusionOk="0">
                  <a:moveTo>
                    <a:pt x="104941" y="11448"/>
                  </a:moveTo>
                  <a:cubicBezTo>
                    <a:pt x="102323" y="5246"/>
                    <a:pt x="96894" y="2276"/>
                    <a:pt x="90387" y="1653"/>
                  </a:cubicBezTo>
                  <a:cubicBezTo>
                    <a:pt x="92586" y="2035"/>
                    <a:pt x="92801" y="1994"/>
                    <a:pt x="91037" y="1522"/>
                  </a:cubicBezTo>
                  <a:cubicBezTo>
                    <a:pt x="85493" y="836"/>
                    <a:pt x="84681" y="700"/>
                    <a:pt x="88602" y="1108"/>
                  </a:cubicBezTo>
                  <a:cubicBezTo>
                    <a:pt x="86540" y="333"/>
                    <a:pt x="84383" y="-39"/>
                    <a:pt x="82127" y="3"/>
                  </a:cubicBezTo>
                  <a:cubicBezTo>
                    <a:pt x="81205" y="8"/>
                    <a:pt x="80273" y="24"/>
                    <a:pt x="79347" y="45"/>
                  </a:cubicBezTo>
                  <a:cubicBezTo>
                    <a:pt x="74609" y="286"/>
                    <a:pt x="70070" y="1475"/>
                    <a:pt x="65437" y="2344"/>
                  </a:cubicBezTo>
                  <a:cubicBezTo>
                    <a:pt x="63726" y="2669"/>
                    <a:pt x="62003" y="2936"/>
                    <a:pt x="60292" y="3214"/>
                  </a:cubicBezTo>
                  <a:cubicBezTo>
                    <a:pt x="59580" y="3292"/>
                    <a:pt x="58873" y="3376"/>
                    <a:pt x="58161" y="3450"/>
                  </a:cubicBezTo>
                  <a:cubicBezTo>
                    <a:pt x="54596" y="3806"/>
                    <a:pt x="51020" y="3973"/>
                    <a:pt x="47445" y="4167"/>
                  </a:cubicBezTo>
                  <a:cubicBezTo>
                    <a:pt x="40315" y="4549"/>
                    <a:pt x="33185" y="4612"/>
                    <a:pt x="26044" y="4696"/>
                  </a:cubicBezTo>
                  <a:cubicBezTo>
                    <a:pt x="24395" y="4717"/>
                    <a:pt x="22736" y="4508"/>
                    <a:pt x="21092" y="4544"/>
                  </a:cubicBezTo>
                  <a:cubicBezTo>
                    <a:pt x="15726" y="5288"/>
                    <a:pt x="14789" y="5408"/>
                    <a:pt x="18276" y="4895"/>
                  </a:cubicBezTo>
                  <a:cubicBezTo>
                    <a:pt x="16266" y="4827"/>
                    <a:pt x="14360" y="5178"/>
                    <a:pt x="12564" y="5953"/>
                  </a:cubicBezTo>
                  <a:cubicBezTo>
                    <a:pt x="3749" y="8478"/>
                    <a:pt x="-1402" y="15596"/>
                    <a:pt x="336" y="24778"/>
                  </a:cubicBezTo>
                  <a:cubicBezTo>
                    <a:pt x="1136" y="29041"/>
                    <a:pt x="4037" y="32462"/>
                    <a:pt x="7612" y="34735"/>
                  </a:cubicBezTo>
                  <a:cubicBezTo>
                    <a:pt x="3278" y="31980"/>
                    <a:pt x="10874" y="37123"/>
                    <a:pt x="12109" y="37715"/>
                  </a:cubicBezTo>
                  <a:cubicBezTo>
                    <a:pt x="16423" y="39784"/>
                    <a:pt x="21275" y="41036"/>
                    <a:pt x="25961" y="42005"/>
                  </a:cubicBezTo>
                  <a:cubicBezTo>
                    <a:pt x="34122" y="43697"/>
                    <a:pt x="42666" y="44755"/>
                    <a:pt x="51015" y="44613"/>
                  </a:cubicBezTo>
                  <a:cubicBezTo>
                    <a:pt x="59538" y="44472"/>
                    <a:pt x="67992" y="43487"/>
                    <a:pt x="76415" y="42204"/>
                  </a:cubicBezTo>
                  <a:cubicBezTo>
                    <a:pt x="81556" y="41423"/>
                    <a:pt x="86304" y="40365"/>
                    <a:pt x="90942" y="37741"/>
                  </a:cubicBezTo>
                  <a:cubicBezTo>
                    <a:pt x="92911" y="36835"/>
                    <a:pt x="94664" y="35594"/>
                    <a:pt x="96198" y="34007"/>
                  </a:cubicBezTo>
                  <a:cubicBezTo>
                    <a:pt x="97565" y="32656"/>
                    <a:pt x="97271" y="32750"/>
                    <a:pt x="95313" y="34300"/>
                  </a:cubicBezTo>
                  <a:cubicBezTo>
                    <a:pt x="97863" y="32676"/>
                    <a:pt x="99423" y="30707"/>
                    <a:pt x="101643" y="28858"/>
                  </a:cubicBezTo>
                  <a:cubicBezTo>
                    <a:pt x="106485" y="24820"/>
                    <a:pt x="107207" y="16816"/>
                    <a:pt x="104941" y="11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39;p14">
              <a:extLst>
                <a:ext uri="{FF2B5EF4-FFF2-40B4-BE49-F238E27FC236}">
                  <a16:creationId xmlns:a16="http://schemas.microsoft.com/office/drawing/2014/main" id="{9B98B2DD-1782-9171-99E8-249A2CECC321}"/>
                </a:ext>
              </a:extLst>
            </p:cNvPr>
            <p:cNvSpPr/>
            <p:nvPr/>
          </p:nvSpPr>
          <p:spPr>
            <a:xfrm>
              <a:off x="3610148" y="4734914"/>
              <a:ext cx="107483" cy="87010"/>
            </a:xfrm>
            <a:custGeom>
              <a:avLst/>
              <a:gdLst/>
              <a:ahLst/>
              <a:cxnLst/>
              <a:rect l="l" t="t" r="r" b="b"/>
              <a:pathLst>
                <a:path w="107483" h="87010" extrusionOk="0">
                  <a:moveTo>
                    <a:pt x="102947" y="4339"/>
                  </a:moveTo>
                  <a:cubicBezTo>
                    <a:pt x="97995" y="-213"/>
                    <a:pt x="90933" y="-1360"/>
                    <a:pt x="84897" y="1741"/>
                  </a:cubicBezTo>
                  <a:cubicBezTo>
                    <a:pt x="74730" y="2846"/>
                    <a:pt x="66726" y="11153"/>
                    <a:pt x="60266" y="18476"/>
                  </a:cubicBezTo>
                  <a:cubicBezTo>
                    <a:pt x="54791" y="24667"/>
                    <a:pt x="49304" y="30816"/>
                    <a:pt x="43326" y="36530"/>
                  </a:cubicBezTo>
                  <a:cubicBezTo>
                    <a:pt x="40860" y="38893"/>
                    <a:pt x="38264" y="41103"/>
                    <a:pt x="35646" y="43287"/>
                  </a:cubicBezTo>
                  <a:cubicBezTo>
                    <a:pt x="35599" y="43318"/>
                    <a:pt x="35594" y="43318"/>
                    <a:pt x="35547" y="43350"/>
                  </a:cubicBezTo>
                  <a:cubicBezTo>
                    <a:pt x="34830" y="43832"/>
                    <a:pt x="34144" y="44335"/>
                    <a:pt x="33427" y="44806"/>
                  </a:cubicBezTo>
                  <a:cubicBezTo>
                    <a:pt x="31830" y="45864"/>
                    <a:pt x="30191" y="46859"/>
                    <a:pt x="28511" y="47776"/>
                  </a:cubicBezTo>
                  <a:cubicBezTo>
                    <a:pt x="27590" y="48284"/>
                    <a:pt x="26632" y="48729"/>
                    <a:pt x="25705" y="49227"/>
                  </a:cubicBezTo>
                  <a:cubicBezTo>
                    <a:pt x="23171" y="50589"/>
                    <a:pt x="26553" y="49216"/>
                    <a:pt x="26752" y="48855"/>
                  </a:cubicBezTo>
                  <a:cubicBezTo>
                    <a:pt x="26270" y="49750"/>
                    <a:pt x="22486" y="50348"/>
                    <a:pt x="21418" y="50730"/>
                  </a:cubicBezTo>
                  <a:cubicBezTo>
                    <a:pt x="19366" y="51463"/>
                    <a:pt x="17256" y="52364"/>
                    <a:pt x="15319" y="53239"/>
                  </a:cubicBezTo>
                  <a:cubicBezTo>
                    <a:pt x="14963" y="53401"/>
                    <a:pt x="13350" y="53909"/>
                    <a:pt x="13193" y="54229"/>
                  </a:cubicBezTo>
                  <a:cubicBezTo>
                    <a:pt x="13827" y="53993"/>
                    <a:pt x="14460" y="53763"/>
                    <a:pt x="15089" y="53527"/>
                  </a:cubicBezTo>
                  <a:cubicBezTo>
                    <a:pt x="14513" y="53773"/>
                    <a:pt x="13937" y="54014"/>
                    <a:pt x="13361" y="54260"/>
                  </a:cubicBezTo>
                  <a:cubicBezTo>
                    <a:pt x="6231" y="54642"/>
                    <a:pt x="96" y="61556"/>
                    <a:pt x="1" y="68580"/>
                  </a:cubicBezTo>
                  <a:cubicBezTo>
                    <a:pt x="-56" y="72912"/>
                    <a:pt x="1650" y="77244"/>
                    <a:pt x="4708" y="80318"/>
                  </a:cubicBezTo>
                  <a:cubicBezTo>
                    <a:pt x="5671" y="81334"/>
                    <a:pt x="6765" y="82199"/>
                    <a:pt x="8001" y="82916"/>
                  </a:cubicBezTo>
                  <a:cubicBezTo>
                    <a:pt x="9220" y="83429"/>
                    <a:pt x="10435" y="83943"/>
                    <a:pt x="11655" y="84461"/>
                  </a:cubicBezTo>
                  <a:cubicBezTo>
                    <a:pt x="9424" y="83398"/>
                    <a:pt x="9545" y="83408"/>
                    <a:pt x="12005" y="84493"/>
                  </a:cubicBezTo>
                  <a:cubicBezTo>
                    <a:pt x="12989" y="84995"/>
                    <a:pt x="14015" y="85378"/>
                    <a:pt x="15083" y="85650"/>
                  </a:cubicBezTo>
                  <a:cubicBezTo>
                    <a:pt x="21386" y="87546"/>
                    <a:pt x="27982" y="87337"/>
                    <a:pt x="34322" y="85781"/>
                  </a:cubicBezTo>
                  <a:cubicBezTo>
                    <a:pt x="44237" y="83351"/>
                    <a:pt x="53974" y="78527"/>
                    <a:pt x="62256" y="72571"/>
                  </a:cubicBezTo>
                  <a:cubicBezTo>
                    <a:pt x="71024" y="66260"/>
                    <a:pt x="78584" y="58875"/>
                    <a:pt x="85933" y="50997"/>
                  </a:cubicBezTo>
                  <a:cubicBezTo>
                    <a:pt x="93294" y="43093"/>
                    <a:pt x="102701" y="34592"/>
                    <a:pt x="104863" y="23645"/>
                  </a:cubicBezTo>
                  <a:cubicBezTo>
                    <a:pt x="105030" y="23415"/>
                    <a:pt x="105172" y="23174"/>
                    <a:pt x="105339" y="22938"/>
                  </a:cubicBezTo>
                  <a:cubicBezTo>
                    <a:pt x="109145" y="17674"/>
                    <a:pt x="107601" y="8613"/>
                    <a:pt x="102947" y="4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40;p14">
              <a:extLst>
                <a:ext uri="{FF2B5EF4-FFF2-40B4-BE49-F238E27FC236}">
                  <a16:creationId xmlns:a16="http://schemas.microsoft.com/office/drawing/2014/main" id="{AFAEE930-0A90-0C37-BA0D-7B23B00F0ED4}"/>
                </a:ext>
              </a:extLst>
            </p:cNvPr>
            <p:cNvSpPr/>
            <p:nvPr/>
          </p:nvSpPr>
          <p:spPr>
            <a:xfrm>
              <a:off x="3725117" y="4536734"/>
              <a:ext cx="40139" cy="132639"/>
            </a:xfrm>
            <a:custGeom>
              <a:avLst/>
              <a:gdLst/>
              <a:ahLst/>
              <a:cxnLst/>
              <a:rect l="l" t="t" r="r" b="b"/>
              <a:pathLst>
                <a:path w="40139" h="132639" extrusionOk="0">
                  <a:moveTo>
                    <a:pt x="28141" y="2414"/>
                  </a:moveTo>
                  <a:cubicBezTo>
                    <a:pt x="22890" y="-157"/>
                    <a:pt x="15624" y="-1393"/>
                    <a:pt x="10478" y="2414"/>
                  </a:cubicBezTo>
                  <a:cubicBezTo>
                    <a:pt x="3118" y="7856"/>
                    <a:pt x="-107" y="14357"/>
                    <a:pt x="3" y="23470"/>
                  </a:cubicBezTo>
                  <a:cubicBezTo>
                    <a:pt x="60" y="28059"/>
                    <a:pt x="830" y="32762"/>
                    <a:pt x="1123" y="37350"/>
                  </a:cubicBezTo>
                  <a:cubicBezTo>
                    <a:pt x="1683" y="46270"/>
                    <a:pt x="1966" y="55222"/>
                    <a:pt x="2081" y="64163"/>
                  </a:cubicBezTo>
                  <a:cubicBezTo>
                    <a:pt x="2201" y="73088"/>
                    <a:pt x="1997" y="82013"/>
                    <a:pt x="1474" y="90922"/>
                  </a:cubicBezTo>
                  <a:cubicBezTo>
                    <a:pt x="929" y="100136"/>
                    <a:pt x="139" y="109302"/>
                    <a:pt x="1364" y="118489"/>
                  </a:cubicBezTo>
                  <a:cubicBezTo>
                    <a:pt x="2212" y="124806"/>
                    <a:pt x="5191" y="130363"/>
                    <a:pt x="11776" y="132175"/>
                  </a:cubicBezTo>
                  <a:cubicBezTo>
                    <a:pt x="17529" y="133757"/>
                    <a:pt x="25031" y="131227"/>
                    <a:pt x="27795" y="125654"/>
                  </a:cubicBezTo>
                  <a:cubicBezTo>
                    <a:pt x="36778" y="107516"/>
                    <a:pt x="37893" y="86046"/>
                    <a:pt x="39333" y="66148"/>
                  </a:cubicBezTo>
                  <a:cubicBezTo>
                    <a:pt x="40003" y="56882"/>
                    <a:pt x="40239" y="47632"/>
                    <a:pt x="40103" y="38346"/>
                  </a:cubicBezTo>
                  <a:cubicBezTo>
                    <a:pt x="39919" y="26016"/>
                    <a:pt x="41233" y="8831"/>
                    <a:pt x="28141" y="2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741;p14">
              <a:extLst>
                <a:ext uri="{FF2B5EF4-FFF2-40B4-BE49-F238E27FC236}">
                  <a16:creationId xmlns:a16="http://schemas.microsoft.com/office/drawing/2014/main" id="{783E9278-91D8-ED39-5543-C265ECBD58FB}"/>
                </a:ext>
              </a:extLst>
            </p:cNvPr>
            <p:cNvGrpSpPr/>
            <p:nvPr/>
          </p:nvGrpSpPr>
          <p:grpSpPr>
            <a:xfrm>
              <a:off x="3728046" y="4311664"/>
              <a:ext cx="63911" cy="115302"/>
              <a:chOff x="3728046" y="4311664"/>
              <a:chExt cx="63911" cy="115302"/>
            </a:xfrm>
          </p:grpSpPr>
          <p:sp>
            <p:nvSpPr>
              <p:cNvPr id="81" name="Google Shape;742;p14">
                <a:extLst>
                  <a:ext uri="{FF2B5EF4-FFF2-40B4-BE49-F238E27FC236}">
                    <a16:creationId xmlns:a16="http://schemas.microsoft.com/office/drawing/2014/main" id="{6B9596FE-6D5F-3B41-5B6D-44BCC6546CF7}"/>
                  </a:ext>
                </a:extLst>
              </p:cNvPr>
              <p:cNvSpPr/>
              <p:nvPr/>
            </p:nvSpPr>
            <p:spPr>
              <a:xfrm>
                <a:off x="3751457" y="4420597"/>
                <a:ext cx="633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12" extrusionOk="0">
                    <a:moveTo>
                      <a:pt x="586" y="31"/>
                    </a:moveTo>
                    <a:cubicBezTo>
                      <a:pt x="382" y="182"/>
                      <a:pt x="204" y="355"/>
                      <a:pt x="0" y="512"/>
                    </a:cubicBezTo>
                    <a:cubicBezTo>
                      <a:pt x="314" y="271"/>
                      <a:pt x="785" y="-111"/>
                      <a:pt x="586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743;p14">
                <a:extLst>
                  <a:ext uri="{FF2B5EF4-FFF2-40B4-BE49-F238E27FC236}">
                    <a16:creationId xmlns:a16="http://schemas.microsoft.com/office/drawing/2014/main" id="{DB3582A0-7E4B-C5C6-F530-444756A14C60}"/>
                  </a:ext>
                </a:extLst>
              </p:cNvPr>
              <p:cNvSpPr/>
              <p:nvPr/>
            </p:nvSpPr>
            <p:spPr>
              <a:xfrm>
                <a:off x="3728046" y="4311664"/>
                <a:ext cx="63911" cy="115302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115302" extrusionOk="0">
                    <a:moveTo>
                      <a:pt x="59637" y="6895"/>
                    </a:moveTo>
                    <a:cubicBezTo>
                      <a:pt x="49973" y="-5618"/>
                      <a:pt x="31818" y="343"/>
                      <a:pt x="25699" y="13254"/>
                    </a:cubicBezTo>
                    <a:cubicBezTo>
                      <a:pt x="22081" y="20891"/>
                      <a:pt x="20825" y="28863"/>
                      <a:pt x="19286" y="37070"/>
                    </a:cubicBezTo>
                    <a:cubicBezTo>
                      <a:pt x="18050" y="43633"/>
                      <a:pt x="16506" y="50175"/>
                      <a:pt x="14695" y="56597"/>
                    </a:cubicBezTo>
                    <a:cubicBezTo>
                      <a:pt x="13648" y="60289"/>
                      <a:pt x="12465" y="63945"/>
                      <a:pt x="11151" y="67549"/>
                    </a:cubicBezTo>
                    <a:cubicBezTo>
                      <a:pt x="10470" y="69398"/>
                      <a:pt x="9742" y="71231"/>
                      <a:pt x="9010" y="73054"/>
                    </a:cubicBezTo>
                    <a:cubicBezTo>
                      <a:pt x="8900" y="73316"/>
                      <a:pt x="8805" y="73536"/>
                      <a:pt x="8664" y="73876"/>
                    </a:cubicBezTo>
                    <a:cubicBezTo>
                      <a:pt x="8051" y="75327"/>
                      <a:pt x="7502" y="76725"/>
                      <a:pt x="6989" y="78208"/>
                    </a:cubicBezTo>
                    <a:cubicBezTo>
                      <a:pt x="5780" y="81712"/>
                      <a:pt x="4434" y="85274"/>
                      <a:pt x="3565" y="88877"/>
                    </a:cubicBezTo>
                    <a:cubicBezTo>
                      <a:pt x="3565" y="88872"/>
                      <a:pt x="3000" y="91224"/>
                      <a:pt x="3361" y="89940"/>
                    </a:cubicBezTo>
                    <a:cubicBezTo>
                      <a:pt x="3816" y="89013"/>
                      <a:pt x="3633" y="89469"/>
                      <a:pt x="2811" y="91313"/>
                    </a:cubicBezTo>
                    <a:cubicBezTo>
                      <a:pt x="2267" y="92303"/>
                      <a:pt x="1921" y="93361"/>
                      <a:pt x="1780" y="94482"/>
                    </a:cubicBezTo>
                    <a:cubicBezTo>
                      <a:pt x="1560" y="95168"/>
                      <a:pt x="1283" y="95859"/>
                      <a:pt x="1099" y="96556"/>
                    </a:cubicBezTo>
                    <a:cubicBezTo>
                      <a:pt x="812" y="97645"/>
                      <a:pt x="-801" y="103349"/>
                      <a:pt x="1152" y="98850"/>
                    </a:cubicBezTo>
                    <a:cubicBezTo>
                      <a:pt x="-3858" y="110389"/>
                      <a:pt x="8497" y="120576"/>
                      <a:pt x="18542" y="112274"/>
                    </a:cubicBezTo>
                    <a:cubicBezTo>
                      <a:pt x="17935" y="112772"/>
                      <a:pt x="15004" y="114244"/>
                      <a:pt x="18485" y="112657"/>
                    </a:cubicBezTo>
                    <a:cubicBezTo>
                      <a:pt x="20118" y="111913"/>
                      <a:pt x="21259" y="111049"/>
                      <a:pt x="22683" y="109954"/>
                    </a:cubicBezTo>
                    <a:cubicBezTo>
                      <a:pt x="23563" y="109278"/>
                      <a:pt x="23872" y="109053"/>
                      <a:pt x="23992" y="108969"/>
                    </a:cubicBezTo>
                    <a:cubicBezTo>
                      <a:pt x="24976" y="108220"/>
                      <a:pt x="25950" y="107466"/>
                      <a:pt x="26861" y="106628"/>
                    </a:cubicBezTo>
                    <a:cubicBezTo>
                      <a:pt x="29431" y="104245"/>
                      <a:pt x="31965" y="101872"/>
                      <a:pt x="34273" y="99211"/>
                    </a:cubicBezTo>
                    <a:cubicBezTo>
                      <a:pt x="39367" y="93329"/>
                      <a:pt x="43241" y="87002"/>
                      <a:pt x="46617" y="80025"/>
                    </a:cubicBezTo>
                    <a:cubicBezTo>
                      <a:pt x="50120" y="72787"/>
                      <a:pt x="53460" y="65260"/>
                      <a:pt x="55820" y="57560"/>
                    </a:cubicBezTo>
                    <a:cubicBezTo>
                      <a:pt x="57873" y="50877"/>
                      <a:pt x="59113" y="43989"/>
                      <a:pt x="60789" y="37206"/>
                    </a:cubicBezTo>
                    <a:cubicBezTo>
                      <a:pt x="63317" y="26935"/>
                      <a:pt x="66835" y="16213"/>
                      <a:pt x="59637" y="6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744;p14">
              <a:extLst>
                <a:ext uri="{FF2B5EF4-FFF2-40B4-BE49-F238E27FC236}">
                  <a16:creationId xmlns:a16="http://schemas.microsoft.com/office/drawing/2014/main" id="{75BCF1BE-1F80-D938-751A-14238C3D1B2A}"/>
                </a:ext>
              </a:extLst>
            </p:cNvPr>
            <p:cNvSpPr/>
            <p:nvPr/>
          </p:nvSpPr>
          <p:spPr>
            <a:xfrm>
              <a:off x="3772826" y="4098421"/>
              <a:ext cx="40949" cy="147315"/>
            </a:xfrm>
            <a:custGeom>
              <a:avLst/>
              <a:gdLst/>
              <a:ahLst/>
              <a:cxnLst/>
              <a:rect l="l" t="t" r="r" b="b"/>
              <a:pathLst>
                <a:path w="40949" h="147315" extrusionOk="0">
                  <a:moveTo>
                    <a:pt x="33986" y="8758"/>
                  </a:moveTo>
                  <a:cubicBezTo>
                    <a:pt x="31043" y="3640"/>
                    <a:pt x="26196" y="0"/>
                    <a:pt x="19872" y="0"/>
                  </a:cubicBezTo>
                  <a:cubicBezTo>
                    <a:pt x="12993" y="0"/>
                    <a:pt x="6884" y="4656"/>
                    <a:pt x="4549" y="11041"/>
                  </a:cubicBezTo>
                  <a:cubicBezTo>
                    <a:pt x="-2193" y="19909"/>
                    <a:pt x="429" y="33501"/>
                    <a:pt x="1073" y="44354"/>
                  </a:cubicBezTo>
                  <a:cubicBezTo>
                    <a:pt x="1686" y="54630"/>
                    <a:pt x="2482" y="64886"/>
                    <a:pt x="3141" y="75157"/>
                  </a:cubicBezTo>
                  <a:cubicBezTo>
                    <a:pt x="4361" y="94165"/>
                    <a:pt x="3089" y="113099"/>
                    <a:pt x="225" y="131866"/>
                  </a:cubicBezTo>
                  <a:cubicBezTo>
                    <a:pt x="-607" y="137329"/>
                    <a:pt x="780" y="142724"/>
                    <a:pt x="5842" y="145689"/>
                  </a:cubicBezTo>
                  <a:cubicBezTo>
                    <a:pt x="10140" y="148203"/>
                    <a:pt x="17370" y="147978"/>
                    <a:pt x="20668" y="143772"/>
                  </a:cubicBezTo>
                  <a:cubicBezTo>
                    <a:pt x="35383" y="125036"/>
                    <a:pt x="38686" y="102566"/>
                    <a:pt x="40126" y="79420"/>
                  </a:cubicBezTo>
                  <a:cubicBezTo>
                    <a:pt x="40812" y="68505"/>
                    <a:pt x="40791" y="57605"/>
                    <a:pt x="40671" y="46674"/>
                  </a:cubicBezTo>
                  <a:cubicBezTo>
                    <a:pt x="40540" y="34967"/>
                    <a:pt x="43278" y="17447"/>
                    <a:pt x="33986" y="87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745;p14">
              <a:extLst>
                <a:ext uri="{FF2B5EF4-FFF2-40B4-BE49-F238E27FC236}">
                  <a16:creationId xmlns:a16="http://schemas.microsoft.com/office/drawing/2014/main" id="{971EB37C-2948-917B-369A-4CC76CA6FCF1}"/>
                </a:ext>
              </a:extLst>
            </p:cNvPr>
            <p:cNvGrpSpPr/>
            <p:nvPr/>
          </p:nvGrpSpPr>
          <p:grpSpPr>
            <a:xfrm>
              <a:off x="3711618" y="3947881"/>
              <a:ext cx="71153" cy="97073"/>
              <a:chOff x="3711618" y="3947881"/>
              <a:chExt cx="71153" cy="97073"/>
            </a:xfrm>
          </p:grpSpPr>
          <p:sp>
            <p:nvSpPr>
              <p:cNvPr id="79" name="Google Shape;746;p14">
                <a:extLst>
                  <a:ext uri="{FF2B5EF4-FFF2-40B4-BE49-F238E27FC236}">
                    <a16:creationId xmlns:a16="http://schemas.microsoft.com/office/drawing/2014/main" id="{17F26308-D690-9EEB-F139-F4F3E43F0B9B}"/>
                  </a:ext>
                </a:extLst>
              </p:cNvPr>
              <p:cNvSpPr/>
              <p:nvPr/>
            </p:nvSpPr>
            <p:spPr>
              <a:xfrm>
                <a:off x="3753232" y="4033116"/>
                <a:ext cx="581" cy="722"/>
              </a:xfrm>
              <a:custGeom>
                <a:avLst/>
                <a:gdLst/>
                <a:ahLst/>
                <a:cxnLst/>
                <a:rect l="l" t="t" r="r" b="b"/>
                <a:pathLst>
                  <a:path w="581" h="722" extrusionOk="0">
                    <a:moveTo>
                      <a:pt x="581" y="723"/>
                    </a:moveTo>
                    <a:cubicBezTo>
                      <a:pt x="382" y="482"/>
                      <a:pt x="194" y="241"/>
                      <a:pt x="0" y="0"/>
                    </a:cubicBezTo>
                    <a:cubicBezTo>
                      <a:pt x="42" y="52"/>
                      <a:pt x="178" y="230"/>
                      <a:pt x="581" y="7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747;p14">
                <a:extLst>
                  <a:ext uri="{FF2B5EF4-FFF2-40B4-BE49-F238E27FC236}">
                    <a16:creationId xmlns:a16="http://schemas.microsoft.com/office/drawing/2014/main" id="{E80A13FD-A3E6-0F0C-6C7D-422C3379181E}"/>
                  </a:ext>
                </a:extLst>
              </p:cNvPr>
              <p:cNvSpPr/>
              <p:nvPr/>
            </p:nvSpPr>
            <p:spPr>
              <a:xfrm>
                <a:off x="3711618" y="3947881"/>
                <a:ext cx="71153" cy="97073"/>
              </a:xfrm>
              <a:custGeom>
                <a:avLst/>
                <a:gdLst/>
                <a:ahLst/>
                <a:cxnLst/>
                <a:rect l="l" t="t" r="r" b="b"/>
                <a:pathLst>
                  <a:path w="71153" h="97073" extrusionOk="0">
                    <a:moveTo>
                      <a:pt x="70704" y="80709"/>
                    </a:moveTo>
                    <a:cubicBezTo>
                      <a:pt x="70359" y="79070"/>
                      <a:pt x="70259" y="79117"/>
                      <a:pt x="70411" y="80861"/>
                    </a:cubicBezTo>
                    <a:cubicBezTo>
                      <a:pt x="70406" y="78289"/>
                      <a:pt x="69757" y="75896"/>
                      <a:pt x="68474" y="73675"/>
                    </a:cubicBezTo>
                    <a:cubicBezTo>
                      <a:pt x="67851" y="72292"/>
                      <a:pt x="67170" y="70951"/>
                      <a:pt x="66516" y="69584"/>
                    </a:cubicBezTo>
                    <a:cubicBezTo>
                      <a:pt x="65103" y="66667"/>
                      <a:pt x="63768" y="63713"/>
                      <a:pt x="62407" y="60774"/>
                    </a:cubicBezTo>
                    <a:cubicBezTo>
                      <a:pt x="59862" y="55301"/>
                      <a:pt x="57486" y="49712"/>
                      <a:pt x="54554" y="44432"/>
                    </a:cubicBezTo>
                    <a:cubicBezTo>
                      <a:pt x="51633" y="39163"/>
                      <a:pt x="48717" y="33889"/>
                      <a:pt x="45770" y="28641"/>
                    </a:cubicBezTo>
                    <a:cubicBezTo>
                      <a:pt x="43990" y="25482"/>
                      <a:pt x="42116" y="22334"/>
                      <a:pt x="40279" y="19171"/>
                    </a:cubicBezTo>
                    <a:cubicBezTo>
                      <a:pt x="40373" y="17421"/>
                      <a:pt x="40174" y="15667"/>
                      <a:pt x="39588" y="13991"/>
                    </a:cubicBezTo>
                    <a:cubicBezTo>
                      <a:pt x="36070" y="3934"/>
                      <a:pt x="26542" y="-1964"/>
                      <a:pt x="15936" y="597"/>
                    </a:cubicBezTo>
                    <a:cubicBezTo>
                      <a:pt x="14308" y="990"/>
                      <a:pt x="6220" y="4583"/>
                      <a:pt x="14355" y="1158"/>
                    </a:cubicBezTo>
                    <a:cubicBezTo>
                      <a:pt x="11230" y="2473"/>
                      <a:pt x="8518" y="3709"/>
                      <a:pt x="5979" y="6040"/>
                    </a:cubicBezTo>
                    <a:cubicBezTo>
                      <a:pt x="1781" y="9900"/>
                      <a:pt x="-41" y="15787"/>
                      <a:pt x="1" y="21287"/>
                    </a:cubicBezTo>
                    <a:cubicBezTo>
                      <a:pt x="63" y="28143"/>
                      <a:pt x="3833" y="33648"/>
                      <a:pt x="7523" y="39043"/>
                    </a:cubicBezTo>
                    <a:cubicBezTo>
                      <a:pt x="10083" y="42777"/>
                      <a:pt x="12628" y="46528"/>
                      <a:pt x="15208" y="50246"/>
                    </a:cubicBezTo>
                    <a:cubicBezTo>
                      <a:pt x="20731" y="58203"/>
                      <a:pt x="26191" y="66112"/>
                      <a:pt x="32280" y="73649"/>
                    </a:cubicBezTo>
                    <a:lnTo>
                      <a:pt x="40221" y="83491"/>
                    </a:lnTo>
                    <a:cubicBezTo>
                      <a:pt x="40687" y="84072"/>
                      <a:pt x="41158" y="84648"/>
                      <a:pt x="41624" y="85230"/>
                    </a:cubicBezTo>
                    <a:cubicBezTo>
                      <a:pt x="41530" y="85104"/>
                      <a:pt x="42163" y="85869"/>
                      <a:pt x="42661" y="86523"/>
                    </a:cubicBezTo>
                    <a:cubicBezTo>
                      <a:pt x="43775" y="87979"/>
                      <a:pt x="44770" y="89671"/>
                      <a:pt x="46121" y="90923"/>
                    </a:cubicBezTo>
                    <a:cubicBezTo>
                      <a:pt x="46848" y="91483"/>
                      <a:pt x="47571" y="92044"/>
                      <a:pt x="48299" y="92604"/>
                    </a:cubicBezTo>
                    <a:cubicBezTo>
                      <a:pt x="48398" y="92693"/>
                      <a:pt x="48571" y="92856"/>
                      <a:pt x="49089" y="93296"/>
                    </a:cubicBezTo>
                    <a:cubicBezTo>
                      <a:pt x="53256" y="96999"/>
                      <a:pt x="59773" y="98544"/>
                      <a:pt x="64762" y="95323"/>
                    </a:cubicBezTo>
                    <a:cubicBezTo>
                      <a:pt x="69594" y="92212"/>
                      <a:pt x="72275" y="86413"/>
                      <a:pt x="70704" y="807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" name="Google Shape;748;p14">
              <a:extLst>
                <a:ext uri="{FF2B5EF4-FFF2-40B4-BE49-F238E27FC236}">
                  <a16:creationId xmlns:a16="http://schemas.microsoft.com/office/drawing/2014/main" id="{00AB6024-F0F4-A8D4-71D2-3E4FF5A98274}"/>
                </a:ext>
              </a:extLst>
            </p:cNvPr>
            <p:cNvSpPr/>
            <p:nvPr/>
          </p:nvSpPr>
          <p:spPr>
            <a:xfrm>
              <a:off x="3699103" y="3741199"/>
              <a:ext cx="55989" cy="124256"/>
            </a:xfrm>
            <a:custGeom>
              <a:avLst/>
              <a:gdLst/>
              <a:ahLst/>
              <a:cxnLst/>
              <a:rect l="l" t="t" r="r" b="b"/>
              <a:pathLst>
                <a:path w="55989" h="124256" extrusionOk="0">
                  <a:moveTo>
                    <a:pt x="55856" y="19903"/>
                  </a:moveTo>
                  <a:cubicBezTo>
                    <a:pt x="54772" y="11340"/>
                    <a:pt x="50422" y="2692"/>
                    <a:pt x="41151" y="576"/>
                  </a:cubicBezTo>
                  <a:cubicBezTo>
                    <a:pt x="32073" y="-1493"/>
                    <a:pt x="23671" y="2111"/>
                    <a:pt x="18525" y="9789"/>
                  </a:cubicBezTo>
                  <a:cubicBezTo>
                    <a:pt x="15327" y="14556"/>
                    <a:pt x="14557" y="20113"/>
                    <a:pt x="13384" y="25597"/>
                  </a:cubicBezTo>
                  <a:cubicBezTo>
                    <a:pt x="12447" y="29960"/>
                    <a:pt x="11495" y="34318"/>
                    <a:pt x="10573" y="38681"/>
                  </a:cubicBezTo>
                  <a:cubicBezTo>
                    <a:pt x="8867" y="46805"/>
                    <a:pt x="7228" y="54934"/>
                    <a:pt x="5825" y="63110"/>
                  </a:cubicBezTo>
                  <a:cubicBezTo>
                    <a:pt x="4427" y="71302"/>
                    <a:pt x="2909" y="79478"/>
                    <a:pt x="1616" y="87686"/>
                  </a:cubicBezTo>
                  <a:cubicBezTo>
                    <a:pt x="1229" y="89864"/>
                    <a:pt x="967" y="92059"/>
                    <a:pt x="847" y="94269"/>
                  </a:cubicBezTo>
                  <a:cubicBezTo>
                    <a:pt x="1051" y="93138"/>
                    <a:pt x="1051" y="93185"/>
                    <a:pt x="857" y="94406"/>
                  </a:cubicBezTo>
                  <a:cubicBezTo>
                    <a:pt x="538" y="97517"/>
                    <a:pt x="-122" y="100445"/>
                    <a:pt x="20" y="103561"/>
                  </a:cubicBezTo>
                  <a:cubicBezTo>
                    <a:pt x="255" y="108762"/>
                    <a:pt x="1056" y="114246"/>
                    <a:pt x="4035" y="118641"/>
                  </a:cubicBezTo>
                  <a:cubicBezTo>
                    <a:pt x="7568" y="123837"/>
                    <a:pt x="13981" y="125937"/>
                    <a:pt x="19698" y="122747"/>
                  </a:cubicBezTo>
                  <a:cubicBezTo>
                    <a:pt x="29058" y="117525"/>
                    <a:pt x="32544" y="106625"/>
                    <a:pt x="35858" y="97134"/>
                  </a:cubicBezTo>
                  <a:cubicBezTo>
                    <a:pt x="38580" y="89351"/>
                    <a:pt x="40653" y="81269"/>
                    <a:pt x="43035" y="73376"/>
                  </a:cubicBezTo>
                  <a:cubicBezTo>
                    <a:pt x="45428" y="65451"/>
                    <a:pt x="47579" y="57474"/>
                    <a:pt x="49673" y="49471"/>
                  </a:cubicBezTo>
                  <a:cubicBezTo>
                    <a:pt x="50804" y="45160"/>
                    <a:pt x="51893" y="40844"/>
                    <a:pt x="53003" y="36528"/>
                  </a:cubicBezTo>
                  <a:cubicBezTo>
                    <a:pt x="54379" y="31196"/>
                    <a:pt x="56552" y="25419"/>
                    <a:pt x="55856" y="19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49;p14">
              <a:extLst>
                <a:ext uri="{FF2B5EF4-FFF2-40B4-BE49-F238E27FC236}">
                  <a16:creationId xmlns:a16="http://schemas.microsoft.com/office/drawing/2014/main" id="{35926227-7332-0330-55A9-EF57DCF7CDB6}"/>
                </a:ext>
              </a:extLst>
            </p:cNvPr>
            <p:cNvSpPr/>
            <p:nvPr/>
          </p:nvSpPr>
          <p:spPr>
            <a:xfrm>
              <a:off x="3610108" y="3510554"/>
              <a:ext cx="110873" cy="123691"/>
            </a:xfrm>
            <a:custGeom>
              <a:avLst/>
              <a:gdLst/>
              <a:ahLst/>
              <a:cxnLst/>
              <a:rect l="l" t="t" r="r" b="b"/>
              <a:pathLst>
                <a:path w="110873" h="123691" extrusionOk="0">
                  <a:moveTo>
                    <a:pt x="106045" y="95223"/>
                  </a:moveTo>
                  <a:cubicBezTo>
                    <a:pt x="103679" y="90325"/>
                    <a:pt x="100846" y="85585"/>
                    <a:pt x="97836" y="81060"/>
                  </a:cubicBezTo>
                  <a:cubicBezTo>
                    <a:pt x="91266" y="71197"/>
                    <a:pt x="83749" y="61654"/>
                    <a:pt x="76195" y="52545"/>
                  </a:cubicBezTo>
                  <a:cubicBezTo>
                    <a:pt x="69348" y="44285"/>
                    <a:pt x="62155" y="36371"/>
                    <a:pt x="54496" y="28855"/>
                  </a:cubicBezTo>
                  <a:cubicBezTo>
                    <a:pt x="50580" y="25016"/>
                    <a:pt x="46586" y="21265"/>
                    <a:pt x="42513" y="17599"/>
                  </a:cubicBezTo>
                  <a:cubicBezTo>
                    <a:pt x="41566" y="16745"/>
                    <a:pt x="40660" y="15792"/>
                    <a:pt x="39660" y="15001"/>
                  </a:cubicBezTo>
                  <a:cubicBezTo>
                    <a:pt x="39608" y="14959"/>
                    <a:pt x="39597" y="14959"/>
                    <a:pt x="39545" y="14917"/>
                  </a:cubicBezTo>
                  <a:cubicBezTo>
                    <a:pt x="39446" y="14755"/>
                    <a:pt x="39383" y="14681"/>
                    <a:pt x="39378" y="14718"/>
                  </a:cubicBezTo>
                  <a:cubicBezTo>
                    <a:pt x="38933" y="13686"/>
                    <a:pt x="38467" y="12696"/>
                    <a:pt x="37959" y="11790"/>
                  </a:cubicBezTo>
                  <a:cubicBezTo>
                    <a:pt x="37022" y="9559"/>
                    <a:pt x="35912" y="7411"/>
                    <a:pt x="34090" y="5730"/>
                  </a:cubicBezTo>
                  <a:cubicBezTo>
                    <a:pt x="28086" y="173"/>
                    <a:pt x="19396" y="-2609"/>
                    <a:pt x="10580" y="3294"/>
                  </a:cubicBezTo>
                  <a:cubicBezTo>
                    <a:pt x="4131" y="7616"/>
                    <a:pt x="26" y="13979"/>
                    <a:pt x="0" y="21941"/>
                  </a:cubicBezTo>
                  <a:cubicBezTo>
                    <a:pt x="-31" y="31683"/>
                    <a:pt x="5795" y="39980"/>
                    <a:pt x="13103" y="45857"/>
                  </a:cubicBezTo>
                  <a:cubicBezTo>
                    <a:pt x="22961" y="53781"/>
                    <a:pt x="32420" y="62157"/>
                    <a:pt x="41649" y="70809"/>
                  </a:cubicBezTo>
                  <a:cubicBezTo>
                    <a:pt x="50805" y="79399"/>
                    <a:pt x="59857" y="88319"/>
                    <a:pt x="67976" y="97899"/>
                  </a:cubicBezTo>
                  <a:cubicBezTo>
                    <a:pt x="71845" y="102456"/>
                    <a:pt x="75839" y="106955"/>
                    <a:pt x="79964" y="111276"/>
                  </a:cubicBezTo>
                  <a:cubicBezTo>
                    <a:pt x="85587" y="117164"/>
                    <a:pt x="91162" y="122684"/>
                    <a:pt x="99443" y="123643"/>
                  </a:cubicBezTo>
                  <a:cubicBezTo>
                    <a:pt x="104349" y="124209"/>
                    <a:pt x="108976" y="119735"/>
                    <a:pt x="110285" y="115388"/>
                  </a:cubicBezTo>
                  <a:cubicBezTo>
                    <a:pt x="112253" y="108836"/>
                    <a:pt x="108882" y="101094"/>
                    <a:pt x="106045" y="95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50;p14">
              <a:extLst>
                <a:ext uri="{FF2B5EF4-FFF2-40B4-BE49-F238E27FC236}">
                  <a16:creationId xmlns:a16="http://schemas.microsoft.com/office/drawing/2014/main" id="{1582FF70-EF7E-FF83-28AB-89FC764071B3}"/>
                </a:ext>
              </a:extLst>
            </p:cNvPr>
            <p:cNvSpPr/>
            <p:nvPr/>
          </p:nvSpPr>
          <p:spPr>
            <a:xfrm>
              <a:off x="3372488" y="3448953"/>
              <a:ext cx="144294" cy="56949"/>
            </a:xfrm>
            <a:custGeom>
              <a:avLst/>
              <a:gdLst/>
              <a:ahLst/>
              <a:cxnLst/>
              <a:rect l="l" t="t" r="r" b="b"/>
              <a:pathLst>
                <a:path w="144294" h="56949" extrusionOk="0">
                  <a:moveTo>
                    <a:pt x="142621" y="36433"/>
                  </a:moveTo>
                  <a:cubicBezTo>
                    <a:pt x="137088" y="26591"/>
                    <a:pt x="122833" y="24197"/>
                    <a:pt x="112928" y="20567"/>
                  </a:cubicBezTo>
                  <a:cubicBezTo>
                    <a:pt x="103364" y="17058"/>
                    <a:pt x="93554" y="14376"/>
                    <a:pt x="83628" y="12114"/>
                  </a:cubicBezTo>
                  <a:cubicBezTo>
                    <a:pt x="73718" y="9856"/>
                    <a:pt x="63788" y="7693"/>
                    <a:pt x="53831" y="5640"/>
                  </a:cubicBezTo>
                  <a:cubicBezTo>
                    <a:pt x="44251" y="3665"/>
                    <a:pt x="33493" y="653"/>
                    <a:pt x="23526" y="334"/>
                  </a:cubicBezTo>
                  <a:cubicBezTo>
                    <a:pt x="13956" y="-1730"/>
                    <a:pt x="2696" y="6080"/>
                    <a:pt x="607" y="15262"/>
                  </a:cubicBezTo>
                  <a:cubicBezTo>
                    <a:pt x="-2026" y="26837"/>
                    <a:pt x="4120" y="36595"/>
                    <a:pt x="14945" y="40529"/>
                  </a:cubicBezTo>
                  <a:cubicBezTo>
                    <a:pt x="24149" y="43865"/>
                    <a:pt x="35388" y="44101"/>
                    <a:pt x="45078" y="45588"/>
                  </a:cubicBezTo>
                  <a:cubicBezTo>
                    <a:pt x="54810" y="47081"/>
                    <a:pt x="64521" y="48673"/>
                    <a:pt x="74221" y="50355"/>
                  </a:cubicBezTo>
                  <a:cubicBezTo>
                    <a:pt x="84796" y="52193"/>
                    <a:pt x="95449" y="53765"/>
                    <a:pt x="106144" y="54796"/>
                  </a:cubicBezTo>
                  <a:cubicBezTo>
                    <a:pt x="115891" y="55734"/>
                    <a:pt x="129329" y="59647"/>
                    <a:pt x="138067" y="53812"/>
                  </a:cubicBezTo>
                  <a:cubicBezTo>
                    <a:pt x="143835" y="49946"/>
                    <a:pt x="146155" y="42718"/>
                    <a:pt x="142621" y="36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751;p14">
              <a:extLst>
                <a:ext uri="{FF2B5EF4-FFF2-40B4-BE49-F238E27FC236}">
                  <a16:creationId xmlns:a16="http://schemas.microsoft.com/office/drawing/2014/main" id="{C0374966-9B22-E68B-A460-11EBD7FA7FBC}"/>
                </a:ext>
              </a:extLst>
            </p:cNvPr>
            <p:cNvGrpSpPr/>
            <p:nvPr/>
          </p:nvGrpSpPr>
          <p:grpSpPr>
            <a:xfrm>
              <a:off x="3174050" y="3390755"/>
              <a:ext cx="118355" cy="91680"/>
              <a:chOff x="3174050" y="3390755"/>
              <a:chExt cx="118355" cy="91680"/>
            </a:xfrm>
          </p:grpSpPr>
          <p:sp>
            <p:nvSpPr>
              <p:cNvPr id="77" name="Google Shape;752;p14">
                <a:extLst>
                  <a:ext uri="{FF2B5EF4-FFF2-40B4-BE49-F238E27FC236}">
                    <a16:creationId xmlns:a16="http://schemas.microsoft.com/office/drawing/2014/main" id="{5EB4B767-1DB3-976B-93B7-E7A63BF99871}"/>
                  </a:ext>
                </a:extLst>
              </p:cNvPr>
              <p:cNvSpPr/>
              <p:nvPr/>
            </p:nvSpPr>
            <p:spPr>
              <a:xfrm>
                <a:off x="3174050" y="3390755"/>
                <a:ext cx="118355" cy="91680"/>
              </a:xfrm>
              <a:custGeom>
                <a:avLst/>
                <a:gdLst/>
                <a:ahLst/>
                <a:cxnLst/>
                <a:rect l="l" t="t" r="r" b="b"/>
                <a:pathLst>
                  <a:path w="118355" h="91680" extrusionOk="0">
                    <a:moveTo>
                      <a:pt x="118060" y="76928"/>
                    </a:moveTo>
                    <a:cubicBezTo>
                      <a:pt x="115678" y="66960"/>
                      <a:pt x="106753" y="59334"/>
                      <a:pt x="99570" y="52467"/>
                    </a:cubicBezTo>
                    <a:cubicBezTo>
                      <a:pt x="92095" y="45318"/>
                      <a:pt x="84200" y="38896"/>
                      <a:pt x="75845" y="32799"/>
                    </a:cubicBezTo>
                    <a:cubicBezTo>
                      <a:pt x="68543" y="27472"/>
                      <a:pt x="61051" y="22397"/>
                      <a:pt x="53393" y="17594"/>
                    </a:cubicBezTo>
                    <a:cubicBezTo>
                      <a:pt x="49456" y="15127"/>
                      <a:pt x="45483" y="12754"/>
                      <a:pt x="41415" y="10513"/>
                    </a:cubicBezTo>
                    <a:cubicBezTo>
                      <a:pt x="39557" y="9491"/>
                      <a:pt x="37682" y="8496"/>
                      <a:pt x="35814" y="7490"/>
                    </a:cubicBezTo>
                    <a:cubicBezTo>
                      <a:pt x="32133" y="2939"/>
                      <a:pt x="26815" y="32"/>
                      <a:pt x="20407" y="0"/>
                    </a:cubicBezTo>
                    <a:cubicBezTo>
                      <a:pt x="10880" y="-52"/>
                      <a:pt x="4451" y="6375"/>
                      <a:pt x="1200" y="14629"/>
                    </a:cubicBezTo>
                    <a:cubicBezTo>
                      <a:pt x="-2857" y="24943"/>
                      <a:pt x="3964" y="36345"/>
                      <a:pt x="12801" y="41457"/>
                    </a:cubicBezTo>
                    <a:cubicBezTo>
                      <a:pt x="16957" y="43861"/>
                      <a:pt x="21533" y="45747"/>
                      <a:pt x="25820" y="47921"/>
                    </a:cubicBezTo>
                    <a:cubicBezTo>
                      <a:pt x="34803" y="52472"/>
                      <a:pt x="43692" y="57144"/>
                      <a:pt x="52361" y="62272"/>
                    </a:cubicBezTo>
                    <a:cubicBezTo>
                      <a:pt x="60758" y="67243"/>
                      <a:pt x="69029" y="72434"/>
                      <a:pt x="77374" y="77493"/>
                    </a:cubicBezTo>
                    <a:cubicBezTo>
                      <a:pt x="81515" y="80007"/>
                      <a:pt x="85755" y="82412"/>
                      <a:pt x="89807" y="85051"/>
                    </a:cubicBezTo>
                    <a:cubicBezTo>
                      <a:pt x="92681" y="86926"/>
                      <a:pt x="94927" y="88571"/>
                      <a:pt x="98193" y="89818"/>
                    </a:cubicBezTo>
                    <a:cubicBezTo>
                      <a:pt x="99062" y="90122"/>
                      <a:pt x="101067" y="90850"/>
                      <a:pt x="100989" y="90823"/>
                    </a:cubicBezTo>
                    <a:cubicBezTo>
                      <a:pt x="102847" y="91337"/>
                      <a:pt x="104947" y="91421"/>
                      <a:pt x="106862" y="91625"/>
                    </a:cubicBezTo>
                    <a:cubicBezTo>
                      <a:pt x="114704" y="92468"/>
                      <a:pt x="119646" y="83574"/>
                      <a:pt x="118060" y="76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53;p14">
                <a:extLst>
                  <a:ext uri="{FF2B5EF4-FFF2-40B4-BE49-F238E27FC236}">
                    <a16:creationId xmlns:a16="http://schemas.microsoft.com/office/drawing/2014/main" id="{0CD596EB-5DD8-AC59-6B36-43A6CD1DB7AB}"/>
                  </a:ext>
                </a:extLst>
              </p:cNvPr>
              <p:cNvSpPr/>
              <p:nvPr/>
            </p:nvSpPr>
            <p:spPr>
              <a:xfrm>
                <a:off x="3271848" y="3480443"/>
                <a:ext cx="546" cy="207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07" extrusionOk="0">
                    <a:moveTo>
                      <a:pt x="547" y="208"/>
                    </a:moveTo>
                    <a:cubicBezTo>
                      <a:pt x="489" y="187"/>
                      <a:pt x="453" y="155"/>
                      <a:pt x="395" y="134"/>
                    </a:cubicBezTo>
                    <a:cubicBezTo>
                      <a:pt x="-86" y="-33"/>
                      <a:pt x="-228" y="-80"/>
                      <a:pt x="547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754;p14">
              <a:extLst>
                <a:ext uri="{FF2B5EF4-FFF2-40B4-BE49-F238E27FC236}">
                  <a16:creationId xmlns:a16="http://schemas.microsoft.com/office/drawing/2014/main" id="{BD542544-5413-738E-BECB-BF76CC4C9523}"/>
                </a:ext>
              </a:extLst>
            </p:cNvPr>
            <p:cNvSpPr/>
            <p:nvPr/>
          </p:nvSpPr>
          <p:spPr>
            <a:xfrm>
              <a:off x="2947117" y="3367586"/>
              <a:ext cx="119910" cy="67797"/>
            </a:xfrm>
            <a:custGeom>
              <a:avLst/>
              <a:gdLst/>
              <a:ahLst/>
              <a:cxnLst/>
              <a:rect l="l" t="t" r="r" b="b"/>
              <a:pathLst>
                <a:path w="119910" h="67797" extrusionOk="0">
                  <a:moveTo>
                    <a:pt x="108289" y="2"/>
                  </a:moveTo>
                  <a:cubicBezTo>
                    <a:pt x="91176" y="-145"/>
                    <a:pt x="74492" y="8105"/>
                    <a:pt x="58431" y="13332"/>
                  </a:cubicBezTo>
                  <a:cubicBezTo>
                    <a:pt x="50594" y="15883"/>
                    <a:pt x="42742" y="18345"/>
                    <a:pt x="34926" y="20969"/>
                  </a:cubicBezTo>
                  <a:cubicBezTo>
                    <a:pt x="31015" y="22289"/>
                    <a:pt x="27136" y="23666"/>
                    <a:pt x="23257" y="25075"/>
                  </a:cubicBezTo>
                  <a:cubicBezTo>
                    <a:pt x="16776" y="27432"/>
                    <a:pt x="11007" y="29595"/>
                    <a:pt x="5600" y="34110"/>
                  </a:cubicBezTo>
                  <a:cubicBezTo>
                    <a:pt x="-384" y="39102"/>
                    <a:pt x="-1279" y="48991"/>
                    <a:pt x="1527" y="55638"/>
                  </a:cubicBezTo>
                  <a:cubicBezTo>
                    <a:pt x="4364" y="62352"/>
                    <a:pt x="11798" y="68376"/>
                    <a:pt x="19525" y="67753"/>
                  </a:cubicBezTo>
                  <a:cubicBezTo>
                    <a:pt x="29874" y="66915"/>
                    <a:pt x="39747" y="61263"/>
                    <a:pt x="49045" y="56748"/>
                  </a:cubicBezTo>
                  <a:cubicBezTo>
                    <a:pt x="56714" y="53029"/>
                    <a:pt x="64289" y="49158"/>
                    <a:pt x="71922" y="45361"/>
                  </a:cubicBezTo>
                  <a:cubicBezTo>
                    <a:pt x="86998" y="37866"/>
                    <a:pt x="104499" y="32120"/>
                    <a:pt x="116586" y="20047"/>
                  </a:cubicBezTo>
                  <a:cubicBezTo>
                    <a:pt x="123826" y="12808"/>
                    <a:pt x="118418" y="86"/>
                    <a:pt x="10828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55;p14">
              <a:extLst>
                <a:ext uri="{FF2B5EF4-FFF2-40B4-BE49-F238E27FC236}">
                  <a16:creationId xmlns:a16="http://schemas.microsoft.com/office/drawing/2014/main" id="{A02AF4D4-69A1-D195-FFEC-475AC7582F25}"/>
                </a:ext>
              </a:extLst>
            </p:cNvPr>
            <p:cNvSpPr/>
            <p:nvPr/>
          </p:nvSpPr>
          <p:spPr>
            <a:xfrm>
              <a:off x="2694888" y="3364623"/>
              <a:ext cx="151162" cy="70885"/>
            </a:xfrm>
            <a:custGeom>
              <a:avLst/>
              <a:gdLst/>
              <a:ahLst/>
              <a:cxnLst/>
              <a:rect l="l" t="t" r="r" b="b"/>
              <a:pathLst>
                <a:path w="151162" h="70885" extrusionOk="0">
                  <a:moveTo>
                    <a:pt x="145366" y="47832"/>
                  </a:moveTo>
                  <a:cubicBezTo>
                    <a:pt x="135797" y="41264"/>
                    <a:pt x="125007" y="37613"/>
                    <a:pt x="114213" y="33653"/>
                  </a:cubicBezTo>
                  <a:cubicBezTo>
                    <a:pt x="104575" y="30128"/>
                    <a:pt x="95006" y="26441"/>
                    <a:pt x="85447" y="22722"/>
                  </a:cubicBezTo>
                  <a:cubicBezTo>
                    <a:pt x="75909" y="19013"/>
                    <a:pt x="66198" y="15750"/>
                    <a:pt x="56597" y="12215"/>
                  </a:cubicBezTo>
                  <a:cubicBezTo>
                    <a:pt x="46305" y="8428"/>
                    <a:pt x="36118" y="3892"/>
                    <a:pt x="25611" y="770"/>
                  </a:cubicBezTo>
                  <a:cubicBezTo>
                    <a:pt x="15832" y="-2137"/>
                    <a:pt x="5378" y="3483"/>
                    <a:pt x="1536" y="12592"/>
                  </a:cubicBezTo>
                  <a:cubicBezTo>
                    <a:pt x="-2040" y="21072"/>
                    <a:pt x="583" y="33973"/>
                    <a:pt x="9880" y="38089"/>
                  </a:cubicBezTo>
                  <a:cubicBezTo>
                    <a:pt x="30207" y="47078"/>
                    <a:pt x="52618" y="53808"/>
                    <a:pt x="74160" y="59271"/>
                  </a:cubicBezTo>
                  <a:cubicBezTo>
                    <a:pt x="84447" y="61879"/>
                    <a:pt x="94796" y="64242"/>
                    <a:pt x="105141" y="66567"/>
                  </a:cubicBezTo>
                  <a:cubicBezTo>
                    <a:pt x="116375" y="69092"/>
                    <a:pt x="127578" y="71554"/>
                    <a:pt x="139168" y="70721"/>
                  </a:cubicBezTo>
                  <a:cubicBezTo>
                    <a:pt x="151528" y="69836"/>
                    <a:pt x="155585" y="54856"/>
                    <a:pt x="145366" y="47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56;p14">
              <a:extLst>
                <a:ext uri="{FF2B5EF4-FFF2-40B4-BE49-F238E27FC236}">
                  <a16:creationId xmlns:a16="http://schemas.microsoft.com/office/drawing/2014/main" id="{1685D2AC-7FEF-EF53-9260-7125AED07F3E}"/>
                </a:ext>
              </a:extLst>
            </p:cNvPr>
            <p:cNvSpPr/>
            <p:nvPr/>
          </p:nvSpPr>
          <p:spPr>
            <a:xfrm>
              <a:off x="2431100" y="3375471"/>
              <a:ext cx="129496" cy="96947"/>
            </a:xfrm>
            <a:custGeom>
              <a:avLst/>
              <a:gdLst/>
              <a:ahLst/>
              <a:cxnLst/>
              <a:rect l="l" t="t" r="r" b="b"/>
              <a:pathLst>
                <a:path w="129496" h="96947" extrusionOk="0">
                  <a:moveTo>
                    <a:pt x="123095" y="2483"/>
                  </a:moveTo>
                  <a:cubicBezTo>
                    <a:pt x="119729" y="141"/>
                    <a:pt x="115206" y="-571"/>
                    <a:pt x="111343" y="461"/>
                  </a:cubicBezTo>
                  <a:cubicBezTo>
                    <a:pt x="100590" y="3331"/>
                    <a:pt x="90534" y="9166"/>
                    <a:pt x="80619" y="14121"/>
                  </a:cubicBezTo>
                  <a:cubicBezTo>
                    <a:pt x="71175" y="18840"/>
                    <a:pt x="61872" y="23779"/>
                    <a:pt x="52852" y="29263"/>
                  </a:cubicBezTo>
                  <a:cubicBezTo>
                    <a:pt x="44131" y="34564"/>
                    <a:pt x="35729" y="40477"/>
                    <a:pt x="27400" y="46365"/>
                  </a:cubicBezTo>
                  <a:cubicBezTo>
                    <a:pt x="16396" y="54148"/>
                    <a:pt x="-1371" y="63382"/>
                    <a:pt x="84" y="78991"/>
                  </a:cubicBezTo>
                  <a:cubicBezTo>
                    <a:pt x="854" y="87178"/>
                    <a:pt x="5068" y="93196"/>
                    <a:pt x="12936" y="95877"/>
                  </a:cubicBezTo>
                  <a:cubicBezTo>
                    <a:pt x="22730" y="99209"/>
                    <a:pt x="31232" y="94228"/>
                    <a:pt x="38608" y="88262"/>
                  </a:cubicBezTo>
                  <a:cubicBezTo>
                    <a:pt x="40535" y="86706"/>
                    <a:pt x="42472" y="85161"/>
                    <a:pt x="44414" y="83626"/>
                  </a:cubicBezTo>
                  <a:cubicBezTo>
                    <a:pt x="45382" y="82856"/>
                    <a:pt x="46361" y="82102"/>
                    <a:pt x="47330" y="81332"/>
                  </a:cubicBezTo>
                  <a:cubicBezTo>
                    <a:pt x="47481" y="81212"/>
                    <a:pt x="47534" y="81170"/>
                    <a:pt x="47628" y="81091"/>
                  </a:cubicBezTo>
                  <a:cubicBezTo>
                    <a:pt x="47644" y="81081"/>
                    <a:pt x="47649" y="81075"/>
                    <a:pt x="47665" y="81065"/>
                  </a:cubicBezTo>
                  <a:cubicBezTo>
                    <a:pt x="56062" y="74638"/>
                    <a:pt x="64710" y="68568"/>
                    <a:pt x="73196" y="62261"/>
                  </a:cubicBezTo>
                  <a:cubicBezTo>
                    <a:pt x="81446" y="56123"/>
                    <a:pt x="89691" y="49953"/>
                    <a:pt x="98020" y="43919"/>
                  </a:cubicBezTo>
                  <a:cubicBezTo>
                    <a:pt x="107369" y="37146"/>
                    <a:pt x="116981" y="31668"/>
                    <a:pt x="125121" y="24151"/>
                  </a:cubicBezTo>
                  <a:cubicBezTo>
                    <a:pt x="127540" y="21915"/>
                    <a:pt x="128843" y="18620"/>
                    <a:pt x="129110" y="15294"/>
                  </a:cubicBezTo>
                  <a:cubicBezTo>
                    <a:pt x="130534" y="9784"/>
                    <a:pt x="127906" y="4855"/>
                    <a:pt x="123095" y="24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57;p14">
              <a:extLst>
                <a:ext uri="{FF2B5EF4-FFF2-40B4-BE49-F238E27FC236}">
                  <a16:creationId xmlns:a16="http://schemas.microsoft.com/office/drawing/2014/main" id="{F0588682-ADBC-9F89-C0F2-BC9AB3EAE6E4}"/>
                </a:ext>
              </a:extLst>
            </p:cNvPr>
            <p:cNvSpPr/>
            <p:nvPr/>
          </p:nvSpPr>
          <p:spPr>
            <a:xfrm>
              <a:off x="2128206" y="3425514"/>
              <a:ext cx="163957" cy="79221"/>
            </a:xfrm>
            <a:custGeom>
              <a:avLst/>
              <a:gdLst/>
              <a:ahLst/>
              <a:cxnLst/>
              <a:rect l="l" t="t" r="r" b="b"/>
              <a:pathLst>
                <a:path w="163957" h="79221" extrusionOk="0">
                  <a:moveTo>
                    <a:pt x="160895" y="59668"/>
                  </a:moveTo>
                  <a:cubicBezTo>
                    <a:pt x="152436" y="50099"/>
                    <a:pt x="140626" y="44678"/>
                    <a:pt x="129182" y="39429"/>
                  </a:cubicBezTo>
                  <a:cubicBezTo>
                    <a:pt x="117937" y="34275"/>
                    <a:pt x="106640" y="29189"/>
                    <a:pt x="95134" y="24638"/>
                  </a:cubicBezTo>
                  <a:cubicBezTo>
                    <a:pt x="84266" y="20343"/>
                    <a:pt x="73215" y="16551"/>
                    <a:pt x="62054" y="13109"/>
                  </a:cubicBezTo>
                  <a:cubicBezTo>
                    <a:pt x="55348" y="11041"/>
                    <a:pt x="48427" y="8725"/>
                    <a:pt x="41455" y="6756"/>
                  </a:cubicBezTo>
                  <a:cubicBezTo>
                    <a:pt x="37711" y="1623"/>
                    <a:pt x="31314" y="-1478"/>
                    <a:pt x="24378" y="712"/>
                  </a:cubicBezTo>
                  <a:cubicBezTo>
                    <a:pt x="21279" y="1691"/>
                    <a:pt x="18211" y="2644"/>
                    <a:pt x="15028" y="3278"/>
                  </a:cubicBezTo>
                  <a:cubicBezTo>
                    <a:pt x="6632" y="4944"/>
                    <a:pt x="-362" y="14555"/>
                    <a:pt x="15" y="23004"/>
                  </a:cubicBezTo>
                  <a:cubicBezTo>
                    <a:pt x="433" y="32379"/>
                    <a:pt x="6145" y="39754"/>
                    <a:pt x="15028" y="42729"/>
                  </a:cubicBezTo>
                  <a:cubicBezTo>
                    <a:pt x="25969" y="46396"/>
                    <a:pt x="37806" y="48187"/>
                    <a:pt x="48982" y="51157"/>
                  </a:cubicBezTo>
                  <a:cubicBezTo>
                    <a:pt x="60641" y="54257"/>
                    <a:pt x="72262" y="57557"/>
                    <a:pt x="83837" y="60951"/>
                  </a:cubicBezTo>
                  <a:cubicBezTo>
                    <a:pt x="94992" y="64220"/>
                    <a:pt x="106190" y="67341"/>
                    <a:pt x="117215" y="71039"/>
                  </a:cubicBezTo>
                  <a:cubicBezTo>
                    <a:pt x="128826" y="74936"/>
                    <a:pt x="140427" y="79278"/>
                    <a:pt x="152807" y="79221"/>
                  </a:cubicBezTo>
                  <a:cubicBezTo>
                    <a:pt x="163157" y="79168"/>
                    <a:pt x="167324" y="66943"/>
                    <a:pt x="160895" y="5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58;p14">
              <a:extLst>
                <a:ext uri="{FF2B5EF4-FFF2-40B4-BE49-F238E27FC236}">
                  <a16:creationId xmlns:a16="http://schemas.microsoft.com/office/drawing/2014/main" id="{2E2DA734-E834-F2F4-C01B-47A672776F7F}"/>
                </a:ext>
              </a:extLst>
            </p:cNvPr>
            <p:cNvSpPr/>
            <p:nvPr/>
          </p:nvSpPr>
          <p:spPr>
            <a:xfrm>
              <a:off x="1842789" y="3434852"/>
              <a:ext cx="157733" cy="107913"/>
            </a:xfrm>
            <a:custGeom>
              <a:avLst/>
              <a:gdLst/>
              <a:ahLst/>
              <a:cxnLst/>
              <a:rect l="l" t="t" r="r" b="b"/>
              <a:pathLst>
                <a:path w="157733" h="107913" extrusionOk="0">
                  <a:moveTo>
                    <a:pt x="143140" y="524"/>
                  </a:moveTo>
                  <a:cubicBezTo>
                    <a:pt x="143072" y="545"/>
                    <a:pt x="143004" y="561"/>
                    <a:pt x="142941" y="582"/>
                  </a:cubicBezTo>
                  <a:cubicBezTo>
                    <a:pt x="137303" y="335"/>
                    <a:pt x="132058" y="2231"/>
                    <a:pt x="126514" y="4038"/>
                  </a:cubicBezTo>
                  <a:cubicBezTo>
                    <a:pt x="119687" y="6264"/>
                    <a:pt x="113227" y="9082"/>
                    <a:pt x="106705" y="12073"/>
                  </a:cubicBezTo>
                  <a:cubicBezTo>
                    <a:pt x="94528" y="17651"/>
                    <a:pt x="82320" y="23219"/>
                    <a:pt x="70583" y="29698"/>
                  </a:cubicBezTo>
                  <a:cubicBezTo>
                    <a:pt x="59203" y="35978"/>
                    <a:pt x="48115" y="42657"/>
                    <a:pt x="37326" y="49895"/>
                  </a:cubicBezTo>
                  <a:cubicBezTo>
                    <a:pt x="31944" y="53504"/>
                    <a:pt x="26620" y="57202"/>
                    <a:pt x="21359" y="60994"/>
                  </a:cubicBezTo>
                  <a:cubicBezTo>
                    <a:pt x="14538" y="65902"/>
                    <a:pt x="5638" y="70710"/>
                    <a:pt x="2220" y="78692"/>
                  </a:cubicBezTo>
                  <a:cubicBezTo>
                    <a:pt x="-1910" y="88335"/>
                    <a:pt x="-654" y="99534"/>
                    <a:pt x="9193" y="105295"/>
                  </a:cubicBezTo>
                  <a:cubicBezTo>
                    <a:pt x="14145" y="108192"/>
                    <a:pt x="19385" y="108537"/>
                    <a:pt x="24139" y="107055"/>
                  </a:cubicBezTo>
                  <a:cubicBezTo>
                    <a:pt x="24149" y="107123"/>
                    <a:pt x="24160" y="107186"/>
                    <a:pt x="24170" y="107254"/>
                  </a:cubicBezTo>
                  <a:cubicBezTo>
                    <a:pt x="31944" y="105966"/>
                    <a:pt x="39064" y="98832"/>
                    <a:pt x="44183" y="94888"/>
                  </a:cubicBezTo>
                  <a:cubicBezTo>
                    <a:pt x="47571" y="92279"/>
                    <a:pt x="53360" y="87990"/>
                    <a:pt x="57737" y="84831"/>
                  </a:cubicBezTo>
                  <a:cubicBezTo>
                    <a:pt x="68280" y="77236"/>
                    <a:pt x="78986" y="69809"/>
                    <a:pt x="89859" y="62696"/>
                  </a:cubicBezTo>
                  <a:cubicBezTo>
                    <a:pt x="100412" y="55798"/>
                    <a:pt x="110914" y="48821"/>
                    <a:pt x="121813" y="42473"/>
                  </a:cubicBezTo>
                  <a:cubicBezTo>
                    <a:pt x="127105" y="39393"/>
                    <a:pt x="132461" y="36565"/>
                    <a:pt x="137575" y="33202"/>
                  </a:cubicBezTo>
                  <a:cubicBezTo>
                    <a:pt x="142852" y="29735"/>
                    <a:pt x="148762" y="26786"/>
                    <a:pt x="152641" y="21774"/>
                  </a:cubicBezTo>
                  <a:cubicBezTo>
                    <a:pt x="163164" y="14676"/>
                    <a:pt x="156091" y="-3284"/>
                    <a:pt x="143140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759;p14">
              <a:extLst>
                <a:ext uri="{FF2B5EF4-FFF2-40B4-BE49-F238E27FC236}">
                  <a16:creationId xmlns:a16="http://schemas.microsoft.com/office/drawing/2014/main" id="{F47BD2F5-6EF0-5A96-D9BA-F38CA047C396}"/>
                </a:ext>
              </a:extLst>
            </p:cNvPr>
            <p:cNvGrpSpPr/>
            <p:nvPr/>
          </p:nvGrpSpPr>
          <p:grpSpPr>
            <a:xfrm>
              <a:off x="1579507" y="3558634"/>
              <a:ext cx="127017" cy="43588"/>
              <a:chOff x="1579507" y="3558634"/>
              <a:chExt cx="127017" cy="43588"/>
            </a:xfrm>
          </p:grpSpPr>
          <p:sp>
            <p:nvSpPr>
              <p:cNvPr id="75" name="Google Shape;760;p14">
                <a:extLst>
                  <a:ext uri="{FF2B5EF4-FFF2-40B4-BE49-F238E27FC236}">
                    <a16:creationId xmlns:a16="http://schemas.microsoft.com/office/drawing/2014/main" id="{310B9272-C3B2-08DC-364A-87BCF37BE111}"/>
                  </a:ext>
                </a:extLst>
              </p:cNvPr>
              <p:cNvSpPr/>
              <p:nvPr/>
            </p:nvSpPr>
            <p:spPr>
              <a:xfrm>
                <a:off x="1579507" y="3558634"/>
                <a:ext cx="127017" cy="43588"/>
              </a:xfrm>
              <a:custGeom>
                <a:avLst/>
                <a:gdLst/>
                <a:ahLst/>
                <a:cxnLst/>
                <a:rect l="l" t="t" r="r" b="b"/>
                <a:pathLst>
                  <a:path w="127017" h="43588" extrusionOk="0">
                    <a:moveTo>
                      <a:pt x="126535" y="15224"/>
                    </a:moveTo>
                    <a:cubicBezTo>
                      <a:pt x="126184" y="13747"/>
                      <a:pt x="125540" y="12432"/>
                      <a:pt x="124614" y="11274"/>
                    </a:cubicBezTo>
                    <a:cubicBezTo>
                      <a:pt x="122918" y="8650"/>
                      <a:pt x="120735" y="6613"/>
                      <a:pt x="118033" y="5047"/>
                    </a:cubicBezTo>
                    <a:cubicBezTo>
                      <a:pt x="114489" y="2988"/>
                      <a:pt x="110495" y="1930"/>
                      <a:pt x="106496" y="1281"/>
                    </a:cubicBezTo>
                    <a:cubicBezTo>
                      <a:pt x="96581" y="-327"/>
                      <a:pt x="86289" y="181"/>
                      <a:pt x="76258" y="71"/>
                    </a:cubicBezTo>
                    <a:cubicBezTo>
                      <a:pt x="63250" y="-65"/>
                      <a:pt x="49796" y="-107"/>
                      <a:pt x="36546" y="925"/>
                    </a:cubicBezTo>
                    <a:cubicBezTo>
                      <a:pt x="36143" y="909"/>
                      <a:pt x="35761" y="746"/>
                      <a:pt x="35358" y="767"/>
                    </a:cubicBezTo>
                    <a:cubicBezTo>
                      <a:pt x="34447" y="815"/>
                      <a:pt x="33494" y="1029"/>
                      <a:pt x="32536" y="1218"/>
                    </a:cubicBezTo>
                    <a:cubicBezTo>
                      <a:pt x="31463" y="1323"/>
                      <a:pt x="30379" y="1380"/>
                      <a:pt x="29306" y="1501"/>
                    </a:cubicBezTo>
                    <a:cubicBezTo>
                      <a:pt x="29039" y="1495"/>
                      <a:pt x="28741" y="1595"/>
                      <a:pt x="28479" y="1558"/>
                    </a:cubicBezTo>
                    <a:cubicBezTo>
                      <a:pt x="28191" y="1516"/>
                      <a:pt x="28024" y="1480"/>
                      <a:pt x="27908" y="1443"/>
                    </a:cubicBezTo>
                    <a:cubicBezTo>
                      <a:pt x="27636" y="1480"/>
                      <a:pt x="27317" y="1516"/>
                      <a:pt x="26840" y="1564"/>
                    </a:cubicBezTo>
                    <a:cubicBezTo>
                      <a:pt x="22830" y="1946"/>
                      <a:pt x="18464" y="2464"/>
                      <a:pt x="14659" y="3842"/>
                    </a:cubicBezTo>
                    <a:cubicBezTo>
                      <a:pt x="5121" y="7294"/>
                      <a:pt x="-1209" y="15564"/>
                      <a:pt x="194" y="26008"/>
                    </a:cubicBezTo>
                    <a:cubicBezTo>
                      <a:pt x="1425" y="35164"/>
                      <a:pt x="10000" y="44461"/>
                      <a:pt x="20024" y="43523"/>
                    </a:cubicBezTo>
                    <a:cubicBezTo>
                      <a:pt x="38216" y="41826"/>
                      <a:pt x="56428" y="37479"/>
                      <a:pt x="74431" y="34368"/>
                    </a:cubicBezTo>
                    <a:cubicBezTo>
                      <a:pt x="83347" y="32828"/>
                      <a:pt x="89231" y="32252"/>
                      <a:pt x="97565" y="31414"/>
                    </a:cubicBezTo>
                    <a:cubicBezTo>
                      <a:pt x="100146" y="31152"/>
                      <a:pt x="102774" y="30947"/>
                      <a:pt x="105312" y="30382"/>
                    </a:cubicBezTo>
                    <a:cubicBezTo>
                      <a:pt x="105527" y="30340"/>
                      <a:pt x="105627" y="30319"/>
                      <a:pt x="105784" y="30288"/>
                    </a:cubicBezTo>
                    <a:cubicBezTo>
                      <a:pt x="106375" y="30251"/>
                      <a:pt x="106967" y="30204"/>
                      <a:pt x="107558" y="30204"/>
                    </a:cubicBezTo>
                    <a:cubicBezTo>
                      <a:pt x="107778" y="30183"/>
                      <a:pt x="107878" y="30162"/>
                      <a:pt x="108014" y="30136"/>
                    </a:cubicBezTo>
                    <a:cubicBezTo>
                      <a:pt x="108150" y="30209"/>
                      <a:pt x="108317" y="30293"/>
                      <a:pt x="108595" y="30403"/>
                    </a:cubicBezTo>
                    <a:cubicBezTo>
                      <a:pt x="109867" y="30906"/>
                      <a:pt x="111207" y="31136"/>
                      <a:pt x="112558" y="31314"/>
                    </a:cubicBezTo>
                    <a:cubicBezTo>
                      <a:pt x="121117" y="33446"/>
                      <a:pt x="128100" y="26532"/>
                      <a:pt x="126802" y="17345"/>
                    </a:cubicBezTo>
                    <a:cubicBezTo>
                      <a:pt x="127163" y="19791"/>
                      <a:pt x="127069" y="19079"/>
                      <a:pt x="126535" y="15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1;p14">
                <a:extLst>
                  <a:ext uri="{FF2B5EF4-FFF2-40B4-BE49-F238E27FC236}">
                    <a16:creationId xmlns:a16="http://schemas.microsoft.com/office/drawing/2014/main" id="{EE785045-1360-352B-82A7-FD78F69A376C}"/>
                  </a:ext>
                </a:extLst>
              </p:cNvPr>
              <p:cNvSpPr/>
              <p:nvPr/>
            </p:nvSpPr>
            <p:spPr>
              <a:xfrm>
                <a:off x="1607259" y="3559903"/>
                <a:ext cx="885" cy="18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84" extrusionOk="0">
                    <a:moveTo>
                      <a:pt x="156" y="185"/>
                    </a:moveTo>
                    <a:cubicBezTo>
                      <a:pt x="2151" y="-72"/>
                      <a:pt x="-671" y="-51"/>
                      <a:pt x="156" y="185"/>
                    </a:cubicBezTo>
                    <a:lnTo>
                      <a:pt x="15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40C1E1-B7F0-A6DA-23C6-84CA46C1E733}"/>
                  </a:ext>
                </a:extLst>
              </p:cNvPr>
              <p:cNvSpPr txBox="1"/>
              <p:nvPr/>
            </p:nvSpPr>
            <p:spPr>
              <a:xfrm>
                <a:off x="656431" y="494354"/>
                <a:ext cx="7703457" cy="4154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 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ℤ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40C1E1-B7F0-A6DA-23C6-84CA46C1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1" y="494354"/>
                <a:ext cx="7703457" cy="4154792"/>
              </a:xfrm>
              <a:prstGeom prst="rect">
                <a:avLst/>
              </a:prstGeom>
              <a:blipFill>
                <a:blip r:embed="rId2"/>
                <a:stretch>
                  <a:fillRect l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>
            <a:extLst>
              <a:ext uri="{FF2B5EF4-FFF2-40B4-BE49-F238E27FC236}">
                <a16:creationId xmlns:a16="http://schemas.microsoft.com/office/drawing/2014/main" id="{C0989DA1-1DC2-0851-AB34-6FE2295D0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08955" y="2727960"/>
            <a:ext cx="1843069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21"/>
          <p:cNvGrpSpPr/>
          <p:nvPr/>
        </p:nvGrpSpPr>
        <p:grpSpPr>
          <a:xfrm>
            <a:off x="4576555" y="124442"/>
            <a:ext cx="1081411" cy="1152472"/>
            <a:chOff x="6583146" y="222101"/>
            <a:chExt cx="2162823" cy="2304945"/>
          </a:xfrm>
        </p:grpSpPr>
        <p:sp>
          <p:nvSpPr>
            <p:cNvPr id="1065" name="Google Shape;1065;p21"/>
            <p:cNvSpPr/>
            <p:nvPr/>
          </p:nvSpPr>
          <p:spPr>
            <a:xfrm>
              <a:off x="6583146" y="222101"/>
              <a:ext cx="2162823" cy="2304945"/>
            </a:xfrm>
            <a:custGeom>
              <a:avLst/>
              <a:gdLst/>
              <a:ahLst/>
              <a:cxnLst/>
              <a:rect l="l" t="t" r="r" b="b"/>
              <a:pathLst>
                <a:path w="2162823" h="2304945" extrusionOk="0">
                  <a:moveTo>
                    <a:pt x="1693560" y="1567469"/>
                  </a:moveTo>
                  <a:cubicBezTo>
                    <a:pt x="1764271" y="1699023"/>
                    <a:pt x="1784927" y="1864441"/>
                    <a:pt x="1730330" y="1994913"/>
                  </a:cubicBezTo>
                  <a:cubicBezTo>
                    <a:pt x="1636382" y="2219404"/>
                    <a:pt x="1282475" y="2216079"/>
                    <a:pt x="1158329" y="1962251"/>
                  </a:cubicBezTo>
                  <a:cubicBezTo>
                    <a:pt x="1010280" y="2553981"/>
                    <a:pt x="403877" y="2298515"/>
                    <a:pt x="592940" y="1806807"/>
                  </a:cubicBezTo>
                  <a:cubicBezTo>
                    <a:pt x="630018" y="1709717"/>
                    <a:pt x="646425" y="1736748"/>
                    <a:pt x="547274" y="1766115"/>
                  </a:cubicBezTo>
                  <a:cubicBezTo>
                    <a:pt x="382868" y="1814876"/>
                    <a:pt x="126896" y="1800088"/>
                    <a:pt x="56135" y="1650262"/>
                  </a:cubicBezTo>
                  <a:cubicBezTo>
                    <a:pt x="-12773" y="1503707"/>
                    <a:pt x="69956" y="1278343"/>
                    <a:pt x="256751" y="1188816"/>
                  </a:cubicBezTo>
                  <a:cubicBezTo>
                    <a:pt x="333483" y="1152168"/>
                    <a:pt x="320388" y="1189391"/>
                    <a:pt x="207540" y="1124279"/>
                  </a:cubicBezTo>
                  <a:cubicBezTo>
                    <a:pt x="-281598" y="843138"/>
                    <a:pt x="195393" y="199436"/>
                    <a:pt x="595621" y="554691"/>
                  </a:cubicBezTo>
                  <a:cubicBezTo>
                    <a:pt x="450575" y="58200"/>
                    <a:pt x="869846" y="-64690"/>
                    <a:pt x="1059203" y="28941"/>
                  </a:cubicBezTo>
                  <a:cubicBezTo>
                    <a:pt x="1203702" y="100514"/>
                    <a:pt x="1249929" y="319775"/>
                    <a:pt x="1272969" y="490547"/>
                  </a:cubicBezTo>
                  <a:cubicBezTo>
                    <a:pt x="1349086" y="333213"/>
                    <a:pt x="1518719" y="187833"/>
                    <a:pt x="1692935" y="228302"/>
                  </a:cubicBezTo>
                  <a:cubicBezTo>
                    <a:pt x="1887896" y="273624"/>
                    <a:pt x="2095630" y="546409"/>
                    <a:pt x="1861109" y="819457"/>
                  </a:cubicBezTo>
                  <a:cubicBezTo>
                    <a:pt x="1773053" y="922025"/>
                    <a:pt x="1767294" y="868530"/>
                    <a:pt x="1903072" y="907133"/>
                  </a:cubicBezTo>
                  <a:cubicBezTo>
                    <a:pt x="2014718" y="938932"/>
                    <a:pt x="2135414" y="1006144"/>
                    <a:pt x="2157931" y="1130264"/>
                  </a:cubicBezTo>
                  <a:cubicBezTo>
                    <a:pt x="2192210" y="1319546"/>
                    <a:pt x="2047283" y="1639301"/>
                    <a:pt x="1693560" y="15674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235279" y="981638"/>
              <a:ext cx="761453" cy="786203"/>
            </a:xfrm>
            <a:custGeom>
              <a:avLst/>
              <a:gdLst/>
              <a:ahLst/>
              <a:cxnLst/>
              <a:rect l="l" t="t" r="r" b="b"/>
              <a:pathLst>
                <a:path w="761453" h="786203" extrusionOk="0">
                  <a:moveTo>
                    <a:pt x="252612" y="765136"/>
                  </a:moveTo>
                  <a:cubicBezTo>
                    <a:pt x="27483" y="683395"/>
                    <a:pt x="-55003" y="421111"/>
                    <a:pt x="36970" y="209612"/>
                  </a:cubicBezTo>
                  <a:cubicBezTo>
                    <a:pt x="156554" y="-65391"/>
                    <a:pt x="569769" y="-66165"/>
                    <a:pt x="714333" y="185911"/>
                  </a:cubicBezTo>
                  <a:cubicBezTo>
                    <a:pt x="880342" y="475390"/>
                    <a:pt x="579414" y="883793"/>
                    <a:pt x="252612" y="765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979074" y="763244"/>
              <a:ext cx="90574" cy="106393"/>
            </a:xfrm>
            <a:custGeom>
              <a:avLst/>
              <a:gdLst/>
              <a:ahLst/>
              <a:cxnLst/>
              <a:rect l="l" t="t" r="r" b="b"/>
              <a:pathLst>
                <a:path w="90574" h="106393" extrusionOk="0">
                  <a:moveTo>
                    <a:pt x="80416" y="4006"/>
                  </a:moveTo>
                  <a:cubicBezTo>
                    <a:pt x="44564" y="-19486"/>
                    <a:pt x="-18864" y="66681"/>
                    <a:pt x="5386" y="98064"/>
                  </a:cubicBezTo>
                  <a:cubicBezTo>
                    <a:pt x="35286" y="136741"/>
                    <a:pt x="119500" y="29612"/>
                    <a:pt x="80416" y="40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993355" y="932063"/>
              <a:ext cx="67120" cy="73562"/>
            </a:xfrm>
            <a:custGeom>
              <a:avLst/>
              <a:gdLst/>
              <a:ahLst/>
              <a:cxnLst/>
              <a:rect l="l" t="t" r="r" b="b"/>
              <a:pathLst>
                <a:path w="67120" h="73562" extrusionOk="0">
                  <a:moveTo>
                    <a:pt x="22375" y="16157"/>
                  </a:moveTo>
                  <a:cubicBezTo>
                    <a:pt x="-32812" y="69503"/>
                    <a:pt x="27091" y="104637"/>
                    <a:pt x="62715" y="33833"/>
                  </a:cubicBezTo>
                  <a:cubicBezTo>
                    <a:pt x="79687" y="113"/>
                    <a:pt x="43617" y="-13092"/>
                    <a:pt x="22375" y="16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6943333" y="1548258"/>
              <a:ext cx="102998" cy="90357"/>
            </a:xfrm>
            <a:custGeom>
              <a:avLst/>
              <a:gdLst/>
              <a:ahLst/>
              <a:cxnLst/>
              <a:rect l="l" t="t" r="r" b="b"/>
              <a:pathLst>
                <a:path w="102998" h="90357" extrusionOk="0">
                  <a:moveTo>
                    <a:pt x="95153" y="7582"/>
                  </a:moveTo>
                  <a:cubicBezTo>
                    <a:pt x="78950" y="-9692"/>
                    <a:pt x="29030" y="4833"/>
                    <a:pt x="20029" y="28226"/>
                  </a:cubicBezTo>
                  <a:cubicBezTo>
                    <a:pt x="-16518" y="57450"/>
                    <a:pt x="2446" y="93720"/>
                    <a:pt x="33110" y="90107"/>
                  </a:cubicBezTo>
                  <a:cubicBezTo>
                    <a:pt x="80042" y="84584"/>
                    <a:pt x="120580" y="34682"/>
                    <a:pt x="95153" y="7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7011148" y="1656971"/>
              <a:ext cx="64333" cy="52342"/>
            </a:xfrm>
            <a:custGeom>
              <a:avLst/>
              <a:gdLst/>
              <a:ahLst/>
              <a:cxnLst/>
              <a:rect l="l" t="t" r="r" b="b"/>
              <a:pathLst>
                <a:path w="64333" h="52342" extrusionOk="0">
                  <a:moveTo>
                    <a:pt x="64079" y="12256"/>
                  </a:moveTo>
                  <a:cubicBezTo>
                    <a:pt x="59979" y="-4944"/>
                    <a:pt x="25755" y="-7137"/>
                    <a:pt x="2473" y="26012"/>
                  </a:cubicBezTo>
                  <a:cubicBezTo>
                    <a:pt x="-8011" y="40944"/>
                    <a:pt x="16512" y="62024"/>
                    <a:pt x="44580" y="47410"/>
                  </a:cubicBezTo>
                  <a:cubicBezTo>
                    <a:pt x="58261" y="40284"/>
                    <a:pt x="65852" y="25506"/>
                    <a:pt x="64079" y="12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6886333" y="1676862"/>
              <a:ext cx="67960" cy="53477"/>
            </a:xfrm>
            <a:custGeom>
              <a:avLst/>
              <a:gdLst/>
              <a:ahLst/>
              <a:cxnLst/>
              <a:rect l="l" t="t" r="r" b="b"/>
              <a:pathLst>
                <a:path w="67960" h="53477" extrusionOk="0">
                  <a:moveTo>
                    <a:pt x="13149" y="13520"/>
                  </a:moveTo>
                  <a:cubicBezTo>
                    <a:pt x="-15673" y="27196"/>
                    <a:pt x="8235" y="67173"/>
                    <a:pt x="33706" y="48678"/>
                  </a:cubicBezTo>
                  <a:cubicBezTo>
                    <a:pt x="43883" y="41289"/>
                    <a:pt x="65388" y="26074"/>
                    <a:pt x="67568" y="14130"/>
                  </a:cubicBezTo>
                  <a:cubicBezTo>
                    <a:pt x="72125" y="-10801"/>
                    <a:pt x="36040" y="2672"/>
                    <a:pt x="13149" y="13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7824458" y="1876201"/>
              <a:ext cx="85077" cy="108546"/>
            </a:xfrm>
            <a:custGeom>
              <a:avLst/>
              <a:gdLst/>
              <a:ahLst/>
              <a:cxnLst/>
              <a:rect l="l" t="t" r="r" b="b"/>
              <a:pathLst>
                <a:path w="85077" h="108546" extrusionOk="0">
                  <a:moveTo>
                    <a:pt x="34367" y="3269"/>
                  </a:moveTo>
                  <a:cubicBezTo>
                    <a:pt x="17290" y="-7341"/>
                    <a:pt x="-6633" y="8639"/>
                    <a:pt x="1717" y="40125"/>
                  </a:cubicBezTo>
                  <a:cubicBezTo>
                    <a:pt x="2139" y="41718"/>
                    <a:pt x="25287" y="100989"/>
                    <a:pt x="52233" y="107361"/>
                  </a:cubicBezTo>
                  <a:cubicBezTo>
                    <a:pt x="101821" y="119092"/>
                    <a:pt x="94777" y="40790"/>
                    <a:pt x="34367" y="3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7943429" y="1921717"/>
              <a:ext cx="79820" cy="92379"/>
            </a:xfrm>
            <a:custGeom>
              <a:avLst/>
              <a:gdLst/>
              <a:ahLst/>
              <a:cxnLst/>
              <a:rect l="l" t="t" r="r" b="b"/>
              <a:pathLst>
                <a:path w="79820" h="92379" extrusionOk="0">
                  <a:moveTo>
                    <a:pt x="78179" y="58332"/>
                  </a:moveTo>
                  <a:cubicBezTo>
                    <a:pt x="42823" y="-45090"/>
                    <a:pt x="-22988" y="13422"/>
                    <a:pt x="8123" y="48744"/>
                  </a:cubicBezTo>
                  <a:cubicBezTo>
                    <a:pt x="34831" y="117201"/>
                    <a:pt x="90018" y="92940"/>
                    <a:pt x="78179" y="58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7929273" y="2020480"/>
              <a:ext cx="49911" cy="62214"/>
            </a:xfrm>
            <a:custGeom>
              <a:avLst/>
              <a:gdLst/>
              <a:ahLst/>
              <a:cxnLst/>
              <a:rect l="l" t="t" r="r" b="b"/>
              <a:pathLst>
                <a:path w="49911" h="62214" extrusionOk="0">
                  <a:moveTo>
                    <a:pt x="49503" y="38089"/>
                  </a:moveTo>
                  <a:cubicBezTo>
                    <a:pt x="47483" y="25221"/>
                    <a:pt x="21768" y="2181"/>
                    <a:pt x="15836" y="543"/>
                  </a:cubicBezTo>
                  <a:cubicBezTo>
                    <a:pt x="-4523" y="-5059"/>
                    <a:pt x="-5233" y="34055"/>
                    <a:pt x="13597" y="54336"/>
                  </a:cubicBezTo>
                  <a:cubicBezTo>
                    <a:pt x="26891" y="68643"/>
                    <a:pt x="53519" y="63601"/>
                    <a:pt x="49503" y="380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6994790" y="1068489"/>
              <a:ext cx="95009" cy="83090"/>
            </a:xfrm>
            <a:custGeom>
              <a:avLst/>
              <a:gdLst/>
              <a:ahLst/>
              <a:cxnLst/>
              <a:rect l="l" t="t" r="r" b="b"/>
              <a:pathLst>
                <a:path w="95009" h="83090" extrusionOk="0">
                  <a:moveTo>
                    <a:pt x="93210" y="47416"/>
                  </a:moveTo>
                  <a:cubicBezTo>
                    <a:pt x="85188" y="22668"/>
                    <a:pt x="42039" y="-6049"/>
                    <a:pt x="18583" y="1117"/>
                  </a:cubicBezTo>
                  <a:cubicBezTo>
                    <a:pt x="1178" y="6436"/>
                    <a:pt x="-7142" y="28470"/>
                    <a:pt x="7627" y="42379"/>
                  </a:cubicBezTo>
                  <a:cubicBezTo>
                    <a:pt x="22912" y="97388"/>
                    <a:pt x="108396" y="94247"/>
                    <a:pt x="93210" y="47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6925679" y="1099253"/>
              <a:ext cx="53777" cy="50698"/>
            </a:xfrm>
            <a:custGeom>
              <a:avLst/>
              <a:gdLst/>
              <a:ahLst/>
              <a:cxnLst/>
              <a:rect l="l" t="t" r="r" b="b"/>
              <a:pathLst>
                <a:path w="53777" h="50698" extrusionOk="0">
                  <a:moveTo>
                    <a:pt x="53431" y="22666"/>
                  </a:moveTo>
                  <a:cubicBezTo>
                    <a:pt x="50095" y="8657"/>
                    <a:pt x="34661" y="6643"/>
                    <a:pt x="29657" y="3938"/>
                  </a:cubicBezTo>
                  <a:cubicBezTo>
                    <a:pt x="8142" y="-7669"/>
                    <a:pt x="-7808" y="7759"/>
                    <a:pt x="4031" y="32204"/>
                  </a:cubicBezTo>
                  <a:cubicBezTo>
                    <a:pt x="17470" y="60009"/>
                    <a:pt x="57928" y="56168"/>
                    <a:pt x="53431" y="22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8230174" y="1381833"/>
              <a:ext cx="72437" cy="57050"/>
            </a:xfrm>
            <a:custGeom>
              <a:avLst/>
              <a:gdLst/>
              <a:ahLst/>
              <a:cxnLst/>
              <a:rect l="l" t="t" r="r" b="b"/>
              <a:pathLst>
                <a:path w="72437" h="57050" extrusionOk="0">
                  <a:moveTo>
                    <a:pt x="64339" y="11715"/>
                  </a:moveTo>
                  <a:cubicBezTo>
                    <a:pt x="53075" y="-10546"/>
                    <a:pt x="10651" y="4207"/>
                    <a:pt x="5071" y="12832"/>
                  </a:cubicBezTo>
                  <a:cubicBezTo>
                    <a:pt x="-10333" y="29655"/>
                    <a:pt x="11673" y="59801"/>
                    <a:pt x="39979" y="56849"/>
                  </a:cubicBezTo>
                  <a:cubicBezTo>
                    <a:pt x="78343" y="52824"/>
                    <a:pt x="77286" y="21005"/>
                    <a:pt x="64339" y="11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7506477" y="647975"/>
              <a:ext cx="56775" cy="94855"/>
            </a:xfrm>
            <a:custGeom>
              <a:avLst/>
              <a:gdLst/>
              <a:ahLst/>
              <a:cxnLst/>
              <a:rect l="l" t="t" r="r" b="b"/>
              <a:pathLst>
                <a:path w="56775" h="94855" extrusionOk="0">
                  <a:moveTo>
                    <a:pt x="55391" y="44099"/>
                  </a:moveTo>
                  <a:cubicBezTo>
                    <a:pt x="47528" y="-4210"/>
                    <a:pt x="-10802" y="-25976"/>
                    <a:pt x="1767" y="48317"/>
                  </a:cubicBezTo>
                  <a:cubicBezTo>
                    <a:pt x="6766" y="77903"/>
                    <a:pt x="17623" y="105013"/>
                    <a:pt x="43958" y="91103"/>
                  </a:cubicBezTo>
                  <a:cubicBezTo>
                    <a:pt x="58285" y="83535"/>
                    <a:pt x="57987" y="60103"/>
                    <a:pt x="55391" y="44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7202056" y="812232"/>
              <a:ext cx="118658" cy="174289"/>
            </a:xfrm>
            <a:custGeom>
              <a:avLst/>
              <a:gdLst/>
              <a:ahLst/>
              <a:cxnLst/>
              <a:rect l="l" t="t" r="r" b="b"/>
              <a:pathLst>
                <a:path w="118658" h="174289" extrusionOk="0">
                  <a:moveTo>
                    <a:pt x="118167" y="165236"/>
                  </a:moveTo>
                  <a:cubicBezTo>
                    <a:pt x="108979" y="143054"/>
                    <a:pt x="33750" y="15817"/>
                    <a:pt x="14583" y="1684"/>
                  </a:cubicBezTo>
                  <a:cubicBezTo>
                    <a:pt x="7147" y="-3799"/>
                    <a:pt x="-1412" y="5223"/>
                    <a:pt x="197" y="12741"/>
                  </a:cubicBezTo>
                  <a:cubicBezTo>
                    <a:pt x="4248" y="31677"/>
                    <a:pt x="89221" y="154513"/>
                    <a:pt x="106010" y="172313"/>
                  </a:cubicBezTo>
                  <a:cubicBezTo>
                    <a:pt x="110701" y="177280"/>
                    <a:pt x="121022" y="172129"/>
                    <a:pt x="118167" y="165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6954972" y="1360045"/>
              <a:ext cx="214331" cy="28722"/>
            </a:xfrm>
            <a:custGeom>
              <a:avLst/>
              <a:gdLst/>
              <a:ahLst/>
              <a:cxnLst/>
              <a:rect l="l" t="t" r="r" b="b"/>
              <a:pathLst>
                <a:path w="214331" h="28722" extrusionOk="0">
                  <a:moveTo>
                    <a:pt x="210660" y="5392"/>
                  </a:moveTo>
                  <a:cubicBezTo>
                    <a:pt x="187670" y="-4528"/>
                    <a:pt x="37864" y="1943"/>
                    <a:pt x="12392" y="3680"/>
                  </a:cubicBezTo>
                  <a:cubicBezTo>
                    <a:pt x="-5166" y="4876"/>
                    <a:pt x="-3062" y="29569"/>
                    <a:pt x="12392" y="28700"/>
                  </a:cubicBezTo>
                  <a:cubicBezTo>
                    <a:pt x="177826" y="19009"/>
                    <a:pt x="195062" y="24333"/>
                    <a:pt x="208887" y="18944"/>
                  </a:cubicBezTo>
                  <a:cubicBezTo>
                    <a:pt x="214025" y="16939"/>
                    <a:pt x="217178" y="8200"/>
                    <a:pt x="210660" y="53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7245025" y="1751318"/>
              <a:ext cx="110296" cy="172812"/>
            </a:xfrm>
            <a:custGeom>
              <a:avLst/>
              <a:gdLst/>
              <a:ahLst/>
              <a:cxnLst/>
              <a:rect l="l" t="t" r="r" b="b"/>
              <a:pathLst>
                <a:path w="110296" h="172812" extrusionOk="0">
                  <a:moveTo>
                    <a:pt x="99329" y="2215"/>
                  </a:moveTo>
                  <a:cubicBezTo>
                    <a:pt x="64768" y="45264"/>
                    <a:pt x="31264" y="98997"/>
                    <a:pt x="4015" y="147579"/>
                  </a:cubicBezTo>
                  <a:cubicBezTo>
                    <a:pt x="-7800" y="168630"/>
                    <a:pt x="9516" y="176649"/>
                    <a:pt x="16759" y="171111"/>
                  </a:cubicBezTo>
                  <a:cubicBezTo>
                    <a:pt x="30534" y="160576"/>
                    <a:pt x="109352" y="10641"/>
                    <a:pt x="109605" y="10145"/>
                  </a:cubicBezTo>
                  <a:cubicBezTo>
                    <a:pt x="112787" y="3932"/>
                    <a:pt x="104234" y="-3899"/>
                    <a:pt x="99329" y="2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7717142" y="1869063"/>
              <a:ext cx="47120" cy="225313"/>
            </a:xfrm>
            <a:custGeom>
              <a:avLst/>
              <a:gdLst/>
              <a:ahLst/>
              <a:cxnLst/>
              <a:rect l="l" t="t" r="r" b="b"/>
              <a:pathLst>
                <a:path w="47120" h="225313" extrusionOk="0">
                  <a:moveTo>
                    <a:pt x="43783" y="187302"/>
                  </a:moveTo>
                  <a:cubicBezTo>
                    <a:pt x="21577" y="53942"/>
                    <a:pt x="25946" y="25919"/>
                    <a:pt x="15005" y="3419"/>
                  </a:cubicBezTo>
                  <a:cubicBezTo>
                    <a:pt x="12220" y="-2312"/>
                    <a:pt x="3974" y="-208"/>
                    <a:pt x="2247" y="5087"/>
                  </a:cubicBezTo>
                  <a:cubicBezTo>
                    <a:pt x="-7607" y="35253"/>
                    <a:pt x="17829" y="222044"/>
                    <a:pt x="23146" y="218988"/>
                  </a:cubicBezTo>
                  <a:cubicBezTo>
                    <a:pt x="28284" y="228778"/>
                    <a:pt x="43336" y="226749"/>
                    <a:pt x="46235" y="216035"/>
                  </a:cubicBezTo>
                  <a:cubicBezTo>
                    <a:pt x="48732" y="206844"/>
                    <a:pt x="45317" y="196508"/>
                    <a:pt x="43783" y="187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8026421" y="1569250"/>
              <a:ext cx="165572" cy="133762"/>
            </a:xfrm>
            <a:custGeom>
              <a:avLst/>
              <a:gdLst/>
              <a:ahLst/>
              <a:cxnLst/>
              <a:rect l="l" t="t" r="r" b="b"/>
              <a:pathLst>
                <a:path w="165572" h="133762" extrusionOk="0">
                  <a:moveTo>
                    <a:pt x="151521" y="103485"/>
                  </a:moveTo>
                  <a:cubicBezTo>
                    <a:pt x="28894" y="-13971"/>
                    <a:pt x="-51969" y="-27935"/>
                    <a:pt x="38972" y="43841"/>
                  </a:cubicBezTo>
                  <a:cubicBezTo>
                    <a:pt x="107776" y="98145"/>
                    <a:pt x="162527" y="156285"/>
                    <a:pt x="165520" y="124942"/>
                  </a:cubicBezTo>
                  <a:cubicBezTo>
                    <a:pt x="166349" y="116278"/>
                    <a:pt x="157220" y="108943"/>
                    <a:pt x="151521" y="103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8088941" y="1110279"/>
              <a:ext cx="202394" cy="56205"/>
            </a:xfrm>
            <a:custGeom>
              <a:avLst/>
              <a:gdLst/>
              <a:ahLst/>
              <a:cxnLst/>
              <a:rect l="l" t="t" r="r" b="b"/>
              <a:pathLst>
                <a:path w="202394" h="56205" extrusionOk="0">
                  <a:moveTo>
                    <a:pt x="1948" y="46055"/>
                  </a:moveTo>
                  <a:cubicBezTo>
                    <a:pt x="-22278" y="77949"/>
                    <a:pt x="187259" y="25412"/>
                    <a:pt x="197450" y="15149"/>
                  </a:cubicBezTo>
                  <a:cubicBezTo>
                    <a:pt x="237964" y="-25632"/>
                    <a:pt x="16627" y="26717"/>
                    <a:pt x="1948" y="46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7756578" y="776365"/>
              <a:ext cx="56228" cy="157307"/>
            </a:xfrm>
            <a:custGeom>
              <a:avLst/>
              <a:gdLst/>
              <a:ahLst/>
              <a:cxnLst/>
              <a:rect l="l" t="t" r="r" b="b"/>
              <a:pathLst>
                <a:path w="56228" h="157307" extrusionOk="0">
                  <a:moveTo>
                    <a:pt x="55091" y="7042"/>
                  </a:moveTo>
                  <a:cubicBezTo>
                    <a:pt x="30920" y="-36617"/>
                    <a:pt x="-1412" y="136492"/>
                    <a:pt x="48" y="149241"/>
                  </a:cubicBezTo>
                  <a:cubicBezTo>
                    <a:pt x="1011" y="157642"/>
                    <a:pt x="10408" y="160218"/>
                    <a:pt x="15496" y="153424"/>
                  </a:cubicBezTo>
                  <a:cubicBezTo>
                    <a:pt x="24447" y="141469"/>
                    <a:pt x="63327" y="21915"/>
                    <a:pt x="55091" y="70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7471677" y="2250303"/>
              <a:ext cx="42518" cy="103699"/>
            </a:xfrm>
            <a:custGeom>
              <a:avLst/>
              <a:gdLst/>
              <a:ahLst/>
              <a:cxnLst/>
              <a:rect l="l" t="t" r="r" b="b"/>
              <a:pathLst>
                <a:path w="42518" h="103699" extrusionOk="0">
                  <a:moveTo>
                    <a:pt x="31271" y="1464"/>
                  </a:moveTo>
                  <a:cubicBezTo>
                    <a:pt x="12962" y="10466"/>
                    <a:pt x="-18298" y="124855"/>
                    <a:pt x="13980" y="100236"/>
                  </a:cubicBezTo>
                  <a:cubicBezTo>
                    <a:pt x="19510" y="96023"/>
                    <a:pt x="62446" y="-13855"/>
                    <a:pt x="31271" y="1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7429700" y="2269085"/>
              <a:ext cx="31515" cy="57750"/>
            </a:xfrm>
            <a:custGeom>
              <a:avLst/>
              <a:gdLst/>
              <a:ahLst/>
              <a:cxnLst/>
              <a:rect l="l" t="t" r="r" b="b"/>
              <a:pathLst>
                <a:path w="31515" h="57750" extrusionOk="0">
                  <a:moveTo>
                    <a:pt x="31488" y="7295"/>
                  </a:moveTo>
                  <a:cubicBezTo>
                    <a:pt x="32104" y="1286"/>
                    <a:pt x="22141" y="-5329"/>
                    <a:pt x="16561" y="6799"/>
                  </a:cubicBezTo>
                  <a:cubicBezTo>
                    <a:pt x="14511" y="10814"/>
                    <a:pt x="10147" y="21210"/>
                    <a:pt x="3892" y="33070"/>
                  </a:cubicBezTo>
                  <a:cubicBezTo>
                    <a:pt x="-11750" y="62780"/>
                    <a:pt x="24335" y="77454"/>
                    <a:pt x="31488" y="7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7342034" y="2261530"/>
              <a:ext cx="32682" cy="45030"/>
            </a:xfrm>
            <a:custGeom>
              <a:avLst/>
              <a:gdLst/>
              <a:ahLst/>
              <a:cxnLst/>
              <a:rect l="l" t="t" r="r" b="b"/>
              <a:pathLst>
                <a:path w="32682" h="45030" extrusionOk="0">
                  <a:moveTo>
                    <a:pt x="7786" y="15064"/>
                  </a:moveTo>
                  <a:cubicBezTo>
                    <a:pt x="-12960" y="43092"/>
                    <a:pt x="13063" y="55433"/>
                    <a:pt x="24386" y="34586"/>
                  </a:cubicBezTo>
                  <a:cubicBezTo>
                    <a:pt x="42099" y="1938"/>
                    <a:pt x="29048" y="-13659"/>
                    <a:pt x="7786" y="150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8474439" y="1316330"/>
              <a:ext cx="124130" cy="48961"/>
            </a:xfrm>
            <a:custGeom>
              <a:avLst/>
              <a:gdLst/>
              <a:ahLst/>
              <a:cxnLst/>
              <a:rect l="l" t="t" r="r" b="b"/>
              <a:pathLst>
                <a:path w="124130" h="48961" extrusionOk="0">
                  <a:moveTo>
                    <a:pt x="123062" y="32572"/>
                  </a:moveTo>
                  <a:cubicBezTo>
                    <a:pt x="118416" y="18265"/>
                    <a:pt x="104501" y="18037"/>
                    <a:pt x="65715" y="8315"/>
                  </a:cubicBezTo>
                  <a:cubicBezTo>
                    <a:pt x="-19228" y="-12979"/>
                    <a:pt x="-10888" y="11447"/>
                    <a:pt x="29407" y="27773"/>
                  </a:cubicBezTo>
                  <a:cubicBezTo>
                    <a:pt x="61506" y="40770"/>
                    <a:pt x="133750" y="65507"/>
                    <a:pt x="123062" y="325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0" name="Google Shape;1090;p21"/>
            <p:cNvGrpSpPr/>
            <p:nvPr/>
          </p:nvGrpSpPr>
          <p:grpSpPr>
            <a:xfrm>
              <a:off x="8511472" y="1392475"/>
              <a:ext cx="68821" cy="30671"/>
              <a:chOff x="8511472" y="1392475"/>
              <a:chExt cx="68821" cy="30671"/>
            </a:xfrm>
          </p:grpSpPr>
          <p:sp>
            <p:nvSpPr>
              <p:cNvPr id="1091" name="Google Shape;1091;p21"/>
              <p:cNvSpPr/>
              <p:nvPr/>
            </p:nvSpPr>
            <p:spPr>
              <a:xfrm>
                <a:off x="8519230" y="1411870"/>
                <a:ext cx="679" cy="51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15" extrusionOk="0">
                    <a:moveTo>
                      <a:pt x="680" y="516"/>
                    </a:moveTo>
                    <a:cubicBezTo>
                      <a:pt x="526" y="411"/>
                      <a:pt x="392" y="277"/>
                      <a:pt x="243" y="163"/>
                    </a:cubicBezTo>
                    <a:cubicBezTo>
                      <a:pt x="-129" y="-95"/>
                      <a:pt x="-139" y="-95"/>
                      <a:pt x="680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8511472" y="1392475"/>
                <a:ext cx="68821" cy="30671"/>
              </a:xfrm>
              <a:custGeom>
                <a:avLst/>
                <a:gdLst/>
                <a:ahLst/>
                <a:cxnLst/>
                <a:rect l="l" t="t" r="r" b="b"/>
                <a:pathLst>
                  <a:path w="68821" h="30671" extrusionOk="0">
                    <a:moveTo>
                      <a:pt x="62181" y="5113"/>
                    </a:moveTo>
                    <a:cubicBezTo>
                      <a:pt x="56090" y="894"/>
                      <a:pt x="23350" y="-3115"/>
                      <a:pt x="6124" y="3544"/>
                    </a:cubicBezTo>
                    <a:cubicBezTo>
                      <a:pt x="-3620" y="3743"/>
                      <a:pt x="-5194" y="19181"/>
                      <a:pt x="27793" y="26788"/>
                    </a:cubicBezTo>
                    <a:cubicBezTo>
                      <a:pt x="35260" y="28510"/>
                      <a:pt x="52282" y="32282"/>
                      <a:pt x="58934" y="29910"/>
                    </a:cubicBezTo>
                    <a:cubicBezTo>
                      <a:pt x="70491" y="25796"/>
                      <a:pt x="72363" y="12164"/>
                      <a:pt x="62181" y="5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8521572" y="1394109"/>
                <a:ext cx="725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9" extrusionOk="0">
                    <a:moveTo>
                      <a:pt x="254" y="218"/>
                    </a:moveTo>
                    <a:cubicBezTo>
                      <a:pt x="408" y="149"/>
                      <a:pt x="572" y="60"/>
                      <a:pt x="726" y="0"/>
                    </a:cubicBezTo>
                    <a:cubicBezTo>
                      <a:pt x="-153" y="347"/>
                      <a:pt x="-133" y="352"/>
                      <a:pt x="254" y="2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21"/>
            <p:cNvGrpSpPr/>
            <p:nvPr/>
          </p:nvGrpSpPr>
          <p:grpSpPr>
            <a:xfrm>
              <a:off x="8491331" y="1489807"/>
              <a:ext cx="59056" cy="40733"/>
              <a:chOff x="8491331" y="1489807"/>
              <a:chExt cx="59056" cy="40733"/>
            </a:xfrm>
          </p:grpSpPr>
          <p:sp>
            <p:nvSpPr>
              <p:cNvPr id="1095" name="Google Shape;1095;p21"/>
              <p:cNvSpPr/>
              <p:nvPr/>
            </p:nvSpPr>
            <p:spPr>
              <a:xfrm>
                <a:off x="8496960" y="1490211"/>
                <a:ext cx="844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844" h="367" extrusionOk="0">
                    <a:moveTo>
                      <a:pt x="506" y="179"/>
                    </a:moveTo>
                    <a:cubicBezTo>
                      <a:pt x="928" y="-9"/>
                      <a:pt x="1142" y="-173"/>
                      <a:pt x="0" y="368"/>
                    </a:cubicBezTo>
                    <a:cubicBezTo>
                      <a:pt x="308" y="274"/>
                      <a:pt x="174" y="323"/>
                      <a:pt x="506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8491331" y="1489807"/>
                <a:ext cx="59056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59056" h="40733" extrusionOk="0">
                    <a:moveTo>
                      <a:pt x="58429" y="24402"/>
                    </a:moveTo>
                    <a:cubicBezTo>
                      <a:pt x="46942" y="-6012"/>
                      <a:pt x="-47468" y="-13520"/>
                      <a:pt x="30694" y="34248"/>
                    </a:cubicBezTo>
                    <a:cubicBezTo>
                      <a:pt x="35673" y="37290"/>
                      <a:pt x="39088" y="40272"/>
                      <a:pt x="45999" y="40714"/>
                    </a:cubicBezTo>
                    <a:cubicBezTo>
                      <a:pt x="53857" y="41215"/>
                      <a:pt x="61294" y="31995"/>
                      <a:pt x="58429" y="244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7" name="Google Shape;1097;p21"/>
            <p:cNvSpPr/>
            <p:nvPr/>
          </p:nvSpPr>
          <p:spPr>
            <a:xfrm>
              <a:off x="8461077" y="1572492"/>
              <a:ext cx="42791" cy="57434"/>
            </a:xfrm>
            <a:custGeom>
              <a:avLst/>
              <a:gdLst/>
              <a:ahLst/>
              <a:cxnLst/>
              <a:rect l="l" t="t" r="r" b="b"/>
              <a:pathLst>
                <a:path w="42791" h="57434" extrusionOk="0">
                  <a:moveTo>
                    <a:pt x="41597" y="38173"/>
                  </a:moveTo>
                  <a:cubicBezTo>
                    <a:pt x="38549" y="30590"/>
                    <a:pt x="21318" y="1604"/>
                    <a:pt x="10282" y="1014"/>
                  </a:cubicBezTo>
                  <a:cubicBezTo>
                    <a:pt x="-12042" y="-7929"/>
                    <a:pt x="6639" y="44941"/>
                    <a:pt x="22425" y="55506"/>
                  </a:cubicBezTo>
                  <a:cubicBezTo>
                    <a:pt x="31713" y="61724"/>
                    <a:pt x="47212" y="52097"/>
                    <a:pt x="41597" y="38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7516434" y="372116"/>
              <a:ext cx="34075" cy="98429"/>
            </a:xfrm>
            <a:custGeom>
              <a:avLst/>
              <a:gdLst/>
              <a:ahLst/>
              <a:cxnLst/>
              <a:rect l="l" t="t" r="r" b="b"/>
              <a:pathLst>
                <a:path w="34075" h="98429" extrusionOk="0">
                  <a:moveTo>
                    <a:pt x="32934" y="58448"/>
                  </a:moveTo>
                  <a:cubicBezTo>
                    <a:pt x="26585" y="-16093"/>
                    <a:pt x="5854" y="-2124"/>
                    <a:pt x="1361" y="8585"/>
                  </a:cubicBezTo>
                  <a:cubicBezTo>
                    <a:pt x="-1791" y="16098"/>
                    <a:pt x="1351" y="25249"/>
                    <a:pt x="2592" y="48726"/>
                  </a:cubicBezTo>
                  <a:cubicBezTo>
                    <a:pt x="4429" y="83344"/>
                    <a:pt x="517" y="82987"/>
                    <a:pt x="3124" y="89165"/>
                  </a:cubicBezTo>
                  <a:cubicBezTo>
                    <a:pt x="9279" y="103750"/>
                    <a:pt x="29484" y="99998"/>
                    <a:pt x="32964" y="85686"/>
                  </a:cubicBezTo>
                  <a:cubicBezTo>
                    <a:pt x="35064" y="77086"/>
                    <a:pt x="33679" y="67162"/>
                    <a:pt x="32934" y="5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7449428" y="400511"/>
              <a:ext cx="38221" cy="65118"/>
            </a:xfrm>
            <a:custGeom>
              <a:avLst/>
              <a:gdLst/>
              <a:ahLst/>
              <a:cxnLst/>
              <a:rect l="l" t="t" r="r" b="b"/>
              <a:pathLst>
                <a:path w="38221" h="65118" extrusionOk="0">
                  <a:moveTo>
                    <a:pt x="37396" y="36300"/>
                  </a:moveTo>
                  <a:cubicBezTo>
                    <a:pt x="29567" y="-8040"/>
                    <a:pt x="-4627" y="-8273"/>
                    <a:pt x="526" y="16867"/>
                  </a:cubicBezTo>
                  <a:cubicBezTo>
                    <a:pt x="531" y="16902"/>
                    <a:pt x="5486" y="27576"/>
                    <a:pt x="9124" y="50726"/>
                  </a:cubicBezTo>
                  <a:cubicBezTo>
                    <a:pt x="12475" y="71990"/>
                    <a:pt x="43646" y="71682"/>
                    <a:pt x="37396" y="36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0" name="Google Shape;1100;p21"/>
            <p:cNvGrpSpPr/>
            <p:nvPr/>
          </p:nvGrpSpPr>
          <p:grpSpPr>
            <a:xfrm>
              <a:off x="7371168" y="422183"/>
              <a:ext cx="33273" cy="58687"/>
              <a:chOff x="7371168" y="422183"/>
              <a:chExt cx="33273" cy="58687"/>
            </a:xfrm>
          </p:grpSpPr>
          <p:sp>
            <p:nvSpPr>
              <p:cNvPr id="1101" name="Google Shape;1101;p21"/>
              <p:cNvSpPr/>
              <p:nvPr/>
            </p:nvSpPr>
            <p:spPr>
              <a:xfrm>
                <a:off x="7371168" y="422183"/>
                <a:ext cx="33273" cy="58687"/>
              </a:xfrm>
              <a:custGeom>
                <a:avLst/>
                <a:gdLst/>
                <a:ahLst/>
                <a:cxnLst/>
                <a:rect l="l" t="t" r="r" b="b"/>
                <a:pathLst>
                  <a:path w="33273" h="58687" extrusionOk="0">
                    <a:moveTo>
                      <a:pt x="31055" y="30513"/>
                    </a:moveTo>
                    <a:cubicBezTo>
                      <a:pt x="27321" y="20335"/>
                      <a:pt x="21707" y="-1321"/>
                      <a:pt x="11411" y="63"/>
                    </a:cubicBezTo>
                    <a:cubicBezTo>
                      <a:pt x="2704" y="1235"/>
                      <a:pt x="-359" y="17174"/>
                      <a:pt x="33" y="26022"/>
                    </a:cubicBezTo>
                    <a:cubicBezTo>
                      <a:pt x="2168" y="74167"/>
                      <a:pt x="43118" y="63364"/>
                      <a:pt x="31055" y="305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7392026" y="428320"/>
                <a:ext cx="421" cy="53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30" extrusionOk="0">
                    <a:moveTo>
                      <a:pt x="0" y="0"/>
                    </a:moveTo>
                    <a:cubicBezTo>
                      <a:pt x="204" y="288"/>
                      <a:pt x="372" y="506"/>
                      <a:pt x="422" y="531"/>
                    </a:cubicBezTo>
                    <a:cubicBezTo>
                      <a:pt x="223" y="278"/>
                      <a:pt x="139" y="17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3" name="Google Shape;1103;p21"/>
            <p:cNvSpPr/>
            <p:nvPr/>
          </p:nvSpPr>
          <p:spPr>
            <a:xfrm>
              <a:off x="7292020" y="470695"/>
              <a:ext cx="49513" cy="45868"/>
            </a:xfrm>
            <a:custGeom>
              <a:avLst/>
              <a:gdLst/>
              <a:ahLst/>
              <a:cxnLst/>
              <a:rect l="l" t="t" r="r" b="b"/>
              <a:pathLst>
                <a:path w="49513" h="45868" extrusionOk="0">
                  <a:moveTo>
                    <a:pt x="48458" y="25437"/>
                  </a:moveTo>
                  <a:cubicBezTo>
                    <a:pt x="38996" y="-1628"/>
                    <a:pt x="1863" y="-6184"/>
                    <a:pt x="26" y="7453"/>
                  </a:cubicBezTo>
                  <a:cubicBezTo>
                    <a:pt x="-703" y="12862"/>
                    <a:pt x="13996" y="23531"/>
                    <a:pt x="20206" y="33600"/>
                  </a:cubicBezTo>
                  <a:cubicBezTo>
                    <a:pt x="34920" y="57435"/>
                    <a:pt x="54261" y="42031"/>
                    <a:pt x="48458" y="254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8138616" y="2123653"/>
              <a:ext cx="41013" cy="47332"/>
            </a:xfrm>
            <a:custGeom>
              <a:avLst/>
              <a:gdLst/>
              <a:ahLst/>
              <a:cxnLst/>
              <a:rect l="l" t="t" r="r" b="b"/>
              <a:pathLst>
                <a:path w="41013" h="47332" extrusionOk="0">
                  <a:moveTo>
                    <a:pt x="40543" y="27564"/>
                  </a:moveTo>
                  <a:cubicBezTo>
                    <a:pt x="38661" y="17619"/>
                    <a:pt x="20075" y="-1565"/>
                    <a:pt x="9740" y="102"/>
                  </a:cubicBezTo>
                  <a:cubicBezTo>
                    <a:pt x="2864" y="-136"/>
                    <a:pt x="-1445" y="6717"/>
                    <a:pt x="447" y="12032"/>
                  </a:cubicBezTo>
                  <a:cubicBezTo>
                    <a:pt x="1012" y="17922"/>
                    <a:pt x="3827" y="17833"/>
                    <a:pt x="12132" y="35315"/>
                  </a:cubicBezTo>
                  <a:cubicBezTo>
                    <a:pt x="21614" y="55255"/>
                    <a:pt x="44579" y="48798"/>
                    <a:pt x="40543" y="27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8098962" y="2160390"/>
              <a:ext cx="35835" cy="45304"/>
            </a:xfrm>
            <a:custGeom>
              <a:avLst/>
              <a:gdLst/>
              <a:ahLst/>
              <a:cxnLst/>
              <a:rect l="l" t="t" r="r" b="b"/>
              <a:pathLst>
                <a:path w="35835" h="45304" extrusionOk="0">
                  <a:moveTo>
                    <a:pt x="35835" y="33232"/>
                  </a:moveTo>
                  <a:cubicBezTo>
                    <a:pt x="35860" y="26910"/>
                    <a:pt x="4561" y="-14080"/>
                    <a:pt x="207" y="5040"/>
                  </a:cubicBezTo>
                  <a:cubicBezTo>
                    <a:pt x="-533" y="8286"/>
                    <a:pt x="942" y="9700"/>
                    <a:pt x="1021" y="11367"/>
                  </a:cubicBezTo>
                  <a:cubicBezTo>
                    <a:pt x="4531" y="57563"/>
                    <a:pt x="35786" y="47767"/>
                    <a:pt x="35835" y="33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6" name="Google Shape;1106;p21"/>
            <p:cNvGrpSpPr/>
            <p:nvPr/>
          </p:nvGrpSpPr>
          <p:grpSpPr>
            <a:xfrm>
              <a:off x="8250841" y="628206"/>
              <a:ext cx="44100" cy="53717"/>
              <a:chOff x="8250841" y="628206"/>
              <a:chExt cx="44100" cy="53717"/>
            </a:xfrm>
          </p:grpSpPr>
          <p:sp>
            <p:nvSpPr>
              <p:cNvPr id="1107" name="Google Shape;1107;p21"/>
              <p:cNvSpPr/>
              <p:nvPr/>
            </p:nvSpPr>
            <p:spPr>
              <a:xfrm>
                <a:off x="8277149" y="640177"/>
                <a:ext cx="132" cy="13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9" extrusionOk="0">
                    <a:moveTo>
                      <a:pt x="133" y="0"/>
                    </a:moveTo>
                    <a:cubicBezTo>
                      <a:pt x="-61" y="203"/>
                      <a:pt x="-26" y="169"/>
                      <a:pt x="133" y="0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8250841" y="628206"/>
                <a:ext cx="44100" cy="53717"/>
              </a:xfrm>
              <a:custGeom>
                <a:avLst/>
                <a:gdLst/>
                <a:ahLst/>
                <a:cxnLst/>
                <a:rect l="l" t="t" r="r" b="b"/>
                <a:pathLst>
                  <a:path w="44100" h="53717" extrusionOk="0">
                    <a:moveTo>
                      <a:pt x="29216" y="8725"/>
                    </a:moveTo>
                    <a:cubicBezTo>
                      <a:pt x="28556" y="9355"/>
                      <a:pt x="24803" y="13653"/>
                      <a:pt x="27225" y="11166"/>
                    </a:cubicBezTo>
                    <a:cubicBezTo>
                      <a:pt x="2344" y="36718"/>
                      <a:pt x="2543" y="31418"/>
                      <a:pt x="453" y="38683"/>
                    </a:cubicBezTo>
                    <a:cubicBezTo>
                      <a:pt x="-2575" y="49223"/>
                      <a:pt x="9885" y="62964"/>
                      <a:pt x="28541" y="45035"/>
                    </a:cubicBezTo>
                    <a:cubicBezTo>
                      <a:pt x="51729" y="22764"/>
                      <a:pt x="46492" y="-17874"/>
                      <a:pt x="29216" y="87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9" name="Google Shape;1109;p21"/>
            <p:cNvSpPr/>
            <p:nvPr/>
          </p:nvSpPr>
          <p:spPr>
            <a:xfrm>
              <a:off x="8287393" y="672761"/>
              <a:ext cx="28446" cy="32017"/>
            </a:xfrm>
            <a:custGeom>
              <a:avLst/>
              <a:gdLst/>
              <a:ahLst/>
              <a:cxnLst/>
              <a:rect l="l" t="t" r="r" b="b"/>
              <a:pathLst>
                <a:path w="28446" h="32017" extrusionOk="0">
                  <a:moveTo>
                    <a:pt x="2012" y="16628"/>
                  </a:moveTo>
                  <a:cubicBezTo>
                    <a:pt x="-4586" y="28757"/>
                    <a:pt x="6281" y="37371"/>
                    <a:pt x="16696" y="28136"/>
                  </a:cubicBezTo>
                  <a:cubicBezTo>
                    <a:pt x="42878" y="4862"/>
                    <a:pt x="19610" y="-15528"/>
                    <a:pt x="2012" y="16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6822290" y="892130"/>
              <a:ext cx="59276" cy="55901"/>
            </a:xfrm>
            <a:custGeom>
              <a:avLst/>
              <a:gdLst/>
              <a:ahLst/>
              <a:cxnLst/>
              <a:rect l="l" t="t" r="r" b="b"/>
              <a:pathLst>
                <a:path w="59276" h="55901" extrusionOk="0">
                  <a:moveTo>
                    <a:pt x="59033" y="34543"/>
                  </a:moveTo>
                  <a:cubicBezTo>
                    <a:pt x="56600" y="25874"/>
                    <a:pt x="33685" y="9493"/>
                    <a:pt x="27535" y="5354"/>
                  </a:cubicBezTo>
                  <a:cubicBezTo>
                    <a:pt x="7191" y="-8332"/>
                    <a:pt x="-2345" y="7518"/>
                    <a:pt x="489" y="16266"/>
                  </a:cubicBezTo>
                  <a:cubicBezTo>
                    <a:pt x="1810" y="20350"/>
                    <a:pt x="20967" y="44488"/>
                    <a:pt x="34361" y="53499"/>
                  </a:cubicBezTo>
                  <a:cubicBezTo>
                    <a:pt x="43991" y="59975"/>
                    <a:pt x="61545" y="53256"/>
                    <a:pt x="59033" y="34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21"/>
            <p:cNvGrpSpPr/>
            <p:nvPr/>
          </p:nvGrpSpPr>
          <p:grpSpPr>
            <a:xfrm>
              <a:off x="6777337" y="953912"/>
              <a:ext cx="57321" cy="47290"/>
              <a:chOff x="6777337" y="953912"/>
              <a:chExt cx="57321" cy="47290"/>
            </a:xfrm>
          </p:grpSpPr>
          <p:sp>
            <p:nvSpPr>
              <p:cNvPr id="1112" name="Google Shape;1112;p21"/>
              <p:cNvSpPr/>
              <p:nvPr/>
            </p:nvSpPr>
            <p:spPr>
              <a:xfrm>
                <a:off x="6778079" y="963763"/>
                <a:ext cx="270" cy="64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644" extrusionOk="0">
                    <a:moveTo>
                      <a:pt x="271" y="644"/>
                    </a:moveTo>
                    <a:cubicBezTo>
                      <a:pt x="166" y="476"/>
                      <a:pt x="151" y="282"/>
                      <a:pt x="62" y="109"/>
                    </a:cubicBezTo>
                    <a:cubicBezTo>
                      <a:pt x="-97" y="-239"/>
                      <a:pt x="77" y="332"/>
                      <a:pt x="271" y="6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6777337" y="953912"/>
                <a:ext cx="57321" cy="47290"/>
              </a:xfrm>
              <a:custGeom>
                <a:avLst/>
                <a:gdLst/>
                <a:ahLst/>
                <a:cxnLst/>
                <a:rect l="l" t="t" r="r" b="b"/>
                <a:pathLst>
                  <a:path w="57321" h="47290" extrusionOk="0">
                    <a:moveTo>
                      <a:pt x="53068" y="22320"/>
                    </a:moveTo>
                    <a:cubicBezTo>
                      <a:pt x="50466" y="19070"/>
                      <a:pt x="46977" y="17492"/>
                      <a:pt x="43621" y="17516"/>
                    </a:cubicBezTo>
                    <a:cubicBezTo>
                      <a:pt x="33136" y="11760"/>
                      <a:pt x="27427" y="7200"/>
                      <a:pt x="20070" y="4078"/>
                    </a:cubicBezTo>
                    <a:cubicBezTo>
                      <a:pt x="-184" y="-6149"/>
                      <a:pt x="-1430" y="5552"/>
                      <a:pt x="804" y="9954"/>
                    </a:cubicBezTo>
                    <a:cubicBezTo>
                      <a:pt x="30257" y="73547"/>
                      <a:pt x="70577" y="40572"/>
                      <a:pt x="53068" y="2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21"/>
          <p:cNvGrpSpPr/>
          <p:nvPr/>
        </p:nvGrpSpPr>
        <p:grpSpPr>
          <a:xfrm rot="761125">
            <a:off x="7946731" y="3777861"/>
            <a:ext cx="1118055" cy="1246970"/>
            <a:chOff x="5935816" y="7578810"/>
            <a:chExt cx="2236088" cy="2494025"/>
          </a:xfrm>
        </p:grpSpPr>
        <p:sp>
          <p:nvSpPr>
            <p:cNvPr id="1115" name="Google Shape;1115;p21"/>
            <p:cNvSpPr/>
            <p:nvPr/>
          </p:nvSpPr>
          <p:spPr>
            <a:xfrm>
              <a:off x="5935816" y="7578810"/>
              <a:ext cx="2236088" cy="2482474"/>
            </a:xfrm>
            <a:custGeom>
              <a:avLst/>
              <a:gdLst/>
              <a:ahLst/>
              <a:cxnLst/>
              <a:rect l="l" t="t" r="r" b="b"/>
              <a:pathLst>
                <a:path w="2236088" h="2482474" extrusionOk="0">
                  <a:moveTo>
                    <a:pt x="658233" y="2445531"/>
                  </a:moveTo>
                  <a:cubicBezTo>
                    <a:pt x="777785" y="2472537"/>
                    <a:pt x="899938" y="2482718"/>
                    <a:pt x="1005570" y="2482470"/>
                  </a:cubicBezTo>
                  <a:cubicBezTo>
                    <a:pt x="1065571" y="2482332"/>
                    <a:pt x="1125548" y="2479471"/>
                    <a:pt x="1185351" y="2474683"/>
                  </a:cubicBezTo>
                  <a:cubicBezTo>
                    <a:pt x="1320503" y="2463867"/>
                    <a:pt x="1456269" y="2443499"/>
                    <a:pt x="1582521" y="2394054"/>
                  </a:cubicBezTo>
                  <a:cubicBezTo>
                    <a:pt x="1725239" y="2338159"/>
                    <a:pt x="1856699" y="2230653"/>
                    <a:pt x="1942004" y="2103676"/>
                  </a:cubicBezTo>
                  <a:cubicBezTo>
                    <a:pt x="2036773" y="1962612"/>
                    <a:pt x="2059107" y="1776380"/>
                    <a:pt x="2077071" y="1611745"/>
                  </a:cubicBezTo>
                  <a:cubicBezTo>
                    <a:pt x="2097210" y="1427184"/>
                    <a:pt x="2087314" y="1252893"/>
                    <a:pt x="2048354" y="1072426"/>
                  </a:cubicBezTo>
                  <a:cubicBezTo>
                    <a:pt x="2044295" y="1053634"/>
                    <a:pt x="2039994" y="1034897"/>
                    <a:pt x="2035460" y="1016209"/>
                  </a:cubicBezTo>
                  <a:cubicBezTo>
                    <a:pt x="2032352" y="1003410"/>
                    <a:pt x="2017858" y="972370"/>
                    <a:pt x="2021133" y="960141"/>
                  </a:cubicBezTo>
                  <a:cubicBezTo>
                    <a:pt x="2049429" y="854390"/>
                    <a:pt x="2078008" y="745784"/>
                    <a:pt x="2077388" y="637058"/>
                  </a:cubicBezTo>
                  <a:cubicBezTo>
                    <a:pt x="2097835" y="641956"/>
                    <a:pt x="2119674" y="643864"/>
                    <a:pt x="2142960" y="642134"/>
                  </a:cubicBezTo>
                  <a:cubicBezTo>
                    <a:pt x="2214235" y="632706"/>
                    <a:pt x="2240767" y="548646"/>
                    <a:pt x="2235425" y="485941"/>
                  </a:cubicBezTo>
                  <a:cubicBezTo>
                    <a:pt x="2225474" y="398476"/>
                    <a:pt x="2202104" y="311744"/>
                    <a:pt x="2167851" y="230708"/>
                  </a:cubicBezTo>
                  <a:cubicBezTo>
                    <a:pt x="2126274" y="128085"/>
                    <a:pt x="2023556" y="75963"/>
                    <a:pt x="1928138" y="32991"/>
                  </a:cubicBezTo>
                  <a:cubicBezTo>
                    <a:pt x="1832551" y="-14764"/>
                    <a:pt x="1718411" y="-6947"/>
                    <a:pt x="1621407" y="32614"/>
                  </a:cubicBezTo>
                  <a:cubicBezTo>
                    <a:pt x="1542163" y="63268"/>
                    <a:pt x="1485135" y="131238"/>
                    <a:pt x="1438583" y="199743"/>
                  </a:cubicBezTo>
                  <a:cubicBezTo>
                    <a:pt x="1391525" y="273333"/>
                    <a:pt x="1352342" y="353497"/>
                    <a:pt x="1324209" y="436739"/>
                  </a:cubicBezTo>
                  <a:cubicBezTo>
                    <a:pt x="1307807" y="405302"/>
                    <a:pt x="1289481" y="374702"/>
                    <a:pt x="1268202" y="346314"/>
                  </a:cubicBezTo>
                  <a:cubicBezTo>
                    <a:pt x="1202824" y="257694"/>
                    <a:pt x="1089606" y="168107"/>
                    <a:pt x="973478" y="200000"/>
                  </a:cubicBezTo>
                  <a:cubicBezTo>
                    <a:pt x="901440" y="231204"/>
                    <a:pt x="937442" y="316939"/>
                    <a:pt x="984420" y="354250"/>
                  </a:cubicBezTo>
                  <a:cubicBezTo>
                    <a:pt x="907049" y="337273"/>
                    <a:pt x="838544" y="358459"/>
                    <a:pt x="818668" y="416727"/>
                  </a:cubicBezTo>
                  <a:cubicBezTo>
                    <a:pt x="801026" y="390034"/>
                    <a:pt x="780352" y="365294"/>
                    <a:pt x="761516" y="339459"/>
                  </a:cubicBezTo>
                  <a:cubicBezTo>
                    <a:pt x="724112" y="292388"/>
                    <a:pt x="686504" y="244419"/>
                    <a:pt x="639853" y="206127"/>
                  </a:cubicBezTo>
                  <a:cubicBezTo>
                    <a:pt x="594401" y="169456"/>
                    <a:pt x="539870" y="143823"/>
                    <a:pt x="483100" y="130663"/>
                  </a:cubicBezTo>
                  <a:cubicBezTo>
                    <a:pt x="448976" y="123956"/>
                    <a:pt x="413926" y="125180"/>
                    <a:pt x="379337" y="123698"/>
                  </a:cubicBezTo>
                  <a:cubicBezTo>
                    <a:pt x="341675" y="122950"/>
                    <a:pt x="303948" y="128744"/>
                    <a:pt x="268814" y="142525"/>
                  </a:cubicBezTo>
                  <a:cubicBezTo>
                    <a:pt x="224541" y="158645"/>
                    <a:pt x="181280" y="178799"/>
                    <a:pt x="143761" y="207644"/>
                  </a:cubicBezTo>
                  <a:cubicBezTo>
                    <a:pt x="70643" y="267757"/>
                    <a:pt x="17237" y="356268"/>
                    <a:pt x="4586" y="450549"/>
                  </a:cubicBezTo>
                  <a:cubicBezTo>
                    <a:pt x="-3090" y="510671"/>
                    <a:pt x="-672" y="571736"/>
                    <a:pt x="8436" y="631571"/>
                  </a:cubicBezTo>
                  <a:cubicBezTo>
                    <a:pt x="16424" y="692482"/>
                    <a:pt x="41742" y="776784"/>
                    <a:pt x="117537" y="772120"/>
                  </a:cubicBezTo>
                  <a:cubicBezTo>
                    <a:pt x="138925" y="770841"/>
                    <a:pt x="158207" y="764838"/>
                    <a:pt x="175814" y="755355"/>
                  </a:cubicBezTo>
                  <a:cubicBezTo>
                    <a:pt x="182424" y="778544"/>
                    <a:pt x="189184" y="801693"/>
                    <a:pt x="195507" y="824931"/>
                  </a:cubicBezTo>
                  <a:cubicBezTo>
                    <a:pt x="215800" y="909556"/>
                    <a:pt x="243873" y="989541"/>
                    <a:pt x="274661" y="1070165"/>
                  </a:cubicBezTo>
                  <a:cubicBezTo>
                    <a:pt x="241796" y="1167995"/>
                    <a:pt x="261286" y="1274143"/>
                    <a:pt x="242118" y="1374680"/>
                  </a:cubicBezTo>
                  <a:cubicBezTo>
                    <a:pt x="205507" y="1596136"/>
                    <a:pt x="60048" y="1811559"/>
                    <a:pt x="128236" y="2041169"/>
                  </a:cubicBezTo>
                  <a:cubicBezTo>
                    <a:pt x="197335" y="2273858"/>
                    <a:pt x="422737" y="2392338"/>
                    <a:pt x="658233" y="2445531"/>
                  </a:cubicBezTo>
                  <a:close/>
                  <a:moveTo>
                    <a:pt x="738299" y="1603180"/>
                  </a:moveTo>
                  <a:cubicBezTo>
                    <a:pt x="807488" y="1609093"/>
                    <a:pt x="871816" y="1638081"/>
                    <a:pt x="938784" y="1654593"/>
                  </a:cubicBezTo>
                  <a:cubicBezTo>
                    <a:pt x="1019579" y="1666837"/>
                    <a:pt x="1102772" y="1674728"/>
                    <a:pt x="1183741" y="1659674"/>
                  </a:cubicBezTo>
                  <a:cubicBezTo>
                    <a:pt x="1263846" y="1647192"/>
                    <a:pt x="1340399" y="1612806"/>
                    <a:pt x="1421903" y="1610357"/>
                  </a:cubicBezTo>
                  <a:cubicBezTo>
                    <a:pt x="1535889" y="1613837"/>
                    <a:pt x="1603002" y="1683492"/>
                    <a:pt x="1562857" y="1797596"/>
                  </a:cubicBezTo>
                  <a:cubicBezTo>
                    <a:pt x="1530280" y="1882503"/>
                    <a:pt x="1466695" y="1953967"/>
                    <a:pt x="1395351" y="2008885"/>
                  </a:cubicBezTo>
                  <a:cubicBezTo>
                    <a:pt x="1315299" y="2067248"/>
                    <a:pt x="1218251" y="2100122"/>
                    <a:pt x="1119522" y="2104777"/>
                  </a:cubicBezTo>
                  <a:cubicBezTo>
                    <a:pt x="936906" y="2112812"/>
                    <a:pt x="740247" y="2021773"/>
                    <a:pt x="652787" y="1856667"/>
                  </a:cubicBezTo>
                  <a:cubicBezTo>
                    <a:pt x="598137" y="1758292"/>
                    <a:pt x="576036" y="1585548"/>
                    <a:pt x="738299" y="1603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6548214" y="9180737"/>
              <a:ext cx="962162" cy="392027"/>
            </a:xfrm>
            <a:custGeom>
              <a:avLst/>
              <a:gdLst/>
              <a:ahLst/>
              <a:cxnLst/>
              <a:rect l="l" t="t" r="r" b="b"/>
              <a:pathLst>
                <a:path w="962162" h="392027" extrusionOk="0">
                  <a:moveTo>
                    <a:pt x="125901" y="1252"/>
                  </a:moveTo>
                  <a:cubicBezTo>
                    <a:pt x="-36363" y="-16379"/>
                    <a:pt x="-14261" y="156365"/>
                    <a:pt x="40388" y="254740"/>
                  </a:cubicBezTo>
                  <a:cubicBezTo>
                    <a:pt x="68996" y="308711"/>
                    <a:pt x="109250" y="354771"/>
                    <a:pt x="156878" y="392027"/>
                  </a:cubicBezTo>
                  <a:cubicBezTo>
                    <a:pt x="159246" y="390595"/>
                    <a:pt x="161362" y="389207"/>
                    <a:pt x="163270" y="387859"/>
                  </a:cubicBezTo>
                  <a:cubicBezTo>
                    <a:pt x="200000" y="366807"/>
                    <a:pt x="238123" y="348054"/>
                    <a:pt x="276791" y="330794"/>
                  </a:cubicBezTo>
                  <a:cubicBezTo>
                    <a:pt x="464040" y="242586"/>
                    <a:pt x="683178" y="220190"/>
                    <a:pt x="866760" y="329506"/>
                  </a:cubicBezTo>
                  <a:cubicBezTo>
                    <a:pt x="902108" y="289865"/>
                    <a:pt x="931529" y="245030"/>
                    <a:pt x="950464" y="195668"/>
                  </a:cubicBezTo>
                  <a:cubicBezTo>
                    <a:pt x="990608" y="81565"/>
                    <a:pt x="923491" y="11910"/>
                    <a:pt x="809509" y="8430"/>
                  </a:cubicBezTo>
                  <a:cubicBezTo>
                    <a:pt x="728006" y="10879"/>
                    <a:pt x="651458" y="45265"/>
                    <a:pt x="571352" y="57747"/>
                  </a:cubicBezTo>
                  <a:cubicBezTo>
                    <a:pt x="490379" y="72806"/>
                    <a:pt x="407191" y="64909"/>
                    <a:pt x="326396" y="52666"/>
                  </a:cubicBezTo>
                  <a:cubicBezTo>
                    <a:pt x="259422" y="36154"/>
                    <a:pt x="195090" y="7166"/>
                    <a:pt x="125901" y="12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6705087" y="9436548"/>
              <a:ext cx="709877" cy="247524"/>
            </a:xfrm>
            <a:custGeom>
              <a:avLst/>
              <a:gdLst/>
              <a:ahLst/>
              <a:cxnLst/>
              <a:rect l="l" t="t" r="r" b="b"/>
              <a:pathLst>
                <a:path w="709877" h="247524" extrusionOk="0">
                  <a:moveTo>
                    <a:pt x="6393" y="132048"/>
                  </a:moveTo>
                  <a:cubicBezTo>
                    <a:pt x="4490" y="133396"/>
                    <a:pt x="2369" y="134784"/>
                    <a:pt x="0" y="136216"/>
                  </a:cubicBezTo>
                  <a:cubicBezTo>
                    <a:pt x="8454" y="142849"/>
                    <a:pt x="17111" y="149154"/>
                    <a:pt x="25982" y="155196"/>
                  </a:cubicBezTo>
                  <a:cubicBezTo>
                    <a:pt x="28326" y="156822"/>
                    <a:pt x="30709" y="158409"/>
                    <a:pt x="33088" y="159960"/>
                  </a:cubicBezTo>
                  <a:cubicBezTo>
                    <a:pt x="37444" y="162825"/>
                    <a:pt x="41839" y="165616"/>
                    <a:pt x="46260" y="168298"/>
                  </a:cubicBezTo>
                  <a:cubicBezTo>
                    <a:pt x="136817" y="223815"/>
                    <a:pt x="245833" y="251634"/>
                    <a:pt x="350246" y="247034"/>
                  </a:cubicBezTo>
                  <a:cubicBezTo>
                    <a:pt x="448980" y="242379"/>
                    <a:pt x="546023" y="209505"/>
                    <a:pt x="626080" y="151142"/>
                  </a:cubicBezTo>
                  <a:cubicBezTo>
                    <a:pt x="645649" y="136068"/>
                    <a:pt x="664609" y="119789"/>
                    <a:pt x="682528" y="102321"/>
                  </a:cubicBezTo>
                  <a:cubicBezTo>
                    <a:pt x="691978" y="93106"/>
                    <a:pt x="701131" y="83569"/>
                    <a:pt x="709877" y="73690"/>
                  </a:cubicBezTo>
                  <a:cubicBezTo>
                    <a:pt x="526295" y="-35621"/>
                    <a:pt x="307158" y="-13230"/>
                    <a:pt x="119909" y="74978"/>
                  </a:cubicBezTo>
                  <a:cubicBezTo>
                    <a:pt x="81246" y="92243"/>
                    <a:pt x="43123" y="110995"/>
                    <a:pt x="6393" y="132048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8" name="Google Shape;111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94514">
              <a:off x="6713031" y="9177895"/>
              <a:ext cx="631453" cy="199463"/>
            </a:xfrm>
            <a:custGeom>
              <a:avLst/>
              <a:gdLst/>
              <a:ahLst/>
              <a:cxnLst/>
              <a:rect l="l" t="t" r="r" b="b"/>
              <a:pathLst>
                <a:path w="631214" h="199388" extrusionOk="0">
                  <a:moveTo>
                    <a:pt x="50" y="289"/>
                  </a:moveTo>
                  <a:lnTo>
                    <a:pt x="631265" y="289"/>
                  </a:lnTo>
                  <a:lnTo>
                    <a:pt x="631265" y="199677"/>
                  </a:lnTo>
                  <a:lnTo>
                    <a:pt x="50" y="199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119" name="Google Shape;1119;p21"/>
            <p:cNvGrpSpPr/>
            <p:nvPr/>
          </p:nvGrpSpPr>
          <p:grpSpPr>
            <a:xfrm>
              <a:off x="6773326" y="8043650"/>
              <a:ext cx="437630" cy="1820202"/>
              <a:chOff x="6773326" y="8043650"/>
              <a:chExt cx="437630" cy="1820202"/>
            </a:xfrm>
          </p:grpSpPr>
          <p:sp>
            <p:nvSpPr>
              <p:cNvPr id="1120" name="Google Shape;1120;p21"/>
              <p:cNvSpPr/>
              <p:nvPr/>
            </p:nvSpPr>
            <p:spPr>
              <a:xfrm>
                <a:off x="6814914" y="9757612"/>
                <a:ext cx="396042" cy="106240"/>
              </a:xfrm>
              <a:custGeom>
                <a:avLst/>
                <a:gdLst/>
                <a:ahLst/>
                <a:cxnLst/>
                <a:rect l="l" t="t" r="r" b="b"/>
                <a:pathLst>
                  <a:path w="396042" h="106240" extrusionOk="0">
                    <a:moveTo>
                      <a:pt x="356110" y="70072"/>
                    </a:moveTo>
                    <a:cubicBezTo>
                      <a:pt x="259651" y="133997"/>
                      <a:pt x="103844" y="105871"/>
                      <a:pt x="17088" y="42551"/>
                    </a:cubicBezTo>
                    <a:cubicBezTo>
                      <a:pt x="-3264" y="27695"/>
                      <a:pt x="-10737" y="-7261"/>
                      <a:pt x="24918" y="1344"/>
                    </a:cubicBezTo>
                    <a:cubicBezTo>
                      <a:pt x="131169" y="26996"/>
                      <a:pt x="243506" y="28131"/>
                      <a:pt x="351060" y="10153"/>
                    </a:cubicBezTo>
                    <a:cubicBezTo>
                      <a:pt x="364361" y="7932"/>
                      <a:pt x="398628" y="3877"/>
                      <a:pt x="395888" y="27418"/>
                    </a:cubicBezTo>
                    <a:cubicBezTo>
                      <a:pt x="395020" y="34868"/>
                      <a:pt x="389981" y="41109"/>
                      <a:pt x="384733" y="46467"/>
                    </a:cubicBezTo>
                    <a:cubicBezTo>
                      <a:pt x="375966" y="55424"/>
                      <a:pt x="366373" y="63271"/>
                      <a:pt x="356110" y="7007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773326" y="8043650"/>
                <a:ext cx="255042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255042" h="128340" extrusionOk="0">
                    <a:moveTo>
                      <a:pt x="243805" y="128220"/>
                    </a:moveTo>
                    <a:cubicBezTo>
                      <a:pt x="224042" y="124859"/>
                      <a:pt x="204304" y="121473"/>
                      <a:pt x="184819" y="116843"/>
                    </a:cubicBezTo>
                    <a:cubicBezTo>
                      <a:pt x="146370" y="106429"/>
                      <a:pt x="107246" y="94646"/>
                      <a:pt x="73414" y="72984"/>
                    </a:cubicBezTo>
                    <a:cubicBezTo>
                      <a:pt x="47299" y="54644"/>
                      <a:pt x="20108" y="34672"/>
                      <a:pt x="335" y="9709"/>
                    </a:cubicBezTo>
                    <a:cubicBezTo>
                      <a:pt x="-1820" y="2918"/>
                      <a:pt x="6902" y="-2941"/>
                      <a:pt x="12541" y="1610"/>
                    </a:cubicBezTo>
                    <a:cubicBezTo>
                      <a:pt x="57973" y="48467"/>
                      <a:pt x="113777" y="80925"/>
                      <a:pt x="178110" y="95345"/>
                    </a:cubicBezTo>
                    <a:cubicBezTo>
                      <a:pt x="200345" y="101279"/>
                      <a:pt x="223279" y="104535"/>
                      <a:pt x="245975" y="108055"/>
                    </a:cubicBezTo>
                    <a:cubicBezTo>
                      <a:pt x="251461" y="108873"/>
                      <a:pt x="255584" y="113577"/>
                      <a:pt x="254985" y="119238"/>
                    </a:cubicBezTo>
                    <a:cubicBezTo>
                      <a:pt x="254434" y="124492"/>
                      <a:pt x="249182" y="129156"/>
                      <a:pt x="243805" y="12822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7002010" y="9094245"/>
                <a:ext cx="33928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28600" extrusionOk="0">
                    <a:moveTo>
                      <a:pt x="21260" y="121357"/>
                    </a:moveTo>
                    <a:cubicBezTo>
                      <a:pt x="16597" y="134840"/>
                      <a:pt x="-3760" y="127772"/>
                      <a:pt x="611" y="114274"/>
                    </a:cubicBezTo>
                    <a:cubicBezTo>
                      <a:pt x="6364" y="92662"/>
                      <a:pt x="12236" y="69086"/>
                      <a:pt x="12162" y="46205"/>
                    </a:cubicBezTo>
                    <a:cubicBezTo>
                      <a:pt x="12142" y="35107"/>
                      <a:pt x="11295" y="23810"/>
                      <a:pt x="10135" y="12587"/>
                    </a:cubicBezTo>
                    <a:cubicBezTo>
                      <a:pt x="9427" y="9420"/>
                      <a:pt x="10428" y="6411"/>
                      <a:pt x="12360" y="4126"/>
                    </a:cubicBezTo>
                    <a:cubicBezTo>
                      <a:pt x="17083" y="-2308"/>
                      <a:pt x="27534" y="-896"/>
                      <a:pt x="30780" y="6133"/>
                    </a:cubicBezTo>
                    <a:cubicBezTo>
                      <a:pt x="30755" y="6143"/>
                      <a:pt x="30731" y="6148"/>
                      <a:pt x="30706" y="6158"/>
                    </a:cubicBezTo>
                    <a:cubicBezTo>
                      <a:pt x="38060" y="44510"/>
                      <a:pt x="31945" y="84126"/>
                      <a:pt x="21260" y="12135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3" name="Google Shape;1123;p21"/>
            <p:cNvSpPr/>
            <p:nvPr/>
          </p:nvSpPr>
          <p:spPr>
            <a:xfrm>
              <a:off x="6100380" y="9711863"/>
              <a:ext cx="1532022" cy="360972"/>
            </a:xfrm>
            <a:custGeom>
              <a:avLst/>
              <a:gdLst/>
              <a:ahLst/>
              <a:cxnLst/>
              <a:rect l="l" t="t" r="r" b="b"/>
              <a:pathLst>
                <a:path w="1532022" h="360972" extrusionOk="0">
                  <a:moveTo>
                    <a:pt x="5655" y="1152"/>
                  </a:moveTo>
                  <a:cubicBezTo>
                    <a:pt x="-8939" y="10263"/>
                    <a:pt x="8712" y="25773"/>
                    <a:pt x="13980" y="35548"/>
                  </a:cubicBezTo>
                  <a:cubicBezTo>
                    <a:pt x="112971" y="164295"/>
                    <a:pt x="257429" y="253842"/>
                    <a:pt x="409901" y="305835"/>
                  </a:cubicBezTo>
                  <a:cubicBezTo>
                    <a:pt x="547872" y="350899"/>
                    <a:pt x="694783" y="364605"/>
                    <a:pt x="839251" y="360188"/>
                  </a:cubicBezTo>
                  <a:cubicBezTo>
                    <a:pt x="928877" y="359058"/>
                    <a:pt x="1017908" y="345540"/>
                    <a:pt x="1106373" y="333728"/>
                  </a:cubicBezTo>
                  <a:cubicBezTo>
                    <a:pt x="1247502" y="317861"/>
                    <a:pt x="1386291" y="285081"/>
                    <a:pt x="1521437" y="241727"/>
                  </a:cubicBezTo>
                  <a:cubicBezTo>
                    <a:pt x="1528192" y="240280"/>
                    <a:pt x="1533945" y="233935"/>
                    <a:pt x="1531413" y="226777"/>
                  </a:cubicBezTo>
                  <a:cubicBezTo>
                    <a:pt x="1524649" y="211143"/>
                    <a:pt x="1506749" y="225379"/>
                    <a:pt x="1495292" y="227099"/>
                  </a:cubicBezTo>
                  <a:cubicBezTo>
                    <a:pt x="1366870" y="266779"/>
                    <a:pt x="1236322" y="297280"/>
                    <a:pt x="1102969" y="312066"/>
                  </a:cubicBezTo>
                  <a:cubicBezTo>
                    <a:pt x="857503" y="349466"/>
                    <a:pt x="596724" y="359643"/>
                    <a:pt x="362680" y="264970"/>
                  </a:cubicBezTo>
                  <a:cubicBezTo>
                    <a:pt x="362714" y="264970"/>
                    <a:pt x="362754" y="265005"/>
                    <a:pt x="362789" y="265040"/>
                  </a:cubicBezTo>
                  <a:cubicBezTo>
                    <a:pt x="272737" y="230292"/>
                    <a:pt x="190287" y="179151"/>
                    <a:pt x="117491" y="115985"/>
                  </a:cubicBezTo>
                  <a:cubicBezTo>
                    <a:pt x="82108" y="85936"/>
                    <a:pt x="47613" y="54211"/>
                    <a:pt x="23603" y="14422"/>
                  </a:cubicBezTo>
                  <a:cubicBezTo>
                    <a:pt x="20551" y="6818"/>
                    <a:pt x="15486" y="-3473"/>
                    <a:pt x="5655" y="1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6869273" y="8964094"/>
              <a:ext cx="295891" cy="118349"/>
            </a:xfrm>
            <a:custGeom>
              <a:avLst/>
              <a:gdLst/>
              <a:ahLst/>
              <a:cxnLst/>
              <a:rect l="l" t="t" r="r" b="b"/>
              <a:pathLst>
                <a:path w="295891" h="118349" extrusionOk="0">
                  <a:moveTo>
                    <a:pt x="175961" y="116040"/>
                  </a:moveTo>
                  <a:cubicBezTo>
                    <a:pt x="214609" y="110007"/>
                    <a:pt x="264659" y="112565"/>
                    <a:pt x="290631" y="78466"/>
                  </a:cubicBezTo>
                  <a:cubicBezTo>
                    <a:pt x="303724" y="58128"/>
                    <a:pt x="290309" y="38781"/>
                    <a:pt x="273024" y="27063"/>
                  </a:cubicBezTo>
                  <a:cubicBezTo>
                    <a:pt x="219366" y="-3492"/>
                    <a:pt x="152144" y="-1687"/>
                    <a:pt x="92074" y="1971"/>
                  </a:cubicBezTo>
                  <a:cubicBezTo>
                    <a:pt x="63594" y="4886"/>
                    <a:pt x="31428" y="10080"/>
                    <a:pt x="11244" y="32342"/>
                  </a:cubicBezTo>
                  <a:cubicBezTo>
                    <a:pt x="-20615" y="73683"/>
                    <a:pt x="21175" y="108158"/>
                    <a:pt x="62519" y="112833"/>
                  </a:cubicBezTo>
                  <a:cubicBezTo>
                    <a:pt x="99993" y="120635"/>
                    <a:pt x="138125" y="118637"/>
                    <a:pt x="175961" y="11604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6177557" y="7910996"/>
              <a:ext cx="461635" cy="590437"/>
            </a:xfrm>
            <a:custGeom>
              <a:avLst/>
              <a:gdLst/>
              <a:ahLst/>
              <a:cxnLst/>
              <a:rect l="l" t="t" r="r" b="b"/>
              <a:pathLst>
                <a:path w="461635" h="590437" extrusionOk="0">
                  <a:moveTo>
                    <a:pt x="114695" y="585345"/>
                  </a:moveTo>
                  <a:cubicBezTo>
                    <a:pt x="120682" y="580933"/>
                    <a:pt x="123135" y="574682"/>
                    <a:pt x="125791" y="568134"/>
                  </a:cubicBezTo>
                  <a:cubicBezTo>
                    <a:pt x="131187" y="554433"/>
                    <a:pt x="139126" y="539741"/>
                    <a:pt x="147184" y="527150"/>
                  </a:cubicBezTo>
                  <a:cubicBezTo>
                    <a:pt x="148200" y="522520"/>
                    <a:pt x="149374" y="517930"/>
                    <a:pt x="150727" y="513390"/>
                  </a:cubicBezTo>
                  <a:cubicBezTo>
                    <a:pt x="159830" y="482677"/>
                    <a:pt x="173552" y="453852"/>
                    <a:pt x="191580" y="427352"/>
                  </a:cubicBezTo>
                  <a:cubicBezTo>
                    <a:pt x="201248" y="413131"/>
                    <a:pt x="211933" y="399167"/>
                    <a:pt x="224069" y="386998"/>
                  </a:cubicBezTo>
                  <a:cubicBezTo>
                    <a:pt x="235645" y="375384"/>
                    <a:pt x="248301" y="365143"/>
                    <a:pt x="261849" y="355918"/>
                  </a:cubicBezTo>
                  <a:cubicBezTo>
                    <a:pt x="262855" y="355234"/>
                    <a:pt x="263871" y="354560"/>
                    <a:pt x="264897" y="353895"/>
                  </a:cubicBezTo>
                  <a:cubicBezTo>
                    <a:pt x="258896" y="351209"/>
                    <a:pt x="253257" y="348195"/>
                    <a:pt x="247905" y="344299"/>
                  </a:cubicBezTo>
                  <a:cubicBezTo>
                    <a:pt x="241448" y="339659"/>
                    <a:pt x="237022" y="333056"/>
                    <a:pt x="233553" y="326037"/>
                  </a:cubicBezTo>
                  <a:cubicBezTo>
                    <a:pt x="226735" y="312237"/>
                    <a:pt x="229733" y="294645"/>
                    <a:pt x="237394" y="281881"/>
                  </a:cubicBezTo>
                  <a:cubicBezTo>
                    <a:pt x="244470" y="270069"/>
                    <a:pt x="254788" y="259639"/>
                    <a:pt x="267494" y="253894"/>
                  </a:cubicBezTo>
                  <a:cubicBezTo>
                    <a:pt x="282048" y="247301"/>
                    <a:pt x="297266" y="242563"/>
                    <a:pt x="312767" y="238790"/>
                  </a:cubicBezTo>
                  <a:cubicBezTo>
                    <a:pt x="325553" y="235668"/>
                    <a:pt x="338462" y="233363"/>
                    <a:pt x="351376" y="230993"/>
                  </a:cubicBezTo>
                  <a:cubicBezTo>
                    <a:pt x="357243" y="229893"/>
                    <a:pt x="363269" y="229476"/>
                    <a:pt x="369181" y="228738"/>
                  </a:cubicBezTo>
                  <a:cubicBezTo>
                    <a:pt x="380004" y="227429"/>
                    <a:pt x="390792" y="226339"/>
                    <a:pt x="401674" y="226036"/>
                  </a:cubicBezTo>
                  <a:cubicBezTo>
                    <a:pt x="421576" y="225516"/>
                    <a:pt x="442319" y="226844"/>
                    <a:pt x="461636" y="232351"/>
                  </a:cubicBezTo>
                  <a:cubicBezTo>
                    <a:pt x="461061" y="224529"/>
                    <a:pt x="457389" y="216682"/>
                    <a:pt x="451319" y="210417"/>
                  </a:cubicBezTo>
                  <a:cubicBezTo>
                    <a:pt x="435927" y="189558"/>
                    <a:pt x="418741" y="170186"/>
                    <a:pt x="403037" y="149585"/>
                  </a:cubicBezTo>
                  <a:cubicBezTo>
                    <a:pt x="359364" y="83881"/>
                    <a:pt x="299571" y="29340"/>
                    <a:pt x="222017" y="8308"/>
                  </a:cubicBezTo>
                  <a:cubicBezTo>
                    <a:pt x="209673" y="4015"/>
                    <a:pt x="197591" y="1294"/>
                    <a:pt x="185871" y="0"/>
                  </a:cubicBezTo>
                  <a:cubicBezTo>
                    <a:pt x="182561" y="8972"/>
                    <a:pt x="179216" y="17949"/>
                    <a:pt x="175946" y="26961"/>
                  </a:cubicBezTo>
                  <a:cubicBezTo>
                    <a:pt x="165990" y="54100"/>
                    <a:pt x="155737" y="81105"/>
                    <a:pt x="143745" y="107471"/>
                  </a:cubicBezTo>
                  <a:cubicBezTo>
                    <a:pt x="121826" y="155727"/>
                    <a:pt x="95750" y="201727"/>
                    <a:pt x="66751" y="246013"/>
                  </a:cubicBezTo>
                  <a:cubicBezTo>
                    <a:pt x="66855" y="245864"/>
                    <a:pt x="66959" y="245720"/>
                    <a:pt x="67063" y="245606"/>
                  </a:cubicBezTo>
                  <a:cubicBezTo>
                    <a:pt x="66577" y="246305"/>
                    <a:pt x="66131" y="246999"/>
                    <a:pt x="65685" y="247693"/>
                  </a:cubicBezTo>
                  <a:cubicBezTo>
                    <a:pt x="65477" y="247951"/>
                    <a:pt x="65304" y="248243"/>
                    <a:pt x="65135" y="248536"/>
                  </a:cubicBezTo>
                  <a:cubicBezTo>
                    <a:pt x="65135" y="248501"/>
                    <a:pt x="65170" y="248461"/>
                    <a:pt x="65170" y="248427"/>
                  </a:cubicBezTo>
                  <a:cubicBezTo>
                    <a:pt x="49337" y="272384"/>
                    <a:pt x="32622" y="295651"/>
                    <a:pt x="15213" y="318572"/>
                  </a:cubicBezTo>
                  <a:cubicBezTo>
                    <a:pt x="12785" y="321769"/>
                    <a:pt x="10030" y="324759"/>
                    <a:pt x="7453" y="327812"/>
                  </a:cubicBezTo>
                  <a:cubicBezTo>
                    <a:pt x="5119" y="330538"/>
                    <a:pt x="2939" y="333547"/>
                    <a:pt x="421" y="336100"/>
                  </a:cubicBezTo>
                  <a:cubicBezTo>
                    <a:pt x="282" y="336249"/>
                    <a:pt x="144" y="336397"/>
                    <a:pt x="0" y="336506"/>
                  </a:cubicBezTo>
                  <a:cubicBezTo>
                    <a:pt x="3855" y="365167"/>
                    <a:pt x="9212" y="393605"/>
                    <a:pt x="15129" y="421488"/>
                  </a:cubicBezTo>
                  <a:cubicBezTo>
                    <a:pt x="24579" y="463875"/>
                    <a:pt x="39377" y="504849"/>
                    <a:pt x="58440" y="543875"/>
                  </a:cubicBezTo>
                  <a:cubicBezTo>
                    <a:pt x="64323" y="556371"/>
                    <a:pt x="70101" y="568937"/>
                    <a:pt x="77083" y="580824"/>
                  </a:cubicBezTo>
                  <a:cubicBezTo>
                    <a:pt x="81905" y="587486"/>
                    <a:pt x="90478" y="590663"/>
                    <a:pt x="98957" y="590425"/>
                  </a:cubicBezTo>
                  <a:cubicBezTo>
                    <a:pt x="104660" y="590262"/>
                    <a:pt x="110295" y="588562"/>
                    <a:pt x="114695" y="58534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6527853" y="8140489"/>
              <a:ext cx="11021" cy="1718"/>
            </a:xfrm>
            <a:custGeom>
              <a:avLst/>
              <a:gdLst/>
              <a:ahLst/>
              <a:cxnLst/>
              <a:rect l="l" t="t" r="r" b="b"/>
              <a:pathLst>
                <a:path w="11021" h="1718" extrusionOk="0">
                  <a:moveTo>
                    <a:pt x="1100" y="1515"/>
                  </a:moveTo>
                  <a:cubicBezTo>
                    <a:pt x="4371" y="900"/>
                    <a:pt x="7696" y="499"/>
                    <a:pt x="11021" y="137"/>
                  </a:cubicBezTo>
                  <a:cubicBezTo>
                    <a:pt x="7532" y="-260"/>
                    <a:pt x="3806" y="187"/>
                    <a:pt x="0" y="1718"/>
                  </a:cubicBezTo>
                  <a:cubicBezTo>
                    <a:pt x="362" y="1654"/>
                    <a:pt x="733" y="1584"/>
                    <a:pt x="1100" y="151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7397853" y="7733067"/>
              <a:ext cx="531672" cy="713307"/>
            </a:xfrm>
            <a:custGeom>
              <a:avLst/>
              <a:gdLst/>
              <a:ahLst/>
              <a:cxnLst/>
              <a:rect l="l" t="t" r="r" b="b"/>
              <a:pathLst>
                <a:path w="531672" h="713307" extrusionOk="0">
                  <a:moveTo>
                    <a:pt x="489481" y="712901"/>
                  </a:moveTo>
                  <a:cubicBezTo>
                    <a:pt x="496969" y="711940"/>
                    <a:pt x="503000" y="707707"/>
                    <a:pt x="507004" y="701877"/>
                  </a:cubicBezTo>
                  <a:cubicBezTo>
                    <a:pt x="508669" y="694531"/>
                    <a:pt x="510299" y="687185"/>
                    <a:pt x="511890" y="679804"/>
                  </a:cubicBezTo>
                  <a:cubicBezTo>
                    <a:pt x="514625" y="667035"/>
                    <a:pt x="517148" y="654305"/>
                    <a:pt x="519487" y="641437"/>
                  </a:cubicBezTo>
                  <a:cubicBezTo>
                    <a:pt x="521355" y="630993"/>
                    <a:pt x="522569" y="620425"/>
                    <a:pt x="523966" y="609881"/>
                  </a:cubicBezTo>
                  <a:cubicBezTo>
                    <a:pt x="525171" y="597658"/>
                    <a:pt x="526340" y="585399"/>
                    <a:pt x="527509" y="573175"/>
                  </a:cubicBezTo>
                  <a:cubicBezTo>
                    <a:pt x="528511" y="562721"/>
                    <a:pt x="528758" y="552178"/>
                    <a:pt x="529328" y="541659"/>
                  </a:cubicBezTo>
                  <a:cubicBezTo>
                    <a:pt x="530428" y="521816"/>
                    <a:pt x="530845" y="501919"/>
                    <a:pt x="531048" y="482027"/>
                  </a:cubicBezTo>
                  <a:cubicBezTo>
                    <a:pt x="531271" y="461560"/>
                    <a:pt x="531310" y="441063"/>
                    <a:pt x="531672" y="420556"/>
                  </a:cubicBezTo>
                  <a:cubicBezTo>
                    <a:pt x="525453" y="414187"/>
                    <a:pt x="519482" y="407520"/>
                    <a:pt x="513931" y="400515"/>
                  </a:cubicBezTo>
                  <a:cubicBezTo>
                    <a:pt x="500482" y="383523"/>
                    <a:pt x="489679" y="364766"/>
                    <a:pt x="480501" y="345171"/>
                  </a:cubicBezTo>
                  <a:cubicBezTo>
                    <a:pt x="468618" y="319861"/>
                    <a:pt x="457265" y="294358"/>
                    <a:pt x="447835" y="268046"/>
                  </a:cubicBezTo>
                  <a:cubicBezTo>
                    <a:pt x="443355" y="255619"/>
                    <a:pt x="439445" y="242999"/>
                    <a:pt x="435357" y="230458"/>
                  </a:cubicBezTo>
                  <a:cubicBezTo>
                    <a:pt x="431591" y="219057"/>
                    <a:pt x="427497" y="207735"/>
                    <a:pt x="423409" y="196414"/>
                  </a:cubicBezTo>
                  <a:cubicBezTo>
                    <a:pt x="416318" y="177949"/>
                    <a:pt x="409152" y="159484"/>
                    <a:pt x="400995" y="141481"/>
                  </a:cubicBezTo>
                  <a:cubicBezTo>
                    <a:pt x="396446" y="131721"/>
                    <a:pt x="391436" y="122183"/>
                    <a:pt x="386139" y="112765"/>
                  </a:cubicBezTo>
                  <a:cubicBezTo>
                    <a:pt x="378834" y="100888"/>
                    <a:pt x="371455" y="88972"/>
                    <a:pt x="363373" y="77581"/>
                  </a:cubicBezTo>
                  <a:cubicBezTo>
                    <a:pt x="351291" y="60762"/>
                    <a:pt x="338898" y="44280"/>
                    <a:pt x="323868" y="29955"/>
                  </a:cubicBezTo>
                  <a:cubicBezTo>
                    <a:pt x="319408" y="26054"/>
                    <a:pt x="314883" y="22257"/>
                    <a:pt x="310215" y="18683"/>
                  </a:cubicBezTo>
                  <a:cubicBezTo>
                    <a:pt x="307613" y="16923"/>
                    <a:pt x="305012" y="15233"/>
                    <a:pt x="302311" y="13617"/>
                  </a:cubicBezTo>
                  <a:cubicBezTo>
                    <a:pt x="293659" y="8932"/>
                    <a:pt x="284942" y="4392"/>
                    <a:pt x="276121" y="0"/>
                  </a:cubicBezTo>
                  <a:cubicBezTo>
                    <a:pt x="263896" y="1239"/>
                    <a:pt x="251780" y="3733"/>
                    <a:pt x="239916" y="7698"/>
                  </a:cubicBezTo>
                  <a:cubicBezTo>
                    <a:pt x="211987" y="19515"/>
                    <a:pt x="186218" y="36488"/>
                    <a:pt x="162595" y="56960"/>
                  </a:cubicBezTo>
                  <a:cubicBezTo>
                    <a:pt x="156039" y="65521"/>
                    <a:pt x="149483" y="74081"/>
                    <a:pt x="142927" y="82607"/>
                  </a:cubicBezTo>
                  <a:cubicBezTo>
                    <a:pt x="136961" y="90395"/>
                    <a:pt x="131618" y="98598"/>
                    <a:pt x="126128" y="106738"/>
                  </a:cubicBezTo>
                  <a:cubicBezTo>
                    <a:pt x="118566" y="117916"/>
                    <a:pt x="111078" y="129093"/>
                    <a:pt x="103476" y="140237"/>
                  </a:cubicBezTo>
                  <a:cubicBezTo>
                    <a:pt x="101861" y="142978"/>
                    <a:pt x="100285" y="145684"/>
                    <a:pt x="98669" y="148425"/>
                  </a:cubicBezTo>
                  <a:cubicBezTo>
                    <a:pt x="98669" y="148391"/>
                    <a:pt x="98704" y="148351"/>
                    <a:pt x="98704" y="148316"/>
                  </a:cubicBezTo>
                  <a:cubicBezTo>
                    <a:pt x="89229" y="164402"/>
                    <a:pt x="79719" y="180452"/>
                    <a:pt x="70319" y="196612"/>
                  </a:cubicBezTo>
                  <a:cubicBezTo>
                    <a:pt x="61528" y="213936"/>
                    <a:pt x="52771" y="231300"/>
                    <a:pt x="44015" y="248660"/>
                  </a:cubicBezTo>
                  <a:cubicBezTo>
                    <a:pt x="36245" y="264016"/>
                    <a:pt x="29862" y="280087"/>
                    <a:pt x="22969" y="295850"/>
                  </a:cubicBezTo>
                  <a:cubicBezTo>
                    <a:pt x="14584" y="314924"/>
                    <a:pt x="7002" y="334410"/>
                    <a:pt x="0" y="354099"/>
                  </a:cubicBezTo>
                  <a:cubicBezTo>
                    <a:pt x="218" y="354272"/>
                    <a:pt x="406" y="354446"/>
                    <a:pt x="624" y="354584"/>
                  </a:cubicBezTo>
                  <a:cubicBezTo>
                    <a:pt x="6878" y="354555"/>
                    <a:pt x="13097" y="354451"/>
                    <a:pt x="19346" y="354386"/>
                  </a:cubicBezTo>
                  <a:cubicBezTo>
                    <a:pt x="54139" y="352879"/>
                    <a:pt x="89065" y="349603"/>
                    <a:pt x="123784" y="353167"/>
                  </a:cubicBezTo>
                  <a:cubicBezTo>
                    <a:pt x="133120" y="354094"/>
                    <a:pt x="142590" y="354659"/>
                    <a:pt x="151837" y="356235"/>
                  </a:cubicBezTo>
                  <a:cubicBezTo>
                    <a:pt x="161193" y="357846"/>
                    <a:pt x="170584" y="359452"/>
                    <a:pt x="179974" y="361063"/>
                  </a:cubicBezTo>
                  <a:cubicBezTo>
                    <a:pt x="189836" y="362768"/>
                    <a:pt x="199623" y="365693"/>
                    <a:pt x="209361" y="368013"/>
                  </a:cubicBezTo>
                  <a:cubicBezTo>
                    <a:pt x="219024" y="370333"/>
                    <a:pt x="228459" y="373560"/>
                    <a:pt x="237924" y="376459"/>
                  </a:cubicBezTo>
                  <a:cubicBezTo>
                    <a:pt x="236799" y="376132"/>
                    <a:pt x="235640" y="375765"/>
                    <a:pt x="234480" y="375438"/>
                  </a:cubicBezTo>
                  <a:cubicBezTo>
                    <a:pt x="245248" y="378660"/>
                    <a:pt x="255635" y="382546"/>
                    <a:pt x="266136" y="386457"/>
                  </a:cubicBezTo>
                  <a:cubicBezTo>
                    <a:pt x="275725" y="390036"/>
                    <a:pt x="285333" y="394299"/>
                    <a:pt x="294040" y="399668"/>
                  </a:cubicBezTo>
                  <a:cubicBezTo>
                    <a:pt x="304353" y="405963"/>
                    <a:pt x="314527" y="412437"/>
                    <a:pt x="319452" y="424026"/>
                  </a:cubicBezTo>
                  <a:cubicBezTo>
                    <a:pt x="324185" y="435184"/>
                    <a:pt x="320696" y="448122"/>
                    <a:pt x="313768" y="457520"/>
                  </a:cubicBezTo>
                  <a:cubicBezTo>
                    <a:pt x="307291" y="466329"/>
                    <a:pt x="297668" y="473179"/>
                    <a:pt x="287990" y="478086"/>
                  </a:cubicBezTo>
                  <a:cubicBezTo>
                    <a:pt x="280814" y="481695"/>
                    <a:pt x="273356" y="484630"/>
                    <a:pt x="265729" y="487093"/>
                  </a:cubicBezTo>
                  <a:cubicBezTo>
                    <a:pt x="278634" y="495218"/>
                    <a:pt x="291127" y="503962"/>
                    <a:pt x="303104" y="513479"/>
                  </a:cubicBezTo>
                  <a:cubicBezTo>
                    <a:pt x="316776" y="524330"/>
                    <a:pt x="329695" y="535874"/>
                    <a:pt x="342223" y="547989"/>
                  </a:cubicBezTo>
                  <a:cubicBezTo>
                    <a:pt x="342129" y="547895"/>
                    <a:pt x="342039" y="547801"/>
                    <a:pt x="341945" y="547712"/>
                  </a:cubicBezTo>
                  <a:cubicBezTo>
                    <a:pt x="342114" y="547870"/>
                    <a:pt x="342277" y="548039"/>
                    <a:pt x="342441" y="548207"/>
                  </a:cubicBezTo>
                  <a:cubicBezTo>
                    <a:pt x="343075" y="548822"/>
                    <a:pt x="343709" y="549437"/>
                    <a:pt x="344344" y="550056"/>
                  </a:cubicBezTo>
                  <a:cubicBezTo>
                    <a:pt x="344309" y="550021"/>
                    <a:pt x="344269" y="549987"/>
                    <a:pt x="344235" y="549952"/>
                  </a:cubicBezTo>
                  <a:cubicBezTo>
                    <a:pt x="352882" y="558414"/>
                    <a:pt x="361564" y="566875"/>
                    <a:pt x="370251" y="575297"/>
                  </a:cubicBezTo>
                  <a:cubicBezTo>
                    <a:pt x="372689" y="577711"/>
                    <a:pt x="374885" y="580383"/>
                    <a:pt x="377184" y="582906"/>
                  </a:cubicBezTo>
                  <a:cubicBezTo>
                    <a:pt x="382229" y="588532"/>
                    <a:pt x="387273" y="594094"/>
                    <a:pt x="392383" y="599685"/>
                  </a:cubicBezTo>
                  <a:cubicBezTo>
                    <a:pt x="392358" y="599655"/>
                    <a:pt x="392338" y="599630"/>
                    <a:pt x="392318" y="599606"/>
                  </a:cubicBezTo>
                  <a:cubicBezTo>
                    <a:pt x="392353" y="599650"/>
                    <a:pt x="392387" y="599690"/>
                    <a:pt x="392422" y="599730"/>
                  </a:cubicBezTo>
                  <a:cubicBezTo>
                    <a:pt x="392521" y="599839"/>
                    <a:pt x="392620" y="599948"/>
                    <a:pt x="392725" y="600062"/>
                  </a:cubicBezTo>
                  <a:cubicBezTo>
                    <a:pt x="392665" y="600007"/>
                    <a:pt x="392606" y="599943"/>
                    <a:pt x="392546" y="599878"/>
                  </a:cubicBezTo>
                  <a:cubicBezTo>
                    <a:pt x="392734" y="600096"/>
                    <a:pt x="392933" y="600310"/>
                    <a:pt x="393131" y="600518"/>
                  </a:cubicBezTo>
                  <a:lnTo>
                    <a:pt x="393131" y="600518"/>
                  </a:lnTo>
                  <a:cubicBezTo>
                    <a:pt x="393131" y="600523"/>
                    <a:pt x="393136" y="600523"/>
                    <a:pt x="393136" y="600528"/>
                  </a:cubicBezTo>
                  <a:cubicBezTo>
                    <a:pt x="393255" y="600657"/>
                    <a:pt x="393379" y="600781"/>
                    <a:pt x="393497" y="600904"/>
                  </a:cubicBezTo>
                  <a:cubicBezTo>
                    <a:pt x="393468" y="600885"/>
                    <a:pt x="393443" y="600865"/>
                    <a:pt x="393418" y="600840"/>
                  </a:cubicBezTo>
                  <a:cubicBezTo>
                    <a:pt x="393567" y="601004"/>
                    <a:pt x="393716" y="601162"/>
                    <a:pt x="393859" y="601326"/>
                  </a:cubicBezTo>
                  <a:cubicBezTo>
                    <a:pt x="393735" y="601187"/>
                    <a:pt x="393611" y="601043"/>
                    <a:pt x="393497" y="600904"/>
                  </a:cubicBezTo>
                  <a:cubicBezTo>
                    <a:pt x="393869" y="601326"/>
                    <a:pt x="394201" y="601712"/>
                    <a:pt x="394573" y="602099"/>
                  </a:cubicBezTo>
                  <a:cubicBezTo>
                    <a:pt x="394499" y="602030"/>
                    <a:pt x="394424" y="601926"/>
                    <a:pt x="394315" y="601856"/>
                  </a:cubicBezTo>
                  <a:cubicBezTo>
                    <a:pt x="403181" y="611606"/>
                    <a:pt x="411689" y="621545"/>
                    <a:pt x="420203" y="631667"/>
                  </a:cubicBezTo>
                  <a:cubicBezTo>
                    <a:pt x="429088" y="642280"/>
                    <a:pt x="437413" y="653304"/>
                    <a:pt x="445808" y="664289"/>
                  </a:cubicBezTo>
                  <a:cubicBezTo>
                    <a:pt x="454089" y="675135"/>
                    <a:pt x="461353" y="686833"/>
                    <a:pt x="469005" y="698130"/>
                  </a:cubicBezTo>
                  <a:cubicBezTo>
                    <a:pt x="472062" y="702655"/>
                    <a:pt x="475036" y="707275"/>
                    <a:pt x="477925" y="711965"/>
                  </a:cubicBezTo>
                  <a:cubicBezTo>
                    <a:pt x="480407" y="712891"/>
                    <a:pt x="483078" y="713382"/>
                    <a:pt x="485962" y="713298"/>
                  </a:cubicBezTo>
                  <a:cubicBezTo>
                    <a:pt x="487122" y="713253"/>
                    <a:pt x="488301" y="713114"/>
                    <a:pt x="489481" y="71290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7740467" y="8281443"/>
              <a:ext cx="629" cy="629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0" y="0"/>
                  </a:moveTo>
                  <a:cubicBezTo>
                    <a:pt x="208" y="213"/>
                    <a:pt x="411" y="426"/>
                    <a:pt x="629" y="630"/>
                  </a:cubicBezTo>
                  <a:cubicBezTo>
                    <a:pt x="416" y="411"/>
                    <a:pt x="208" y="203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7670139" y="8156786"/>
              <a:ext cx="674" cy="669"/>
            </a:xfrm>
            <a:custGeom>
              <a:avLst/>
              <a:gdLst/>
              <a:ahLst/>
              <a:cxnLst/>
              <a:rect l="l" t="t" r="r" b="b"/>
              <a:pathLst>
                <a:path w="674" h="669" extrusionOk="0">
                  <a:moveTo>
                    <a:pt x="674" y="0"/>
                  </a:moveTo>
                  <a:cubicBezTo>
                    <a:pt x="451" y="213"/>
                    <a:pt x="223" y="426"/>
                    <a:pt x="0" y="630"/>
                  </a:cubicBezTo>
                  <a:cubicBezTo>
                    <a:pt x="0" y="644"/>
                    <a:pt x="0" y="654"/>
                    <a:pt x="5" y="669"/>
                  </a:cubicBezTo>
                  <a:cubicBezTo>
                    <a:pt x="233" y="456"/>
                    <a:pt x="456" y="233"/>
                    <a:pt x="674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7417561" y="8087401"/>
              <a:ext cx="2552" cy="37"/>
            </a:xfrm>
            <a:custGeom>
              <a:avLst/>
              <a:gdLst/>
              <a:ahLst/>
              <a:cxnLst/>
              <a:rect l="l" t="t" r="r" b="b"/>
              <a:pathLst>
                <a:path w="2552" h="37" extrusionOk="0">
                  <a:moveTo>
                    <a:pt x="0" y="37"/>
                  </a:moveTo>
                  <a:cubicBezTo>
                    <a:pt x="862" y="13"/>
                    <a:pt x="1724" y="27"/>
                    <a:pt x="2552" y="3"/>
                  </a:cubicBezTo>
                  <a:cubicBezTo>
                    <a:pt x="1690" y="-7"/>
                    <a:pt x="828" y="13"/>
                    <a:pt x="0" y="3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7275406" y="8678546"/>
              <a:ext cx="328427" cy="292743"/>
            </a:xfrm>
            <a:custGeom>
              <a:avLst/>
              <a:gdLst/>
              <a:ahLst/>
              <a:cxnLst/>
              <a:rect l="l" t="t" r="r" b="b"/>
              <a:pathLst>
                <a:path w="328427" h="292743" extrusionOk="0">
                  <a:moveTo>
                    <a:pt x="317763" y="169634"/>
                  </a:moveTo>
                  <a:cubicBezTo>
                    <a:pt x="270497" y="169634"/>
                    <a:pt x="267420" y="101213"/>
                    <a:pt x="308298" y="92043"/>
                  </a:cubicBezTo>
                  <a:cubicBezTo>
                    <a:pt x="305151" y="85990"/>
                    <a:pt x="301762" y="80156"/>
                    <a:pt x="298154" y="74664"/>
                  </a:cubicBezTo>
                  <a:cubicBezTo>
                    <a:pt x="270631" y="32763"/>
                    <a:pt x="224594" y="726"/>
                    <a:pt x="174479" y="12"/>
                  </a:cubicBezTo>
                  <a:cubicBezTo>
                    <a:pt x="131570" y="-602"/>
                    <a:pt x="90439" y="21749"/>
                    <a:pt x="61677" y="53607"/>
                  </a:cubicBezTo>
                  <a:cubicBezTo>
                    <a:pt x="19605" y="100212"/>
                    <a:pt x="-21472" y="189972"/>
                    <a:pt x="12697" y="250947"/>
                  </a:cubicBezTo>
                  <a:cubicBezTo>
                    <a:pt x="36865" y="294083"/>
                    <a:pt x="101574" y="296383"/>
                    <a:pt x="157021" y="290206"/>
                  </a:cubicBezTo>
                  <a:cubicBezTo>
                    <a:pt x="180446" y="287594"/>
                    <a:pt x="202220" y="283475"/>
                    <a:pt x="218584" y="280277"/>
                  </a:cubicBezTo>
                  <a:cubicBezTo>
                    <a:pt x="259075" y="272371"/>
                    <a:pt x="299993" y="251483"/>
                    <a:pt x="318184" y="214439"/>
                  </a:cubicBezTo>
                  <a:cubicBezTo>
                    <a:pt x="325315" y="199921"/>
                    <a:pt x="328368" y="184217"/>
                    <a:pt x="328427" y="168285"/>
                  </a:cubicBezTo>
                  <a:cubicBezTo>
                    <a:pt x="325157" y="169128"/>
                    <a:pt x="321624" y="169634"/>
                    <a:pt x="317763" y="169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6460723" y="8701777"/>
              <a:ext cx="330073" cy="289748"/>
            </a:xfrm>
            <a:custGeom>
              <a:avLst/>
              <a:gdLst/>
              <a:ahLst/>
              <a:cxnLst/>
              <a:rect l="l" t="t" r="r" b="b"/>
              <a:pathLst>
                <a:path w="330073" h="289748" extrusionOk="0">
                  <a:moveTo>
                    <a:pt x="312577" y="189433"/>
                  </a:moveTo>
                  <a:cubicBezTo>
                    <a:pt x="264027" y="189433"/>
                    <a:pt x="262115" y="117275"/>
                    <a:pt x="306546" y="111253"/>
                  </a:cubicBezTo>
                  <a:cubicBezTo>
                    <a:pt x="293592" y="86369"/>
                    <a:pt x="276818" y="63964"/>
                    <a:pt x="260236" y="47531"/>
                  </a:cubicBezTo>
                  <a:cubicBezTo>
                    <a:pt x="229750" y="17324"/>
                    <a:pt x="187435" y="-2702"/>
                    <a:pt x="144629" y="297"/>
                  </a:cubicBezTo>
                  <a:cubicBezTo>
                    <a:pt x="94633" y="3801"/>
                    <a:pt x="50450" y="38351"/>
                    <a:pt x="25296" y="81719"/>
                  </a:cubicBezTo>
                  <a:cubicBezTo>
                    <a:pt x="1638" y="122510"/>
                    <a:pt x="-11281" y="179069"/>
                    <a:pt x="13075" y="222387"/>
                  </a:cubicBezTo>
                  <a:cubicBezTo>
                    <a:pt x="33299" y="258360"/>
                    <a:pt x="75312" y="276938"/>
                    <a:pt x="116185" y="282579"/>
                  </a:cubicBezTo>
                  <a:cubicBezTo>
                    <a:pt x="132701" y="284859"/>
                    <a:pt x="154669" y="287764"/>
                    <a:pt x="178208" y="289063"/>
                  </a:cubicBezTo>
                  <a:cubicBezTo>
                    <a:pt x="233913" y="292146"/>
                    <a:pt x="298389" y="286247"/>
                    <a:pt x="320124" y="241833"/>
                  </a:cubicBezTo>
                  <a:cubicBezTo>
                    <a:pt x="328583" y="224548"/>
                    <a:pt x="331199" y="205395"/>
                    <a:pt x="329653" y="185800"/>
                  </a:cubicBezTo>
                  <a:cubicBezTo>
                    <a:pt x="324797" y="188095"/>
                    <a:pt x="319118" y="189433"/>
                    <a:pt x="312577" y="18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6918843" y="9014329"/>
              <a:ext cx="75323" cy="31279"/>
            </a:xfrm>
            <a:custGeom>
              <a:avLst/>
              <a:gdLst/>
              <a:ahLst/>
              <a:cxnLst/>
              <a:rect l="l" t="t" r="r" b="b"/>
              <a:pathLst>
                <a:path w="75323" h="31279" extrusionOk="0">
                  <a:moveTo>
                    <a:pt x="74442" y="26517"/>
                  </a:moveTo>
                  <a:cubicBezTo>
                    <a:pt x="76756" y="21813"/>
                    <a:pt x="74303" y="16380"/>
                    <a:pt x="69546" y="14571"/>
                  </a:cubicBezTo>
                  <a:cubicBezTo>
                    <a:pt x="48881" y="6719"/>
                    <a:pt x="26809" y="-1113"/>
                    <a:pt x="4435" y="131"/>
                  </a:cubicBezTo>
                  <a:cubicBezTo>
                    <a:pt x="-1804" y="1301"/>
                    <a:pt x="-1328" y="10719"/>
                    <a:pt x="5030" y="11190"/>
                  </a:cubicBezTo>
                  <a:cubicBezTo>
                    <a:pt x="7235" y="11448"/>
                    <a:pt x="9440" y="11567"/>
                    <a:pt x="11680" y="11854"/>
                  </a:cubicBezTo>
                  <a:cubicBezTo>
                    <a:pt x="29758" y="14665"/>
                    <a:pt x="46770" y="21877"/>
                    <a:pt x="62975" y="30398"/>
                  </a:cubicBezTo>
                  <a:cubicBezTo>
                    <a:pt x="67078" y="32500"/>
                    <a:pt x="72395" y="30700"/>
                    <a:pt x="74442" y="26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7037938" y="9009329"/>
              <a:ext cx="74278" cy="34576"/>
            </a:xfrm>
            <a:custGeom>
              <a:avLst/>
              <a:gdLst/>
              <a:ahLst/>
              <a:cxnLst/>
              <a:rect l="l" t="t" r="r" b="b"/>
              <a:pathLst>
                <a:path w="74278" h="34576" extrusionOk="0">
                  <a:moveTo>
                    <a:pt x="1101" y="30242"/>
                  </a:moveTo>
                  <a:cubicBezTo>
                    <a:pt x="-1471" y="25677"/>
                    <a:pt x="675" y="20115"/>
                    <a:pt x="5328" y="18043"/>
                  </a:cubicBezTo>
                  <a:cubicBezTo>
                    <a:pt x="25522" y="9056"/>
                    <a:pt x="47123" y="5"/>
                    <a:pt x="69537" y="0"/>
                  </a:cubicBezTo>
                  <a:cubicBezTo>
                    <a:pt x="75830" y="823"/>
                    <a:pt x="75880" y="10251"/>
                    <a:pt x="69557" y="11074"/>
                  </a:cubicBezTo>
                  <a:cubicBezTo>
                    <a:pt x="67366" y="11455"/>
                    <a:pt x="65176" y="11693"/>
                    <a:pt x="62951" y="12105"/>
                  </a:cubicBezTo>
                  <a:cubicBezTo>
                    <a:pt x="45057" y="15917"/>
                    <a:pt x="28471" y="24066"/>
                    <a:pt x="12767" y="33474"/>
                  </a:cubicBezTo>
                  <a:cubicBezTo>
                    <a:pt x="8787" y="35804"/>
                    <a:pt x="3376" y="34307"/>
                    <a:pt x="1101" y="30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6141114" y="7860512"/>
              <a:ext cx="499039" cy="433882"/>
            </a:xfrm>
            <a:custGeom>
              <a:avLst/>
              <a:gdLst/>
              <a:ahLst/>
              <a:cxnLst/>
              <a:rect l="l" t="t" r="r" b="b"/>
              <a:pathLst>
                <a:path w="499039" h="433882" extrusionOk="0">
                  <a:moveTo>
                    <a:pt x="1978" y="418299"/>
                  </a:moveTo>
                  <a:cubicBezTo>
                    <a:pt x="-1288" y="422453"/>
                    <a:pt x="-391" y="428758"/>
                    <a:pt x="3796" y="431911"/>
                  </a:cubicBezTo>
                  <a:cubicBezTo>
                    <a:pt x="8093" y="435207"/>
                    <a:pt x="14000" y="434216"/>
                    <a:pt x="17404" y="430091"/>
                  </a:cubicBezTo>
                  <a:cubicBezTo>
                    <a:pt x="69690" y="366137"/>
                    <a:pt x="120955" y="300126"/>
                    <a:pt x="160083" y="227155"/>
                  </a:cubicBezTo>
                  <a:cubicBezTo>
                    <a:pt x="185713" y="175340"/>
                    <a:pt x="208063" y="120744"/>
                    <a:pt x="221804" y="64299"/>
                  </a:cubicBezTo>
                  <a:cubicBezTo>
                    <a:pt x="222667" y="64275"/>
                    <a:pt x="223524" y="64146"/>
                    <a:pt x="224416" y="63868"/>
                  </a:cubicBezTo>
                  <a:cubicBezTo>
                    <a:pt x="312649" y="70758"/>
                    <a:pt x="383240" y="136220"/>
                    <a:pt x="434074" y="203381"/>
                  </a:cubicBezTo>
                  <a:cubicBezTo>
                    <a:pt x="446061" y="220810"/>
                    <a:pt x="457167" y="238699"/>
                    <a:pt x="467266" y="256718"/>
                  </a:cubicBezTo>
                  <a:cubicBezTo>
                    <a:pt x="474461" y="265868"/>
                    <a:pt x="477638" y="288323"/>
                    <a:pt x="493153" y="282608"/>
                  </a:cubicBezTo>
                  <a:cubicBezTo>
                    <a:pt x="505210" y="276699"/>
                    <a:pt x="495720" y="262398"/>
                    <a:pt x="491315" y="255255"/>
                  </a:cubicBezTo>
                  <a:cubicBezTo>
                    <a:pt x="485334" y="244420"/>
                    <a:pt x="479209" y="233693"/>
                    <a:pt x="472766" y="223085"/>
                  </a:cubicBezTo>
                  <a:cubicBezTo>
                    <a:pt x="426269" y="147640"/>
                    <a:pt x="358993" y="80043"/>
                    <a:pt x="273401" y="51605"/>
                  </a:cubicBezTo>
                  <a:cubicBezTo>
                    <a:pt x="258143" y="47104"/>
                    <a:pt x="242474" y="43510"/>
                    <a:pt x="226601" y="42732"/>
                  </a:cubicBezTo>
                  <a:cubicBezTo>
                    <a:pt x="228911" y="31375"/>
                    <a:pt x="230818" y="19960"/>
                    <a:pt x="232335" y="8484"/>
                  </a:cubicBezTo>
                  <a:cubicBezTo>
                    <a:pt x="235447" y="-1167"/>
                    <a:pt x="220025" y="-3725"/>
                    <a:pt x="220352" y="6839"/>
                  </a:cubicBezTo>
                  <a:cubicBezTo>
                    <a:pt x="196110" y="143298"/>
                    <a:pt x="124409" y="265293"/>
                    <a:pt x="38401" y="371902"/>
                  </a:cubicBezTo>
                  <a:cubicBezTo>
                    <a:pt x="26314" y="387417"/>
                    <a:pt x="14089" y="402823"/>
                    <a:pt x="1978" y="418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7593996" y="7696788"/>
              <a:ext cx="472209" cy="769491"/>
            </a:xfrm>
            <a:custGeom>
              <a:avLst/>
              <a:gdLst/>
              <a:ahLst/>
              <a:cxnLst/>
              <a:rect l="l" t="t" r="r" b="b"/>
              <a:pathLst>
                <a:path w="472209" h="769491" extrusionOk="0">
                  <a:moveTo>
                    <a:pt x="130" y="8724"/>
                  </a:moveTo>
                  <a:cubicBezTo>
                    <a:pt x="-2363" y="26450"/>
                    <a:pt x="31756" y="22589"/>
                    <a:pt x="43332" y="27694"/>
                  </a:cubicBezTo>
                  <a:cubicBezTo>
                    <a:pt x="112992" y="51934"/>
                    <a:pt x="148845" y="124652"/>
                    <a:pt x="181427" y="185776"/>
                  </a:cubicBezTo>
                  <a:cubicBezTo>
                    <a:pt x="233698" y="277455"/>
                    <a:pt x="260681" y="389367"/>
                    <a:pt x="330707" y="469223"/>
                  </a:cubicBezTo>
                  <a:cubicBezTo>
                    <a:pt x="320712" y="471766"/>
                    <a:pt x="325355" y="488788"/>
                    <a:pt x="324587" y="497334"/>
                  </a:cubicBezTo>
                  <a:cubicBezTo>
                    <a:pt x="323502" y="538392"/>
                    <a:pt x="318348" y="579208"/>
                    <a:pt x="313294" y="619914"/>
                  </a:cubicBezTo>
                  <a:cubicBezTo>
                    <a:pt x="313259" y="619949"/>
                    <a:pt x="313259" y="619989"/>
                    <a:pt x="313259" y="620023"/>
                  </a:cubicBezTo>
                  <a:cubicBezTo>
                    <a:pt x="308482" y="653671"/>
                    <a:pt x="303214" y="687874"/>
                    <a:pt x="293585" y="720362"/>
                  </a:cubicBezTo>
                  <a:cubicBezTo>
                    <a:pt x="289854" y="732258"/>
                    <a:pt x="285215" y="743753"/>
                    <a:pt x="279794" y="754475"/>
                  </a:cubicBezTo>
                  <a:cubicBezTo>
                    <a:pt x="277272" y="759506"/>
                    <a:pt x="279244" y="765782"/>
                    <a:pt x="284279" y="768374"/>
                  </a:cubicBezTo>
                  <a:cubicBezTo>
                    <a:pt x="289205" y="770932"/>
                    <a:pt x="295657" y="768954"/>
                    <a:pt x="298174" y="763888"/>
                  </a:cubicBezTo>
                  <a:cubicBezTo>
                    <a:pt x="327293" y="700509"/>
                    <a:pt x="330796" y="628812"/>
                    <a:pt x="338740" y="560377"/>
                  </a:cubicBezTo>
                  <a:cubicBezTo>
                    <a:pt x="341426" y="534125"/>
                    <a:pt x="343061" y="507754"/>
                    <a:pt x="341931" y="481358"/>
                  </a:cubicBezTo>
                  <a:cubicBezTo>
                    <a:pt x="350663" y="490320"/>
                    <a:pt x="360034" y="498796"/>
                    <a:pt x="370173" y="506713"/>
                  </a:cubicBezTo>
                  <a:cubicBezTo>
                    <a:pt x="397022" y="525921"/>
                    <a:pt x="428549" y="540078"/>
                    <a:pt x="461934" y="540980"/>
                  </a:cubicBezTo>
                  <a:cubicBezTo>
                    <a:pt x="467256" y="541119"/>
                    <a:pt x="471994" y="536960"/>
                    <a:pt x="472202" y="531522"/>
                  </a:cubicBezTo>
                  <a:cubicBezTo>
                    <a:pt x="472415" y="526337"/>
                    <a:pt x="468104" y="521241"/>
                    <a:pt x="462747" y="521251"/>
                  </a:cubicBezTo>
                  <a:cubicBezTo>
                    <a:pt x="424401" y="521673"/>
                    <a:pt x="389717" y="500021"/>
                    <a:pt x="362492" y="475028"/>
                  </a:cubicBezTo>
                  <a:cubicBezTo>
                    <a:pt x="289120" y="401447"/>
                    <a:pt x="264611" y="297094"/>
                    <a:pt x="216364" y="207924"/>
                  </a:cubicBezTo>
                  <a:cubicBezTo>
                    <a:pt x="181194" y="137813"/>
                    <a:pt x="146099" y="58779"/>
                    <a:pt x="75538" y="17736"/>
                  </a:cubicBezTo>
                  <a:cubicBezTo>
                    <a:pt x="56519" y="6003"/>
                    <a:pt x="34080" y="3247"/>
                    <a:pt x="12350" y="114"/>
                  </a:cubicBezTo>
                  <a:cubicBezTo>
                    <a:pt x="6661" y="-699"/>
                    <a:pt x="1156" y="2905"/>
                    <a:pt x="130" y="8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6497689" y="907755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6401072" y="9026198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22" y="21741"/>
                    <a:pt x="22220" y="16219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6431677" y="9135419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7541236" y="9028493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1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7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7655818" y="896076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7620450" y="9048792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ình Bầu dục 130">
            <a:extLst>
              <a:ext uri="{FF2B5EF4-FFF2-40B4-BE49-F238E27FC236}">
                <a16:creationId xmlns:a16="http://schemas.microsoft.com/office/drawing/2014/main" id="{E9F8F5E3-FAA5-2910-A5A3-BDBFE76E804E}"/>
              </a:ext>
            </a:extLst>
          </p:cNvPr>
          <p:cNvSpPr/>
          <p:nvPr/>
        </p:nvSpPr>
        <p:spPr>
          <a:xfrm>
            <a:off x="165337" y="12267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1F216F32-8EF8-5EAD-420E-44E629AA5663}"/>
              </a:ext>
            </a:extLst>
          </p:cNvPr>
          <p:cNvSpPr txBox="1"/>
          <p:nvPr/>
        </p:nvSpPr>
        <p:spPr>
          <a:xfrm>
            <a:off x="2155865" y="203007"/>
            <a:ext cx="154060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Hộp Văn bản 132">
                <a:extLst>
                  <a:ext uri="{FF2B5EF4-FFF2-40B4-BE49-F238E27FC236}">
                    <a16:creationId xmlns:a16="http://schemas.microsoft.com/office/drawing/2014/main" id="{A3CEEF98-B357-FBCF-5C28-C64DC00DC734}"/>
                  </a:ext>
                </a:extLst>
              </p:cNvPr>
              <p:cNvSpPr txBox="1"/>
              <p:nvPr/>
            </p:nvSpPr>
            <p:spPr>
              <a:xfrm>
                <a:off x="634972" y="1126831"/>
                <a:ext cx="2408673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" name="Hộp Văn bản 132">
                <a:extLst>
                  <a:ext uri="{FF2B5EF4-FFF2-40B4-BE49-F238E27FC236}">
                    <a16:creationId xmlns:a16="http://schemas.microsoft.com/office/drawing/2014/main" id="{A3CEEF98-B357-FBCF-5C28-C64DC00DC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72" y="1126831"/>
                <a:ext cx="2408673" cy="9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Hộp Văn bản 134">
            <a:extLst>
              <a:ext uri="{FF2B5EF4-FFF2-40B4-BE49-F238E27FC236}">
                <a16:creationId xmlns:a16="http://schemas.microsoft.com/office/drawing/2014/main" id="{1A7E96CA-1D03-C88E-DFDA-B432FE870B42}"/>
              </a:ext>
            </a:extLst>
          </p:cNvPr>
          <p:cNvSpPr txBox="1"/>
          <p:nvPr/>
        </p:nvSpPr>
        <p:spPr>
          <a:xfrm>
            <a:off x="148700" y="140507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136" name="Hộp Văn bản 135">
            <a:extLst>
              <a:ext uri="{FF2B5EF4-FFF2-40B4-BE49-F238E27FC236}">
                <a16:creationId xmlns:a16="http://schemas.microsoft.com/office/drawing/2014/main" id="{31AAB981-7115-F4F3-FC9F-9CBCA592BCD6}"/>
              </a:ext>
            </a:extLst>
          </p:cNvPr>
          <p:cNvSpPr txBox="1"/>
          <p:nvPr/>
        </p:nvSpPr>
        <p:spPr>
          <a:xfrm>
            <a:off x="128211" y="345801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4B1EE66B-156C-0688-9944-3AD4848698A2}"/>
                  </a:ext>
                </a:extLst>
              </p:cNvPr>
              <p:cNvSpPr txBox="1"/>
              <p:nvPr/>
            </p:nvSpPr>
            <p:spPr>
              <a:xfrm>
                <a:off x="734061" y="3230648"/>
                <a:ext cx="1606594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4B1EE66B-156C-0688-9944-3AD484869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61" y="3230648"/>
                <a:ext cx="1606594" cy="9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Hộp Văn bản 137">
                <a:extLst>
                  <a:ext uri="{FF2B5EF4-FFF2-40B4-BE49-F238E27FC236}">
                    <a16:creationId xmlns:a16="http://schemas.microsoft.com/office/drawing/2014/main" id="{0D42AA25-AA2C-197A-4BC5-2D386F7B7C95}"/>
                  </a:ext>
                </a:extLst>
              </p:cNvPr>
              <p:cNvSpPr txBox="1"/>
              <p:nvPr/>
            </p:nvSpPr>
            <p:spPr>
              <a:xfrm>
                <a:off x="112795" y="2091157"/>
                <a:ext cx="5545171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5.5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38" name="Hộp Văn bản 137">
                <a:extLst>
                  <a:ext uri="{FF2B5EF4-FFF2-40B4-BE49-F238E27FC236}">
                    <a16:creationId xmlns:a16="http://schemas.microsoft.com/office/drawing/2014/main" id="{0D42AA25-AA2C-197A-4BC5-2D386F7B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5" y="2091157"/>
                <a:ext cx="5545171" cy="902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A1D64CC2-7A12-A8C7-97F5-53D1C9495EF4}"/>
                  </a:ext>
                </a:extLst>
              </p:cNvPr>
              <p:cNvSpPr txBox="1"/>
              <p:nvPr/>
            </p:nvSpPr>
            <p:spPr>
              <a:xfrm>
                <a:off x="5584266" y="2025500"/>
                <a:ext cx="2720681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ậ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A1D64CC2-7A12-A8C7-97F5-53D1C9495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66" y="2025500"/>
                <a:ext cx="2720681" cy="902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Hộp Văn bản 139">
                <a:extLst>
                  <a:ext uri="{FF2B5EF4-FFF2-40B4-BE49-F238E27FC236}">
                    <a16:creationId xmlns:a16="http://schemas.microsoft.com/office/drawing/2014/main" id="{0B07892C-5F51-1008-726C-9A12A3E63FAC}"/>
                  </a:ext>
                </a:extLst>
              </p:cNvPr>
              <p:cNvSpPr txBox="1"/>
              <p:nvPr/>
            </p:nvSpPr>
            <p:spPr>
              <a:xfrm>
                <a:off x="177025" y="4167564"/>
                <a:ext cx="3852273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2.2.2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3.3.3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0" name="Hộp Văn bản 139">
                <a:extLst>
                  <a:ext uri="{FF2B5EF4-FFF2-40B4-BE49-F238E27FC236}">
                    <a16:creationId xmlns:a16="http://schemas.microsoft.com/office/drawing/2014/main" id="{0B07892C-5F51-1008-726C-9A12A3E6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25" y="4167564"/>
                <a:ext cx="3852273" cy="9028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04322B87-CAB0-A871-A582-E47D01CAADFC}"/>
                  </a:ext>
                </a:extLst>
              </p:cNvPr>
              <p:cNvSpPr txBox="1"/>
              <p:nvPr/>
            </p:nvSpPr>
            <p:spPr>
              <a:xfrm>
                <a:off x="4004728" y="4167563"/>
                <a:ext cx="2083712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ậ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04322B87-CAB0-A871-A582-E47D01CAA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28" y="4167563"/>
                <a:ext cx="2083712" cy="9028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33" grpId="0"/>
      <p:bldP spid="135" grpId="0"/>
      <p:bldP spid="136" grpId="0"/>
      <p:bldP spid="137" grpId="0"/>
      <p:bldP spid="138" grpId="0"/>
      <p:bldP spid="139" grpId="0"/>
      <p:bldP spid="140" grpId="0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23"/>
          <p:cNvGrpSpPr/>
          <p:nvPr/>
        </p:nvGrpSpPr>
        <p:grpSpPr>
          <a:xfrm rot="841007">
            <a:off x="280132" y="3455822"/>
            <a:ext cx="1172339" cy="1353210"/>
            <a:chOff x="6699479" y="7073292"/>
            <a:chExt cx="2344737" cy="2706620"/>
          </a:xfrm>
        </p:grpSpPr>
        <p:sp>
          <p:nvSpPr>
            <p:cNvPr id="1267" name="Google Shape;1267;p23"/>
            <p:cNvSpPr/>
            <p:nvPr/>
          </p:nvSpPr>
          <p:spPr>
            <a:xfrm>
              <a:off x="6699479" y="7073292"/>
              <a:ext cx="2344737" cy="2706620"/>
            </a:xfrm>
            <a:custGeom>
              <a:avLst/>
              <a:gdLst/>
              <a:ahLst/>
              <a:cxnLst/>
              <a:rect l="l" t="t" r="r" b="b"/>
              <a:pathLst>
                <a:path w="2344737" h="2706620" extrusionOk="0">
                  <a:moveTo>
                    <a:pt x="2312018" y="425944"/>
                  </a:moveTo>
                  <a:cubicBezTo>
                    <a:pt x="2308480" y="415745"/>
                    <a:pt x="2304644" y="405606"/>
                    <a:pt x="2300446" y="395706"/>
                  </a:cubicBezTo>
                  <a:cubicBezTo>
                    <a:pt x="2238504" y="250327"/>
                    <a:pt x="2092497" y="183906"/>
                    <a:pt x="1948946" y="262566"/>
                  </a:cubicBezTo>
                  <a:cubicBezTo>
                    <a:pt x="1946728" y="263827"/>
                    <a:pt x="1944510" y="265089"/>
                    <a:pt x="1942292" y="266345"/>
                  </a:cubicBezTo>
                  <a:cubicBezTo>
                    <a:pt x="1941632" y="266702"/>
                    <a:pt x="1941032" y="267124"/>
                    <a:pt x="1940372" y="267487"/>
                  </a:cubicBezTo>
                  <a:lnTo>
                    <a:pt x="1940372" y="267546"/>
                  </a:lnTo>
                  <a:cubicBezTo>
                    <a:pt x="1938814" y="268445"/>
                    <a:pt x="1937315" y="269349"/>
                    <a:pt x="1935816" y="270248"/>
                  </a:cubicBezTo>
                  <a:cubicBezTo>
                    <a:pt x="1934556" y="271027"/>
                    <a:pt x="1933295" y="271807"/>
                    <a:pt x="1932040" y="272646"/>
                  </a:cubicBezTo>
                  <a:cubicBezTo>
                    <a:pt x="1931683" y="272884"/>
                    <a:pt x="1931261" y="273127"/>
                    <a:pt x="1930899" y="273366"/>
                  </a:cubicBezTo>
                  <a:cubicBezTo>
                    <a:pt x="1930899" y="272646"/>
                    <a:pt x="1930959" y="271985"/>
                    <a:pt x="1930959" y="271325"/>
                  </a:cubicBezTo>
                  <a:cubicBezTo>
                    <a:pt x="1931737" y="255063"/>
                    <a:pt x="1932278" y="238867"/>
                    <a:pt x="1932517" y="222665"/>
                  </a:cubicBezTo>
                  <a:cubicBezTo>
                    <a:pt x="1932814" y="218887"/>
                    <a:pt x="1932755" y="214805"/>
                    <a:pt x="1932636" y="211086"/>
                  </a:cubicBezTo>
                  <a:cubicBezTo>
                    <a:pt x="1932636" y="207784"/>
                    <a:pt x="1932576" y="204487"/>
                    <a:pt x="1932576" y="201185"/>
                  </a:cubicBezTo>
                  <a:lnTo>
                    <a:pt x="1932576" y="200406"/>
                  </a:lnTo>
                  <a:cubicBezTo>
                    <a:pt x="1932576" y="197764"/>
                    <a:pt x="1932517" y="195003"/>
                    <a:pt x="1932397" y="192307"/>
                  </a:cubicBezTo>
                  <a:cubicBezTo>
                    <a:pt x="1930899" y="138186"/>
                    <a:pt x="1890125" y="90966"/>
                    <a:pt x="1839153" y="76025"/>
                  </a:cubicBezTo>
                  <a:cubicBezTo>
                    <a:pt x="1765579" y="54605"/>
                    <a:pt x="1688045" y="41824"/>
                    <a:pt x="1612496" y="30066"/>
                  </a:cubicBezTo>
                  <a:cubicBezTo>
                    <a:pt x="1460073" y="6307"/>
                    <a:pt x="1305546" y="-3355"/>
                    <a:pt x="1151382" y="1024"/>
                  </a:cubicBezTo>
                  <a:cubicBezTo>
                    <a:pt x="960462" y="6427"/>
                    <a:pt x="754487" y="24485"/>
                    <a:pt x="573100" y="87306"/>
                  </a:cubicBezTo>
                  <a:cubicBezTo>
                    <a:pt x="494489" y="114605"/>
                    <a:pt x="405562" y="161165"/>
                    <a:pt x="390274" y="251588"/>
                  </a:cubicBezTo>
                  <a:cubicBezTo>
                    <a:pt x="388656" y="260888"/>
                    <a:pt x="387937" y="270188"/>
                    <a:pt x="387753" y="279548"/>
                  </a:cubicBezTo>
                  <a:cubicBezTo>
                    <a:pt x="381158" y="274508"/>
                    <a:pt x="374201" y="269766"/>
                    <a:pt x="366887" y="265690"/>
                  </a:cubicBezTo>
                  <a:cubicBezTo>
                    <a:pt x="335407" y="243008"/>
                    <a:pt x="277484" y="229329"/>
                    <a:pt x="256315" y="229210"/>
                  </a:cubicBezTo>
                  <a:cubicBezTo>
                    <a:pt x="-30846" y="227402"/>
                    <a:pt x="-5063" y="588786"/>
                    <a:pt x="5968" y="778564"/>
                  </a:cubicBezTo>
                  <a:cubicBezTo>
                    <a:pt x="8489" y="822125"/>
                    <a:pt x="10707" y="865626"/>
                    <a:pt x="17123" y="908705"/>
                  </a:cubicBezTo>
                  <a:cubicBezTo>
                    <a:pt x="24497" y="952146"/>
                    <a:pt x="37573" y="994505"/>
                    <a:pt x="49745" y="1036804"/>
                  </a:cubicBezTo>
                  <a:cubicBezTo>
                    <a:pt x="94116" y="1187645"/>
                    <a:pt x="207745" y="1300209"/>
                    <a:pt x="368207" y="1313769"/>
                  </a:cubicBezTo>
                  <a:cubicBezTo>
                    <a:pt x="374921" y="1313888"/>
                    <a:pt x="381818" y="1313947"/>
                    <a:pt x="388656" y="1313888"/>
                  </a:cubicBezTo>
                  <a:cubicBezTo>
                    <a:pt x="395429" y="1313828"/>
                    <a:pt x="402267" y="1313650"/>
                    <a:pt x="409106" y="1313227"/>
                  </a:cubicBezTo>
                  <a:cubicBezTo>
                    <a:pt x="412103" y="1313049"/>
                    <a:pt x="415159" y="1312746"/>
                    <a:pt x="418102" y="1312448"/>
                  </a:cubicBezTo>
                  <a:cubicBezTo>
                    <a:pt x="422901" y="1311966"/>
                    <a:pt x="427575" y="1311371"/>
                    <a:pt x="432195" y="1310526"/>
                  </a:cubicBezTo>
                  <a:cubicBezTo>
                    <a:pt x="434591" y="1310169"/>
                    <a:pt x="436874" y="1309687"/>
                    <a:pt x="439211" y="1309146"/>
                  </a:cubicBezTo>
                  <a:cubicBezTo>
                    <a:pt x="440650" y="1308848"/>
                    <a:pt x="442149" y="1308485"/>
                    <a:pt x="443647" y="1308063"/>
                  </a:cubicBezTo>
                  <a:cubicBezTo>
                    <a:pt x="445325" y="1307706"/>
                    <a:pt x="446947" y="1307224"/>
                    <a:pt x="448506" y="1306742"/>
                  </a:cubicBezTo>
                  <a:cubicBezTo>
                    <a:pt x="452644" y="1305541"/>
                    <a:pt x="456783" y="1304160"/>
                    <a:pt x="460856" y="1302542"/>
                  </a:cubicBezTo>
                  <a:cubicBezTo>
                    <a:pt x="460916" y="1302482"/>
                    <a:pt x="461094" y="1302482"/>
                    <a:pt x="461154" y="1302423"/>
                  </a:cubicBezTo>
                  <a:cubicBezTo>
                    <a:pt x="462593" y="1301881"/>
                    <a:pt x="464091" y="1301221"/>
                    <a:pt x="465471" y="1300620"/>
                  </a:cubicBezTo>
                  <a:cubicBezTo>
                    <a:pt x="468587" y="1299001"/>
                    <a:pt x="472065" y="1297621"/>
                    <a:pt x="475544" y="1296241"/>
                  </a:cubicBezTo>
                  <a:cubicBezTo>
                    <a:pt x="475782" y="1296181"/>
                    <a:pt x="475966" y="1296121"/>
                    <a:pt x="476204" y="1296062"/>
                  </a:cubicBezTo>
                  <a:cubicBezTo>
                    <a:pt x="476383" y="1295943"/>
                    <a:pt x="476685" y="1295824"/>
                    <a:pt x="476923" y="1295764"/>
                  </a:cubicBezTo>
                  <a:cubicBezTo>
                    <a:pt x="467748" y="1298644"/>
                    <a:pt x="540062" y="1439227"/>
                    <a:pt x="547917" y="1451347"/>
                  </a:cubicBezTo>
                  <a:cubicBezTo>
                    <a:pt x="578916" y="1499650"/>
                    <a:pt x="616936" y="1543270"/>
                    <a:pt x="659988" y="1581190"/>
                  </a:cubicBezTo>
                  <a:cubicBezTo>
                    <a:pt x="745133" y="1656071"/>
                    <a:pt x="847131" y="1705808"/>
                    <a:pt x="956145" y="1734553"/>
                  </a:cubicBezTo>
                  <a:cubicBezTo>
                    <a:pt x="1041832" y="1757115"/>
                    <a:pt x="1130040" y="1765571"/>
                    <a:pt x="1216743" y="1759692"/>
                  </a:cubicBezTo>
                  <a:cubicBezTo>
                    <a:pt x="1173270" y="1769593"/>
                    <a:pt x="1127757" y="1770551"/>
                    <a:pt x="1083385" y="1770313"/>
                  </a:cubicBezTo>
                  <a:cubicBezTo>
                    <a:pt x="1077629" y="1770075"/>
                    <a:pt x="1071873" y="1769712"/>
                    <a:pt x="1066236" y="1769230"/>
                  </a:cubicBezTo>
                  <a:cubicBezTo>
                    <a:pt x="1067615" y="1792210"/>
                    <a:pt x="1068816" y="1815129"/>
                    <a:pt x="1069893" y="1838109"/>
                  </a:cubicBezTo>
                  <a:cubicBezTo>
                    <a:pt x="1074269" y="1918268"/>
                    <a:pt x="1070493" y="1993989"/>
                    <a:pt x="1070374" y="2075529"/>
                  </a:cubicBezTo>
                  <a:cubicBezTo>
                    <a:pt x="1070255" y="2128271"/>
                    <a:pt x="1070136" y="2180049"/>
                    <a:pt x="1050287" y="2230333"/>
                  </a:cubicBezTo>
                  <a:cubicBezTo>
                    <a:pt x="1026181" y="2291291"/>
                    <a:pt x="984330" y="2335815"/>
                    <a:pt x="929161" y="2369112"/>
                  </a:cubicBezTo>
                  <a:cubicBezTo>
                    <a:pt x="856247" y="2413095"/>
                    <a:pt x="770197" y="2429351"/>
                    <a:pt x="698003" y="2473215"/>
                  </a:cubicBezTo>
                  <a:cubicBezTo>
                    <a:pt x="674140" y="2487733"/>
                    <a:pt x="647935" y="2506875"/>
                    <a:pt x="639598" y="2534953"/>
                  </a:cubicBezTo>
                  <a:cubicBezTo>
                    <a:pt x="635102" y="2550132"/>
                    <a:pt x="637320" y="2566816"/>
                    <a:pt x="647935" y="2578931"/>
                  </a:cubicBezTo>
                  <a:cubicBezTo>
                    <a:pt x="655849" y="2587993"/>
                    <a:pt x="666582" y="2593990"/>
                    <a:pt x="677316" y="2599393"/>
                  </a:cubicBezTo>
                  <a:cubicBezTo>
                    <a:pt x="742915" y="2632333"/>
                    <a:pt x="817209" y="2650272"/>
                    <a:pt x="888387" y="2666712"/>
                  </a:cubicBezTo>
                  <a:cubicBezTo>
                    <a:pt x="962799" y="2683813"/>
                    <a:pt x="1038472" y="2695451"/>
                    <a:pt x="1114627" y="2701633"/>
                  </a:cubicBezTo>
                  <a:cubicBezTo>
                    <a:pt x="1286422" y="2715432"/>
                    <a:pt x="1461031" y="2700432"/>
                    <a:pt x="1628266" y="2658733"/>
                  </a:cubicBezTo>
                  <a:cubicBezTo>
                    <a:pt x="1646194" y="2654235"/>
                    <a:pt x="1664301" y="2649314"/>
                    <a:pt x="1680374" y="2640133"/>
                  </a:cubicBezTo>
                  <a:cubicBezTo>
                    <a:pt x="1707715" y="2624532"/>
                    <a:pt x="1727147" y="2591295"/>
                    <a:pt x="1713893" y="2559611"/>
                  </a:cubicBezTo>
                  <a:cubicBezTo>
                    <a:pt x="1700639" y="2528290"/>
                    <a:pt x="1654412" y="2506869"/>
                    <a:pt x="1626167" y="2491328"/>
                  </a:cubicBezTo>
                  <a:cubicBezTo>
                    <a:pt x="1563748" y="2457186"/>
                    <a:pt x="1499225" y="2425687"/>
                    <a:pt x="1443941" y="2380865"/>
                  </a:cubicBezTo>
                  <a:cubicBezTo>
                    <a:pt x="1385298" y="2333282"/>
                    <a:pt x="1349020" y="2275506"/>
                    <a:pt x="1329534" y="2203201"/>
                  </a:cubicBezTo>
                  <a:cubicBezTo>
                    <a:pt x="1306450" y="2117520"/>
                    <a:pt x="1315203" y="2026198"/>
                    <a:pt x="1315441" y="1938482"/>
                  </a:cubicBezTo>
                  <a:cubicBezTo>
                    <a:pt x="1315619" y="1874881"/>
                    <a:pt x="1311784" y="1811340"/>
                    <a:pt x="1309387" y="1747740"/>
                  </a:cubicBezTo>
                  <a:cubicBezTo>
                    <a:pt x="1351362" y="1739701"/>
                    <a:pt x="1392678" y="1728181"/>
                    <a:pt x="1432732" y="1713057"/>
                  </a:cubicBezTo>
                  <a:cubicBezTo>
                    <a:pt x="1466132" y="1702977"/>
                    <a:pt x="1498630" y="1689899"/>
                    <a:pt x="1529633" y="1673816"/>
                  </a:cubicBezTo>
                  <a:cubicBezTo>
                    <a:pt x="1538928" y="1669015"/>
                    <a:pt x="1548103" y="1663975"/>
                    <a:pt x="1557094" y="1658637"/>
                  </a:cubicBezTo>
                  <a:cubicBezTo>
                    <a:pt x="1610819" y="1626959"/>
                    <a:pt x="1659151" y="1586278"/>
                    <a:pt x="1699985" y="1539118"/>
                  </a:cubicBezTo>
                  <a:cubicBezTo>
                    <a:pt x="1719833" y="1516376"/>
                    <a:pt x="1737881" y="1492076"/>
                    <a:pt x="1753953" y="1466515"/>
                  </a:cubicBezTo>
                  <a:cubicBezTo>
                    <a:pt x="1767684" y="1444672"/>
                    <a:pt x="1780218" y="1422056"/>
                    <a:pt x="1791249" y="1398714"/>
                  </a:cubicBezTo>
                  <a:cubicBezTo>
                    <a:pt x="1800483" y="1379215"/>
                    <a:pt x="1809058" y="1359175"/>
                    <a:pt x="1814636" y="1338291"/>
                  </a:cubicBezTo>
                  <a:cubicBezTo>
                    <a:pt x="1816075" y="1334453"/>
                    <a:pt x="1817454" y="1330669"/>
                    <a:pt x="1818655" y="1326771"/>
                  </a:cubicBezTo>
                  <a:cubicBezTo>
                    <a:pt x="1819137" y="1327010"/>
                    <a:pt x="1819672" y="1327253"/>
                    <a:pt x="1820154" y="1327491"/>
                  </a:cubicBezTo>
                  <a:cubicBezTo>
                    <a:pt x="1842161" y="1338654"/>
                    <a:pt x="1865607" y="1346389"/>
                    <a:pt x="1889708" y="1351613"/>
                  </a:cubicBezTo>
                  <a:cubicBezTo>
                    <a:pt x="1917888" y="1357854"/>
                    <a:pt x="1946972" y="1360675"/>
                    <a:pt x="1975693" y="1361633"/>
                  </a:cubicBezTo>
                  <a:cubicBezTo>
                    <a:pt x="2027319" y="1359711"/>
                    <a:pt x="2077571" y="1340153"/>
                    <a:pt x="2120985" y="1312735"/>
                  </a:cubicBezTo>
                  <a:cubicBezTo>
                    <a:pt x="2158340" y="1285376"/>
                    <a:pt x="2186282" y="1247456"/>
                    <a:pt x="2211947" y="1209293"/>
                  </a:cubicBezTo>
                  <a:cubicBezTo>
                    <a:pt x="2295594" y="1081312"/>
                    <a:pt x="2324499" y="926991"/>
                    <a:pt x="2338467" y="776930"/>
                  </a:cubicBezTo>
                  <a:cubicBezTo>
                    <a:pt x="2348892" y="664204"/>
                    <a:pt x="2350093" y="536467"/>
                    <a:pt x="2312018" y="425944"/>
                  </a:cubicBezTo>
                  <a:close/>
                  <a:moveTo>
                    <a:pt x="445676" y="1154830"/>
                  </a:moveTo>
                  <a:cubicBezTo>
                    <a:pt x="440759" y="1156270"/>
                    <a:pt x="435901" y="1157531"/>
                    <a:pt x="430923" y="1158430"/>
                  </a:cubicBezTo>
                  <a:cubicBezTo>
                    <a:pt x="430144" y="1158668"/>
                    <a:pt x="429306" y="1158787"/>
                    <a:pt x="428467" y="1158971"/>
                  </a:cubicBezTo>
                  <a:cubicBezTo>
                    <a:pt x="408559" y="1162690"/>
                    <a:pt x="388115" y="1163053"/>
                    <a:pt x="367725" y="1159269"/>
                  </a:cubicBezTo>
                  <a:cubicBezTo>
                    <a:pt x="321493" y="1153211"/>
                    <a:pt x="279583" y="1125788"/>
                    <a:pt x="250018" y="1090331"/>
                  </a:cubicBezTo>
                  <a:cubicBezTo>
                    <a:pt x="217997" y="1044848"/>
                    <a:pt x="206003" y="989168"/>
                    <a:pt x="186998" y="937687"/>
                  </a:cubicBezTo>
                  <a:cubicBezTo>
                    <a:pt x="152759" y="818644"/>
                    <a:pt x="141669" y="558125"/>
                    <a:pt x="205706" y="451446"/>
                  </a:cubicBezTo>
                  <a:cubicBezTo>
                    <a:pt x="221773" y="425468"/>
                    <a:pt x="247140" y="401887"/>
                    <a:pt x="277841" y="396128"/>
                  </a:cubicBezTo>
                  <a:cubicBezTo>
                    <a:pt x="298588" y="395830"/>
                    <a:pt x="318014" y="405190"/>
                    <a:pt x="336305" y="416709"/>
                  </a:cubicBezTo>
                  <a:cubicBezTo>
                    <a:pt x="340563" y="420249"/>
                    <a:pt x="344642" y="424028"/>
                    <a:pt x="348418" y="427990"/>
                  </a:cubicBezTo>
                  <a:cubicBezTo>
                    <a:pt x="356933" y="436749"/>
                    <a:pt x="364366" y="446590"/>
                    <a:pt x="370901" y="456908"/>
                  </a:cubicBezTo>
                  <a:cubicBezTo>
                    <a:pt x="383311" y="476591"/>
                    <a:pt x="391648" y="497648"/>
                    <a:pt x="397523" y="519491"/>
                  </a:cubicBezTo>
                  <a:cubicBezTo>
                    <a:pt x="398124" y="521829"/>
                    <a:pt x="398724" y="524173"/>
                    <a:pt x="399324" y="526512"/>
                  </a:cubicBezTo>
                  <a:cubicBezTo>
                    <a:pt x="407899" y="642491"/>
                    <a:pt x="407239" y="758654"/>
                    <a:pt x="414916" y="875235"/>
                  </a:cubicBezTo>
                  <a:cubicBezTo>
                    <a:pt x="419833" y="949034"/>
                    <a:pt x="434343" y="1021636"/>
                    <a:pt x="442560" y="1094954"/>
                  </a:cubicBezTo>
                  <a:cubicBezTo>
                    <a:pt x="444297" y="1113673"/>
                    <a:pt x="444481" y="1132516"/>
                    <a:pt x="445557" y="1151295"/>
                  </a:cubicBezTo>
                  <a:cubicBezTo>
                    <a:pt x="445617" y="1152437"/>
                    <a:pt x="445676" y="1153693"/>
                    <a:pt x="445736" y="1154835"/>
                  </a:cubicBezTo>
                  <a:lnTo>
                    <a:pt x="445676" y="1154835"/>
                  </a:lnTo>
                  <a:close/>
                  <a:moveTo>
                    <a:pt x="2081277" y="1148291"/>
                  </a:moveTo>
                  <a:cubicBezTo>
                    <a:pt x="2020232" y="1207869"/>
                    <a:pt x="1917758" y="1204150"/>
                    <a:pt x="1860674" y="1141389"/>
                  </a:cubicBezTo>
                  <a:cubicBezTo>
                    <a:pt x="1875064" y="1073290"/>
                    <a:pt x="1884001" y="1005548"/>
                    <a:pt x="1888437" y="942548"/>
                  </a:cubicBezTo>
                  <a:cubicBezTo>
                    <a:pt x="1898332" y="822006"/>
                    <a:pt x="1907144" y="701344"/>
                    <a:pt x="1913982" y="580563"/>
                  </a:cubicBezTo>
                  <a:cubicBezTo>
                    <a:pt x="1915719" y="564361"/>
                    <a:pt x="1916081" y="547862"/>
                    <a:pt x="1918121" y="531725"/>
                  </a:cubicBezTo>
                  <a:lnTo>
                    <a:pt x="1919197" y="523805"/>
                  </a:lnTo>
                  <a:cubicBezTo>
                    <a:pt x="1920339" y="515826"/>
                    <a:pt x="1921778" y="507906"/>
                    <a:pt x="1924234" y="500284"/>
                  </a:cubicBezTo>
                  <a:cubicBezTo>
                    <a:pt x="1927534" y="490086"/>
                    <a:pt x="1932809" y="480483"/>
                    <a:pt x="1938083" y="471183"/>
                  </a:cubicBezTo>
                  <a:cubicBezTo>
                    <a:pt x="1947918" y="454023"/>
                    <a:pt x="1959431" y="437821"/>
                    <a:pt x="1972322" y="422821"/>
                  </a:cubicBezTo>
                  <a:cubicBezTo>
                    <a:pt x="1975319" y="419399"/>
                    <a:pt x="1978381" y="416043"/>
                    <a:pt x="1981497" y="412682"/>
                  </a:cubicBezTo>
                  <a:cubicBezTo>
                    <a:pt x="1984013" y="410159"/>
                    <a:pt x="1986534" y="407642"/>
                    <a:pt x="1989174" y="405303"/>
                  </a:cubicBezTo>
                  <a:cubicBezTo>
                    <a:pt x="1990315" y="404286"/>
                    <a:pt x="1991511" y="403262"/>
                    <a:pt x="1992712" y="402245"/>
                  </a:cubicBezTo>
                  <a:cubicBezTo>
                    <a:pt x="2001465" y="394926"/>
                    <a:pt x="2011181" y="388744"/>
                    <a:pt x="2022152" y="384603"/>
                  </a:cubicBezTo>
                  <a:cubicBezTo>
                    <a:pt x="2045539" y="376564"/>
                    <a:pt x="2071739" y="385983"/>
                    <a:pt x="2093027" y="396301"/>
                  </a:cubicBezTo>
                  <a:cubicBezTo>
                    <a:pt x="2119292" y="413521"/>
                    <a:pt x="2132963" y="440582"/>
                    <a:pt x="2145973" y="468779"/>
                  </a:cubicBezTo>
                  <a:cubicBezTo>
                    <a:pt x="2211341" y="626403"/>
                    <a:pt x="2197789" y="1018870"/>
                    <a:pt x="2081277" y="11482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7087655" y="8228132"/>
              <a:ext cx="87997" cy="159074"/>
            </a:xfrm>
            <a:custGeom>
              <a:avLst/>
              <a:gdLst/>
              <a:ahLst/>
              <a:cxnLst/>
              <a:rect l="l" t="t" r="r" b="b"/>
              <a:pathLst>
                <a:path w="87997" h="159074" extrusionOk="0">
                  <a:moveTo>
                    <a:pt x="87990" y="141211"/>
                  </a:moveTo>
                  <a:cubicBezTo>
                    <a:pt x="87758" y="141286"/>
                    <a:pt x="87606" y="141362"/>
                    <a:pt x="87379" y="141443"/>
                  </a:cubicBezTo>
                  <a:cubicBezTo>
                    <a:pt x="83857" y="142824"/>
                    <a:pt x="80411" y="144204"/>
                    <a:pt x="77268" y="145812"/>
                  </a:cubicBezTo>
                  <a:cubicBezTo>
                    <a:pt x="75888" y="146423"/>
                    <a:pt x="74433" y="147035"/>
                    <a:pt x="72978" y="147577"/>
                  </a:cubicBezTo>
                  <a:cubicBezTo>
                    <a:pt x="72902" y="147652"/>
                    <a:pt x="72751" y="147652"/>
                    <a:pt x="72670" y="147728"/>
                  </a:cubicBezTo>
                  <a:cubicBezTo>
                    <a:pt x="68612" y="149336"/>
                    <a:pt x="64474" y="150716"/>
                    <a:pt x="60340" y="151945"/>
                  </a:cubicBezTo>
                  <a:cubicBezTo>
                    <a:pt x="58734" y="152405"/>
                    <a:pt x="57122" y="152865"/>
                    <a:pt x="55439" y="153250"/>
                  </a:cubicBezTo>
                  <a:cubicBezTo>
                    <a:pt x="53984" y="153634"/>
                    <a:pt x="52453" y="154018"/>
                    <a:pt x="50998" y="154321"/>
                  </a:cubicBezTo>
                  <a:cubicBezTo>
                    <a:pt x="48698" y="154857"/>
                    <a:pt x="46405" y="155318"/>
                    <a:pt x="44030" y="155702"/>
                  </a:cubicBezTo>
                  <a:cubicBezTo>
                    <a:pt x="39356" y="156546"/>
                    <a:pt x="34687" y="157158"/>
                    <a:pt x="29937" y="157618"/>
                  </a:cubicBezTo>
                  <a:cubicBezTo>
                    <a:pt x="26951" y="157927"/>
                    <a:pt x="23889" y="158230"/>
                    <a:pt x="20903" y="158387"/>
                  </a:cubicBezTo>
                  <a:cubicBezTo>
                    <a:pt x="14086" y="158847"/>
                    <a:pt x="7270" y="158998"/>
                    <a:pt x="453" y="159074"/>
                  </a:cubicBezTo>
                  <a:cubicBezTo>
                    <a:pt x="-1310" y="153943"/>
                    <a:pt x="2520" y="147425"/>
                    <a:pt x="4283" y="142217"/>
                  </a:cubicBezTo>
                  <a:cubicBezTo>
                    <a:pt x="13475" y="108422"/>
                    <a:pt x="23121" y="74633"/>
                    <a:pt x="31701" y="40610"/>
                  </a:cubicBezTo>
                  <a:cubicBezTo>
                    <a:pt x="35379" y="28658"/>
                    <a:pt x="37446" y="16321"/>
                    <a:pt x="40275" y="4136"/>
                  </a:cubicBezTo>
                  <a:cubicBezTo>
                    <a:pt x="41119" y="3984"/>
                    <a:pt x="41958" y="3827"/>
                    <a:pt x="42726" y="3600"/>
                  </a:cubicBezTo>
                  <a:cubicBezTo>
                    <a:pt x="47703" y="2680"/>
                    <a:pt x="52604" y="1456"/>
                    <a:pt x="57506" y="0"/>
                  </a:cubicBezTo>
                  <a:lnTo>
                    <a:pt x="57581" y="0"/>
                  </a:lnTo>
                  <a:lnTo>
                    <a:pt x="57581" y="76"/>
                  </a:lnTo>
                  <a:cubicBezTo>
                    <a:pt x="57657" y="76"/>
                    <a:pt x="57657" y="76"/>
                    <a:pt x="57657" y="152"/>
                  </a:cubicBezTo>
                  <a:lnTo>
                    <a:pt x="57657" y="227"/>
                  </a:lnTo>
                  <a:cubicBezTo>
                    <a:pt x="59037" y="3676"/>
                    <a:pt x="59724" y="7811"/>
                    <a:pt x="60876" y="10956"/>
                  </a:cubicBezTo>
                  <a:cubicBezTo>
                    <a:pt x="61260" y="12413"/>
                    <a:pt x="61563" y="13793"/>
                    <a:pt x="61871" y="15249"/>
                  </a:cubicBezTo>
                  <a:cubicBezTo>
                    <a:pt x="63099" y="20305"/>
                    <a:pt x="64171" y="25367"/>
                    <a:pt x="65166" y="30498"/>
                  </a:cubicBezTo>
                  <a:cubicBezTo>
                    <a:pt x="67233" y="40919"/>
                    <a:pt x="69072" y="51339"/>
                    <a:pt x="71214" y="61684"/>
                  </a:cubicBezTo>
                  <a:cubicBezTo>
                    <a:pt x="73973" y="74173"/>
                    <a:pt x="76803" y="86666"/>
                    <a:pt x="79562" y="99079"/>
                  </a:cubicBezTo>
                  <a:cubicBezTo>
                    <a:pt x="80406" y="102987"/>
                    <a:pt x="81244" y="106820"/>
                    <a:pt x="82088" y="110653"/>
                  </a:cubicBezTo>
                  <a:cubicBezTo>
                    <a:pt x="83008" y="114870"/>
                    <a:pt x="83927" y="119081"/>
                    <a:pt x="84847" y="123298"/>
                  </a:cubicBezTo>
                  <a:cubicBezTo>
                    <a:pt x="85848" y="128105"/>
                    <a:pt x="88147" y="135386"/>
                    <a:pt x="87990" y="1412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7760835" y="8822775"/>
              <a:ext cx="227579" cy="75621"/>
            </a:xfrm>
            <a:custGeom>
              <a:avLst/>
              <a:gdLst/>
              <a:ahLst/>
              <a:cxnLst/>
              <a:rect l="l" t="t" r="r" b="b"/>
              <a:pathLst>
                <a:path w="227579" h="75621" extrusionOk="0">
                  <a:moveTo>
                    <a:pt x="220825" y="9165"/>
                  </a:moveTo>
                  <a:cubicBezTo>
                    <a:pt x="237639" y="24013"/>
                    <a:pt x="219689" y="43766"/>
                    <a:pt x="203687" y="49483"/>
                  </a:cubicBezTo>
                  <a:cubicBezTo>
                    <a:pt x="146640" y="74086"/>
                    <a:pt x="83193" y="75943"/>
                    <a:pt x="21986" y="75586"/>
                  </a:cubicBezTo>
                  <a:cubicBezTo>
                    <a:pt x="16273" y="75347"/>
                    <a:pt x="10560" y="74985"/>
                    <a:pt x="4847" y="74568"/>
                  </a:cubicBezTo>
                  <a:cubicBezTo>
                    <a:pt x="4517" y="68310"/>
                    <a:pt x="4128" y="62025"/>
                    <a:pt x="3738" y="55767"/>
                  </a:cubicBezTo>
                  <a:cubicBezTo>
                    <a:pt x="3078" y="44665"/>
                    <a:pt x="2424" y="33530"/>
                    <a:pt x="1737" y="22422"/>
                  </a:cubicBezTo>
                  <a:cubicBezTo>
                    <a:pt x="1856" y="19997"/>
                    <a:pt x="1769" y="17333"/>
                    <a:pt x="1526" y="14518"/>
                  </a:cubicBezTo>
                  <a:cubicBezTo>
                    <a:pt x="1169" y="9971"/>
                    <a:pt x="509" y="5002"/>
                    <a:pt x="0" y="0"/>
                  </a:cubicBezTo>
                  <a:cubicBezTo>
                    <a:pt x="59081" y="1467"/>
                    <a:pt x="117924" y="3021"/>
                    <a:pt x="177032" y="4163"/>
                  </a:cubicBezTo>
                  <a:cubicBezTo>
                    <a:pt x="192288" y="5754"/>
                    <a:pt x="207187" y="3984"/>
                    <a:pt x="220825" y="9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7377531" y="9595171"/>
              <a:ext cx="991087" cy="137332"/>
            </a:xfrm>
            <a:custGeom>
              <a:avLst/>
              <a:gdLst/>
              <a:ahLst/>
              <a:cxnLst/>
              <a:rect l="l" t="t" r="r" b="b"/>
              <a:pathLst>
                <a:path w="991087" h="137332" extrusionOk="0">
                  <a:moveTo>
                    <a:pt x="633862" y="137178"/>
                  </a:moveTo>
                  <a:cubicBezTo>
                    <a:pt x="567446" y="138099"/>
                    <a:pt x="501905" y="133395"/>
                    <a:pt x="436159" y="125719"/>
                  </a:cubicBezTo>
                  <a:cubicBezTo>
                    <a:pt x="324867" y="115271"/>
                    <a:pt x="213581" y="99432"/>
                    <a:pt x="105216" y="71840"/>
                  </a:cubicBezTo>
                  <a:cubicBezTo>
                    <a:pt x="66812" y="61214"/>
                    <a:pt x="8082" y="55389"/>
                    <a:pt x="11" y="7785"/>
                  </a:cubicBezTo>
                  <a:cubicBezTo>
                    <a:pt x="-227" y="3622"/>
                    <a:pt x="3511" y="60"/>
                    <a:pt x="7547" y="1"/>
                  </a:cubicBezTo>
                  <a:cubicBezTo>
                    <a:pt x="11712" y="-59"/>
                    <a:pt x="14774" y="3092"/>
                    <a:pt x="15261" y="6919"/>
                  </a:cubicBezTo>
                  <a:cubicBezTo>
                    <a:pt x="27282" y="36898"/>
                    <a:pt x="65254" y="42473"/>
                    <a:pt x="92887" y="50052"/>
                  </a:cubicBezTo>
                  <a:cubicBezTo>
                    <a:pt x="212018" y="81119"/>
                    <a:pt x="334227" y="98235"/>
                    <a:pt x="456614" y="109468"/>
                  </a:cubicBezTo>
                  <a:cubicBezTo>
                    <a:pt x="604395" y="125654"/>
                    <a:pt x="755205" y="122438"/>
                    <a:pt x="901558" y="95908"/>
                  </a:cubicBezTo>
                  <a:cubicBezTo>
                    <a:pt x="927001" y="89396"/>
                    <a:pt x="960169" y="85936"/>
                    <a:pt x="971643" y="59033"/>
                  </a:cubicBezTo>
                  <a:cubicBezTo>
                    <a:pt x="973223" y="53100"/>
                    <a:pt x="977172" y="46284"/>
                    <a:pt x="984362" y="48076"/>
                  </a:cubicBezTo>
                  <a:cubicBezTo>
                    <a:pt x="1002961" y="54642"/>
                    <a:pt x="978032" y="85373"/>
                    <a:pt x="969106" y="91572"/>
                  </a:cubicBezTo>
                  <a:cubicBezTo>
                    <a:pt x="925757" y="116023"/>
                    <a:pt x="873941" y="118876"/>
                    <a:pt x="825577" y="126233"/>
                  </a:cubicBezTo>
                  <a:cubicBezTo>
                    <a:pt x="761903" y="133070"/>
                    <a:pt x="697948" y="138310"/>
                    <a:pt x="633862" y="137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8620765" y="7335847"/>
              <a:ext cx="71426" cy="249064"/>
            </a:xfrm>
            <a:custGeom>
              <a:avLst/>
              <a:gdLst/>
              <a:ahLst/>
              <a:cxnLst/>
              <a:rect l="l" t="t" r="r" b="b"/>
              <a:pathLst>
                <a:path w="71426" h="249064" extrusionOk="0">
                  <a:moveTo>
                    <a:pt x="57280" y="115086"/>
                  </a:moveTo>
                  <a:cubicBezTo>
                    <a:pt x="56441" y="113468"/>
                    <a:pt x="55662" y="111844"/>
                    <a:pt x="54883" y="110165"/>
                  </a:cubicBezTo>
                  <a:cubicBezTo>
                    <a:pt x="53087" y="105483"/>
                    <a:pt x="51226" y="100865"/>
                    <a:pt x="49787" y="96367"/>
                  </a:cubicBezTo>
                  <a:cubicBezTo>
                    <a:pt x="46070" y="84669"/>
                    <a:pt x="42830" y="72727"/>
                    <a:pt x="39714" y="60786"/>
                  </a:cubicBezTo>
                  <a:cubicBezTo>
                    <a:pt x="36657" y="48784"/>
                    <a:pt x="33839" y="36664"/>
                    <a:pt x="31496" y="24544"/>
                  </a:cubicBezTo>
                  <a:cubicBezTo>
                    <a:pt x="30295" y="18243"/>
                    <a:pt x="29219" y="11882"/>
                    <a:pt x="28321" y="5522"/>
                  </a:cubicBezTo>
                  <a:cubicBezTo>
                    <a:pt x="28083" y="3719"/>
                    <a:pt x="27899" y="1862"/>
                    <a:pt x="27661" y="0"/>
                  </a:cubicBezTo>
                  <a:cubicBezTo>
                    <a:pt x="25443" y="1261"/>
                    <a:pt x="23225" y="2523"/>
                    <a:pt x="21007" y="3778"/>
                  </a:cubicBezTo>
                  <a:cubicBezTo>
                    <a:pt x="20347" y="4136"/>
                    <a:pt x="19746" y="4558"/>
                    <a:pt x="19086" y="4921"/>
                  </a:cubicBezTo>
                  <a:lnTo>
                    <a:pt x="19086" y="4980"/>
                  </a:lnTo>
                  <a:cubicBezTo>
                    <a:pt x="17528" y="5879"/>
                    <a:pt x="16029" y="6783"/>
                    <a:pt x="14531" y="7681"/>
                  </a:cubicBezTo>
                  <a:cubicBezTo>
                    <a:pt x="13270" y="8461"/>
                    <a:pt x="12010" y="9240"/>
                    <a:pt x="10755" y="10080"/>
                  </a:cubicBezTo>
                  <a:cubicBezTo>
                    <a:pt x="10398" y="10318"/>
                    <a:pt x="9976" y="10561"/>
                    <a:pt x="9613" y="10799"/>
                  </a:cubicBezTo>
                  <a:cubicBezTo>
                    <a:pt x="9613" y="10080"/>
                    <a:pt x="9673" y="9419"/>
                    <a:pt x="9673" y="8759"/>
                  </a:cubicBezTo>
                  <a:cubicBezTo>
                    <a:pt x="9316" y="9776"/>
                    <a:pt x="9191" y="10859"/>
                    <a:pt x="9251" y="12001"/>
                  </a:cubicBezTo>
                  <a:cubicBezTo>
                    <a:pt x="9132" y="12873"/>
                    <a:pt x="9078" y="13744"/>
                    <a:pt x="8975" y="14616"/>
                  </a:cubicBezTo>
                  <a:cubicBezTo>
                    <a:pt x="8661" y="32404"/>
                    <a:pt x="8061" y="50186"/>
                    <a:pt x="7092" y="67958"/>
                  </a:cubicBezTo>
                  <a:cubicBezTo>
                    <a:pt x="7071" y="68397"/>
                    <a:pt x="7038" y="68835"/>
                    <a:pt x="7011" y="69274"/>
                  </a:cubicBezTo>
                  <a:cubicBezTo>
                    <a:pt x="6627" y="93536"/>
                    <a:pt x="6173" y="117782"/>
                    <a:pt x="3787" y="141909"/>
                  </a:cubicBezTo>
                  <a:cubicBezTo>
                    <a:pt x="2905" y="150830"/>
                    <a:pt x="2207" y="159762"/>
                    <a:pt x="1607" y="168694"/>
                  </a:cubicBezTo>
                  <a:cubicBezTo>
                    <a:pt x="1607" y="176186"/>
                    <a:pt x="1612" y="183672"/>
                    <a:pt x="1553" y="191159"/>
                  </a:cubicBezTo>
                  <a:cubicBezTo>
                    <a:pt x="1412" y="210468"/>
                    <a:pt x="720" y="229766"/>
                    <a:pt x="0" y="249064"/>
                  </a:cubicBezTo>
                  <a:cubicBezTo>
                    <a:pt x="795" y="245232"/>
                    <a:pt x="1747" y="241443"/>
                    <a:pt x="2948" y="237729"/>
                  </a:cubicBezTo>
                  <a:cubicBezTo>
                    <a:pt x="6248" y="227531"/>
                    <a:pt x="11523" y="217927"/>
                    <a:pt x="16798" y="208627"/>
                  </a:cubicBezTo>
                  <a:cubicBezTo>
                    <a:pt x="26633" y="191467"/>
                    <a:pt x="38145" y="175265"/>
                    <a:pt x="51037" y="160265"/>
                  </a:cubicBezTo>
                  <a:cubicBezTo>
                    <a:pt x="54034" y="156844"/>
                    <a:pt x="57096" y="153488"/>
                    <a:pt x="60212" y="150126"/>
                  </a:cubicBezTo>
                  <a:cubicBezTo>
                    <a:pt x="62727" y="147604"/>
                    <a:pt x="65248" y="145086"/>
                    <a:pt x="67888" y="142748"/>
                  </a:cubicBezTo>
                  <a:cubicBezTo>
                    <a:pt x="69030" y="141730"/>
                    <a:pt x="70225" y="140707"/>
                    <a:pt x="71426" y="139689"/>
                  </a:cubicBezTo>
                  <a:cubicBezTo>
                    <a:pt x="66271" y="131770"/>
                    <a:pt x="61597" y="123547"/>
                    <a:pt x="57280" y="115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7200769" y="7124432"/>
              <a:ext cx="1353032" cy="263635"/>
            </a:xfrm>
            <a:custGeom>
              <a:avLst/>
              <a:gdLst/>
              <a:ahLst/>
              <a:cxnLst/>
              <a:rect l="l" t="t" r="r" b="b"/>
              <a:pathLst>
                <a:path w="1353032" h="263635" extrusionOk="0">
                  <a:moveTo>
                    <a:pt x="627333" y="263621"/>
                  </a:moveTo>
                  <a:cubicBezTo>
                    <a:pt x="110296" y="251349"/>
                    <a:pt x="0" y="229533"/>
                    <a:pt x="0" y="151176"/>
                  </a:cubicBezTo>
                  <a:cubicBezTo>
                    <a:pt x="0" y="44329"/>
                    <a:pt x="394920" y="15828"/>
                    <a:pt x="501169" y="7784"/>
                  </a:cubicBezTo>
                  <a:cubicBezTo>
                    <a:pt x="590995" y="985"/>
                    <a:pt x="684780" y="0"/>
                    <a:pt x="777397" y="0"/>
                  </a:cubicBezTo>
                  <a:cubicBezTo>
                    <a:pt x="897317" y="0"/>
                    <a:pt x="1353033" y="21566"/>
                    <a:pt x="1353033" y="140393"/>
                  </a:cubicBezTo>
                  <a:cubicBezTo>
                    <a:pt x="1353033" y="247857"/>
                    <a:pt x="852150" y="263383"/>
                    <a:pt x="735654" y="263383"/>
                  </a:cubicBezTo>
                  <a:cubicBezTo>
                    <a:pt x="716190" y="263383"/>
                    <a:pt x="677460" y="263707"/>
                    <a:pt x="627333" y="2636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7475822" y="7612064"/>
              <a:ext cx="792047" cy="784236"/>
            </a:xfrm>
            <a:custGeom>
              <a:avLst/>
              <a:gdLst/>
              <a:ahLst/>
              <a:cxnLst/>
              <a:rect l="l" t="t" r="r" b="b"/>
              <a:pathLst>
                <a:path w="792047" h="784236" extrusionOk="0">
                  <a:moveTo>
                    <a:pt x="473168" y="5019"/>
                  </a:moveTo>
                  <a:cubicBezTo>
                    <a:pt x="226992" y="-37139"/>
                    <a:pt x="-21234" y="193033"/>
                    <a:pt x="1445" y="442151"/>
                  </a:cubicBezTo>
                  <a:cubicBezTo>
                    <a:pt x="13114" y="570749"/>
                    <a:pt x="95100" y="690685"/>
                    <a:pt x="210552" y="748261"/>
                  </a:cubicBezTo>
                  <a:cubicBezTo>
                    <a:pt x="442927" y="864007"/>
                    <a:pt x="754719" y="685175"/>
                    <a:pt x="788920" y="429885"/>
                  </a:cubicBezTo>
                  <a:cubicBezTo>
                    <a:pt x="788920" y="429739"/>
                    <a:pt x="788920" y="429593"/>
                    <a:pt x="788996" y="429371"/>
                  </a:cubicBezTo>
                  <a:cubicBezTo>
                    <a:pt x="815201" y="231375"/>
                    <a:pt x="669508" y="38587"/>
                    <a:pt x="473168" y="5019"/>
                  </a:cubicBezTo>
                  <a:close/>
                  <a:moveTo>
                    <a:pt x="653874" y="416595"/>
                  </a:moveTo>
                  <a:lnTo>
                    <a:pt x="653874" y="416888"/>
                  </a:lnTo>
                  <a:cubicBezTo>
                    <a:pt x="631412" y="584412"/>
                    <a:pt x="426784" y="701777"/>
                    <a:pt x="274339" y="625834"/>
                  </a:cubicBezTo>
                  <a:cubicBezTo>
                    <a:pt x="198520" y="588082"/>
                    <a:pt x="144719" y="509352"/>
                    <a:pt x="137086" y="424970"/>
                  </a:cubicBezTo>
                  <a:cubicBezTo>
                    <a:pt x="122257" y="261484"/>
                    <a:pt x="285056" y="110486"/>
                    <a:pt x="446676" y="138099"/>
                  </a:cubicBezTo>
                  <a:cubicBezTo>
                    <a:pt x="575485" y="160136"/>
                    <a:pt x="671120" y="286601"/>
                    <a:pt x="653874" y="416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4" name="Google Shape;1274;p23"/>
          <p:cNvSpPr/>
          <p:nvPr/>
        </p:nvSpPr>
        <p:spPr>
          <a:xfrm rot="850509">
            <a:off x="3682129" y="3668279"/>
            <a:ext cx="22215" cy="94424"/>
          </a:xfrm>
          <a:custGeom>
            <a:avLst/>
            <a:gdLst/>
            <a:ahLst/>
            <a:cxnLst/>
            <a:rect l="l" t="t" r="r" b="b"/>
            <a:pathLst>
              <a:path w="44410" h="188989" extrusionOk="0">
                <a:moveTo>
                  <a:pt x="44410" y="188990"/>
                </a:moveTo>
                <a:cubicBezTo>
                  <a:pt x="39109" y="169285"/>
                  <a:pt x="31589" y="150285"/>
                  <a:pt x="20391" y="132529"/>
                </a:cubicBezTo>
                <a:cubicBezTo>
                  <a:pt x="14494" y="123218"/>
                  <a:pt x="7786" y="114341"/>
                  <a:pt x="104" y="106437"/>
                </a:cubicBezTo>
                <a:cubicBezTo>
                  <a:pt x="-962" y="105338"/>
                  <a:pt x="6530" y="84427"/>
                  <a:pt x="7196" y="81731"/>
                </a:cubicBezTo>
                <a:cubicBezTo>
                  <a:pt x="9127" y="73931"/>
                  <a:pt x="12422" y="67018"/>
                  <a:pt x="14277" y="59163"/>
                </a:cubicBezTo>
                <a:cubicBezTo>
                  <a:pt x="18800" y="40017"/>
                  <a:pt x="23215" y="20843"/>
                  <a:pt x="27678" y="1685"/>
                </a:cubicBezTo>
                <a:cubicBezTo>
                  <a:pt x="27845" y="960"/>
                  <a:pt x="28170" y="94"/>
                  <a:pt x="28906" y="7"/>
                </a:cubicBezTo>
                <a:cubicBezTo>
                  <a:pt x="29869" y="-107"/>
                  <a:pt x="30301" y="1166"/>
                  <a:pt x="30383" y="2135"/>
                </a:cubicBezTo>
                <a:cubicBezTo>
                  <a:pt x="32974" y="32173"/>
                  <a:pt x="33661" y="62189"/>
                  <a:pt x="36517" y="92103"/>
                </a:cubicBezTo>
                <a:cubicBezTo>
                  <a:pt x="39606" y="124355"/>
                  <a:pt x="42284" y="156651"/>
                  <a:pt x="44410" y="1889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23"/>
          <p:cNvSpPr/>
          <p:nvPr/>
        </p:nvSpPr>
        <p:spPr>
          <a:xfrm rot="850509">
            <a:off x="4233285" y="4210485"/>
            <a:ext cx="31392" cy="78092"/>
          </a:xfrm>
          <a:custGeom>
            <a:avLst/>
            <a:gdLst/>
            <a:ahLst/>
            <a:cxnLst/>
            <a:rect l="l" t="t" r="r" b="b"/>
            <a:pathLst>
              <a:path w="62754" h="156301" extrusionOk="0">
                <a:moveTo>
                  <a:pt x="62754" y="156301"/>
                </a:moveTo>
                <a:cubicBezTo>
                  <a:pt x="41007" y="151592"/>
                  <a:pt x="19854" y="144609"/>
                  <a:pt x="0" y="134540"/>
                </a:cubicBezTo>
                <a:cubicBezTo>
                  <a:pt x="1244" y="129019"/>
                  <a:pt x="2434" y="123443"/>
                  <a:pt x="3625" y="117921"/>
                </a:cubicBezTo>
                <a:cubicBezTo>
                  <a:pt x="7520" y="99624"/>
                  <a:pt x="11198" y="81274"/>
                  <a:pt x="14553" y="62923"/>
                </a:cubicBezTo>
                <a:cubicBezTo>
                  <a:pt x="17744" y="45449"/>
                  <a:pt x="20887" y="28023"/>
                  <a:pt x="23798" y="10495"/>
                </a:cubicBezTo>
                <a:cubicBezTo>
                  <a:pt x="24388" y="6949"/>
                  <a:pt x="25978" y="-3980"/>
                  <a:pt x="32075" y="1520"/>
                </a:cubicBezTo>
                <a:cubicBezTo>
                  <a:pt x="33595" y="2889"/>
                  <a:pt x="34277" y="4936"/>
                  <a:pt x="34867" y="6895"/>
                </a:cubicBezTo>
                <a:cubicBezTo>
                  <a:pt x="40374" y="25257"/>
                  <a:pt x="41872" y="44344"/>
                  <a:pt x="44853" y="63193"/>
                </a:cubicBezTo>
                <a:cubicBezTo>
                  <a:pt x="48045" y="83276"/>
                  <a:pt x="51615" y="103197"/>
                  <a:pt x="55510" y="123118"/>
                </a:cubicBezTo>
                <a:cubicBezTo>
                  <a:pt x="57723" y="134269"/>
                  <a:pt x="60103" y="145312"/>
                  <a:pt x="62754" y="1563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ình ngũ giác 1">
            <a:extLst>
              <a:ext uri="{FF2B5EF4-FFF2-40B4-BE49-F238E27FC236}">
                <a16:creationId xmlns:a16="http://schemas.microsoft.com/office/drawing/2014/main" id="{382AAFE9-C957-7CBE-F4BA-114FF3B398C2}"/>
              </a:ext>
            </a:extLst>
          </p:cNvPr>
          <p:cNvSpPr/>
          <p:nvPr/>
        </p:nvSpPr>
        <p:spPr>
          <a:xfrm>
            <a:off x="92869" y="100013"/>
            <a:ext cx="3228975" cy="7858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3F51803-B527-A061-F59A-48987D999C92}"/>
                  </a:ext>
                </a:extLst>
              </p:cNvPr>
              <p:cNvSpPr txBox="1"/>
              <p:nvPr/>
            </p:nvSpPr>
            <p:spPr>
              <a:xfrm>
                <a:off x="157163" y="1248068"/>
                <a:ext cx="882967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3F51803-B527-A061-F59A-48987D99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3" y="1248068"/>
                <a:ext cx="8829673" cy="1131848"/>
              </a:xfrm>
              <a:prstGeom prst="rect">
                <a:avLst/>
              </a:prstGeom>
              <a:blipFill>
                <a:blip r:embed="rId3"/>
                <a:stretch>
                  <a:fillRect l="-1105" r="-1934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1E4C033D-E470-CF93-481D-B1D00CB3487B}"/>
                  </a:ext>
                </a:extLst>
              </p:cNvPr>
              <p:cNvSpPr txBox="1"/>
              <p:nvPr/>
            </p:nvSpPr>
            <p:spPr>
              <a:xfrm>
                <a:off x="1822116" y="3815796"/>
                <a:ext cx="46612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832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1E4C033D-E470-CF93-481D-B1D00CB3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16" y="3815796"/>
                <a:ext cx="4661296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3F938E8F-67E7-8D6C-3A8F-004A06F2AC82}"/>
              </a:ext>
            </a:extLst>
          </p:cNvPr>
          <p:cNvSpPr/>
          <p:nvPr/>
        </p:nvSpPr>
        <p:spPr>
          <a:xfrm>
            <a:off x="3360601" y="247236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3787439-37B1-4B23-B104-125695269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317417" y="3091650"/>
            <a:ext cx="2883769" cy="208155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22"/>
          <p:cNvGrpSpPr/>
          <p:nvPr/>
        </p:nvGrpSpPr>
        <p:grpSpPr>
          <a:xfrm rot="748447">
            <a:off x="4208939" y="52883"/>
            <a:ext cx="4300598" cy="5783178"/>
            <a:chOff x="7236536" y="291309"/>
            <a:chExt cx="8601141" cy="11566281"/>
          </a:xfrm>
        </p:grpSpPr>
        <p:sp>
          <p:nvSpPr>
            <p:cNvPr id="1182" name="Google Shape;1182;p22"/>
            <p:cNvSpPr/>
            <p:nvPr/>
          </p:nvSpPr>
          <p:spPr>
            <a:xfrm>
              <a:off x="7245732" y="291309"/>
              <a:ext cx="8591945" cy="11566281"/>
            </a:xfrm>
            <a:custGeom>
              <a:avLst/>
              <a:gdLst/>
              <a:ahLst/>
              <a:cxnLst/>
              <a:rect l="l" t="t" r="r" b="b"/>
              <a:pathLst>
                <a:path w="8591945" h="11566281" extrusionOk="0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3" name="Google Shape;1183;p22"/>
            <p:cNvGrpSpPr/>
            <p:nvPr/>
          </p:nvGrpSpPr>
          <p:grpSpPr>
            <a:xfrm>
              <a:off x="7236536" y="894150"/>
              <a:ext cx="8566836" cy="10544707"/>
              <a:chOff x="7236536" y="894150"/>
              <a:chExt cx="8566836" cy="10544707"/>
            </a:xfrm>
          </p:grpSpPr>
          <p:sp>
            <p:nvSpPr>
              <p:cNvPr id="1184" name="Google Shape;1184;p22"/>
              <p:cNvSpPr/>
              <p:nvPr/>
            </p:nvSpPr>
            <p:spPr>
              <a:xfrm>
                <a:off x="7314486" y="894150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7315030" y="1841428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7317417" y="2792196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7262577" y="3746158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7301083" y="4697338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7271050" y="5647835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7296605" y="6595901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7295106" y="7548052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7270137" y="8497794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7271813" y="9448072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7236536" y="10401302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7265199" y="11349965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6" name="Google Shape;1196;p22"/>
            <p:cNvSpPr/>
            <p:nvPr/>
          </p:nvSpPr>
          <p:spPr>
            <a:xfrm>
              <a:off x="8365009" y="392888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22"/>
          <p:cNvGrpSpPr/>
          <p:nvPr/>
        </p:nvGrpSpPr>
        <p:grpSpPr>
          <a:xfrm>
            <a:off x="908591" y="444645"/>
            <a:ext cx="7404985" cy="4759380"/>
            <a:chOff x="4453838" y="1028691"/>
            <a:chExt cx="9389284" cy="9518759"/>
          </a:xfrm>
        </p:grpSpPr>
        <p:sp>
          <p:nvSpPr>
            <p:cNvPr id="1198" name="Google Shape;1198;p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3838" y="1028691"/>
              <a:ext cx="9389284" cy="9518759"/>
            </a:xfrm>
            <a:custGeom>
              <a:avLst/>
              <a:gdLst/>
              <a:ahLst/>
              <a:cxnLst/>
              <a:rect l="l" t="t" r="r" b="b"/>
              <a:pathLst>
                <a:path w="9389284" h="9518759" extrusionOk="0">
                  <a:moveTo>
                    <a:pt x="2" y="155279"/>
                  </a:moveTo>
                  <a:cubicBezTo>
                    <a:pt x="-473" y="68525"/>
                    <a:pt x="70536" y="-1591"/>
                    <a:pt x="157223" y="27"/>
                  </a:cubicBezTo>
                  <a:cubicBezTo>
                    <a:pt x="9540642" y="175420"/>
                    <a:pt x="9380853" y="10803"/>
                    <a:pt x="9382356" y="280241"/>
                  </a:cubicBezTo>
                  <a:cubicBezTo>
                    <a:pt x="9384526" y="672510"/>
                    <a:pt x="9389282" y="9362293"/>
                    <a:pt x="9389282" y="9361018"/>
                  </a:cubicBezTo>
                  <a:cubicBezTo>
                    <a:pt x="9389758" y="9446972"/>
                    <a:pt x="9320004" y="9516764"/>
                    <a:pt x="9234098" y="9516287"/>
                  </a:cubicBezTo>
                  <a:cubicBezTo>
                    <a:pt x="-144394" y="9464543"/>
                    <a:pt x="8431" y="9628095"/>
                    <a:pt x="6928" y="9355839"/>
                  </a:cubicBezTo>
                  <a:cubicBezTo>
                    <a:pt x="4740" y="8958088"/>
                    <a:pt x="2" y="154022"/>
                    <a:pt x="2" y="1552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5102891" y="1794271"/>
              <a:ext cx="8132591" cy="8187102"/>
            </a:xfrm>
            <a:custGeom>
              <a:avLst/>
              <a:gdLst/>
              <a:ahLst/>
              <a:cxnLst/>
              <a:rect l="l" t="t" r="r" b="b"/>
              <a:pathLst>
                <a:path w="8132591" h="8187102" extrusionOk="0">
                  <a:moveTo>
                    <a:pt x="2351205" y="972537"/>
                  </a:moveTo>
                  <a:cubicBezTo>
                    <a:pt x="2353089" y="1026413"/>
                    <a:pt x="2283412" y="1068029"/>
                    <a:pt x="2232629" y="1020759"/>
                  </a:cubicBezTo>
                  <a:cubicBezTo>
                    <a:pt x="2191511" y="982475"/>
                    <a:pt x="2217236" y="902327"/>
                    <a:pt x="2282403" y="902764"/>
                  </a:cubicBezTo>
                  <a:cubicBezTo>
                    <a:pt x="2316443" y="902993"/>
                    <a:pt x="2349702" y="928751"/>
                    <a:pt x="2351205" y="972537"/>
                  </a:cubicBezTo>
                  <a:close/>
                  <a:moveTo>
                    <a:pt x="2288245" y="14320"/>
                  </a:moveTo>
                  <a:cubicBezTo>
                    <a:pt x="2223210" y="13882"/>
                    <a:pt x="2197276" y="93973"/>
                    <a:pt x="2238470" y="132315"/>
                  </a:cubicBezTo>
                  <a:cubicBezTo>
                    <a:pt x="2289291" y="179604"/>
                    <a:pt x="2358892" y="137912"/>
                    <a:pt x="2357065" y="84074"/>
                  </a:cubicBezTo>
                  <a:cubicBezTo>
                    <a:pt x="2355543" y="40306"/>
                    <a:pt x="2322303" y="14530"/>
                    <a:pt x="2288245" y="14320"/>
                  </a:cubicBezTo>
                  <a:close/>
                  <a:moveTo>
                    <a:pt x="2276524" y="1791209"/>
                  </a:moveTo>
                  <a:cubicBezTo>
                    <a:pt x="2211547" y="1790790"/>
                    <a:pt x="2185518" y="1870824"/>
                    <a:pt x="2226768" y="1909223"/>
                  </a:cubicBezTo>
                  <a:cubicBezTo>
                    <a:pt x="2277570" y="1956512"/>
                    <a:pt x="2347228" y="1914781"/>
                    <a:pt x="2345345" y="1861000"/>
                  </a:cubicBezTo>
                  <a:cubicBezTo>
                    <a:pt x="2343841" y="1817271"/>
                    <a:pt x="2310658" y="1791437"/>
                    <a:pt x="2276524" y="1791209"/>
                  </a:cubicBezTo>
                  <a:close/>
                  <a:moveTo>
                    <a:pt x="2270664" y="2679653"/>
                  </a:moveTo>
                  <a:cubicBezTo>
                    <a:pt x="2205648" y="2679215"/>
                    <a:pt x="2179677" y="2759287"/>
                    <a:pt x="2220889" y="2797648"/>
                  </a:cubicBezTo>
                  <a:cubicBezTo>
                    <a:pt x="2271691" y="2844937"/>
                    <a:pt x="2341349" y="2803264"/>
                    <a:pt x="2339465" y="2749425"/>
                  </a:cubicBezTo>
                  <a:cubicBezTo>
                    <a:pt x="2337981" y="2705639"/>
                    <a:pt x="2304722" y="2679881"/>
                    <a:pt x="2270664" y="2679653"/>
                  </a:cubicBezTo>
                  <a:close/>
                  <a:moveTo>
                    <a:pt x="2957444" y="8015116"/>
                  </a:moveTo>
                  <a:cubicBezTo>
                    <a:pt x="2892542" y="8014678"/>
                    <a:pt x="2866380" y="8094693"/>
                    <a:pt x="2907669" y="8133111"/>
                  </a:cubicBezTo>
                  <a:cubicBezTo>
                    <a:pt x="2958490" y="8180399"/>
                    <a:pt x="3028091" y="8138707"/>
                    <a:pt x="3026264" y="8084869"/>
                  </a:cubicBezTo>
                  <a:cubicBezTo>
                    <a:pt x="3024742" y="8041102"/>
                    <a:pt x="2991502" y="8015344"/>
                    <a:pt x="2957444" y="8015116"/>
                  </a:cubicBezTo>
                  <a:close/>
                  <a:moveTo>
                    <a:pt x="2969164" y="6238227"/>
                  </a:moveTo>
                  <a:cubicBezTo>
                    <a:pt x="2904168" y="6237789"/>
                    <a:pt x="2878158" y="6317842"/>
                    <a:pt x="2919409" y="6356222"/>
                  </a:cubicBezTo>
                  <a:cubicBezTo>
                    <a:pt x="2970192" y="6403492"/>
                    <a:pt x="3039831" y="6361876"/>
                    <a:pt x="3037985" y="6308000"/>
                  </a:cubicBezTo>
                  <a:cubicBezTo>
                    <a:pt x="3036482" y="6264214"/>
                    <a:pt x="3003223" y="6238456"/>
                    <a:pt x="2969164" y="6238227"/>
                  </a:cubicBezTo>
                  <a:close/>
                  <a:moveTo>
                    <a:pt x="2963304" y="7126672"/>
                  </a:moveTo>
                  <a:cubicBezTo>
                    <a:pt x="2898327" y="7126234"/>
                    <a:pt x="2872298" y="7206286"/>
                    <a:pt x="2913548" y="7244666"/>
                  </a:cubicBezTo>
                  <a:cubicBezTo>
                    <a:pt x="2964332" y="7291937"/>
                    <a:pt x="3033970" y="7250320"/>
                    <a:pt x="3032125" y="7196425"/>
                  </a:cubicBezTo>
                  <a:cubicBezTo>
                    <a:pt x="3030622" y="7152658"/>
                    <a:pt x="2997362" y="7126900"/>
                    <a:pt x="2963304" y="7126672"/>
                  </a:cubicBezTo>
                  <a:close/>
                  <a:moveTo>
                    <a:pt x="2253083" y="5345005"/>
                  </a:moveTo>
                  <a:cubicBezTo>
                    <a:pt x="2188086" y="5344567"/>
                    <a:pt x="2162077" y="5424620"/>
                    <a:pt x="2203327" y="5462999"/>
                  </a:cubicBezTo>
                  <a:cubicBezTo>
                    <a:pt x="2253844" y="5510022"/>
                    <a:pt x="2323768" y="5468939"/>
                    <a:pt x="2321923" y="5414778"/>
                  </a:cubicBezTo>
                  <a:cubicBezTo>
                    <a:pt x="2320381" y="5370972"/>
                    <a:pt x="2287141" y="5345233"/>
                    <a:pt x="2253083" y="5345005"/>
                  </a:cubicBezTo>
                  <a:close/>
                  <a:moveTo>
                    <a:pt x="2235483" y="8010356"/>
                  </a:moveTo>
                  <a:cubicBezTo>
                    <a:pt x="2170505" y="8009918"/>
                    <a:pt x="2144476" y="8089990"/>
                    <a:pt x="2185727" y="8128351"/>
                  </a:cubicBezTo>
                  <a:cubicBezTo>
                    <a:pt x="2236510" y="8175621"/>
                    <a:pt x="2306149" y="8134005"/>
                    <a:pt x="2304303" y="8080110"/>
                  </a:cubicBezTo>
                  <a:cubicBezTo>
                    <a:pt x="2302800" y="8036343"/>
                    <a:pt x="2269541" y="8010585"/>
                    <a:pt x="2235483" y="8010356"/>
                  </a:cubicBezTo>
                  <a:close/>
                  <a:moveTo>
                    <a:pt x="2241343" y="7121893"/>
                  </a:moveTo>
                  <a:cubicBezTo>
                    <a:pt x="2176347" y="7121455"/>
                    <a:pt x="2150337" y="7201508"/>
                    <a:pt x="2191587" y="7239888"/>
                  </a:cubicBezTo>
                  <a:cubicBezTo>
                    <a:pt x="2242371" y="7287158"/>
                    <a:pt x="2312009" y="7245542"/>
                    <a:pt x="2310164" y="7191666"/>
                  </a:cubicBezTo>
                  <a:cubicBezTo>
                    <a:pt x="2308661" y="7147898"/>
                    <a:pt x="2275401" y="7122121"/>
                    <a:pt x="2241343" y="7121893"/>
                  </a:cubicBezTo>
                  <a:close/>
                  <a:moveTo>
                    <a:pt x="1560442" y="897986"/>
                  </a:moveTo>
                  <a:cubicBezTo>
                    <a:pt x="1495522" y="897548"/>
                    <a:pt x="1469398" y="977563"/>
                    <a:pt x="1510668" y="1015981"/>
                  </a:cubicBezTo>
                  <a:cubicBezTo>
                    <a:pt x="1561489" y="1063270"/>
                    <a:pt x="1631089" y="1021578"/>
                    <a:pt x="1629263" y="967739"/>
                  </a:cubicBezTo>
                  <a:cubicBezTo>
                    <a:pt x="1627741" y="923972"/>
                    <a:pt x="1594482" y="898214"/>
                    <a:pt x="1560442" y="897986"/>
                  </a:cubicBezTo>
                  <a:close/>
                  <a:moveTo>
                    <a:pt x="2975025" y="5349783"/>
                  </a:moveTo>
                  <a:cubicBezTo>
                    <a:pt x="2910028" y="5349345"/>
                    <a:pt x="2884038" y="5429417"/>
                    <a:pt x="2925269" y="5467778"/>
                  </a:cubicBezTo>
                  <a:cubicBezTo>
                    <a:pt x="2976109" y="5515086"/>
                    <a:pt x="3045729" y="5473261"/>
                    <a:pt x="3043846" y="5419537"/>
                  </a:cubicBezTo>
                  <a:cubicBezTo>
                    <a:pt x="3042342" y="5375769"/>
                    <a:pt x="3009083" y="5349992"/>
                    <a:pt x="2975025" y="5349783"/>
                  </a:cubicBezTo>
                  <a:close/>
                  <a:moveTo>
                    <a:pt x="2258943" y="4456561"/>
                  </a:moveTo>
                  <a:cubicBezTo>
                    <a:pt x="2193985" y="4456123"/>
                    <a:pt x="2167918" y="4536176"/>
                    <a:pt x="2209187" y="4574555"/>
                  </a:cubicBezTo>
                  <a:cubicBezTo>
                    <a:pt x="2260009" y="4621882"/>
                    <a:pt x="2329609" y="4580076"/>
                    <a:pt x="2327764" y="4526314"/>
                  </a:cubicBezTo>
                  <a:cubicBezTo>
                    <a:pt x="2326261" y="4482547"/>
                    <a:pt x="2293001" y="4456789"/>
                    <a:pt x="2258943" y="4456561"/>
                  </a:cubicBezTo>
                  <a:close/>
                  <a:moveTo>
                    <a:pt x="2247222" y="6233449"/>
                  </a:moveTo>
                  <a:cubicBezTo>
                    <a:pt x="2182226" y="6233011"/>
                    <a:pt x="2156216" y="6313064"/>
                    <a:pt x="2197467" y="6351444"/>
                  </a:cubicBezTo>
                  <a:cubicBezTo>
                    <a:pt x="2248307" y="6398752"/>
                    <a:pt x="2317927" y="6356926"/>
                    <a:pt x="2316043" y="6303203"/>
                  </a:cubicBezTo>
                  <a:cubicBezTo>
                    <a:pt x="2314521" y="6259435"/>
                    <a:pt x="2281262" y="6233677"/>
                    <a:pt x="2247222" y="6233449"/>
                  </a:cubicBezTo>
                  <a:close/>
                  <a:moveTo>
                    <a:pt x="2264803" y="3568116"/>
                  </a:moveTo>
                  <a:cubicBezTo>
                    <a:pt x="2199826" y="3567678"/>
                    <a:pt x="2173797" y="3647750"/>
                    <a:pt x="2215048" y="3686111"/>
                  </a:cubicBezTo>
                  <a:cubicBezTo>
                    <a:pt x="2265831" y="3733381"/>
                    <a:pt x="2335470" y="3691765"/>
                    <a:pt x="2333624" y="3637870"/>
                  </a:cubicBezTo>
                  <a:cubicBezTo>
                    <a:pt x="2332121" y="3594083"/>
                    <a:pt x="2298862" y="3568325"/>
                    <a:pt x="2264803" y="3568116"/>
                  </a:cubicBezTo>
                  <a:close/>
                  <a:moveTo>
                    <a:pt x="1566303" y="9542"/>
                  </a:moveTo>
                  <a:cubicBezTo>
                    <a:pt x="1501325" y="9104"/>
                    <a:pt x="1475277" y="89157"/>
                    <a:pt x="1516547" y="127536"/>
                  </a:cubicBezTo>
                  <a:cubicBezTo>
                    <a:pt x="1567007" y="174502"/>
                    <a:pt x="1636988" y="133533"/>
                    <a:pt x="1635123" y="79314"/>
                  </a:cubicBezTo>
                  <a:cubicBezTo>
                    <a:pt x="1633601" y="35528"/>
                    <a:pt x="1600342" y="9770"/>
                    <a:pt x="1566303" y="9542"/>
                  </a:cubicBezTo>
                  <a:close/>
                  <a:moveTo>
                    <a:pt x="3696986" y="5354543"/>
                  </a:moveTo>
                  <a:cubicBezTo>
                    <a:pt x="3631989" y="5354105"/>
                    <a:pt x="3605979" y="5434157"/>
                    <a:pt x="3647211" y="5472537"/>
                  </a:cubicBezTo>
                  <a:cubicBezTo>
                    <a:pt x="3697994" y="5519808"/>
                    <a:pt x="3767671" y="5478172"/>
                    <a:pt x="3765787" y="5424315"/>
                  </a:cubicBezTo>
                  <a:cubicBezTo>
                    <a:pt x="3764303" y="5380529"/>
                    <a:pt x="3731044" y="5354771"/>
                    <a:pt x="3696986" y="5354543"/>
                  </a:cubicBezTo>
                  <a:close/>
                  <a:moveTo>
                    <a:pt x="3685265" y="7131431"/>
                  </a:moveTo>
                  <a:cubicBezTo>
                    <a:pt x="3620364" y="7130993"/>
                    <a:pt x="3594202" y="7211008"/>
                    <a:pt x="3635491" y="7249426"/>
                  </a:cubicBezTo>
                  <a:cubicBezTo>
                    <a:pt x="3686311" y="7296715"/>
                    <a:pt x="3755912" y="7255022"/>
                    <a:pt x="3754086" y="7201203"/>
                  </a:cubicBezTo>
                  <a:cubicBezTo>
                    <a:pt x="3752564" y="7157417"/>
                    <a:pt x="3719323" y="7131659"/>
                    <a:pt x="3685265" y="7131431"/>
                  </a:cubicBezTo>
                  <a:close/>
                  <a:moveTo>
                    <a:pt x="3702846" y="4466099"/>
                  </a:moveTo>
                  <a:cubicBezTo>
                    <a:pt x="3637850" y="4465660"/>
                    <a:pt x="3611859" y="4545732"/>
                    <a:pt x="3653090" y="4584093"/>
                  </a:cubicBezTo>
                  <a:cubicBezTo>
                    <a:pt x="3703931" y="4631401"/>
                    <a:pt x="3773550" y="4589576"/>
                    <a:pt x="3771667" y="4535871"/>
                  </a:cubicBezTo>
                  <a:cubicBezTo>
                    <a:pt x="3770164" y="4492085"/>
                    <a:pt x="3736904" y="4466327"/>
                    <a:pt x="3702846" y="4466099"/>
                  </a:cubicBezTo>
                  <a:close/>
                  <a:moveTo>
                    <a:pt x="3691125" y="6242987"/>
                  </a:moveTo>
                  <a:cubicBezTo>
                    <a:pt x="3626148" y="6242549"/>
                    <a:pt x="3600119" y="6322601"/>
                    <a:pt x="3641370" y="6360982"/>
                  </a:cubicBezTo>
                  <a:cubicBezTo>
                    <a:pt x="3692153" y="6408252"/>
                    <a:pt x="3761792" y="6366636"/>
                    <a:pt x="3759946" y="6312740"/>
                  </a:cubicBezTo>
                  <a:cubicBezTo>
                    <a:pt x="3758443" y="6268973"/>
                    <a:pt x="3725184" y="6243215"/>
                    <a:pt x="3691125" y="6242987"/>
                  </a:cubicBezTo>
                  <a:close/>
                  <a:moveTo>
                    <a:pt x="3726287" y="912302"/>
                  </a:moveTo>
                  <a:cubicBezTo>
                    <a:pt x="3661177" y="911864"/>
                    <a:pt x="3635376" y="991993"/>
                    <a:pt x="3676532" y="1030297"/>
                  </a:cubicBezTo>
                  <a:cubicBezTo>
                    <a:pt x="3727334" y="1077586"/>
                    <a:pt x="3796992" y="1035856"/>
                    <a:pt x="3795108" y="982056"/>
                  </a:cubicBezTo>
                  <a:cubicBezTo>
                    <a:pt x="3793605" y="938288"/>
                    <a:pt x="3760346" y="912531"/>
                    <a:pt x="3726287" y="912302"/>
                  </a:cubicBezTo>
                  <a:close/>
                  <a:moveTo>
                    <a:pt x="3714567" y="2689191"/>
                  </a:moveTo>
                  <a:cubicBezTo>
                    <a:pt x="3649532" y="2688753"/>
                    <a:pt x="3623579" y="2768844"/>
                    <a:pt x="3664811" y="2807186"/>
                  </a:cubicBezTo>
                  <a:cubicBezTo>
                    <a:pt x="3715594" y="2854455"/>
                    <a:pt x="3785233" y="2812840"/>
                    <a:pt x="3783387" y="2758963"/>
                  </a:cubicBezTo>
                  <a:cubicBezTo>
                    <a:pt x="3781884" y="2715177"/>
                    <a:pt x="3748625" y="2689419"/>
                    <a:pt x="3714567" y="2689191"/>
                  </a:cubicBezTo>
                  <a:close/>
                  <a:moveTo>
                    <a:pt x="3708706" y="3577654"/>
                  </a:moveTo>
                  <a:cubicBezTo>
                    <a:pt x="3643824" y="3577216"/>
                    <a:pt x="3617624" y="3657193"/>
                    <a:pt x="3658932" y="3695649"/>
                  </a:cubicBezTo>
                  <a:cubicBezTo>
                    <a:pt x="3709448" y="3742671"/>
                    <a:pt x="3779373" y="3701588"/>
                    <a:pt x="3777527" y="3647408"/>
                  </a:cubicBezTo>
                  <a:cubicBezTo>
                    <a:pt x="3776005" y="3603545"/>
                    <a:pt x="3742479" y="3577863"/>
                    <a:pt x="3708706" y="3577654"/>
                  </a:cubicBezTo>
                  <a:close/>
                  <a:moveTo>
                    <a:pt x="3010206" y="19080"/>
                  </a:moveTo>
                  <a:cubicBezTo>
                    <a:pt x="2945229" y="18642"/>
                    <a:pt x="2919199" y="98695"/>
                    <a:pt x="2960431" y="137074"/>
                  </a:cubicBezTo>
                  <a:cubicBezTo>
                    <a:pt x="3011195" y="184325"/>
                    <a:pt x="3080891" y="142747"/>
                    <a:pt x="3079007" y="88852"/>
                  </a:cubicBezTo>
                  <a:cubicBezTo>
                    <a:pt x="3077523" y="45066"/>
                    <a:pt x="3044264" y="19308"/>
                    <a:pt x="3010206" y="19080"/>
                  </a:cubicBezTo>
                  <a:close/>
                  <a:moveTo>
                    <a:pt x="2992625" y="2684431"/>
                  </a:moveTo>
                  <a:cubicBezTo>
                    <a:pt x="2927647" y="2683993"/>
                    <a:pt x="2901618" y="2764065"/>
                    <a:pt x="2942869" y="2802426"/>
                  </a:cubicBezTo>
                  <a:cubicBezTo>
                    <a:pt x="2993652" y="2849696"/>
                    <a:pt x="3063291" y="2808080"/>
                    <a:pt x="3061445" y="2754185"/>
                  </a:cubicBezTo>
                  <a:cubicBezTo>
                    <a:pt x="3059923" y="2710418"/>
                    <a:pt x="3026664" y="2684660"/>
                    <a:pt x="2992625" y="2684431"/>
                  </a:cubicBezTo>
                  <a:close/>
                  <a:moveTo>
                    <a:pt x="3679405" y="8019894"/>
                  </a:moveTo>
                  <a:cubicBezTo>
                    <a:pt x="3614409" y="8019456"/>
                    <a:pt x="3588399" y="8099509"/>
                    <a:pt x="3629630" y="8137889"/>
                  </a:cubicBezTo>
                  <a:cubicBezTo>
                    <a:pt x="3680413" y="8185159"/>
                    <a:pt x="3750090" y="8143543"/>
                    <a:pt x="3748206" y="8089647"/>
                  </a:cubicBezTo>
                  <a:cubicBezTo>
                    <a:pt x="3746703" y="8045880"/>
                    <a:pt x="3713444" y="8020123"/>
                    <a:pt x="3679405" y="8019894"/>
                  </a:cubicBezTo>
                  <a:close/>
                  <a:moveTo>
                    <a:pt x="2998485" y="1795968"/>
                  </a:moveTo>
                  <a:cubicBezTo>
                    <a:pt x="2933508" y="1795549"/>
                    <a:pt x="2907479" y="1875583"/>
                    <a:pt x="2948729" y="1913982"/>
                  </a:cubicBezTo>
                  <a:cubicBezTo>
                    <a:pt x="2999531" y="1961271"/>
                    <a:pt x="3069189" y="1919541"/>
                    <a:pt x="3067306" y="1865760"/>
                  </a:cubicBezTo>
                  <a:cubicBezTo>
                    <a:pt x="3065784" y="1821973"/>
                    <a:pt x="3032524" y="1796196"/>
                    <a:pt x="2998485" y="1795968"/>
                  </a:cubicBezTo>
                  <a:close/>
                  <a:moveTo>
                    <a:pt x="2986764" y="3572876"/>
                  </a:moveTo>
                  <a:cubicBezTo>
                    <a:pt x="2921806" y="3572438"/>
                    <a:pt x="2895739" y="3652491"/>
                    <a:pt x="2936990" y="3690870"/>
                  </a:cubicBezTo>
                  <a:cubicBezTo>
                    <a:pt x="2987773" y="3738141"/>
                    <a:pt x="3057412" y="3696524"/>
                    <a:pt x="3055566" y="3642629"/>
                  </a:cubicBezTo>
                  <a:cubicBezTo>
                    <a:pt x="3054063" y="3598862"/>
                    <a:pt x="3020804" y="3573104"/>
                    <a:pt x="2986764" y="3572876"/>
                  </a:cubicBezTo>
                  <a:close/>
                  <a:moveTo>
                    <a:pt x="2980885" y="4461320"/>
                  </a:moveTo>
                  <a:cubicBezTo>
                    <a:pt x="2915984" y="4460882"/>
                    <a:pt x="2889822" y="4540878"/>
                    <a:pt x="2931110" y="4579315"/>
                  </a:cubicBezTo>
                  <a:cubicBezTo>
                    <a:pt x="2981627" y="4626337"/>
                    <a:pt x="3051551" y="4585254"/>
                    <a:pt x="3049706" y="4531074"/>
                  </a:cubicBezTo>
                  <a:cubicBezTo>
                    <a:pt x="3048202" y="4487306"/>
                    <a:pt x="3014943" y="4461548"/>
                    <a:pt x="2980885" y="4461320"/>
                  </a:cubicBezTo>
                  <a:close/>
                  <a:moveTo>
                    <a:pt x="3004345" y="907524"/>
                  </a:moveTo>
                  <a:cubicBezTo>
                    <a:pt x="2939197" y="907086"/>
                    <a:pt x="2913453" y="987253"/>
                    <a:pt x="2954590" y="1025519"/>
                  </a:cubicBezTo>
                  <a:cubicBezTo>
                    <a:pt x="3005392" y="1072808"/>
                    <a:pt x="3075050" y="1031077"/>
                    <a:pt x="3073166" y="977277"/>
                  </a:cubicBezTo>
                  <a:cubicBezTo>
                    <a:pt x="3071663" y="933586"/>
                    <a:pt x="3038480" y="907752"/>
                    <a:pt x="3004345" y="907524"/>
                  </a:cubicBezTo>
                  <a:close/>
                  <a:moveTo>
                    <a:pt x="3720427" y="1800746"/>
                  </a:moveTo>
                  <a:cubicBezTo>
                    <a:pt x="3655488" y="1800328"/>
                    <a:pt x="3629383" y="1880342"/>
                    <a:pt x="3670671" y="1918741"/>
                  </a:cubicBezTo>
                  <a:cubicBezTo>
                    <a:pt x="3721474" y="1966030"/>
                    <a:pt x="3791131" y="1924319"/>
                    <a:pt x="3789248" y="1870500"/>
                  </a:cubicBezTo>
                  <a:cubicBezTo>
                    <a:pt x="3787745" y="1826733"/>
                    <a:pt x="3754485" y="1800975"/>
                    <a:pt x="3720427" y="1800746"/>
                  </a:cubicBezTo>
                  <a:close/>
                  <a:moveTo>
                    <a:pt x="110660" y="1776911"/>
                  </a:moveTo>
                  <a:cubicBezTo>
                    <a:pt x="45664" y="1776474"/>
                    <a:pt x="19654" y="1856545"/>
                    <a:pt x="60904" y="1894906"/>
                  </a:cubicBezTo>
                  <a:cubicBezTo>
                    <a:pt x="111687" y="1942176"/>
                    <a:pt x="181326" y="1900560"/>
                    <a:pt x="179480" y="1846684"/>
                  </a:cubicBezTo>
                  <a:cubicBezTo>
                    <a:pt x="177958" y="1802898"/>
                    <a:pt x="144718" y="1777121"/>
                    <a:pt x="110660" y="1776911"/>
                  </a:cubicBezTo>
                  <a:close/>
                  <a:moveTo>
                    <a:pt x="803300" y="6223911"/>
                  </a:moveTo>
                  <a:cubicBezTo>
                    <a:pt x="738418" y="6223473"/>
                    <a:pt x="712218" y="6303450"/>
                    <a:pt x="753525" y="6341906"/>
                  </a:cubicBezTo>
                  <a:cubicBezTo>
                    <a:pt x="804042" y="6388928"/>
                    <a:pt x="873967" y="6347846"/>
                    <a:pt x="872121" y="6293665"/>
                  </a:cubicBezTo>
                  <a:cubicBezTo>
                    <a:pt x="870599" y="6249897"/>
                    <a:pt x="837359" y="6224139"/>
                    <a:pt x="803300" y="6223911"/>
                  </a:cubicBezTo>
                  <a:close/>
                  <a:moveTo>
                    <a:pt x="116520" y="888448"/>
                  </a:moveTo>
                  <a:cubicBezTo>
                    <a:pt x="51410" y="888010"/>
                    <a:pt x="25609" y="968139"/>
                    <a:pt x="66764" y="1006443"/>
                  </a:cubicBezTo>
                  <a:cubicBezTo>
                    <a:pt x="117548" y="1053713"/>
                    <a:pt x="187186" y="1012097"/>
                    <a:pt x="185341" y="958202"/>
                  </a:cubicBezTo>
                  <a:cubicBezTo>
                    <a:pt x="183838" y="914434"/>
                    <a:pt x="150578" y="888677"/>
                    <a:pt x="116520" y="888448"/>
                  </a:cubicBezTo>
                  <a:close/>
                  <a:moveTo>
                    <a:pt x="104799" y="2665356"/>
                  </a:moveTo>
                  <a:cubicBezTo>
                    <a:pt x="40089" y="2664937"/>
                    <a:pt x="13603" y="2744799"/>
                    <a:pt x="55025" y="2783351"/>
                  </a:cubicBezTo>
                  <a:cubicBezTo>
                    <a:pt x="105808" y="2830621"/>
                    <a:pt x="175466" y="2789005"/>
                    <a:pt x="173620" y="2735128"/>
                  </a:cubicBezTo>
                  <a:cubicBezTo>
                    <a:pt x="172098" y="2691247"/>
                    <a:pt x="138572" y="2665584"/>
                    <a:pt x="104799" y="2665356"/>
                  </a:cubicBezTo>
                  <a:close/>
                  <a:moveTo>
                    <a:pt x="797440" y="7112355"/>
                  </a:moveTo>
                  <a:cubicBezTo>
                    <a:pt x="732329" y="7111917"/>
                    <a:pt x="706529" y="7192046"/>
                    <a:pt x="747684" y="7230350"/>
                  </a:cubicBezTo>
                  <a:cubicBezTo>
                    <a:pt x="798524" y="7277658"/>
                    <a:pt x="868144" y="7235833"/>
                    <a:pt x="866261" y="7182109"/>
                  </a:cubicBezTo>
                  <a:cubicBezTo>
                    <a:pt x="864757" y="7138341"/>
                    <a:pt x="831498" y="7112583"/>
                    <a:pt x="797440" y="7112355"/>
                  </a:cubicBezTo>
                  <a:close/>
                  <a:moveTo>
                    <a:pt x="791580" y="8000819"/>
                  </a:moveTo>
                  <a:cubicBezTo>
                    <a:pt x="726431" y="8000380"/>
                    <a:pt x="700688" y="8080548"/>
                    <a:pt x="741824" y="8118813"/>
                  </a:cubicBezTo>
                  <a:cubicBezTo>
                    <a:pt x="792626" y="8166103"/>
                    <a:pt x="862284" y="8124429"/>
                    <a:pt x="860400" y="8070572"/>
                  </a:cubicBezTo>
                  <a:cubicBezTo>
                    <a:pt x="858897" y="8026805"/>
                    <a:pt x="825638" y="8001047"/>
                    <a:pt x="791580" y="8000819"/>
                  </a:cubicBezTo>
                  <a:close/>
                  <a:moveTo>
                    <a:pt x="73272" y="19974"/>
                  </a:moveTo>
                  <a:cubicBezTo>
                    <a:pt x="31298" y="58468"/>
                    <a:pt x="56851" y="138197"/>
                    <a:pt x="121467" y="138616"/>
                  </a:cubicBezTo>
                  <a:cubicBezTo>
                    <a:pt x="186597" y="139054"/>
                    <a:pt x="212359" y="58906"/>
                    <a:pt x="171223" y="20622"/>
                  </a:cubicBezTo>
                  <a:cubicBezTo>
                    <a:pt x="139847" y="-8582"/>
                    <a:pt x="98482" y="-4908"/>
                    <a:pt x="73272" y="19974"/>
                  </a:cubicBezTo>
                  <a:close/>
                  <a:moveTo>
                    <a:pt x="98939" y="3553800"/>
                  </a:moveTo>
                  <a:cubicBezTo>
                    <a:pt x="33943" y="3553362"/>
                    <a:pt x="7933" y="3633415"/>
                    <a:pt x="49183" y="3671795"/>
                  </a:cubicBezTo>
                  <a:cubicBezTo>
                    <a:pt x="99986" y="3719084"/>
                    <a:pt x="169644" y="3677354"/>
                    <a:pt x="167760" y="3623553"/>
                  </a:cubicBezTo>
                  <a:cubicBezTo>
                    <a:pt x="166257" y="3579862"/>
                    <a:pt x="133074" y="3554028"/>
                    <a:pt x="98939" y="3553800"/>
                  </a:cubicBezTo>
                  <a:close/>
                  <a:moveTo>
                    <a:pt x="75479" y="7107596"/>
                  </a:moveTo>
                  <a:cubicBezTo>
                    <a:pt x="10578" y="7107158"/>
                    <a:pt x="-15584" y="7187154"/>
                    <a:pt x="25723" y="7225590"/>
                  </a:cubicBezTo>
                  <a:cubicBezTo>
                    <a:pt x="76240" y="7272613"/>
                    <a:pt x="146164" y="7231530"/>
                    <a:pt x="144319" y="7177369"/>
                  </a:cubicBezTo>
                  <a:cubicBezTo>
                    <a:pt x="142796" y="7133563"/>
                    <a:pt x="109556" y="7107824"/>
                    <a:pt x="75479" y="7107596"/>
                  </a:cubicBezTo>
                  <a:close/>
                  <a:moveTo>
                    <a:pt x="93079" y="4442244"/>
                  </a:moveTo>
                  <a:cubicBezTo>
                    <a:pt x="28064" y="4441807"/>
                    <a:pt x="2092" y="4521878"/>
                    <a:pt x="43304" y="4560239"/>
                  </a:cubicBezTo>
                  <a:cubicBezTo>
                    <a:pt x="94144" y="4607547"/>
                    <a:pt x="163764" y="4565721"/>
                    <a:pt x="161880" y="4512017"/>
                  </a:cubicBezTo>
                  <a:cubicBezTo>
                    <a:pt x="160396" y="4468231"/>
                    <a:pt x="127118" y="4442472"/>
                    <a:pt x="93079" y="4442244"/>
                  </a:cubicBezTo>
                  <a:close/>
                  <a:moveTo>
                    <a:pt x="8062963" y="191103"/>
                  </a:moveTo>
                  <a:cubicBezTo>
                    <a:pt x="8128016" y="191522"/>
                    <a:pt x="8153912" y="111431"/>
                    <a:pt x="8112737" y="73108"/>
                  </a:cubicBezTo>
                  <a:cubicBezTo>
                    <a:pt x="8062182" y="26066"/>
                    <a:pt x="7992467" y="67035"/>
                    <a:pt x="7994142" y="121349"/>
                  </a:cubicBezTo>
                  <a:cubicBezTo>
                    <a:pt x="7995816" y="165288"/>
                    <a:pt x="8029132" y="190874"/>
                    <a:pt x="8062963" y="191103"/>
                  </a:cubicBezTo>
                  <a:close/>
                  <a:moveTo>
                    <a:pt x="69619" y="7996040"/>
                  </a:moveTo>
                  <a:cubicBezTo>
                    <a:pt x="4508" y="7995602"/>
                    <a:pt x="-21293" y="8075731"/>
                    <a:pt x="19863" y="8114035"/>
                  </a:cubicBezTo>
                  <a:cubicBezTo>
                    <a:pt x="70380" y="8161057"/>
                    <a:pt x="140133" y="8120108"/>
                    <a:pt x="138439" y="8065794"/>
                  </a:cubicBezTo>
                  <a:cubicBezTo>
                    <a:pt x="136765" y="8021855"/>
                    <a:pt x="103449" y="7996268"/>
                    <a:pt x="69619" y="7996040"/>
                  </a:cubicBezTo>
                  <a:close/>
                  <a:moveTo>
                    <a:pt x="1554582" y="1786449"/>
                  </a:moveTo>
                  <a:cubicBezTo>
                    <a:pt x="1489586" y="1786012"/>
                    <a:pt x="1463576" y="1866064"/>
                    <a:pt x="1504807" y="1904444"/>
                  </a:cubicBezTo>
                  <a:cubicBezTo>
                    <a:pt x="1555590" y="1951714"/>
                    <a:pt x="1625267" y="1910098"/>
                    <a:pt x="1623384" y="1856203"/>
                  </a:cubicBezTo>
                  <a:cubicBezTo>
                    <a:pt x="1621880" y="1812436"/>
                    <a:pt x="1588621" y="1786659"/>
                    <a:pt x="1554582" y="1786449"/>
                  </a:cubicBezTo>
                  <a:close/>
                  <a:moveTo>
                    <a:pt x="87218" y="5330707"/>
                  </a:moveTo>
                  <a:cubicBezTo>
                    <a:pt x="22241" y="5330269"/>
                    <a:pt x="-3807" y="5410323"/>
                    <a:pt x="37463" y="5448702"/>
                  </a:cubicBezTo>
                  <a:cubicBezTo>
                    <a:pt x="88246" y="5495972"/>
                    <a:pt x="157885" y="5454356"/>
                    <a:pt x="156039" y="5400461"/>
                  </a:cubicBezTo>
                  <a:cubicBezTo>
                    <a:pt x="154517" y="5356693"/>
                    <a:pt x="121258" y="5330917"/>
                    <a:pt x="87218" y="5330707"/>
                  </a:cubicBezTo>
                  <a:close/>
                  <a:moveTo>
                    <a:pt x="81358" y="6219152"/>
                  </a:moveTo>
                  <a:cubicBezTo>
                    <a:pt x="16324" y="6218714"/>
                    <a:pt x="-9629" y="6298805"/>
                    <a:pt x="31603" y="6337146"/>
                  </a:cubicBezTo>
                  <a:cubicBezTo>
                    <a:pt x="82386" y="6384417"/>
                    <a:pt x="152025" y="6342800"/>
                    <a:pt x="150179" y="6288924"/>
                  </a:cubicBezTo>
                  <a:cubicBezTo>
                    <a:pt x="148657" y="6245138"/>
                    <a:pt x="115397" y="6219380"/>
                    <a:pt x="81358" y="6219152"/>
                  </a:cubicBezTo>
                  <a:close/>
                  <a:moveTo>
                    <a:pt x="1513541" y="8005578"/>
                  </a:moveTo>
                  <a:cubicBezTo>
                    <a:pt x="1448544" y="8005140"/>
                    <a:pt x="1422553" y="8085212"/>
                    <a:pt x="1463785" y="8123573"/>
                  </a:cubicBezTo>
                  <a:cubicBezTo>
                    <a:pt x="1514568" y="8170843"/>
                    <a:pt x="1584207" y="8129227"/>
                    <a:pt x="1582361" y="8075351"/>
                  </a:cubicBezTo>
                  <a:cubicBezTo>
                    <a:pt x="1580839" y="8031564"/>
                    <a:pt x="1547580" y="8005806"/>
                    <a:pt x="1513541" y="8005578"/>
                  </a:cubicBezTo>
                  <a:close/>
                  <a:moveTo>
                    <a:pt x="1531122" y="5340226"/>
                  </a:moveTo>
                  <a:cubicBezTo>
                    <a:pt x="1466239" y="5339807"/>
                    <a:pt x="1440039" y="5419765"/>
                    <a:pt x="1481347" y="5458221"/>
                  </a:cubicBezTo>
                  <a:cubicBezTo>
                    <a:pt x="1532130" y="5505491"/>
                    <a:pt x="1601788" y="5463875"/>
                    <a:pt x="1599942" y="5409980"/>
                  </a:cubicBezTo>
                  <a:cubicBezTo>
                    <a:pt x="1598420" y="5366231"/>
                    <a:pt x="1565180" y="5340455"/>
                    <a:pt x="1531122" y="5340226"/>
                  </a:cubicBezTo>
                  <a:close/>
                  <a:moveTo>
                    <a:pt x="1519401" y="7117134"/>
                  </a:moveTo>
                  <a:cubicBezTo>
                    <a:pt x="1454405" y="7116696"/>
                    <a:pt x="1428395" y="7196749"/>
                    <a:pt x="1469626" y="7235128"/>
                  </a:cubicBezTo>
                  <a:cubicBezTo>
                    <a:pt x="1520428" y="7282418"/>
                    <a:pt x="1590086" y="7240744"/>
                    <a:pt x="1588203" y="7186887"/>
                  </a:cubicBezTo>
                  <a:cubicBezTo>
                    <a:pt x="1586718" y="7143120"/>
                    <a:pt x="1553440" y="7117362"/>
                    <a:pt x="1519401" y="7117134"/>
                  </a:cubicBezTo>
                  <a:close/>
                  <a:moveTo>
                    <a:pt x="1525261" y="6228690"/>
                  </a:moveTo>
                  <a:cubicBezTo>
                    <a:pt x="1460113" y="6228251"/>
                    <a:pt x="1434369" y="6308419"/>
                    <a:pt x="1475506" y="6346684"/>
                  </a:cubicBezTo>
                  <a:cubicBezTo>
                    <a:pt x="1526346" y="6393992"/>
                    <a:pt x="1595966" y="6352167"/>
                    <a:pt x="1594082" y="6298462"/>
                  </a:cubicBezTo>
                  <a:cubicBezTo>
                    <a:pt x="1592579" y="6254752"/>
                    <a:pt x="1559396" y="6228918"/>
                    <a:pt x="1525261" y="6228690"/>
                  </a:cubicBezTo>
                  <a:close/>
                  <a:moveTo>
                    <a:pt x="1548703" y="2674894"/>
                  </a:moveTo>
                  <a:cubicBezTo>
                    <a:pt x="1483706" y="2674456"/>
                    <a:pt x="1457696" y="2754508"/>
                    <a:pt x="1498947" y="2792888"/>
                  </a:cubicBezTo>
                  <a:cubicBezTo>
                    <a:pt x="1549787" y="2840197"/>
                    <a:pt x="1619407" y="2798371"/>
                    <a:pt x="1617523" y="2744647"/>
                  </a:cubicBezTo>
                  <a:cubicBezTo>
                    <a:pt x="1616020" y="2700956"/>
                    <a:pt x="1582837" y="2675122"/>
                    <a:pt x="1548703" y="2674894"/>
                  </a:cubicBezTo>
                  <a:close/>
                  <a:moveTo>
                    <a:pt x="1542842" y="3563338"/>
                  </a:moveTo>
                  <a:cubicBezTo>
                    <a:pt x="1477865" y="3562900"/>
                    <a:pt x="1451836" y="3642953"/>
                    <a:pt x="1493087" y="3681332"/>
                  </a:cubicBezTo>
                  <a:cubicBezTo>
                    <a:pt x="1543889" y="3728622"/>
                    <a:pt x="1613547" y="3686948"/>
                    <a:pt x="1611663" y="3633110"/>
                  </a:cubicBezTo>
                  <a:cubicBezTo>
                    <a:pt x="1610160" y="3589324"/>
                    <a:pt x="1576901" y="3563566"/>
                    <a:pt x="1542842" y="3563338"/>
                  </a:cubicBezTo>
                  <a:close/>
                  <a:moveTo>
                    <a:pt x="1536982" y="4451782"/>
                  </a:moveTo>
                  <a:cubicBezTo>
                    <a:pt x="1472005" y="4451344"/>
                    <a:pt x="1445976" y="4531416"/>
                    <a:pt x="1487226" y="4569777"/>
                  </a:cubicBezTo>
                  <a:cubicBezTo>
                    <a:pt x="1538009" y="4617047"/>
                    <a:pt x="1607648" y="4575431"/>
                    <a:pt x="1605803" y="4521555"/>
                  </a:cubicBezTo>
                  <a:cubicBezTo>
                    <a:pt x="1604300" y="4477768"/>
                    <a:pt x="1571040" y="4452010"/>
                    <a:pt x="1536982" y="4451782"/>
                  </a:cubicBezTo>
                  <a:close/>
                  <a:moveTo>
                    <a:pt x="809161" y="5335467"/>
                  </a:moveTo>
                  <a:cubicBezTo>
                    <a:pt x="744183" y="5335029"/>
                    <a:pt x="718154" y="5415101"/>
                    <a:pt x="759386" y="5453461"/>
                  </a:cubicBezTo>
                  <a:cubicBezTo>
                    <a:pt x="810169" y="5500732"/>
                    <a:pt x="879808" y="5459116"/>
                    <a:pt x="877962" y="5405240"/>
                  </a:cubicBezTo>
                  <a:cubicBezTo>
                    <a:pt x="876478" y="5361453"/>
                    <a:pt x="843219" y="5335695"/>
                    <a:pt x="809161" y="5335467"/>
                  </a:cubicBezTo>
                  <a:close/>
                  <a:moveTo>
                    <a:pt x="820881" y="3558578"/>
                  </a:moveTo>
                  <a:cubicBezTo>
                    <a:pt x="755733" y="3558141"/>
                    <a:pt x="729989" y="3638308"/>
                    <a:pt x="771126" y="3676573"/>
                  </a:cubicBezTo>
                  <a:cubicBezTo>
                    <a:pt x="821966" y="3723881"/>
                    <a:pt x="891586" y="3682056"/>
                    <a:pt x="889702" y="3628332"/>
                  </a:cubicBezTo>
                  <a:cubicBezTo>
                    <a:pt x="888199" y="3584565"/>
                    <a:pt x="854939" y="3558788"/>
                    <a:pt x="820881" y="3558578"/>
                  </a:cubicBezTo>
                  <a:close/>
                  <a:moveTo>
                    <a:pt x="815021" y="4447023"/>
                  </a:moveTo>
                  <a:cubicBezTo>
                    <a:pt x="750044" y="4446585"/>
                    <a:pt x="724015" y="4526638"/>
                    <a:pt x="765265" y="4565017"/>
                  </a:cubicBezTo>
                  <a:cubicBezTo>
                    <a:pt x="816067" y="4612307"/>
                    <a:pt x="885725" y="4570634"/>
                    <a:pt x="883842" y="4516776"/>
                  </a:cubicBezTo>
                  <a:cubicBezTo>
                    <a:pt x="882338" y="4473009"/>
                    <a:pt x="849079" y="4447251"/>
                    <a:pt x="815021" y="4447023"/>
                  </a:cubicBezTo>
                  <a:close/>
                  <a:moveTo>
                    <a:pt x="826761" y="2670115"/>
                  </a:moveTo>
                  <a:cubicBezTo>
                    <a:pt x="761612" y="2669677"/>
                    <a:pt x="735869" y="2749844"/>
                    <a:pt x="777005" y="2788110"/>
                  </a:cubicBezTo>
                  <a:cubicBezTo>
                    <a:pt x="827845" y="2835418"/>
                    <a:pt x="897465" y="2793593"/>
                    <a:pt x="895581" y="2739869"/>
                  </a:cubicBezTo>
                  <a:cubicBezTo>
                    <a:pt x="894059" y="2696177"/>
                    <a:pt x="860876" y="2670344"/>
                    <a:pt x="826761" y="2670115"/>
                  </a:cubicBezTo>
                  <a:close/>
                  <a:moveTo>
                    <a:pt x="832621" y="1781671"/>
                  </a:moveTo>
                  <a:cubicBezTo>
                    <a:pt x="767644" y="1781233"/>
                    <a:pt x="741615" y="1861286"/>
                    <a:pt x="782846" y="1899665"/>
                  </a:cubicBezTo>
                  <a:cubicBezTo>
                    <a:pt x="833667" y="1946955"/>
                    <a:pt x="903268" y="1905263"/>
                    <a:pt x="901442" y="1851424"/>
                  </a:cubicBezTo>
                  <a:cubicBezTo>
                    <a:pt x="899919" y="1807657"/>
                    <a:pt x="866660" y="1781899"/>
                    <a:pt x="832621" y="1781671"/>
                  </a:cubicBezTo>
                  <a:close/>
                  <a:moveTo>
                    <a:pt x="844341" y="4782"/>
                  </a:moveTo>
                  <a:cubicBezTo>
                    <a:pt x="779345" y="4345"/>
                    <a:pt x="753335" y="84397"/>
                    <a:pt x="794586" y="122777"/>
                  </a:cubicBezTo>
                  <a:cubicBezTo>
                    <a:pt x="845369" y="170047"/>
                    <a:pt x="915008" y="128431"/>
                    <a:pt x="913162" y="74536"/>
                  </a:cubicBezTo>
                  <a:cubicBezTo>
                    <a:pt x="911659" y="30769"/>
                    <a:pt x="878400" y="4992"/>
                    <a:pt x="844341" y="4782"/>
                  </a:cubicBezTo>
                  <a:close/>
                  <a:moveTo>
                    <a:pt x="838481" y="893227"/>
                  </a:moveTo>
                  <a:cubicBezTo>
                    <a:pt x="773504" y="892789"/>
                    <a:pt x="747456" y="972842"/>
                    <a:pt x="788726" y="1011221"/>
                  </a:cubicBezTo>
                  <a:cubicBezTo>
                    <a:pt x="839509" y="1058492"/>
                    <a:pt x="909147" y="1016875"/>
                    <a:pt x="907302" y="962999"/>
                  </a:cubicBezTo>
                  <a:cubicBezTo>
                    <a:pt x="905799" y="919213"/>
                    <a:pt x="872540" y="893455"/>
                    <a:pt x="838481" y="893227"/>
                  </a:cubicBezTo>
                  <a:close/>
                  <a:moveTo>
                    <a:pt x="7312632" y="4489933"/>
                  </a:moveTo>
                  <a:cubicBezTo>
                    <a:pt x="7247922" y="4489514"/>
                    <a:pt x="7221436" y="4569377"/>
                    <a:pt x="7262858" y="4607928"/>
                  </a:cubicBezTo>
                  <a:cubicBezTo>
                    <a:pt x="7313640" y="4655198"/>
                    <a:pt x="7383318" y="4613582"/>
                    <a:pt x="7381434" y="4559687"/>
                  </a:cubicBezTo>
                  <a:cubicBezTo>
                    <a:pt x="7379931" y="4515919"/>
                    <a:pt x="7346672" y="4490162"/>
                    <a:pt x="7312632" y="4489933"/>
                  </a:cubicBezTo>
                  <a:close/>
                  <a:moveTo>
                    <a:pt x="6614113" y="931378"/>
                  </a:moveTo>
                  <a:cubicBezTo>
                    <a:pt x="6549078" y="930959"/>
                    <a:pt x="6523144" y="1011012"/>
                    <a:pt x="6564357" y="1049373"/>
                  </a:cubicBezTo>
                  <a:cubicBezTo>
                    <a:pt x="6614874" y="1096395"/>
                    <a:pt x="6684798" y="1055312"/>
                    <a:pt x="6682952" y="1001150"/>
                  </a:cubicBezTo>
                  <a:cubicBezTo>
                    <a:pt x="6681411" y="957345"/>
                    <a:pt x="6648171" y="931606"/>
                    <a:pt x="6614113" y="931378"/>
                  </a:cubicBezTo>
                  <a:close/>
                  <a:moveTo>
                    <a:pt x="6619973" y="42934"/>
                  </a:moveTo>
                  <a:cubicBezTo>
                    <a:pt x="6554957" y="42496"/>
                    <a:pt x="6528986" y="122587"/>
                    <a:pt x="6570217" y="160928"/>
                  </a:cubicBezTo>
                  <a:cubicBezTo>
                    <a:pt x="6621000" y="208199"/>
                    <a:pt x="6690639" y="166582"/>
                    <a:pt x="6688793" y="112706"/>
                  </a:cubicBezTo>
                  <a:cubicBezTo>
                    <a:pt x="6687291" y="68920"/>
                    <a:pt x="6654031" y="43143"/>
                    <a:pt x="6619973" y="42934"/>
                  </a:cubicBezTo>
                  <a:close/>
                  <a:moveTo>
                    <a:pt x="6608252" y="1819822"/>
                  </a:moveTo>
                  <a:cubicBezTo>
                    <a:pt x="6543256" y="1819384"/>
                    <a:pt x="6517246" y="1899437"/>
                    <a:pt x="6558497" y="1937817"/>
                  </a:cubicBezTo>
                  <a:cubicBezTo>
                    <a:pt x="6609280" y="1985087"/>
                    <a:pt x="6678956" y="1943433"/>
                    <a:pt x="6677073" y="1889576"/>
                  </a:cubicBezTo>
                  <a:cubicBezTo>
                    <a:pt x="6675570" y="1845808"/>
                    <a:pt x="6642311" y="1820051"/>
                    <a:pt x="6608252" y="1819822"/>
                  </a:cubicBezTo>
                  <a:close/>
                  <a:moveTo>
                    <a:pt x="6602392" y="2708266"/>
                  </a:moveTo>
                  <a:cubicBezTo>
                    <a:pt x="6537243" y="2707828"/>
                    <a:pt x="6511500" y="2787995"/>
                    <a:pt x="6552636" y="2826261"/>
                  </a:cubicBezTo>
                  <a:cubicBezTo>
                    <a:pt x="6603438" y="2873550"/>
                    <a:pt x="6673096" y="2831877"/>
                    <a:pt x="6671213" y="2778039"/>
                  </a:cubicBezTo>
                  <a:cubicBezTo>
                    <a:pt x="6669709" y="2734253"/>
                    <a:pt x="6636451" y="2708495"/>
                    <a:pt x="6602392" y="2708266"/>
                  </a:cubicBezTo>
                  <a:close/>
                  <a:moveTo>
                    <a:pt x="7300893" y="6266841"/>
                  </a:moveTo>
                  <a:cubicBezTo>
                    <a:pt x="7235896" y="6266403"/>
                    <a:pt x="7209905" y="6346474"/>
                    <a:pt x="7251137" y="6384835"/>
                  </a:cubicBezTo>
                  <a:cubicBezTo>
                    <a:pt x="7301939" y="6432125"/>
                    <a:pt x="7371597" y="6390452"/>
                    <a:pt x="7369713" y="6336594"/>
                  </a:cubicBezTo>
                  <a:cubicBezTo>
                    <a:pt x="7368210" y="6292827"/>
                    <a:pt x="7334951" y="6267069"/>
                    <a:pt x="7300893" y="6266841"/>
                  </a:cubicBezTo>
                  <a:close/>
                  <a:moveTo>
                    <a:pt x="7289172" y="8043729"/>
                  </a:moveTo>
                  <a:cubicBezTo>
                    <a:pt x="7224214" y="8043291"/>
                    <a:pt x="7198147" y="8123344"/>
                    <a:pt x="7239416" y="8161724"/>
                  </a:cubicBezTo>
                  <a:cubicBezTo>
                    <a:pt x="7290257" y="8209070"/>
                    <a:pt x="7359838" y="8167206"/>
                    <a:pt x="7357993" y="8113502"/>
                  </a:cubicBezTo>
                  <a:cubicBezTo>
                    <a:pt x="7356490" y="8069715"/>
                    <a:pt x="7323230" y="8043957"/>
                    <a:pt x="7289172" y="8043729"/>
                  </a:cubicBezTo>
                  <a:close/>
                  <a:moveTo>
                    <a:pt x="7295032" y="7155285"/>
                  </a:moveTo>
                  <a:cubicBezTo>
                    <a:pt x="7230036" y="7154847"/>
                    <a:pt x="7204026" y="7234919"/>
                    <a:pt x="7245277" y="7273280"/>
                  </a:cubicBezTo>
                  <a:cubicBezTo>
                    <a:pt x="7296060" y="7320550"/>
                    <a:pt x="7365699" y="7278934"/>
                    <a:pt x="7363853" y="7225039"/>
                  </a:cubicBezTo>
                  <a:cubicBezTo>
                    <a:pt x="7362350" y="7181271"/>
                    <a:pt x="7329091" y="7155513"/>
                    <a:pt x="7295032" y="7155285"/>
                  </a:cubicBezTo>
                  <a:close/>
                  <a:moveTo>
                    <a:pt x="6578932" y="6262062"/>
                  </a:moveTo>
                  <a:cubicBezTo>
                    <a:pt x="6513821" y="6261624"/>
                    <a:pt x="6488020" y="6341753"/>
                    <a:pt x="6529176" y="6380057"/>
                  </a:cubicBezTo>
                  <a:cubicBezTo>
                    <a:pt x="6580016" y="6427365"/>
                    <a:pt x="6649636" y="6385540"/>
                    <a:pt x="6647752" y="6331816"/>
                  </a:cubicBezTo>
                  <a:cubicBezTo>
                    <a:pt x="6646249" y="6288125"/>
                    <a:pt x="6613066" y="6262291"/>
                    <a:pt x="6578932" y="6262062"/>
                  </a:cubicBezTo>
                  <a:close/>
                  <a:moveTo>
                    <a:pt x="7306753" y="5378397"/>
                  </a:moveTo>
                  <a:cubicBezTo>
                    <a:pt x="7241776" y="5377959"/>
                    <a:pt x="7215747" y="5458012"/>
                    <a:pt x="7256997" y="5496391"/>
                  </a:cubicBezTo>
                  <a:cubicBezTo>
                    <a:pt x="7307837" y="5543699"/>
                    <a:pt x="7377457" y="5501874"/>
                    <a:pt x="7375573" y="5448150"/>
                  </a:cubicBezTo>
                  <a:cubicBezTo>
                    <a:pt x="7374071" y="5404440"/>
                    <a:pt x="7340887" y="5378606"/>
                    <a:pt x="7306753" y="5378397"/>
                  </a:cubicBezTo>
                  <a:close/>
                  <a:moveTo>
                    <a:pt x="6573071" y="7150506"/>
                  </a:moveTo>
                  <a:cubicBezTo>
                    <a:pt x="6508075" y="7150068"/>
                    <a:pt x="6482065" y="7230141"/>
                    <a:pt x="6523316" y="7268501"/>
                  </a:cubicBezTo>
                  <a:cubicBezTo>
                    <a:pt x="6574118" y="7315790"/>
                    <a:pt x="6643776" y="7274117"/>
                    <a:pt x="6641892" y="7220279"/>
                  </a:cubicBezTo>
                  <a:cubicBezTo>
                    <a:pt x="6640389" y="7176512"/>
                    <a:pt x="6607130" y="7150735"/>
                    <a:pt x="6573071" y="7150506"/>
                  </a:cubicBezTo>
                  <a:close/>
                  <a:moveTo>
                    <a:pt x="6567211" y="8038970"/>
                  </a:moveTo>
                  <a:cubicBezTo>
                    <a:pt x="6502214" y="8038532"/>
                    <a:pt x="6476204" y="8118603"/>
                    <a:pt x="6517455" y="8156964"/>
                  </a:cubicBezTo>
                  <a:cubicBezTo>
                    <a:pt x="6568238" y="8204235"/>
                    <a:pt x="6637877" y="8162618"/>
                    <a:pt x="6636032" y="8108723"/>
                  </a:cubicBezTo>
                  <a:cubicBezTo>
                    <a:pt x="6634529" y="8064956"/>
                    <a:pt x="6601269" y="8039198"/>
                    <a:pt x="6567211" y="8038970"/>
                  </a:cubicBezTo>
                  <a:close/>
                  <a:moveTo>
                    <a:pt x="6596531" y="3596730"/>
                  </a:moveTo>
                  <a:cubicBezTo>
                    <a:pt x="6531555" y="3596292"/>
                    <a:pt x="6505525" y="3676345"/>
                    <a:pt x="6546776" y="3714724"/>
                  </a:cubicBezTo>
                  <a:cubicBezTo>
                    <a:pt x="6597559" y="3761994"/>
                    <a:pt x="6667198" y="3720378"/>
                    <a:pt x="6665352" y="3666483"/>
                  </a:cubicBezTo>
                  <a:cubicBezTo>
                    <a:pt x="6663849" y="3622716"/>
                    <a:pt x="6630571" y="3596939"/>
                    <a:pt x="6596531" y="3596730"/>
                  </a:cubicBezTo>
                  <a:close/>
                  <a:moveTo>
                    <a:pt x="6584811" y="5373618"/>
                  </a:moveTo>
                  <a:cubicBezTo>
                    <a:pt x="6519815" y="5373180"/>
                    <a:pt x="6493786" y="5453233"/>
                    <a:pt x="6535036" y="5491613"/>
                  </a:cubicBezTo>
                  <a:cubicBezTo>
                    <a:pt x="6585819" y="5538883"/>
                    <a:pt x="6655496" y="5497267"/>
                    <a:pt x="6653612" y="5443391"/>
                  </a:cubicBezTo>
                  <a:cubicBezTo>
                    <a:pt x="6652110" y="5399604"/>
                    <a:pt x="6618850" y="5373846"/>
                    <a:pt x="6584811" y="5373618"/>
                  </a:cubicBezTo>
                  <a:close/>
                  <a:moveTo>
                    <a:pt x="6590671" y="4485174"/>
                  </a:moveTo>
                  <a:cubicBezTo>
                    <a:pt x="6525770" y="4484755"/>
                    <a:pt x="6499608" y="4564751"/>
                    <a:pt x="6540897" y="4603168"/>
                  </a:cubicBezTo>
                  <a:cubicBezTo>
                    <a:pt x="6591718" y="4650458"/>
                    <a:pt x="6661318" y="4608766"/>
                    <a:pt x="6659492" y="4554947"/>
                  </a:cubicBezTo>
                  <a:cubicBezTo>
                    <a:pt x="6657970" y="4511065"/>
                    <a:pt x="6624425" y="4485384"/>
                    <a:pt x="6590671" y="4485174"/>
                  </a:cubicBezTo>
                  <a:close/>
                  <a:moveTo>
                    <a:pt x="7341934" y="47693"/>
                  </a:moveTo>
                  <a:cubicBezTo>
                    <a:pt x="7277052" y="47255"/>
                    <a:pt x="7250852" y="127232"/>
                    <a:pt x="7292159" y="165688"/>
                  </a:cubicBezTo>
                  <a:cubicBezTo>
                    <a:pt x="7342942" y="212958"/>
                    <a:pt x="7412600" y="171342"/>
                    <a:pt x="7410754" y="117447"/>
                  </a:cubicBezTo>
                  <a:cubicBezTo>
                    <a:pt x="7409233" y="73679"/>
                    <a:pt x="7375992" y="47921"/>
                    <a:pt x="7341934" y="47693"/>
                  </a:cubicBezTo>
                  <a:close/>
                  <a:moveTo>
                    <a:pt x="8034574" y="4494712"/>
                  </a:moveTo>
                  <a:cubicBezTo>
                    <a:pt x="7969426" y="4494274"/>
                    <a:pt x="7943682" y="4574441"/>
                    <a:pt x="7984819" y="4612706"/>
                  </a:cubicBezTo>
                  <a:cubicBezTo>
                    <a:pt x="8035659" y="4660014"/>
                    <a:pt x="8105279" y="4618189"/>
                    <a:pt x="8103395" y="4564485"/>
                  </a:cubicBezTo>
                  <a:cubicBezTo>
                    <a:pt x="8101892" y="4520774"/>
                    <a:pt x="8068709" y="4494940"/>
                    <a:pt x="8034574" y="4494712"/>
                  </a:cubicBezTo>
                  <a:close/>
                  <a:moveTo>
                    <a:pt x="8040434" y="3606267"/>
                  </a:moveTo>
                  <a:cubicBezTo>
                    <a:pt x="7975438" y="3605829"/>
                    <a:pt x="7949428" y="3685882"/>
                    <a:pt x="7990660" y="3724262"/>
                  </a:cubicBezTo>
                  <a:cubicBezTo>
                    <a:pt x="8041481" y="3771551"/>
                    <a:pt x="8111082" y="3729859"/>
                    <a:pt x="8109255" y="3676021"/>
                  </a:cubicBezTo>
                  <a:cubicBezTo>
                    <a:pt x="8107733" y="3632254"/>
                    <a:pt x="8074493" y="3606477"/>
                    <a:pt x="8040434" y="3606267"/>
                  </a:cubicBezTo>
                  <a:close/>
                  <a:moveTo>
                    <a:pt x="8028714" y="5383156"/>
                  </a:moveTo>
                  <a:cubicBezTo>
                    <a:pt x="7963718" y="5382718"/>
                    <a:pt x="7937708" y="5462771"/>
                    <a:pt x="7978958" y="5501151"/>
                  </a:cubicBezTo>
                  <a:cubicBezTo>
                    <a:pt x="8029798" y="5548459"/>
                    <a:pt x="8099418" y="5506633"/>
                    <a:pt x="8097535" y="5452910"/>
                  </a:cubicBezTo>
                  <a:cubicBezTo>
                    <a:pt x="8096032" y="5409142"/>
                    <a:pt x="8062772" y="5383384"/>
                    <a:pt x="8028714" y="5383156"/>
                  </a:cubicBezTo>
                  <a:close/>
                  <a:moveTo>
                    <a:pt x="8022854" y="6271600"/>
                  </a:moveTo>
                  <a:cubicBezTo>
                    <a:pt x="7957876" y="6271162"/>
                    <a:pt x="7931847" y="6351215"/>
                    <a:pt x="7973098" y="6389595"/>
                  </a:cubicBezTo>
                  <a:cubicBezTo>
                    <a:pt x="8023881" y="6436865"/>
                    <a:pt x="8093520" y="6395249"/>
                    <a:pt x="8091675" y="6341373"/>
                  </a:cubicBezTo>
                  <a:cubicBezTo>
                    <a:pt x="8090171" y="6297586"/>
                    <a:pt x="8056893" y="6271828"/>
                    <a:pt x="8022854" y="6271600"/>
                  </a:cubicBezTo>
                  <a:close/>
                  <a:moveTo>
                    <a:pt x="8058015" y="940916"/>
                  </a:moveTo>
                  <a:cubicBezTo>
                    <a:pt x="7993019" y="940478"/>
                    <a:pt x="7967009" y="1020531"/>
                    <a:pt x="8008260" y="1058910"/>
                  </a:cubicBezTo>
                  <a:cubicBezTo>
                    <a:pt x="8059062" y="1106200"/>
                    <a:pt x="8128720" y="1064526"/>
                    <a:pt x="8126836" y="1010669"/>
                  </a:cubicBezTo>
                  <a:cubicBezTo>
                    <a:pt x="8125333" y="966902"/>
                    <a:pt x="8092074" y="941144"/>
                    <a:pt x="8058015" y="940916"/>
                  </a:cubicBezTo>
                  <a:close/>
                  <a:moveTo>
                    <a:pt x="8046295" y="2717804"/>
                  </a:moveTo>
                  <a:cubicBezTo>
                    <a:pt x="7981317" y="2717366"/>
                    <a:pt x="7955289" y="2797438"/>
                    <a:pt x="7996539" y="2835799"/>
                  </a:cubicBezTo>
                  <a:cubicBezTo>
                    <a:pt x="8047322" y="2883069"/>
                    <a:pt x="8116961" y="2841453"/>
                    <a:pt x="8115116" y="2787577"/>
                  </a:cubicBezTo>
                  <a:cubicBezTo>
                    <a:pt x="8113612" y="2743790"/>
                    <a:pt x="8080353" y="2718032"/>
                    <a:pt x="8046295" y="2717804"/>
                  </a:cubicBezTo>
                  <a:close/>
                  <a:moveTo>
                    <a:pt x="8052155" y="1829360"/>
                  </a:moveTo>
                  <a:cubicBezTo>
                    <a:pt x="7987045" y="1828922"/>
                    <a:pt x="7961244" y="1909051"/>
                    <a:pt x="8002380" y="1947355"/>
                  </a:cubicBezTo>
                  <a:cubicBezTo>
                    <a:pt x="8053164" y="1994625"/>
                    <a:pt x="8122802" y="1953009"/>
                    <a:pt x="8120957" y="1899113"/>
                  </a:cubicBezTo>
                  <a:cubicBezTo>
                    <a:pt x="8119473" y="1855346"/>
                    <a:pt x="8086213" y="1829588"/>
                    <a:pt x="8052155" y="1829360"/>
                  </a:cubicBezTo>
                  <a:close/>
                  <a:moveTo>
                    <a:pt x="7330213" y="1824600"/>
                  </a:moveTo>
                  <a:cubicBezTo>
                    <a:pt x="7265103" y="1824163"/>
                    <a:pt x="7239302" y="1904292"/>
                    <a:pt x="7280458" y="1942595"/>
                  </a:cubicBezTo>
                  <a:cubicBezTo>
                    <a:pt x="7331298" y="1989923"/>
                    <a:pt x="7400917" y="1948116"/>
                    <a:pt x="7399034" y="1894354"/>
                  </a:cubicBezTo>
                  <a:cubicBezTo>
                    <a:pt x="7397512" y="1850587"/>
                    <a:pt x="7364252" y="1824810"/>
                    <a:pt x="7330213" y="1824600"/>
                  </a:cubicBezTo>
                  <a:close/>
                  <a:moveTo>
                    <a:pt x="8016993" y="7160044"/>
                  </a:moveTo>
                  <a:cubicBezTo>
                    <a:pt x="7951978" y="7159606"/>
                    <a:pt x="7926006" y="7239697"/>
                    <a:pt x="7967238" y="7278039"/>
                  </a:cubicBezTo>
                  <a:cubicBezTo>
                    <a:pt x="8018021" y="7325309"/>
                    <a:pt x="8087660" y="7283693"/>
                    <a:pt x="8085814" y="7229817"/>
                  </a:cubicBezTo>
                  <a:cubicBezTo>
                    <a:pt x="8084311" y="7186030"/>
                    <a:pt x="8051032" y="7160273"/>
                    <a:pt x="8016993" y="7160044"/>
                  </a:cubicBezTo>
                  <a:close/>
                  <a:moveTo>
                    <a:pt x="7324353" y="2713045"/>
                  </a:moveTo>
                  <a:cubicBezTo>
                    <a:pt x="7259356" y="2712607"/>
                    <a:pt x="7233366" y="2792679"/>
                    <a:pt x="7274597" y="2831039"/>
                  </a:cubicBezTo>
                  <a:cubicBezTo>
                    <a:pt x="7325380" y="2878310"/>
                    <a:pt x="7395019" y="2836693"/>
                    <a:pt x="7393174" y="2782798"/>
                  </a:cubicBezTo>
                  <a:cubicBezTo>
                    <a:pt x="7391651" y="2739031"/>
                    <a:pt x="7358392" y="2713273"/>
                    <a:pt x="7324353" y="2713045"/>
                  </a:cubicBezTo>
                  <a:close/>
                  <a:moveTo>
                    <a:pt x="7336074" y="936137"/>
                  </a:moveTo>
                  <a:cubicBezTo>
                    <a:pt x="7271077" y="935718"/>
                    <a:pt x="7245068" y="1015752"/>
                    <a:pt x="7286299" y="1054132"/>
                  </a:cubicBezTo>
                  <a:cubicBezTo>
                    <a:pt x="7337139" y="1101440"/>
                    <a:pt x="7406759" y="1059615"/>
                    <a:pt x="7404875" y="1005891"/>
                  </a:cubicBezTo>
                  <a:cubicBezTo>
                    <a:pt x="7403391" y="962200"/>
                    <a:pt x="7370189" y="936366"/>
                    <a:pt x="7336074" y="936137"/>
                  </a:cubicBezTo>
                  <a:close/>
                  <a:moveTo>
                    <a:pt x="7318492" y="3601489"/>
                  </a:moveTo>
                  <a:cubicBezTo>
                    <a:pt x="7253534" y="3601051"/>
                    <a:pt x="7227467" y="3681104"/>
                    <a:pt x="7268718" y="3719484"/>
                  </a:cubicBezTo>
                  <a:cubicBezTo>
                    <a:pt x="7319539" y="3766773"/>
                    <a:pt x="7389140" y="3725081"/>
                    <a:pt x="7387313" y="3671262"/>
                  </a:cubicBezTo>
                  <a:cubicBezTo>
                    <a:pt x="7385772" y="3627399"/>
                    <a:pt x="7352247" y="3601718"/>
                    <a:pt x="7318492" y="3601489"/>
                  </a:cubicBezTo>
                  <a:close/>
                  <a:moveTo>
                    <a:pt x="8011114" y="8048508"/>
                  </a:moveTo>
                  <a:cubicBezTo>
                    <a:pt x="7946099" y="8048070"/>
                    <a:pt x="7920127" y="8128141"/>
                    <a:pt x="7961359" y="8166502"/>
                  </a:cubicBezTo>
                  <a:cubicBezTo>
                    <a:pt x="8011875" y="8213525"/>
                    <a:pt x="8081609" y="8172613"/>
                    <a:pt x="8079954" y="8118261"/>
                  </a:cubicBezTo>
                  <a:cubicBezTo>
                    <a:pt x="8078260" y="8074303"/>
                    <a:pt x="8044963" y="8048717"/>
                    <a:pt x="8011114" y="8048508"/>
                  </a:cubicBezTo>
                  <a:close/>
                  <a:moveTo>
                    <a:pt x="5898031" y="38155"/>
                  </a:moveTo>
                  <a:cubicBezTo>
                    <a:pt x="5833053" y="37717"/>
                    <a:pt x="5807006" y="117789"/>
                    <a:pt x="5848275" y="156150"/>
                  </a:cubicBezTo>
                  <a:cubicBezTo>
                    <a:pt x="5899058" y="203420"/>
                    <a:pt x="5968697" y="161804"/>
                    <a:pt x="5966852" y="107909"/>
                  </a:cubicBezTo>
                  <a:cubicBezTo>
                    <a:pt x="5965330" y="64141"/>
                    <a:pt x="5932070" y="38384"/>
                    <a:pt x="5898031" y="38155"/>
                  </a:cubicBezTo>
                  <a:close/>
                  <a:moveTo>
                    <a:pt x="5152609" y="3587192"/>
                  </a:moveTo>
                  <a:cubicBezTo>
                    <a:pt x="5087613" y="3586754"/>
                    <a:pt x="5061603" y="3666807"/>
                    <a:pt x="5102854" y="3705187"/>
                  </a:cubicBezTo>
                  <a:cubicBezTo>
                    <a:pt x="5153637" y="3752457"/>
                    <a:pt x="5223314" y="3710821"/>
                    <a:pt x="5221430" y="3656945"/>
                  </a:cubicBezTo>
                  <a:cubicBezTo>
                    <a:pt x="5219927" y="3613159"/>
                    <a:pt x="5186668" y="3587401"/>
                    <a:pt x="5152609" y="3587192"/>
                  </a:cubicBezTo>
                  <a:close/>
                  <a:moveTo>
                    <a:pt x="4454109" y="28617"/>
                  </a:moveTo>
                  <a:cubicBezTo>
                    <a:pt x="4388998" y="28180"/>
                    <a:pt x="4363198" y="108309"/>
                    <a:pt x="4404353" y="146612"/>
                  </a:cubicBezTo>
                  <a:cubicBezTo>
                    <a:pt x="4455193" y="193920"/>
                    <a:pt x="4524813" y="152095"/>
                    <a:pt x="4522929" y="98390"/>
                  </a:cubicBezTo>
                  <a:cubicBezTo>
                    <a:pt x="4521426" y="54604"/>
                    <a:pt x="4488167" y="28846"/>
                    <a:pt x="4454109" y="28617"/>
                  </a:cubicBezTo>
                  <a:close/>
                  <a:moveTo>
                    <a:pt x="5892171" y="926599"/>
                  </a:moveTo>
                  <a:cubicBezTo>
                    <a:pt x="5827136" y="926181"/>
                    <a:pt x="5801202" y="1006252"/>
                    <a:pt x="5842415" y="1044613"/>
                  </a:cubicBezTo>
                  <a:cubicBezTo>
                    <a:pt x="5893179" y="1091883"/>
                    <a:pt x="5962837" y="1050286"/>
                    <a:pt x="5960992" y="996372"/>
                  </a:cubicBezTo>
                  <a:cubicBezTo>
                    <a:pt x="5959469" y="952586"/>
                    <a:pt x="5926210" y="926828"/>
                    <a:pt x="5892171" y="926599"/>
                  </a:cubicBezTo>
                  <a:close/>
                  <a:moveTo>
                    <a:pt x="5140889" y="5364080"/>
                  </a:moveTo>
                  <a:cubicBezTo>
                    <a:pt x="5075911" y="5363643"/>
                    <a:pt x="5049864" y="5443695"/>
                    <a:pt x="5091133" y="5482075"/>
                  </a:cubicBezTo>
                  <a:cubicBezTo>
                    <a:pt x="5141917" y="5529345"/>
                    <a:pt x="5211555" y="5487729"/>
                    <a:pt x="5209710" y="5433834"/>
                  </a:cubicBezTo>
                  <a:cubicBezTo>
                    <a:pt x="5208206" y="5390067"/>
                    <a:pt x="5174947" y="5364309"/>
                    <a:pt x="5140889" y="5364080"/>
                  </a:cubicBezTo>
                  <a:close/>
                  <a:moveTo>
                    <a:pt x="5135029" y="6252524"/>
                  </a:moveTo>
                  <a:cubicBezTo>
                    <a:pt x="5070051" y="6252087"/>
                    <a:pt x="5044022" y="6332139"/>
                    <a:pt x="5085254" y="6370519"/>
                  </a:cubicBezTo>
                  <a:cubicBezTo>
                    <a:pt x="5136075" y="6417808"/>
                    <a:pt x="5205676" y="6376116"/>
                    <a:pt x="5203849" y="6322278"/>
                  </a:cubicBezTo>
                  <a:cubicBezTo>
                    <a:pt x="5202327" y="6278435"/>
                    <a:pt x="5168802" y="6252753"/>
                    <a:pt x="5135029" y="6252524"/>
                  </a:cubicBezTo>
                  <a:close/>
                  <a:moveTo>
                    <a:pt x="5123308" y="8029432"/>
                  </a:moveTo>
                  <a:cubicBezTo>
                    <a:pt x="5058312" y="8028994"/>
                    <a:pt x="5032302" y="8109047"/>
                    <a:pt x="5073552" y="8147426"/>
                  </a:cubicBezTo>
                  <a:cubicBezTo>
                    <a:pt x="5124355" y="8194716"/>
                    <a:pt x="5194012" y="8152985"/>
                    <a:pt x="5192128" y="8099185"/>
                  </a:cubicBezTo>
                  <a:cubicBezTo>
                    <a:pt x="5190626" y="8055418"/>
                    <a:pt x="5157366" y="8029660"/>
                    <a:pt x="5123308" y="8029432"/>
                  </a:cubicBezTo>
                  <a:close/>
                  <a:moveTo>
                    <a:pt x="4436528" y="2693969"/>
                  </a:moveTo>
                  <a:cubicBezTo>
                    <a:pt x="4371646" y="2693531"/>
                    <a:pt x="4345445" y="2773508"/>
                    <a:pt x="4386753" y="2811964"/>
                  </a:cubicBezTo>
                  <a:cubicBezTo>
                    <a:pt x="4437536" y="2859234"/>
                    <a:pt x="4507175" y="2817618"/>
                    <a:pt x="4505348" y="2763723"/>
                  </a:cubicBezTo>
                  <a:cubicBezTo>
                    <a:pt x="4503826" y="2719955"/>
                    <a:pt x="4470586" y="2694197"/>
                    <a:pt x="4436528" y="2693969"/>
                  </a:cubicBezTo>
                  <a:close/>
                  <a:moveTo>
                    <a:pt x="5129168" y="7140968"/>
                  </a:moveTo>
                  <a:cubicBezTo>
                    <a:pt x="5064172" y="7140531"/>
                    <a:pt x="5038162" y="7220584"/>
                    <a:pt x="5079413" y="7258963"/>
                  </a:cubicBezTo>
                  <a:cubicBezTo>
                    <a:pt x="5130215" y="7306253"/>
                    <a:pt x="5199873" y="7264522"/>
                    <a:pt x="5197989" y="7210722"/>
                  </a:cubicBezTo>
                  <a:cubicBezTo>
                    <a:pt x="5196486" y="7167031"/>
                    <a:pt x="5163303" y="7141197"/>
                    <a:pt x="5129168" y="7140968"/>
                  </a:cubicBezTo>
                  <a:close/>
                  <a:moveTo>
                    <a:pt x="4442388" y="1805525"/>
                  </a:moveTo>
                  <a:cubicBezTo>
                    <a:pt x="4377392" y="1805087"/>
                    <a:pt x="4351382" y="1885159"/>
                    <a:pt x="4392633" y="1923520"/>
                  </a:cubicBezTo>
                  <a:cubicBezTo>
                    <a:pt x="4443416" y="1970790"/>
                    <a:pt x="4513054" y="1929174"/>
                    <a:pt x="4511209" y="1875297"/>
                  </a:cubicBezTo>
                  <a:cubicBezTo>
                    <a:pt x="4509706" y="1831511"/>
                    <a:pt x="4476447" y="1805734"/>
                    <a:pt x="4442388" y="1805525"/>
                  </a:cubicBezTo>
                  <a:close/>
                  <a:moveTo>
                    <a:pt x="4407226" y="7136209"/>
                  </a:moveTo>
                  <a:cubicBezTo>
                    <a:pt x="4342249" y="7135772"/>
                    <a:pt x="4316201" y="7215824"/>
                    <a:pt x="4357452" y="7254204"/>
                  </a:cubicBezTo>
                  <a:cubicBezTo>
                    <a:pt x="4408235" y="7301474"/>
                    <a:pt x="4477912" y="7259858"/>
                    <a:pt x="4476028" y="7205963"/>
                  </a:cubicBezTo>
                  <a:cubicBezTo>
                    <a:pt x="4474525" y="7162196"/>
                    <a:pt x="4441266" y="7136438"/>
                    <a:pt x="4407226" y="7136209"/>
                  </a:cubicBezTo>
                  <a:close/>
                  <a:moveTo>
                    <a:pt x="4430667" y="3582413"/>
                  </a:moveTo>
                  <a:cubicBezTo>
                    <a:pt x="4365671" y="3581976"/>
                    <a:pt x="4339661" y="3662028"/>
                    <a:pt x="4380912" y="3700408"/>
                  </a:cubicBezTo>
                  <a:cubicBezTo>
                    <a:pt x="4431714" y="3747697"/>
                    <a:pt x="4501372" y="3705967"/>
                    <a:pt x="4499488" y="3652186"/>
                  </a:cubicBezTo>
                  <a:cubicBezTo>
                    <a:pt x="4497985" y="3608476"/>
                    <a:pt x="4464802" y="3582642"/>
                    <a:pt x="4430667" y="3582413"/>
                  </a:cubicBezTo>
                  <a:close/>
                  <a:moveTo>
                    <a:pt x="4401347" y="8024653"/>
                  </a:moveTo>
                  <a:cubicBezTo>
                    <a:pt x="4336351" y="8024216"/>
                    <a:pt x="4310341" y="8104268"/>
                    <a:pt x="4351591" y="8142648"/>
                  </a:cubicBezTo>
                  <a:cubicBezTo>
                    <a:pt x="4402393" y="8189937"/>
                    <a:pt x="4472051" y="8148207"/>
                    <a:pt x="4470167" y="8094426"/>
                  </a:cubicBezTo>
                  <a:cubicBezTo>
                    <a:pt x="4468665" y="8050716"/>
                    <a:pt x="4435481" y="8024882"/>
                    <a:pt x="4401347" y="8024653"/>
                  </a:cubicBezTo>
                  <a:close/>
                  <a:moveTo>
                    <a:pt x="4413086" y="6247765"/>
                  </a:moveTo>
                  <a:cubicBezTo>
                    <a:pt x="4348109" y="6247327"/>
                    <a:pt x="4322061" y="6327380"/>
                    <a:pt x="4363331" y="6365760"/>
                  </a:cubicBezTo>
                  <a:cubicBezTo>
                    <a:pt x="4414114" y="6413030"/>
                    <a:pt x="4483753" y="6371414"/>
                    <a:pt x="4481907" y="6317538"/>
                  </a:cubicBezTo>
                  <a:cubicBezTo>
                    <a:pt x="4480366" y="6273656"/>
                    <a:pt x="4446841" y="6247975"/>
                    <a:pt x="4413086" y="6247765"/>
                  </a:cubicBezTo>
                  <a:close/>
                  <a:moveTo>
                    <a:pt x="4424807" y="4470858"/>
                  </a:moveTo>
                  <a:cubicBezTo>
                    <a:pt x="4359811" y="4470420"/>
                    <a:pt x="4333801" y="4550472"/>
                    <a:pt x="4375051" y="4588853"/>
                  </a:cubicBezTo>
                  <a:cubicBezTo>
                    <a:pt x="4425835" y="4636123"/>
                    <a:pt x="4495511" y="4594487"/>
                    <a:pt x="4493628" y="4540630"/>
                  </a:cubicBezTo>
                  <a:cubicBezTo>
                    <a:pt x="4492106" y="4496844"/>
                    <a:pt x="4458846" y="4471086"/>
                    <a:pt x="4424807" y="4470858"/>
                  </a:cubicBezTo>
                  <a:close/>
                  <a:moveTo>
                    <a:pt x="4418947" y="5359321"/>
                  </a:moveTo>
                  <a:cubicBezTo>
                    <a:pt x="4353837" y="5358883"/>
                    <a:pt x="4328036" y="5439012"/>
                    <a:pt x="4369191" y="5477315"/>
                  </a:cubicBezTo>
                  <a:cubicBezTo>
                    <a:pt x="4419974" y="5524586"/>
                    <a:pt x="4489613" y="5482969"/>
                    <a:pt x="4487768" y="5429074"/>
                  </a:cubicBezTo>
                  <a:cubicBezTo>
                    <a:pt x="4486245" y="5385288"/>
                    <a:pt x="4452986" y="5359530"/>
                    <a:pt x="4418947" y="5359321"/>
                  </a:cubicBezTo>
                  <a:close/>
                  <a:moveTo>
                    <a:pt x="4448249" y="917062"/>
                  </a:moveTo>
                  <a:cubicBezTo>
                    <a:pt x="4383271" y="916624"/>
                    <a:pt x="4357242" y="996677"/>
                    <a:pt x="4398474" y="1035056"/>
                  </a:cubicBezTo>
                  <a:cubicBezTo>
                    <a:pt x="4449276" y="1082327"/>
                    <a:pt x="4518934" y="1040672"/>
                    <a:pt x="4517050" y="986834"/>
                  </a:cubicBezTo>
                  <a:cubicBezTo>
                    <a:pt x="4515566" y="943048"/>
                    <a:pt x="4482307" y="917290"/>
                    <a:pt x="4448249" y="917062"/>
                  </a:cubicBezTo>
                  <a:close/>
                  <a:moveTo>
                    <a:pt x="5868710" y="4480395"/>
                  </a:moveTo>
                  <a:cubicBezTo>
                    <a:pt x="5803733" y="4479958"/>
                    <a:pt x="5777685" y="4560010"/>
                    <a:pt x="5818954" y="4598390"/>
                  </a:cubicBezTo>
                  <a:cubicBezTo>
                    <a:pt x="5869738" y="4645660"/>
                    <a:pt x="5939377" y="4604044"/>
                    <a:pt x="5937531" y="4550149"/>
                  </a:cubicBezTo>
                  <a:cubicBezTo>
                    <a:pt x="5936028" y="4506382"/>
                    <a:pt x="5902768" y="4480624"/>
                    <a:pt x="5868710" y="4480395"/>
                  </a:cubicBezTo>
                  <a:close/>
                  <a:moveTo>
                    <a:pt x="5862850" y="5368839"/>
                  </a:moveTo>
                  <a:cubicBezTo>
                    <a:pt x="5797872" y="5368402"/>
                    <a:pt x="5771844" y="5448455"/>
                    <a:pt x="5813075" y="5486834"/>
                  </a:cubicBezTo>
                  <a:cubicBezTo>
                    <a:pt x="5863896" y="5534124"/>
                    <a:pt x="5933497" y="5492431"/>
                    <a:pt x="5931671" y="5438612"/>
                  </a:cubicBezTo>
                  <a:cubicBezTo>
                    <a:pt x="5930149" y="5394750"/>
                    <a:pt x="5896623" y="5369068"/>
                    <a:pt x="5862850" y="5368839"/>
                  </a:cubicBezTo>
                  <a:close/>
                  <a:moveTo>
                    <a:pt x="5851129" y="7145747"/>
                  </a:moveTo>
                  <a:cubicBezTo>
                    <a:pt x="5786019" y="7145309"/>
                    <a:pt x="5760218" y="7225438"/>
                    <a:pt x="5801374" y="7263742"/>
                  </a:cubicBezTo>
                  <a:cubicBezTo>
                    <a:pt x="5852214" y="7311050"/>
                    <a:pt x="5921834" y="7269224"/>
                    <a:pt x="5919950" y="7215501"/>
                  </a:cubicBezTo>
                  <a:cubicBezTo>
                    <a:pt x="5918428" y="7171733"/>
                    <a:pt x="5885169" y="7145975"/>
                    <a:pt x="5851129" y="7145747"/>
                  </a:cubicBezTo>
                  <a:close/>
                  <a:moveTo>
                    <a:pt x="5856990" y="6257303"/>
                  </a:moveTo>
                  <a:cubicBezTo>
                    <a:pt x="5791993" y="6256865"/>
                    <a:pt x="5765983" y="6336918"/>
                    <a:pt x="5807215" y="6375297"/>
                  </a:cubicBezTo>
                  <a:cubicBezTo>
                    <a:pt x="5858017" y="6422587"/>
                    <a:pt x="5927675" y="6380856"/>
                    <a:pt x="5925791" y="6327076"/>
                  </a:cubicBezTo>
                  <a:cubicBezTo>
                    <a:pt x="5924288" y="6283289"/>
                    <a:pt x="5891048" y="6257531"/>
                    <a:pt x="5856990" y="6257303"/>
                  </a:cubicBezTo>
                  <a:close/>
                  <a:moveTo>
                    <a:pt x="5886291" y="1815063"/>
                  </a:moveTo>
                  <a:cubicBezTo>
                    <a:pt x="5821390" y="1814625"/>
                    <a:pt x="5795228" y="1894620"/>
                    <a:pt x="5836536" y="1933057"/>
                  </a:cubicBezTo>
                  <a:cubicBezTo>
                    <a:pt x="5887052" y="1980080"/>
                    <a:pt x="5956976" y="1938997"/>
                    <a:pt x="5955131" y="1884835"/>
                  </a:cubicBezTo>
                  <a:cubicBezTo>
                    <a:pt x="5953609" y="1841030"/>
                    <a:pt x="5920349" y="1815272"/>
                    <a:pt x="5886291" y="1815063"/>
                  </a:cubicBezTo>
                  <a:close/>
                  <a:moveTo>
                    <a:pt x="5146749" y="4475636"/>
                  </a:moveTo>
                  <a:cubicBezTo>
                    <a:pt x="5081639" y="4475198"/>
                    <a:pt x="5055838" y="4555327"/>
                    <a:pt x="5096993" y="4593631"/>
                  </a:cubicBezTo>
                  <a:cubicBezTo>
                    <a:pt x="5147777" y="4640901"/>
                    <a:pt x="5217415" y="4599285"/>
                    <a:pt x="5215570" y="4545389"/>
                  </a:cubicBezTo>
                  <a:cubicBezTo>
                    <a:pt x="5214067" y="4501623"/>
                    <a:pt x="5180807" y="4475865"/>
                    <a:pt x="5146749" y="4475636"/>
                  </a:cubicBezTo>
                  <a:close/>
                  <a:moveTo>
                    <a:pt x="5874570" y="3591951"/>
                  </a:moveTo>
                  <a:cubicBezTo>
                    <a:pt x="5809422" y="3591513"/>
                    <a:pt x="5783679" y="3671680"/>
                    <a:pt x="5824796" y="3709946"/>
                  </a:cubicBezTo>
                  <a:cubicBezTo>
                    <a:pt x="5875579" y="3757216"/>
                    <a:pt x="5945218" y="3715600"/>
                    <a:pt x="5943372" y="3661724"/>
                  </a:cubicBezTo>
                  <a:cubicBezTo>
                    <a:pt x="5941888" y="3617937"/>
                    <a:pt x="5908629" y="3592180"/>
                    <a:pt x="5874570" y="3591951"/>
                  </a:cubicBezTo>
                  <a:close/>
                  <a:moveTo>
                    <a:pt x="5880431" y="2703507"/>
                  </a:moveTo>
                  <a:cubicBezTo>
                    <a:pt x="5815321" y="2703069"/>
                    <a:pt x="5789520" y="2783198"/>
                    <a:pt x="5830675" y="2821502"/>
                  </a:cubicBezTo>
                  <a:cubicBezTo>
                    <a:pt x="5881516" y="2868810"/>
                    <a:pt x="5951135" y="2826984"/>
                    <a:pt x="5949252" y="2773260"/>
                  </a:cubicBezTo>
                  <a:cubicBezTo>
                    <a:pt x="5947748" y="2729493"/>
                    <a:pt x="5914489" y="2703735"/>
                    <a:pt x="5880431" y="2703507"/>
                  </a:cubicBezTo>
                  <a:close/>
                  <a:moveTo>
                    <a:pt x="5158489" y="2698729"/>
                  </a:moveTo>
                  <a:cubicBezTo>
                    <a:pt x="5093493" y="2698291"/>
                    <a:pt x="5067483" y="2778344"/>
                    <a:pt x="5108714" y="2816723"/>
                  </a:cubicBezTo>
                  <a:cubicBezTo>
                    <a:pt x="5159231" y="2863746"/>
                    <a:pt x="5229155" y="2822663"/>
                    <a:pt x="5227309" y="2768501"/>
                  </a:cubicBezTo>
                  <a:cubicBezTo>
                    <a:pt x="5225787" y="2724715"/>
                    <a:pt x="5192547" y="2698957"/>
                    <a:pt x="5158489" y="2698729"/>
                  </a:cubicBezTo>
                  <a:close/>
                  <a:moveTo>
                    <a:pt x="5845269" y="8034191"/>
                  </a:moveTo>
                  <a:cubicBezTo>
                    <a:pt x="5780292" y="8033754"/>
                    <a:pt x="5754263" y="8113806"/>
                    <a:pt x="5795513" y="8152186"/>
                  </a:cubicBezTo>
                  <a:cubicBezTo>
                    <a:pt x="5846316" y="8199475"/>
                    <a:pt x="5915973" y="8157802"/>
                    <a:pt x="5914089" y="8103964"/>
                  </a:cubicBezTo>
                  <a:cubicBezTo>
                    <a:pt x="5912568" y="8060177"/>
                    <a:pt x="5879308" y="8034419"/>
                    <a:pt x="5845269" y="8034191"/>
                  </a:cubicBezTo>
                  <a:close/>
                  <a:moveTo>
                    <a:pt x="5164349" y="1810284"/>
                  </a:moveTo>
                  <a:cubicBezTo>
                    <a:pt x="5099448" y="1809846"/>
                    <a:pt x="5073267" y="1889842"/>
                    <a:pt x="5114574" y="1928279"/>
                  </a:cubicBezTo>
                  <a:cubicBezTo>
                    <a:pt x="5165395" y="1975606"/>
                    <a:pt x="5234997" y="1933800"/>
                    <a:pt x="5233151" y="1880038"/>
                  </a:cubicBezTo>
                  <a:cubicBezTo>
                    <a:pt x="5231648" y="1836175"/>
                    <a:pt x="5198332" y="1810513"/>
                    <a:pt x="5164349" y="1810284"/>
                  </a:cubicBezTo>
                  <a:close/>
                  <a:moveTo>
                    <a:pt x="3732167" y="23858"/>
                  </a:moveTo>
                  <a:cubicBezTo>
                    <a:pt x="3667056" y="23420"/>
                    <a:pt x="3641256" y="103549"/>
                    <a:pt x="3682411" y="141853"/>
                  </a:cubicBezTo>
                  <a:cubicBezTo>
                    <a:pt x="3733251" y="189161"/>
                    <a:pt x="3802871" y="147335"/>
                    <a:pt x="3800987" y="93612"/>
                  </a:cubicBezTo>
                  <a:cubicBezTo>
                    <a:pt x="3799465" y="49901"/>
                    <a:pt x="3766282" y="24067"/>
                    <a:pt x="3732167" y="23858"/>
                  </a:cubicBezTo>
                  <a:close/>
                  <a:moveTo>
                    <a:pt x="5176070" y="33396"/>
                  </a:moveTo>
                  <a:cubicBezTo>
                    <a:pt x="5110959" y="32958"/>
                    <a:pt x="5085159" y="113087"/>
                    <a:pt x="5126314" y="151391"/>
                  </a:cubicBezTo>
                  <a:cubicBezTo>
                    <a:pt x="5177116" y="198680"/>
                    <a:pt x="5246774" y="157007"/>
                    <a:pt x="5244890" y="103149"/>
                  </a:cubicBezTo>
                  <a:cubicBezTo>
                    <a:pt x="5243387" y="59382"/>
                    <a:pt x="5210128" y="33605"/>
                    <a:pt x="5176070" y="33396"/>
                  </a:cubicBezTo>
                  <a:close/>
                  <a:moveTo>
                    <a:pt x="5170210" y="921840"/>
                  </a:moveTo>
                  <a:cubicBezTo>
                    <a:pt x="5105270" y="921421"/>
                    <a:pt x="5079165" y="1001436"/>
                    <a:pt x="5120454" y="1039854"/>
                  </a:cubicBezTo>
                  <a:cubicBezTo>
                    <a:pt x="5171237" y="1087124"/>
                    <a:pt x="5240876" y="1045508"/>
                    <a:pt x="5239030" y="991613"/>
                  </a:cubicBezTo>
                  <a:cubicBezTo>
                    <a:pt x="5237527" y="947826"/>
                    <a:pt x="5204249" y="922069"/>
                    <a:pt x="5170210" y="921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 rot="1433352">
            <a:off x="383594" y="3514568"/>
            <a:ext cx="910381" cy="1470798"/>
            <a:chOff x="3334207" y="6830865"/>
            <a:chExt cx="1820624" cy="2941611"/>
          </a:xfrm>
        </p:grpSpPr>
        <p:sp>
          <p:nvSpPr>
            <p:cNvPr id="1204" name="Google Shape;1204;p22"/>
            <p:cNvSpPr/>
            <p:nvPr/>
          </p:nvSpPr>
          <p:spPr>
            <a:xfrm>
              <a:off x="4739842" y="8733983"/>
              <a:ext cx="414989" cy="991397"/>
            </a:xfrm>
            <a:custGeom>
              <a:avLst/>
              <a:gdLst/>
              <a:ahLst/>
              <a:cxnLst/>
              <a:rect l="l" t="t" r="r" b="b"/>
              <a:pathLst>
                <a:path w="414989" h="991397" extrusionOk="0">
                  <a:moveTo>
                    <a:pt x="414989" y="844783"/>
                  </a:moveTo>
                  <a:cubicBezTo>
                    <a:pt x="411329" y="935626"/>
                    <a:pt x="366503" y="1028981"/>
                    <a:pt x="261927" y="975956"/>
                  </a:cubicBezTo>
                  <a:cubicBezTo>
                    <a:pt x="214960" y="948246"/>
                    <a:pt x="189666" y="896520"/>
                    <a:pt x="162795" y="851255"/>
                  </a:cubicBezTo>
                  <a:cubicBezTo>
                    <a:pt x="109013" y="757106"/>
                    <a:pt x="56837" y="662080"/>
                    <a:pt x="0" y="569831"/>
                  </a:cubicBezTo>
                  <a:cubicBezTo>
                    <a:pt x="11423" y="551752"/>
                    <a:pt x="21939" y="533067"/>
                    <a:pt x="31308" y="513787"/>
                  </a:cubicBezTo>
                  <a:cubicBezTo>
                    <a:pt x="110443" y="355605"/>
                    <a:pt x="158176" y="176373"/>
                    <a:pt x="144746" y="0"/>
                  </a:cubicBezTo>
                  <a:cubicBezTo>
                    <a:pt x="205644" y="64674"/>
                    <a:pt x="258914" y="137297"/>
                    <a:pt x="308683" y="210278"/>
                  </a:cubicBezTo>
                  <a:cubicBezTo>
                    <a:pt x="372182" y="297520"/>
                    <a:pt x="378497" y="405819"/>
                    <a:pt x="385747" y="509552"/>
                  </a:cubicBezTo>
                  <a:cubicBezTo>
                    <a:pt x="395151" y="621339"/>
                    <a:pt x="414359" y="732420"/>
                    <a:pt x="414989" y="84478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334207" y="8736813"/>
              <a:ext cx="400667" cy="993888"/>
            </a:xfrm>
            <a:custGeom>
              <a:avLst/>
              <a:gdLst/>
              <a:ahLst/>
              <a:cxnLst/>
              <a:rect l="l" t="t" r="r" b="b"/>
              <a:pathLst>
                <a:path w="400667" h="993888" extrusionOk="0">
                  <a:moveTo>
                    <a:pt x="366983" y="644224"/>
                  </a:moveTo>
                  <a:cubicBezTo>
                    <a:pt x="316949" y="731114"/>
                    <a:pt x="187956" y="1009596"/>
                    <a:pt x="74330" y="993193"/>
                  </a:cubicBezTo>
                  <a:cubicBezTo>
                    <a:pt x="41886" y="989816"/>
                    <a:pt x="18558" y="962559"/>
                    <a:pt x="14827" y="931173"/>
                  </a:cubicBezTo>
                  <a:cubicBezTo>
                    <a:pt x="-17270" y="701356"/>
                    <a:pt x="3387" y="463557"/>
                    <a:pt x="70557" y="241877"/>
                  </a:cubicBezTo>
                  <a:cubicBezTo>
                    <a:pt x="105632" y="169596"/>
                    <a:pt x="161504" y="110369"/>
                    <a:pt x="209331" y="46507"/>
                  </a:cubicBezTo>
                  <a:cubicBezTo>
                    <a:pt x="222560" y="31216"/>
                    <a:pt x="235454" y="15608"/>
                    <a:pt x="248354" y="0"/>
                  </a:cubicBezTo>
                  <a:cubicBezTo>
                    <a:pt x="248966" y="33399"/>
                    <a:pt x="251302" y="66833"/>
                    <a:pt x="252508" y="99403"/>
                  </a:cubicBezTo>
                  <a:cubicBezTo>
                    <a:pt x="261471" y="271128"/>
                    <a:pt x="315042" y="439171"/>
                    <a:pt x="400668" y="587804"/>
                  </a:cubicBezTo>
                  <a:cubicBezTo>
                    <a:pt x="389575" y="606725"/>
                    <a:pt x="378211" y="625422"/>
                    <a:pt x="366983" y="64422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3582560" y="8587724"/>
              <a:ext cx="234252" cy="736898"/>
            </a:xfrm>
            <a:custGeom>
              <a:avLst/>
              <a:gdLst/>
              <a:ahLst/>
              <a:cxnLst/>
              <a:rect l="l" t="t" r="r" b="b"/>
              <a:pathLst>
                <a:path w="234252" h="736898" extrusionOk="0">
                  <a:moveTo>
                    <a:pt x="181410" y="685044"/>
                  </a:moveTo>
                  <a:cubicBezTo>
                    <a:pt x="172200" y="702588"/>
                    <a:pt x="162383" y="719796"/>
                    <a:pt x="152314" y="736899"/>
                  </a:cubicBezTo>
                  <a:cubicBezTo>
                    <a:pt x="66688" y="588259"/>
                    <a:pt x="13118" y="420217"/>
                    <a:pt x="4155" y="248497"/>
                  </a:cubicBezTo>
                  <a:cubicBezTo>
                    <a:pt x="2948" y="215928"/>
                    <a:pt x="612" y="182494"/>
                    <a:pt x="0" y="149095"/>
                  </a:cubicBezTo>
                  <a:cubicBezTo>
                    <a:pt x="16407" y="129280"/>
                    <a:pt x="32673" y="109354"/>
                    <a:pt x="49469" y="89951"/>
                  </a:cubicBezTo>
                  <a:cubicBezTo>
                    <a:pt x="73986" y="61493"/>
                    <a:pt x="99485" y="33984"/>
                    <a:pt x="127639" y="9062"/>
                  </a:cubicBezTo>
                  <a:cubicBezTo>
                    <a:pt x="139950" y="-1939"/>
                    <a:pt x="159029" y="-2945"/>
                    <a:pt x="172664" y="6162"/>
                  </a:cubicBezTo>
                  <a:cubicBezTo>
                    <a:pt x="227147" y="45291"/>
                    <a:pt x="125526" y="126332"/>
                    <a:pt x="103663" y="164485"/>
                  </a:cubicBezTo>
                  <a:cubicBezTo>
                    <a:pt x="128739" y="180217"/>
                    <a:pt x="128257" y="212475"/>
                    <a:pt x="115192" y="236072"/>
                  </a:cubicBezTo>
                  <a:cubicBezTo>
                    <a:pt x="145611" y="261517"/>
                    <a:pt x="145617" y="307424"/>
                    <a:pt x="152744" y="343735"/>
                  </a:cubicBezTo>
                  <a:cubicBezTo>
                    <a:pt x="171511" y="399008"/>
                    <a:pt x="188360" y="455081"/>
                    <a:pt x="205043" y="511001"/>
                  </a:cubicBezTo>
                  <a:cubicBezTo>
                    <a:pt x="257567" y="533810"/>
                    <a:pt x="226376" y="586388"/>
                    <a:pt x="210393" y="623612"/>
                  </a:cubicBezTo>
                  <a:cubicBezTo>
                    <a:pt x="201789" y="644621"/>
                    <a:pt x="192002" y="665006"/>
                    <a:pt x="181410" y="6850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4631174" y="8656597"/>
              <a:ext cx="255672" cy="647223"/>
            </a:xfrm>
            <a:custGeom>
              <a:avLst/>
              <a:gdLst/>
              <a:ahLst/>
              <a:cxnLst/>
              <a:rect l="l" t="t" r="r" b="b"/>
              <a:pathLst>
                <a:path w="255672" h="647223" extrusionOk="0">
                  <a:moveTo>
                    <a:pt x="108668" y="647224"/>
                  </a:moveTo>
                  <a:cubicBezTo>
                    <a:pt x="98599" y="630874"/>
                    <a:pt x="88359" y="614566"/>
                    <a:pt x="77931" y="598375"/>
                  </a:cubicBezTo>
                  <a:cubicBezTo>
                    <a:pt x="77872" y="598281"/>
                    <a:pt x="77783" y="598140"/>
                    <a:pt x="77725" y="598046"/>
                  </a:cubicBezTo>
                  <a:cubicBezTo>
                    <a:pt x="17116" y="503197"/>
                    <a:pt x="-15793" y="508062"/>
                    <a:pt x="7535" y="385591"/>
                  </a:cubicBezTo>
                  <a:cubicBezTo>
                    <a:pt x="16180" y="302732"/>
                    <a:pt x="22118" y="219402"/>
                    <a:pt x="41244" y="138084"/>
                  </a:cubicBezTo>
                  <a:cubicBezTo>
                    <a:pt x="51242" y="93048"/>
                    <a:pt x="61200" y="41258"/>
                    <a:pt x="102235" y="13971"/>
                  </a:cubicBezTo>
                  <a:cubicBezTo>
                    <a:pt x="127470" y="-2354"/>
                    <a:pt x="163233" y="-6720"/>
                    <a:pt x="187514" y="13689"/>
                  </a:cubicBezTo>
                  <a:cubicBezTo>
                    <a:pt x="191445" y="17172"/>
                    <a:pt x="195353" y="20608"/>
                    <a:pt x="199190" y="24144"/>
                  </a:cubicBezTo>
                  <a:cubicBezTo>
                    <a:pt x="203916" y="28374"/>
                    <a:pt x="208547" y="32657"/>
                    <a:pt x="213161" y="37016"/>
                  </a:cubicBezTo>
                  <a:cubicBezTo>
                    <a:pt x="217610" y="41222"/>
                    <a:pt x="222012" y="45452"/>
                    <a:pt x="226320" y="49741"/>
                  </a:cubicBezTo>
                  <a:cubicBezTo>
                    <a:pt x="227008" y="50424"/>
                    <a:pt x="227661" y="51059"/>
                    <a:pt x="228350" y="51736"/>
                  </a:cubicBezTo>
                  <a:cubicBezTo>
                    <a:pt x="232181" y="55478"/>
                    <a:pt x="235924" y="59272"/>
                    <a:pt x="239661" y="63073"/>
                  </a:cubicBezTo>
                  <a:cubicBezTo>
                    <a:pt x="241120" y="64573"/>
                    <a:pt x="242609" y="66126"/>
                    <a:pt x="244069" y="67626"/>
                  </a:cubicBezTo>
                  <a:cubicBezTo>
                    <a:pt x="247182" y="70839"/>
                    <a:pt x="250324" y="74098"/>
                    <a:pt x="253420" y="77381"/>
                  </a:cubicBezTo>
                  <a:cubicBezTo>
                    <a:pt x="266849" y="253754"/>
                    <a:pt x="219116" y="432986"/>
                    <a:pt x="139981" y="591168"/>
                  </a:cubicBezTo>
                  <a:cubicBezTo>
                    <a:pt x="130613" y="610453"/>
                    <a:pt x="120090" y="629144"/>
                    <a:pt x="108668" y="6472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758026" y="9179072"/>
              <a:ext cx="919019" cy="593404"/>
            </a:xfrm>
            <a:custGeom>
              <a:avLst/>
              <a:gdLst/>
              <a:ahLst/>
              <a:cxnLst/>
              <a:rect l="l" t="t" r="r" b="b"/>
              <a:pathLst>
                <a:path w="919019" h="593404" extrusionOk="0">
                  <a:moveTo>
                    <a:pt x="918770" y="405737"/>
                  </a:moveTo>
                  <a:cubicBezTo>
                    <a:pt x="894001" y="329231"/>
                    <a:pt x="863122" y="254120"/>
                    <a:pt x="830084" y="180362"/>
                  </a:cubicBezTo>
                  <a:cubicBezTo>
                    <a:pt x="826689" y="172826"/>
                    <a:pt x="823322" y="165343"/>
                    <a:pt x="819880" y="157836"/>
                  </a:cubicBezTo>
                  <a:cubicBezTo>
                    <a:pt x="814077" y="145087"/>
                    <a:pt x="808257" y="132408"/>
                    <a:pt x="802390" y="119765"/>
                  </a:cubicBezTo>
                  <a:cubicBezTo>
                    <a:pt x="800083" y="112205"/>
                    <a:pt x="792126" y="103734"/>
                    <a:pt x="785000" y="106740"/>
                  </a:cubicBezTo>
                  <a:cubicBezTo>
                    <a:pt x="781563" y="99557"/>
                    <a:pt x="778002" y="92385"/>
                    <a:pt x="774424" y="85290"/>
                  </a:cubicBezTo>
                  <a:cubicBezTo>
                    <a:pt x="773147" y="82825"/>
                    <a:pt x="771841" y="80312"/>
                    <a:pt x="770564" y="77847"/>
                  </a:cubicBezTo>
                  <a:cubicBezTo>
                    <a:pt x="769287" y="75382"/>
                    <a:pt x="768010" y="72917"/>
                    <a:pt x="766686" y="70482"/>
                  </a:cubicBezTo>
                  <a:cubicBezTo>
                    <a:pt x="764638" y="66675"/>
                    <a:pt x="762507" y="62845"/>
                    <a:pt x="760383" y="59021"/>
                  </a:cubicBezTo>
                  <a:cubicBezTo>
                    <a:pt x="760312" y="58803"/>
                    <a:pt x="760165" y="58568"/>
                    <a:pt x="760047" y="58380"/>
                  </a:cubicBezTo>
                  <a:cubicBezTo>
                    <a:pt x="747836" y="39648"/>
                    <a:pt x="741233" y="14944"/>
                    <a:pt x="719830" y="4484"/>
                  </a:cubicBezTo>
                  <a:cubicBezTo>
                    <a:pt x="698367" y="-5871"/>
                    <a:pt x="670690" y="2254"/>
                    <a:pt x="659321" y="23239"/>
                  </a:cubicBezTo>
                  <a:cubicBezTo>
                    <a:pt x="634292" y="35718"/>
                    <a:pt x="606144" y="40683"/>
                    <a:pt x="578879" y="46331"/>
                  </a:cubicBezTo>
                  <a:cubicBezTo>
                    <a:pt x="575242" y="46772"/>
                    <a:pt x="571623" y="47137"/>
                    <a:pt x="568004" y="47508"/>
                  </a:cubicBezTo>
                  <a:cubicBezTo>
                    <a:pt x="528686" y="46072"/>
                    <a:pt x="489363" y="45154"/>
                    <a:pt x="450034" y="44637"/>
                  </a:cubicBezTo>
                  <a:cubicBezTo>
                    <a:pt x="415083" y="44454"/>
                    <a:pt x="380103" y="42854"/>
                    <a:pt x="345105" y="41130"/>
                  </a:cubicBezTo>
                  <a:cubicBezTo>
                    <a:pt x="313668" y="36535"/>
                    <a:pt x="282472" y="30558"/>
                    <a:pt x="251576" y="23481"/>
                  </a:cubicBezTo>
                  <a:cubicBezTo>
                    <a:pt x="210346" y="8625"/>
                    <a:pt x="179879" y="3495"/>
                    <a:pt x="160312" y="37277"/>
                  </a:cubicBezTo>
                  <a:cubicBezTo>
                    <a:pt x="156922" y="43236"/>
                    <a:pt x="153768" y="50420"/>
                    <a:pt x="151020" y="58980"/>
                  </a:cubicBezTo>
                  <a:cubicBezTo>
                    <a:pt x="147130" y="60168"/>
                    <a:pt x="143681" y="61857"/>
                    <a:pt x="140656" y="64010"/>
                  </a:cubicBezTo>
                  <a:cubicBezTo>
                    <a:pt x="128586" y="72582"/>
                    <a:pt x="123431" y="88055"/>
                    <a:pt x="122754" y="103281"/>
                  </a:cubicBezTo>
                  <a:cubicBezTo>
                    <a:pt x="120700" y="110234"/>
                    <a:pt x="118435" y="117059"/>
                    <a:pt x="115969" y="123878"/>
                  </a:cubicBezTo>
                  <a:cubicBezTo>
                    <a:pt x="113056" y="130390"/>
                    <a:pt x="110184" y="136874"/>
                    <a:pt x="107294" y="143433"/>
                  </a:cubicBezTo>
                  <a:cubicBezTo>
                    <a:pt x="103605" y="151735"/>
                    <a:pt x="99938" y="160083"/>
                    <a:pt x="96278" y="168431"/>
                  </a:cubicBezTo>
                  <a:cubicBezTo>
                    <a:pt x="90369" y="181963"/>
                    <a:pt x="84426" y="195647"/>
                    <a:pt x="78494" y="209455"/>
                  </a:cubicBezTo>
                  <a:cubicBezTo>
                    <a:pt x="63875" y="245307"/>
                    <a:pt x="48045" y="280677"/>
                    <a:pt x="33615" y="317259"/>
                  </a:cubicBezTo>
                  <a:cubicBezTo>
                    <a:pt x="27742" y="332720"/>
                    <a:pt x="17549" y="350023"/>
                    <a:pt x="12264" y="367790"/>
                  </a:cubicBezTo>
                  <a:cubicBezTo>
                    <a:pt x="12252" y="367802"/>
                    <a:pt x="12241" y="367820"/>
                    <a:pt x="12235" y="367831"/>
                  </a:cubicBezTo>
                  <a:cubicBezTo>
                    <a:pt x="12229" y="367837"/>
                    <a:pt x="12235" y="367831"/>
                    <a:pt x="12211" y="367849"/>
                  </a:cubicBezTo>
                  <a:cubicBezTo>
                    <a:pt x="12205" y="367861"/>
                    <a:pt x="12205" y="367867"/>
                    <a:pt x="12205" y="367878"/>
                  </a:cubicBezTo>
                  <a:cubicBezTo>
                    <a:pt x="4767" y="378674"/>
                    <a:pt x="271" y="392241"/>
                    <a:pt x="0" y="404778"/>
                  </a:cubicBezTo>
                  <a:cubicBezTo>
                    <a:pt x="114427" y="546669"/>
                    <a:pt x="337278" y="594888"/>
                    <a:pt x="512903" y="593370"/>
                  </a:cubicBezTo>
                  <a:cubicBezTo>
                    <a:pt x="609793" y="591447"/>
                    <a:pt x="705935" y="566219"/>
                    <a:pt x="790573" y="519160"/>
                  </a:cubicBezTo>
                  <a:cubicBezTo>
                    <a:pt x="831144" y="497680"/>
                    <a:pt x="874551" y="473065"/>
                    <a:pt x="903917" y="436918"/>
                  </a:cubicBezTo>
                  <a:cubicBezTo>
                    <a:pt x="904023" y="436818"/>
                    <a:pt x="904146" y="436736"/>
                    <a:pt x="904252" y="436636"/>
                  </a:cubicBezTo>
                  <a:cubicBezTo>
                    <a:pt x="913386" y="428270"/>
                    <a:pt x="920454" y="418580"/>
                    <a:pt x="918770" y="40573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3855225" y="9179029"/>
              <a:ext cx="732086" cy="503929"/>
            </a:xfrm>
            <a:custGeom>
              <a:avLst/>
              <a:gdLst/>
              <a:ahLst/>
              <a:cxnLst/>
              <a:rect l="l" t="t" r="r" b="b"/>
              <a:pathLst>
                <a:path w="732086" h="503929" extrusionOk="0">
                  <a:moveTo>
                    <a:pt x="670652" y="428931"/>
                  </a:moveTo>
                  <a:cubicBezTo>
                    <a:pt x="677296" y="460594"/>
                    <a:pt x="627151" y="469654"/>
                    <a:pt x="621913" y="440409"/>
                  </a:cubicBezTo>
                  <a:cubicBezTo>
                    <a:pt x="604017" y="371681"/>
                    <a:pt x="585262" y="303036"/>
                    <a:pt x="562887" y="235602"/>
                  </a:cubicBezTo>
                  <a:cubicBezTo>
                    <a:pt x="530861" y="239697"/>
                    <a:pt x="496322" y="241727"/>
                    <a:pt x="464173" y="242374"/>
                  </a:cubicBezTo>
                  <a:cubicBezTo>
                    <a:pt x="468139" y="269360"/>
                    <a:pt x="483034" y="466942"/>
                    <a:pt x="463561" y="485739"/>
                  </a:cubicBezTo>
                  <a:cubicBezTo>
                    <a:pt x="450708" y="498106"/>
                    <a:pt x="424102" y="491540"/>
                    <a:pt x="423525" y="470401"/>
                  </a:cubicBezTo>
                  <a:cubicBezTo>
                    <a:pt x="419989" y="218035"/>
                    <a:pt x="427121" y="242738"/>
                    <a:pt x="405618" y="242627"/>
                  </a:cubicBezTo>
                  <a:cubicBezTo>
                    <a:pt x="326159" y="240968"/>
                    <a:pt x="370561" y="241791"/>
                    <a:pt x="321145" y="240650"/>
                  </a:cubicBezTo>
                  <a:cubicBezTo>
                    <a:pt x="299894" y="239032"/>
                    <a:pt x="303249" y="224671"/>
                    <a:pt x="301360" y="335870"/>
                  </a:cubicBezTo>
                  <a:cubicBezTo>
                    <a:pt x="298764" y="454881"/>
                    <a:pt x="302366" y="480573"/>
                    <a:pt x="290325" y="495611"/>
                  </a:cubicBezTo>
                  <a:cubicBezTo>
                    <a:pt x="280904" y="507624"/>
                    <a:pt x="260971" y="506713"/>
                    <a:pt x="252120" y="492305"/>
                  </a:cubicBezTo>
                  <a:cubicBezTo>
                    <a:pt x="243658" y="478744"/>
                    <a:pt x="259694" y="265548"/>
                    <a:pt x="262719" y="235673"/>
                  </a:cubicBezTo>
                  <a:cubicBezTo>
                    <a:pt x="209360" y="230501"/>
                    <a:pt x="174445" y="224747"/>
                    <a:pt x="142348" y="217864"/>
                  </a:cubicBezTo>
                  <a:cubicBezTo>
                    <a:pt x="138505" y="218229"/>
                    <a:pt x="100012" y="409181"/>
                    <a:pt x="81521" y="439367"/>
                  </a:cubicBezTo>
                  <a:cubicBezTo>
                    <a:pt x="73247" y="454599"/>
                    <a:pt x="51026" y="453470"/>
                    <a:pt x="41780" y="440279"/>
                  </a:cubicBezTo>
                  <a:cubicBezTo>
                    <a:pt x="35319" y="431196"/>
                    <a:pt x="38897" y="422712"/>
                    <a:pt x="41851" y="411216"/>
                  </a:cubicBezTo>
                  <a:cubicBezTo>
                    <a:pt x="102154" y="164786"/>
                    <a:pt x="121745" y="219147"/>
                    <a:pt x="47612" y="189489"/>
                  </a:cubicBezTo>
                  <a:cubicBezTo>
                    <a:pt x="-10731" y="164144"/>
                    <a:pt x="-4881" y="177182"/>
                    <a:pt x="10108" y="143489"/>
                  </a:cubicBezTo>
                  <a:cubicBezTo>
                    <a:pt x="33465" y="90410"/>
                    <a:pt x="23755" y="68213"/>
                    <a:pt x="53827" y="59035"/>
                  </a:cubicBezTo>
                  <a:cubicBezTo>
                    <a:pt x="71258" y="4721"/>
                    <a:pt x="102154" y="4715"/>
                    <a:pt x="154377" y="23530"/>
                  </a:cubicBezTo>
                  <a:cubicBezTo>
                    <a:pt x="226438" y="40038"/>
                    <a:pt x="256970" y="44180"/>
                    <a:pt x="352835" y="44686"/>
                  </a:cubicBezTo>
                  <a:cubicBezTo>
                    <a:pt x="440421" y="45839"/>
                    <a:pt x="497223" y="55640"/>
                    <a:pt x="562122" y="23288"/>
                  </a:cubicBezTo>
                  <a:cubicBezTo>
                    <a:pt x="581301" y="-12093"/>
                    <a:pt x="640086" y="-12346"/>
                    <a:pt x="663184" y="59070"/>
                  </a:cubicBezTo>
                  <a:cubicBezTo>
                    <a:pt x="670923" y="72996"/>
                    <a:pt x="678550" y="87457"/>
                    <a:pt x="687801" y="106783"/>
                  </a:cubicBezTo>
                  <a:cubicBezTo>
                    <a:pt x="700365" y="101482"/>
                    <a:pt x="707086" y="123609"/>
                    <a:pt x="722681" y="157879"/>
                  </a:cubicBezTo>
                  <a:cubicBezTo>
                    <a:pt x="734828" y="184359"/>
                    <a:pt x="735410" y="179317"/>
                    <a:pt x="723258" y="186407"/>
                  </a:cubicBezTo>
                  <a:cubicBezTo>
                    <a:pt x="688260" y="207092"/>
                    <a:pt x="648107" y="220235"/>
                    <a:pt x="608113" y="228207"/>
                  </a:cubicBezTo>
                  <a:cubicBezTo>
                    <a:pt x="645141" y="329651"/>
                    <a:pt x="668404" y="421594"/>
                    <a:pt x="670652" y="428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4826567" y="9346240"/>
              <a:ext cx="286220" cy="310961"/>
            </a:xfrm>
            <a:custGeom>
              <a:avLst/>
              <a:gdLst/>
              <a:ahLst/>
              <a:cxnLst/>
              <a:rect l="l" t="t" r="r" b="b"/>
              <a:pathLst>
                <a:path w="286220" h="310961" extrusionOk="0">
                  <a:moveTo>
                    <a:pt x="89076" y="166006"/>
                  </a:moveTo>
                  <a:cubicBezTo>
                    <a:pt x="67419" y="127894"/>
                    <a:pt x="46092" y="89959"/>
                    <a:pt x="22994" y="52983"/>
                  </a:cubicBezTo>
                  <a:cubicBezTo>
                    <a:pt x="17426" y="37934"/>
                    <a:pt x="-11422" y="16648"/>
                    <a:pt x="4991" y="2058"/>
                  </a:cubicBezTo>
                  <a:cubicBezTo>
                    <a:pt x="23506" y="-7897"/>
                    <a:pt x="30114" y="20931"/>
                    <a:pt x="39524" y="31592"/>
                  </a:cubicBezTo>
                  <a:cubicBezTo>
                    <a:pt x="87610" y="104273"/>
                    <a:pt x="122579" y="186997"/>
                    <a:pt x="176173" y="255101"/>
                  </a:cubicBezTo>
                  <a:cubicBezTo>
                    <a:pt x="209994" y="300961"/>
                    <a:pt x="253242" y="292542"/>
                    <a:pt x="260139" y="234721"/>
                  </a:cubicBezTo>
                  <a:cubicBezTo>
                    <a:pt x="265453" y="205352"/>
                    <a:pt x="250359" y="171371"/>
                    <a:pt x="264959" y="144502"/>
                  </a:cubicBezTo>
                  <a:cubicBezTo>
                    <a:pt x="277841" y="135225"/>
                    <a:pt x="284638" y="154180"/>
                    <a:pt x="283514" y="164623"/>
                  </a:cubicBezTo>
                  <a:cubicBezTo>
                    <a:pt x="284633" y="194463"/>
                    <a:pt x="289470" y="224655"/>
                    <a:pt x="282638" y="254183"/>
                  </a:cubicBezTo>
                  <a:cubicBezTo>
                    <a:pt x="275140" y="283488"/>
                    <a:pt x="250147" y="314021"/>
                    <a:pt x="217185" y="310715"/>
                  </a:cubicBezTo>
                  <a:cubicBezTo>
                    <a:pt x="152657" y="297448"/>
                    <a:pt x="120848" y="216990"/>
                    <a:pt x="89076" y="1660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385004" y="9373147"/>
              <a:ext cx="255423" cy="297857"/>
            </a:xfrm>
            <a:custGeom>
              <a:avLst/>
              <a:gdLst/>
              <a:ahLst/>
              <a:cxnLst/>
              <a:rect l="l" t="t" r="r" b="b"/>
              <a:pathLst>
                <a:path w="255423" h="297857" extrusionOk="0">
                  <a:moveTo>
                    <a:pt x="6536" y="270641"/>
                  </a:moveTo>
                  <a:cubicBezTo>
                    <a:pt x="-3397" y="240525"/>
                    <a:pt x="6878" y="207662"/>
                    <a:pt x="3047" y="176522"/>
                  </a:cubicBezTo>
                  <a:cubicBezTo>
                    <a:pt x="3135" y="164532"/>
                    <a:pt x="-2691" y="151489"/>
                    <a:pt x="1546" y="139999"/>
                  </a:cubicBezTo>
                  <a:cubicBezTo>
                    <a:pt x="43306" y="102375"/>
                    <a:pt x="23026" y="241596"/>
                    <a:pt x="29093" y="258599"/>
                  </a:cubicBezTo>
                  <a:cubicBezTo>
                    <a:pt x="69464" y="318819"/>
                    <a:pt x="135799" y="165455"/>
                    <a:pt x="156556" y="138040"/>
                  </a:cubicBezTo>
                  <a:cubicBezTo>
                    <a:pt x="178465" y="102305"/>
                    <a:pt x="200240" y="66553"/>
                    <a:pt x="221225" y="30282"/>
                  </a:cubicBezTo>
                  <a:cubicBezTo>
                    <a:pt x="225645" y="22534"/>
                    <a:pt x="230635" y="14980"/>
                    <a:pt x="234814" y="7061"/>
                  </a:cubicBezTo>
                  <a:cubicBezTo>
                    <a:pt x="235926" y="2390"/>
                    <a:pt x="241246" y="-899"/>
                    <a:pt x="245854" y="219"/>
                  </a:cubicBezTo>
                  <a:cubicBezTo>
                    <a:pt x="255935" y="1072"/>
                    <a:pt x="257518" y="12868"/>
                    <a:pt x="253086" y="20393"/>
                  </a:cubicBezTo>
                  <a:cubicBezTo>
                    <a:pt x="225274" y="74771"/>
                    <a:pt x="192466" y="126391"/>
                    <a:pt x="161381" y="178916"/>
                  </a:cubicBezTo>
                  <a:cubicBezTo>
                    <a:pt x="133610" y="221299"/>
                    <a:pt x="112230" y="281696"/>
                    <a:pt x="59124" y="296798"/>
                  </a:cubicBezTo>
                  <a:cubicBezTo>
                    <a:pt x="37721" y="301322"/>
                    <a:pt x="15217" y="291127"/>
                    <a:pt x="6536" y="270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3611269" y="7453212"/>
              <a:ext cx="1223392" cy="1895567"/>
            </a:xfrm>
            <a:custGeom>
              <a:avLst/>
              <a:gdLst/>
              <a:ahLst/>
              <a:cxnLst/>
              <a:rect l="l" t="t" r="r" b="b"/>
              <a:pathLst>
                <a:path w="1223392" h="1895567" extrusionOk="0">
                  <a:moveTo>
                    <a:pt x="1111736" y="1739551"/>
                  </a:moveTo>
                  <a:cubicBezTo>
                    <a:pt x="1090050" y="1763613"/>
                    <a:pt x="1065786" y="1784392"/>
                    <a:pt x="1039657" y="1802024"/>
                  </a:cubicBezTo>
                  <a:cubicBezTo>
                    <a:pt x="1031936" y="1807237"/>
                    <a:pt x="1024020" y="1812191"/>
                    <a:pt x="1015976" y="1816886"/>
                  </a:cubicBezTo>
                  <a:cubicBezTo>
                    <a:pt x="1013080" y="1818621"/>
                    <a:pt x="1010185" y="1820233"/>
                    <a:pt x="1007225" y="1821839"/>
                  </a:cubicBezTo>
                  <a:cubicBezTo>
                    <a:pt x="1004135" y="1823640"/>
                    <a:pt x="1000916" y="1825316"/>
                    <a:pt x="997762" y="1826987"/>
                  </a:cubicBezTo>
                  <a:cubicBezTo>
                    <a:pt x="994802" y="1828470"/>
                    <a:pt x="991842" y="1830011"/>
                    <a:pt x="988881" y="1831494"/>
                  </a:cubicBezTo>
                  <a:cubicBezTo>
                    <a:pt x="987528" y="1832200"/>
                    <a:pt x="986180" y="1832847"/>
                    <a:pt x="984827" y="1833488"/>
                  </a:cubicBezTo>
                  <a:cubicBezTo>
                    <a:pt x="982443" y="1834647"/>
                    <a:pt x="980066" y="1835741"/>
                    <a:pt x="977747" y="1836771"/>
                  </a:cubicBezTo>
                  <a:cubicBezTo>
                    <a:pt x="974081" y="1838506"/>
                    <a:pt x="970279" y="1840183"/>
                    <a:pt x="966483" y="1841854"/>
                  </a:cubicBezTo>
                  <a:cubicBezTo>
                    <a:pt x="963070" y="1843336"/>
                    <a:pt x="959533" y="1844813"/>
                    <a:pt x="955990" y="1846231"/>
                  </a:cubicBezTo>
                  <a:cubicBezTo>
                    <a:pt x="952518" y="1847649"/>
                    <a:pt x="948911" y="1849061"/>
                    <a:pt x="945374" y="1850414"/>
                  </a:cubicBezTo>
                  <a:cubicBezTo>
                    <a:pt x="889061" y="1871776"/>
                    <a:pt x="828569" y="1883548"/>
                    <a:pt x="768331" y="1887990"/>
                  </a:cubicBezTo>
                  <a:cubicBezTo>
                    <a:pt x="639298" y="1895327"/>
                    <a:pt x="487801" y="1905298"/>
                    <a:pt x="354584" y="1874417"/>
                  </a:cubicBezTo>
                  <a:cubicBezTo>
                    <a:pt x="351235" y="1873647"/>
                    <a:pt x="347763" y="1872811"/>
                    <a:pt x="344414" y="1871970"/>
                  </a:cubicBezTo>
                  <a:cubicBezTo>
                    <a:pt x="320922" y="1866116"/>
                    <a:pt x="297947" y="1858974"/>
                    <a:pt x="275937" y="1850226"/>
                  </a:cubicBezTo>
                  <a:cubicBezTo>
                    <a:pt x="196908" y="1818892"/>
                    <a:pt x="128690" y="1767361"/>
                    <a:pt x="81840" y="1684554"/>
                  </a:cubicBezTo>
                  <a:cubicBezTo>
                    <a:pt x="-22418" y="1510711"/>
                    <a:pt x="233" y="1243778"/>
                    <a:pt x="6348" y="1046001"/>
                  </a:cubicBezTo>
                  <a:cubicBezTo>
                    <a:pt x="13557" y="874541"/>
                    <a:pt x="31253" y="703916"/>
                    <a:pt x="54681" y="533938"/>
                  </a:cubicBezTo>
                  <a:cubicBezTo>
                    <a:pt x="60083" y="491990"/>
                    <a:pt x="65491" y="450043"/>
                    <a:pt x="71217" y="408031"/>
                  </a:cubicBezTo>
                  <a:cubicBezTo>
                    <a:pt x="88466" y="294408"/>
                    <a:pt x="108675" y="180144"/>
                    <a:pt x="137117" y="68263"/>
                  </a:cubicBezTo>
                  <a:cubicBezTo>
                    <a:pt x="141236" y="52049"/>
                    <a:pt x="145485" y="35899"/>
                    <a:pt x="149923" y="19815"/>
                  </a:cubicBezTo>
                  <a:cubicBezTo>
                    <a:pt x="149987" y="19685"/>
                    <a:pt x="150052" y="19491"/>
                    <a:pt x="150117" y="19362"/>
                  </a:cubicBezTo>
                  <a:cubicBezTo>
                    <a:pt x="151406" y="19938"/>
                    <a:pt x="152759" y="20585"/>
                    <a:pt x="154042" y="21162"/>
                  </a:cubicBezTo>
                  <a:cubicBezTo>
                    <a:pt x="154107" y="21227"/>
                    <a:pt x="154172" y="21227"/>
                    <a:pt x="154236" y="21291"/>
                  </a:cubicBezTo>
                  <a:cubicBezTo>
                    <a:pt x="158738" y="23351"/>
                    <a:pt x="163311" y="25345"/>
                    <a:pt x="167942" y="27339"/>
                  </a:cubicBezTo>
                  <a:cubicBezTo>
                    <a:pt x="168072" y="27404"/>
                    <a:pt x="168201" y="27469"/>
                    <a:pt x="168331" y="27533"/>
                  </a:cubicBezTo>
                  <a:cubicBezTo>
                    <a:pt x="170714" y="28498"/>
                    <a:pt x="173027" y="29528"/>
                    <a:pt x="175410" y="30428"/>
                  </a:cubicBezTo>
                  <a:cubicBezTo>
                    <a:pt x="179659" y="32164"/>
                    <a:pt x="183902" y="33905"/>
                    <a:pt x="188151" y="35511"/>
                  </a:cubicBezTo>
                  <a:cubicBezTo>
                    <a:pt x="194007" y="37764"/>
                    <a:pt x="199927" y="39888"/>
                    <a:pt x="205912" y="41947"/>
                  </a:cubicBezTo>
                  <a:cubicBezTo>
                    <a:pt x="213568" y="44583"/>
                    <a:pt x="221295" y="47160"/>
                    <a:pt x="229146" y="49537"/>
                  </a:cubicBezTo>
                  <a:cubicBezTo>
                    <a:pt x="231659" y="50307"/>
                    <a:pt x="234231" y="51078"/>
                    <a:pt x="236802" y="51855"/>
                  </a:cubicBezTo>
                  <a:cubicBezTo>
                    <a:pt x="238668" y="52431"/>
                    <a:pt x="240533" y="52949"/>
                    <a:pt x="242399" y="53461"/>
                  </a:cubicBezTo>
                  <a:cubicBezTo>
                    <a:pt x="245229" y="54296"/>
                    <a:pt x="248125" y="55132"/>
                    <a:pt x="250961" y="55908"/>
                  </a:cubicBezTo>
                  <a:cubicBezTo>
                    <a:pt x="251220" y="55973"/>
                    <a:pt x="251538" y="56038"/>
                    <a:pt x="251797" y="56102"/>
                  </a:cubicBezTo>
                  <a:cubicBezTo>
                    <a:pt x="256175" y="57326"/>
                    <a:pt x="260613" y="58420"/>
                    <a:pt x="265056" y="59579"/>
                  </a:cubicBezTo>
                  <a:cubicBezTo>
                    <a:pt x="270076" y="60868"/>
                    <a:pt x="275225" y="62086"/>
                    <a:pt x="280310" y="63309"/>
                  </a:cubicBezTo>
                  <a:cubicBezTo>
                    <a:pt x="283593" y="64080"/>
                    <a:pt x="286748" y="64857"/>
                    <a:pt x="289961" y="65498"/>
                  </a:cubicBezTo>
                  <a:cubicBezTo>
                    <a:pt x="294851" y="66592"/>
                    <a:pt x="299677" y="67557"/>
                    <a:pt x="304567" y="68587"/>
                  </a:cubicBezTo>
                  <a:cubicBezTo>
                    <a:pt x="309458" y="69616"/>
                    <a:pt x="314348" y="70581"/>
                    <a:pt x="319303" y="71481"/>
                  </a:cubicBezTo>
                  <a:cubicBezTo>
                    <a:pt x="324194" y="72381"/>
                    <a:pt x="329149" y="73281"/>
                    <a:pt x="334104" y="74117"/>
                  </a:cubicBezTo>
                  <a:cubicBezTo>
                    <a:pt x="339059" y="74952"/>
                    <a:pt x="344079" y="75788"/>
                    <a:pt x="349034" y="76500"/>
                  </a:cubicBezTo>
                  <a:cubicBezTo>
                    <a:pt x="352383" y="77076"/>
                    <a:pt x="355725" y="77594"/>
                    <a:pt x="359074" y="78041"/>
                  </a:cubicBezTo>
                  <a:cubicBezTo>
                    <a:pt x="365765" y="79006"/>
                    <a:pt x="372462" y="79971"/>
                    <a:pt x="379153" y="80741"/>
                  </a:cubicBezTo>
                  <a:cubicBezTo>
                    <a:pt x="382502" y="81194"/>
                    <a:pt x="385844" y="81577"/>
                    <a:pt x="389193" y="81965"/>
                  </a:cubicBezTo>
                  <a:cubicBezTo>
                    <a:pt x="394083" y="82483"/>
                    <a:pt x="398844" y="83059"/>
                    <a:pt x="403735" y="83506"/>
                  </a:cubicBezTo>
                  <a:cubicBezTo>
                    <a:pt x="408496" y="84024"/>
                    <a:pt x="413386" y="84471"/>
                    <a:pt x="418218" y="84924"/>
                  </a:cubicBezTo>
                  <a:cubicBezTo>
                    <a:pt x="427869" y="85824"/>
                    <a:pt x="437526" y="86530"/>
                    <a:pt x="447242" y="87178"/>
                  </a:cubicBezTo>
                  <a:cubicBezTo>
                    <a:pt x="449684" y="87372"/>
                    <a:pt x="452003" y="87436"/>
                    <a:pt x="454387" y="87631"/>
                  </a:cubicBezTo>
                  <a:cubicBezTo>
                    <a:pt x="465586" y="88272"/>
                    <a:pt x="476785" y="88790"/>
                    <a:pt x="487854" y="89113"/>
                  </a:cubicBezTo>
                  <a:cubicBezTo>
                    <a:pt x="491262" y="89178"/>
                    <a:pt x="494675" y="89307"/>
                    <a:pt x="498023" y="89372"/>
                  </a:cubicBezTo>
                  <a:cubicBezTo>
                    <a:pt x="498730" y="89372"/>
                    <a:pt x="499442" y="89372"/>
                    <a:pt x="500213" y="89437"/>
                  </a:cubicBezTo>
                  <a:cubicBezTo>
                    <a:pt x="506586" y="89566"/>
                    <a:pt x="512954" y="89631"/>
                    <a:pt x="519262" y="89696"/>
                  </a:cubicBezTo>
                  <a:lnTo>
                    <a:pt x="520227" y="89696"/>
                  </a:lnTo>
                  <a:cubicBezTo>
                    <a:pt x="526789" y="89760"/>
                    <a:pt x="533421" y="89760"/>
                    <a:pt x="539983" y="89631"/>
                  </a:cubicBezTo>
                  <a:cubicBezTo>
                    <a:pt x="546610" y="89501"/>
                    <a:pt x="553112" y="89437"/>
                    <a:pt x="559609" y="89243"/>
                  </a:cubicBezTo>
                  <a:cubicBezTo>
                    <a:pt x="562311" y="89178"/>
                    <a:pt x="564953" y="89113"/>
                    <a:pt x="567589" y="88984"/>
                  </a:cubicBezTo>
                  <a:cubicBezTo>
                    <a:pt x="572350" y="88854"/>
                    <a:pt x="577052" y="88660"/>
                    <a:pt x="581749" y="88466"/>
                  </a:cubicBezTo>
                  <a:cubicBezTo>
                    <a:pt x="584003" y="88337"/>
                    <a:pt x="586251" y="88272"/>
                    <a:pt x="588505" y="88078"/>
                  </a:cubicBezTo>
                  <a:cubicBezTo>
                    <a:pt x="594231" y="87819"/>
                    <a:pt x="599898" y="87501"/>
                    <a:pt x="605624" y="87113"/>
                  </a:cubicBezTo>
                  <a:cubicBezTo>
                    <a:pt x="639345" y="84989"/>
                    <a:pt x="671459" y="81453"/>
                    <a:pt x="701196" y="76688"/>
                  </a:cubicBezTo>
                  <a:cubicBezTo>
                    <a:pt x="704026" y="76235"/>
                    <a:pt x="706857" y="75788"/>
                    <a:pt x="709629" y="75335"/>
                  </a:cubicBezTo>
                  <a:cubicBezTo>
                    <a:pt x="712653" y="74758"/>
                    <a:pt x="715678" y="74240"/>
                    <a:pt x="718639" y="73729"/>
                  </a:cubicBezTo>
                  <a:cubicBezTo>
                    <a:pt x="720634" y="73405"/>
                    <a:pt x="722629" y="73023"/>
                    <a:pt x="724559" y="72699"/>
                  </a:cubicBezTo>
                  <a:cubicBezTo>
                    <a:pt x="726618" y="72246"/>
                    <a:pt x="728678" y="71864"/>
                    <a:pt x="730673" y="71411"/>
                  </a:cubicBezTo>
                  <a:cubicBezTo>
                    <a:pt x="735116" y="70640"/>
                    <a:pt x="739489" y="69740"/>
                    <a:pt x="743738" y="68775"/>
                  </a:cubicBezTo>
                  <a:cubicBezTo>
                    <a:pt x="746439" y="68198"/>
                    <a:pt x="749146" y="67616"/>
                    <a:pt x="751718" y="67039"/>
                  </a:cubicBezTo>
                  <a:cubicBezTo>
                    <a:pt x="825215" y="51661"/>
                    <a:pt x="898259" y="33005"/>
                    <a:pt x="965577" y="0"/>
                  </a:cubicBezTo>
                  <a:cubicBezTo>
                    <a:pt x="967060" y="4312"/>
                    <a:pt x="968602" y="8619"/>
                    <a:pt x="970085" y="12931"/>
                  </a:cubicBezTo>
                  <a:cubicBezTo>
                    <a:pt x="971756" y="18014"/>
                    <a:pt x="973433" y="23162"/>
                    <a:pt x="975040" y="28245"/>
                  </a:cubicBezTo>
                  <a:cubicBezTo>
                    <a:pt x="1027616" y="191793"/>
                    <a:pt x="1059542" y="361000"/>
                    <a:pt x="1099118" y="527890"/>
                  </a:cubicBezTo>
                  <a:cubicBezTo>
                    <a:pt x="1167660" y="825386"/>
                    <a:pt x="1206530" y="1129896"/>
                    <a:pt x="1222361" y="1434665"/>
                  </a:cubicBezTo>
                  <a:cubicBezTo>
                    <a:pt x="1229958" y="1550782"/>
                    <a:pt x="1195849" y="1657327"/>
                    <a:pt x="1111736" y="1739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3761369" y="7373759"/>
              <a:ext cx="815454" cy="169128"/>
            </a:xfrm>
            <a:custGeom>
              <a:avLst/>
              <a:gdLst/>
              <a:ahLst/>
              <a:cxnLst/>
              <a:rect l="l" t="t" r="r" b="b"/>
              <a:pathLst>
                <a:path w="815454" h="169128" extrusionOk="0">
                  <a:moveTo>
                    <a:pt x="808692" y="60427"/>
                  </a:moveTo>
                  <a:cubicBezTo>
                    <a:pt x="811005" y="66745"/>
                    <a:pt x="813271" y="73093"/>
                    <a:pt x="815454" y="79423"/>
                  </a:cubicBezTo>
                  <a:cubicBezTo>
                    <a:pt x="748136" y="112464"/>
                    <a:pt x="675110" y="131131"/>
                    <a:pt x="601648" y="146480"/>
                  </a:cubicBezTo>
                  <a:cubicBezTo>
                    <a:pt x="444432" y="182233"/>
                    <a:pt x="180015" y="181656"/>
                    <a:pt x="4137" y="100709"/>
                  </a:cubicBezTo>
                  <a:cubicBezTo>
                    <a:pt x="2760" y="100068"/>
                    <a:pt x="1383" y="99426"/>
                    <a:pt x="0" y="98785"/>
                  </a:cubicBezTo>
                  <a:cubicBezTo>
                    <a:pt x="3878" y="84824"/>
                    <a:pt x="7909" y="70899"/>
                    <a:pt x="12123" y="57055"/>
                  </a:cubicBezTo>
                  <a:cubicBezTo>
                    <a:pt x="12841" y="54649"/>
                    <a:pt x="13606" y="52219"/>
                    <a:pt x="14324" y="49813"/>
                  </a:cubicBezTo>
                  <a:cubicBezTo>
                    <a:pt x="15978" y="44412"/>
                    <a:pt x="17678" y="38982"/>
                    <a:pt x="19409" y="33599"/>
                  </a:cubicBezTo>
                  <a:cubicBezTo>
                    <a:pt x="19426" y="33523"/>
                    <a:pt x="19491" y="33417"/>
                    <a:pt x="19509" y="33340"/>
                  </a:cubicBezTo>
                  <a:cubicBezTo>
                    <a:pt x="26812" y="35635"/>
                    <a:pt x="33874" y="37753"/>
                    <a:pt x="41159" y="40124"/>
                  </a:cubicBezTo>
                  <a:cubicBezTo>
                    <a:pt x="284290" y="99944"/>
                    <a:pt x="551702" y="92255"/>
                    <a:pt x="785735" y="0"/>
                  </a:cubicBezTo>
                  <a:cubicBezTo>
                    <a:pt x="786706" y="2394"/>
                    <a:pt x="787630" y="4818"/>
                    <a:pt x="788601" y="7213"/>
                  </a:cubicBezTo>
                  <a:cubicBezTo>
                    <a:pt x="790355" y="11596"/>
                    <a:pt x="792067" y="16008"/>
                    <a:pt x="793774" y="20421"/>
                  </a:cubicBezTo>
                  <a:cubicBezTo>
                    <a:pt x="794869" y="23327"/>
                    <a:pt x="796010" y="26198"/>
                    <a:pt x="797105" y="29104"/>
                  </a:cubicBezTo>
                  <a:cubicBezTo>
                    <a:pt x="800006" y="36682"/>
                    <a:pt x="802837" y="44248"/>
                    <a:pt x="805615" y="51837"/>
                  </a:cubicBezTo>
                  <a:cubicBezTo>
                    <a:pt x="806338" y="53731"/>
                    <a:pt x="807021" y="55655"/>
                    <a:pt x="807668" y="57532"/>
                  </a:cubicBezTo>
                  <a:cubicBezTo>
                    <a:pt x="808016" y="58503"/>
                    <a:pt x="808351" y="59468"/>
                    <a:pt x="808692" y="60427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22"/>
            <p:cNvGrpSpPr/>
            <p:nvPr/>
          </p:nvGrpSpPr>
          <p:grpSpPr>
            <a:xfrm>
              <a:off x="3921663" y="7823618"/>
              <a:ext cx="556841" cy="554242"/>
              <a:chOff x="3921663" y="7823618"/>
              <a:chExt cx="556841" cy="554242"/>
            </a:xfrm>
          </p:grpSpPr>
          <p:sp>
            <p:nvSpPr>
              <p:cNvPr id="1215" name="Google Shape;1215;p22"/>
              <p:cNvSpPr/>
              <p:nvPr/>
            </p:nvSpPr>
            <p:spPr>
              <a:xfrm>
                <a:off x="3945489" y="7847306"/>
                <a:ext cx="509266" cy="506619"/>
              </a:xfrm>
              <a:custGeom>
                <a:avLst/>
                <a:gdLst/>
                <a:ahLst/>
                <a:cxnLst/>
                <a:rect l="l" t="t" r="r" b="b"/>
                <a:pathLst>
                  <a:path w="509266" h="506619" extrusionOk="0">
                    <a:moveTo>
                      <a:pt x="6152" y="325436"/>
                    </a:moveTo>
                    <a:cubicBezTo>
                      <a:pt x="-34454" y="129201"/>
                      <a:pt x="131760" y="-58492"/>
                      <a:pt x="333614" y="17137"/>
                    </a:cubicBezTo>
                    <a:cubicBezTo>
                      <a:pt x="435365" y="51154"/>
                      <a:pt x="516054" y="151645"/>
                      <a:pt x="508815" y="261379"/>
                    </a:cubicBezTo>
                    <a:cubicBezTo>
                      <a:pt x="507927" y="332737"/>
                      <a:pt x="480432" y="408219"/>
                      <a:pt x="421147" y="451401"/>
                    </a:cubicBezTo>
                    <a:cubicBezTo>
                      <a:pt x="292202" y="569025"/>
                      <a:pt x="56051" y="485483"/>
                      <a:pt x="6152" y="325436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3921663" y="7823618"/>
                <a:ext cx="556841" cy="554242"/>
              </a:xfrm>
              <a:custGeom>
                <a:avLst/>
                <a:gdLst/>
                <a:ahLst/>
                <a:cxnLst/>
                <a:rect l="l" t="t" r="r" b="b"/>
                <a:pathLst>
                  <a:path w="556841" h="554242" extrusionOk="0">
                    <a:moveTo>
                      <a:pt x="295884" y="554242"/>
                    </a:moveTo>
                    <a:cubicBezTo>
                      <a:pt x="269696" y="554242"/>
                      <a:pt x="242607" y="550595"/>
                      <a:pt x="215189" y="543170"/>
                    </a:cubicBezTo>
                    <a:cubicBezTo>
                      <a:pt x="114404" y="515878"/>
                      <a:pt x="34745" y="444232"/>
                      <a:pt x="7303" y="356190"/>
                    </a:cubicBezTo>
                    <a:lnTo>
                      <a:pt x="6721" y="353936"/>
                    </a:lnTo>
                    <a:cubicBezTo>
                      <a:pt x="-16160" y="243379"/>
                      <a:pt x="20315" y="131315"/>
                      <a:pt x="101904" y="61476"/>
                    </a:cubicBezTo>
                    <a:cubicBezTo>
                      <a:pt x="174989" y="-1104"/>
                      <a:pt x="271020" y="-16765"/>
                      <a:pt x="365385" y="18446"/>
                    </a:cubicBezTo>
                    <a:cubicBezTo>
                      <a:pt x="483472" y="58122"/>
                      <a:pt x="563678" y="170503"/>
                      <a:pt x="556381" y="285997"/>
                    </a:cubicBezTo>
                    <a:cubicBezTo>
                      <a:pt x="555128" y="372398"/>
                      <a:pt x="519159" y="449827"/>
                      <a:pt x="460015" y="493504"/>
                    </a:cubicBezTo>
                    <a:cubicBezTo>
                      <a:pt x="415725" y="533457"/>
                      <a:pt x="358364" y="554242"/>
                      <a:pt x="295884" y="554242"/>
                    </a:cubicBezTo>
                    <a:close/>
                    <a:moveTo>
                      <a:pt x="53006" y="343158"/>
                    </a:moveTo>
                    <a:cubicBezTo>
                      <a:pt x="75675" y="414269"/>
                      <a:pt x="144076" y="474707"/>
                      <a:pt x="227612" y="497328"/>
                    </a:cubicBezTo>
                    <a:cubicBezTo>
                      <a:pt x="304935" y="518278"/>
                      <a:pt x="378308" y="503758"/>
                      <a:pt x="428954" y="457546"/>
                    </a:cubicBezTo>
                    <a:lnTo>
                      <a:pt x="430979" y="455893"/>
                    </a:lnTo>
                    <a:cubicBezTo>
                      <a:pt x="478859" y="421023"/>
                      <a:pt x="507983" y="357054"/>
                      <a:pt x="508884" y="284767"/>
                    </a:cubicBezTo>
                    <a:lnTo>
                      <a:pt x="508937" y="283502"/>
                    </a:lnTo>
                    <a:cubicBezTo>
                      <a:pt x="515086" y="190359"/>
                      <a:pt x="446721" y="95710"/>
                      <a:pt x="349914" y="63346"/>
                    </a:cubicBezTo>
                    <a:lnTo>
                      <a:pt x="349107" y="63058"/>
                    </a:lnTo>
                    <a:cubicBezTo>
                      <a:pt x="271302" y="33913"/>
                      <a:pt x="192450" y="46479"/>
                      <a:pt x="132806" y="97546"/>
                    </a:cubicBezTo>
                    <a:cubicBezTo>
                      <a:pt x="65676" y="155013"/>
                      <a:pt x="34421" y="251309"/>
                      <a:pt x="53006" y="34315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7" name="Google Shape;1217;p22"/>
            <p:cNvSpPr/>
            <p:nvPr/>
          </p:nvSpPr>
          <p:spPr>
            <a:xfrm>
              <a:off x="3748386" y="7434186"/>
              <a:ext cx="837917" cy="143825"/>
            </a:xfrm>
            <a:custGeom>
              <a:avLst/>
              <a:gdLst/>
              <a:ahLst/>
              <a:cxnLst/>
              <a:rect l="l" t="t" r="r" b="b"/>
              <a:pathLst>
                <a:path w="837917" h="143825" extrusionOk="0">
                  <a:moveTo>
                    <a:pt x="832944" y="31975"/>
                  </a:moveTo>
                  <a:cubicBezTo>
                    <a:pt x="834616" y="37064"/>
                    <a:pt x="836293" y="42147"/>
                    <a:pt x="837917" y="47266"/>
                  </a:cubicBezTo>
                  <a:cubicBezTo>
                    <a:pt x="833798" y="48919"/>
                    <a:pt x="829631" y="50607"/>
                    <a:pt x="825406" y="52196"/>
                  </a:cubicBezTo>
                  <a:cubicBezTo>
                    <a:pt x="817014" y="55473"/>
                    <a:pt x="808392" y="58697"/>
                    <a:pt x="799635" y="61809"/>
                  </a:cubicBezTo>
                  <a:cubicBezTo>
                    <a:pt x="791750" y="64639"/>
                    <a:pt x="783723" y="67363"/>
                    <a:pt x="775625" y="70063"/>
                  </a:cubicBezTo>
                  <a:cubicBezTo>
                    <a:pt x="765744" y="73358"/>
                    <a:pt x="755722" y="76535"/>
                    <a:pt x="745647" y="79623"/>
                  </a:cubicBezTo>
                  <a:cubicBezTo>
                    <a:pt x="729775" y="84501"/>
                    <a:pt x="713645" y="89078"/>
                    <a:pt x="697449" y="93437"/>
                  </a:cubicBezTo>
                  <a:cubicBezTo>
                    <a:pt x="596599" y="120518"/>
                    <a:pt x="491747" y="137832"/>
                    <a:pt x="416837" y="142809"/>
                  </a:cubicBezTo>
                  <a:cubicBezTo>
                    <a:pt x="317046" y="146598"/>
                    <a:pt x="215289" y="140015"/>
                    <a:pt x="116840" y="119294"/>
                  </a:cubicBezTo>
                  <a:cubicBezTo>
                    <a:pt x="110096" y="117894"/>
                    <a:pt x="103322" y="116441"/>
                    <a:pt x="96578" y="114840"/>
                  </a:cubicBezTo>
                  <a:cubicBezTo>
                    <a:pt x="95436" y="114576"/>
                    <a:pt x="94289" y="114311"/>
                    <a:pt x="93194" y="114017"/>
                  </a:cubicBezTo>
                  <a:cubicBezTo>
                    <a:pt x="86591" y="112528"/>
                    <a:pt x="80124" y="110952"/>
                    <a:pt x="73650" y="109245"/>
                  </a:cubicBezTo>
                  <a:cubicBezTo>
                    <a:pt x="48810" y="102886"/>
                    <a:pt x="24228" y="95585"/>
                    <a:pt x="0" y="87283"/>
                  </a:cubicBezTo>
                  <a:cubicBezTo>
                    <a:pt x="4114" y="71087"/>
                    <a:pt x="8386" y="54926"/>
                    <a:pt x="12835" y="38847"/>
                  </a:cubicBezTo>
                  <a:cubicBezTo>
                    <a:pt x="14218" y="39288"/>
                    <a:pt x="15554" y="39759"/>
                    <a:pt x="16943" y="40200"/>
                  </a:cubicBezTo>
                  <a:cubicBezTo>
                    <a:pt x="17019" y="40218"/>
                    <a:pt x="17049" y="40265"/>
                    <a:pt x="17125" y="40282"/>
                  </a:cubicBezTo>
                  <a:cubicBezTo>
                    <a:pt x="287327" y="129590"/>
                    <a:pt x="560924" y="96785"/>
                    <a:pt x="821680" y="0"/>
                  </a:cubicBezTo>
                  <a:cubicBezTo>
                    <a:pt x="823993" y="6319"/>
                    <a:pt x="826259" y="12667"/>
                    <a:pt x="828442" y="18997"/>
                  </a:cubicBezTo>
                  <a:cubicBezTo>
                    <a:pt x="829967" y="23333"/>
                    <a:pt x="831467" y="27616"/>
                    <a:pt x="832944" y="3197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3773497" y="7373759"/>
              <a:ext cx="781650" cy="103131"/>
            </a:xfrm>
            <a:custGeom>
              <a:avLst/>
              <a:gdLst/>
              <a:ahLst/>
              <a:cxnLst/>
              <a:rect l="l" t="t" r="r" b="b"/>
              <a:pathLst>
                <a:path w="781650" h="103131" extrusionOk="0">
                  <a:moveTo>
                    <a:pt x="776478" y="7219"/>
                  </a:moveTo>
                  <a:cubicBezTo>
                    <a:pt x="778232" y="11602"/>
                    <a:pt x="779944" y="16014"/>
                    <a:pt x="781651" y="20427"/>
                  </a:cubicBezTo>
                  <a:cubicBezTo>
                    <a:pt x="569763" y="113352"/>
                    <a:pt x="325985" y="118365"/>
                    <a:pt x="100180" y="82436"/>
                  </a:cubicBezTo>
                  <a:cubicBezTo>
                    <a:pt x="67218" y="77488"/>
                    <a:pt x="36204" y="69504"/>
                    <a:pt x="5967" y="59403"/>
                  </a:cubicBezTo>
                  <a:cubicBezTo>
                    <a:pt x="4320" y="58538"/>
                    <a:pt x="2283" y="57785"/>
                    <a:pt x="0" y="57055"/>
                  </a:cubicBezTo>
                  <a:cubicBezTo>
                    <a:pt x="2342" y="49201"/>
                    <a:pt x="4790" y="41418"/>
                    <a:pt x="7286" y="33599"/>
                  </a:cubicBezTo>
                  <a:cubicBezTo>
                    <a:pt x="7303" y="33523"/>
                    <a:pt x="7368" y="33417"/>
                    <a:pt x="7386" y="33340"/>
                  </a:cubicBezTo>
                  <a:cubicBezTo>
                    <a:pt x="14689" y="35635"/>
                    <a:pt x="21751" y="37753"/>
                    <a:pt x="29036" y="40124"/>
                  </a:cubicBezTo>
                  <a:cubicBezTo>
                    <a:pt x="272167" y="99944"/>
                    <a:pt x="539579" y="92255"/>
                    <a:pt x="773612" y="0"/>
                  </a:cubicBezTo>
                  <a:lnTo>
                    <a:pt x="773642" y="47"/>
                  </a:lnTo>
                  <a:cubicBezTo>
                    <a:pt x="774613" y="2447"/>
                    <a:pt x="775507" y="4824"/>
                    <a:pt x="776478" y="721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781573" y="6830865"/>
              <a:ext cx="765536" cy="621407"/>
            </a:xfrm>
            <a:custGeom>
              <a:avLst/>
              <a:gdLst/>
              <a:ahLst/>
              <a:cxnLst/>
              <a:rect l="l" t="t" r="r" b="b"/>
              <a:pathLst>
                <a:path w="765536" h="621407" extrusionOk="0">
                  <a:moveTo>
                    <a:pt x="765537" y="542900"/>
                  </a:moveTo>
                  <a:cubicBezTo>
                    <a:pt x="531510" y="635155"/>
                    <a:pt x="264092" y="642844"/>
                    <a:pt x="20961" y="583023"/>
                  </a:cubicBezTo>
                  <a:cubicBezTo>
                    <a:pt x="-5898" y="574287"/>
                    <a:pt x="-3220" y="583429"/>
                    <a:pt x="8361" y="548295"/>
                  </a:cubicBezTo>
                  <a:cubicBezTo>
                    <a:pt x="235567" y="-129576"/>
                    <a:pt x="362682" y="-93047"/>
                    <a:pt x="577825" y="197908"/>
                  </a:cubicBezTo>
                  <a:cubicBezTo>
                    <a:pt x="653805" y="307324"/>
                    <a:pt x="715991" y="418599"/>
                    <a:pt x="765537" y="5429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22"/>
          <p:cNvGrpSpPr/>
          <p:nvPr/>
        </p:nvGrpSpPr>
        <p:grpSpPr>
          <a:xfrm rot="-845843">
            <a:off x="-399564" y="739876"/>
            <a:ext cx="1717769" cy="1303634"/>
            <a:chOff x="1414841" y="815849"/>
            <a:chExt cx="3435125" cy="2606826"/>
          </a:xfrm>
        </p:grpSpPr>
        <p:grpSp>
          <p:nvGrpSpPr>
            <p:cNvPr id="1221" name="Google Shape;1221;p22"/>
            <p:cNvGrpSpPr/>
            <p:nvPr/>
          </p:nvGrpSpPr>
          <p:grpSpPr>
            <a:xfrm>
              <a:off x="2255150" y="1247078"/>
              <a:ext cx="2416145" cy="2075755"/>
              <a:chOff x="2255150" y="1247078"/>
              <a:chExt cx="2416145" cy="2075755"/>
            </a:xfrm>
          </p:grpSpPr>
          <p:sp>
            <p:nvSpPr>
              <p:cNvPr id="1222" name="Google Shape;1222;p22"/>
              <p:cNvSpPr/>
              <p:nvPr/>
            </p:nvSpPr>
            <p:spPr>
              <a:xfrm>
                <a:off x="2399025" y="1247078"/>
                <a:ext cx="1699680" cy="1551795"/>
              </a:xfrm>
              <a:custGeom>
                <a:avLst/>
                <a:gdLst/>
                <a:ahLst/>
                <a:cxnLst/>
                <a:rect l="l" t="t" r="r" b="b"/>
                <a:pathLst>
                  <a:path w="1699680" h="1551795" extrusionOk="0">
                    <a:moveTo>
                      <a:pt x="808" y="18322"/>
                    </a:moveTo>
                    <a:cubicBezTo>
                      <a:pt x="-2401" y="9018"/>
                      <a:pt x="4325" y="-1221"/>
                      <a:pt x="14349" y="119"/>
                    </a:cubicBezTo>
                    <a:cubicBezTo>
                      <a:pt x="104706" y="8186"/>
                      <a:pt x="1693141" y="1524607"/>
                      <a:pt x="1697380" y="1528022"/>
                    </a:cubicBezTo>
                    <a:cubicBezTo>
                      <a:pt x="1705549" y="1540639"/>
                      <a:pt x="1690661" y="1561117"/>
                      <a:pt x="1673190" y="1547050"/>
                    </a:cubicBezTo>
                    <a:cubicBezTo>
                      <a:pt x="1672160" y="1546844"/>
                      <a:pt x="5047" y="312110"/>
                      <a:pt x="14974" y="287604"/>
                    </a:cubicBezTo>
                    <a:cubicBezTo>
                      <a:pt x="16939" y="281399"/>
                      <a:pt x="25520" y="278197"/>
                      <a:pt x="30892" y="282540"/>
                    </a:cubicBezTo>
                    <a:cubicBezTo>
                      <a:pt x="94573" y="329592"/>
                      <a:pt x="91268" y="360928"/>
                      <a:pt x="808" y="183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2255150" y="2110078"/>
                <a:ext cx="2416145" cy="1212755"/>
              </a:xfrm>
              <a:custGeom>
                <a:avLst/>
                <a:gdLst/>
                <a:ahLst/>
                <a:cxnLst/>
                <a:rect l="l" t="t" r="r" b="b"/>
                <a:pathLst>
                  <a:path w="2416145" h="1212755" extrusionOk="0">
                    <a:moveTo>
                      <a:pt x="2384966" y="1211764"/>
                    </a:moveTo>
                    <a:cubicBezTo>
                      <a:pt x="2353123" y="1201010"/>
                      <a:pt x="2317975" y="1181672"/>
                      <a:pt x="2289333" y="1167503"/>
                    </a:cubicBezTo>
                    <a:cubicBezTo>
                      <a:pt x="2243117" y="1145891"/>
                      <a:pt x="2195561" y="1127171"/>
                      <a:pt x="2147799" y="1109078"/>
                    </a:cubicBezTo>
                    <a:cubicBezTo>
                      <a:pt x="2001504" y="1055717"/>
                      <a:pt x="1859042" y="992221"/>
                      <a:pt x="1713785" y="935968"/>
                    </a:cubicBezTo>
                    <a:cubicBezTo>
                      <a:pt x="1619807" y="898640"/>
                      <a:pt x="1528618" y="854790"/>
                      <a:pt x="1435258" y="815600"/>
                    </a:cubicBezTo>
                    <a:cubicBezTo>
                      <a:pt x="1337762" y="773303"/>
                      <a:pt x="1236447" y="740524"/>
                      <a:pt x="1137612" y="701540"/>
                    </a:cubicBezTo>
                    <a:cubicBezTo>
                      <a:pt x="947278" y="622225"/>
                      <a:pt x="751566" y="555423"/>
                      <a:pt x="565471" y="466590"/>
                    </a:cubicBezTo>
                    <a:cubicBezTo>
                      <a:pt x="410912" y="403719"/>
                      <a:pt x="250663" y="353767"/>
                      <a:pt x="102609" y="275799"/>
                    </a:cubicBezTo>
                    <a:cubicBezTo>
                      <a:pt x="89274" y="268769"/>
                      <a:pt x="75211" y="261526"/>
                      <a:pt x="63841" y="251500"/>
                    </a:cubicBezTo>
                    <a:cubicBezTo>
                      <a:pt x="43786" y="231750"/>
                      <a:pt x="39128" y="201967"/>
                      <a:pt x="26934" y="177455"/>
                    </a:cubicBezTo>
                    <a:cubicBezTo>
                      <a:pt x="15770" y="150669"/>
                      <a:pt x="10802" y="121924"/>
                      <a:pt x="4599" y="93694"/>
                    </a:cubicBezTo>
                    <a:cubicBezTo>
                      <a:pt x="-53" y="72803"/>
                      <a:pt x="-3776" y="48917"/>
                      <a:pt x="6976" y="29270"/>
                    </a:cubicBezTo>
                    <a:cubicBezTo>
                      <a:pt x="13076" y="18722"/>
                      <a:pt x="24137" y="16344"/>
                      <a:pt x="32821" y="19237"/>
                    </a:cubicBezTo>
                    <a:cubicBezTo>
                      <a:pt x="32615" y="8276"/>
                      <a:pt x="42227" y="-2994"/>
                      <a:pt x="55150" y="724"/>
                    </a:cubicBezTo>
                    <a:cubicBezTo>
                      <a:pt x="61560" y="2380"/>
                      <a:pt x="67660" y="5376"/>
                      <a:pt x="73761" y="7960"/>
                    </a:cubicBezTo>
                    <a:cubicBezTo>
                      <a:pt x="317030" y="110235"/>
                      <a:pt x="564228" y="203720"/>
                      <a:pt x="803979" y="314158"/>
                    </a:cubicBezTo>
                    <a:cubicBezTo>
                      <a:pt x="1010649" y="412295"/>
                      <a:pt x="1204500" y="534526"/>
                      <a:pt x="1406204" y="642078"/>
                    </a:cubicBezTo>
                    <a:cubicBezTo>
                      <a:pt x="1501735" y="696888"/>
                      <a:pt x="1604809" y="743837"/>
                      <a:pt x="1685658" y="819634"/>
                    </a:cubicBezTo>
                    <a:cubicBezTo>
                      <a:pt x="1772505" y="853244"/>
                      <a:pt x="1860073" y="886332"/>
                      <a:pt x="1944433" y="922114"/>
                    </a:cubicBezTo>
                    <a:cubicBezTo>
                      <a:pt x="1967489" y="935556"/>
                      <a:pt x="2027865" y="941039"/>
                      <a:pt x="2017319" y="976615"/>
                    </a:cubicBezTo>
                    <a:cubicBezTo>
                      <a:pt x="2013595" y="987576"/>
                      <a:pt x="2001188" y="995540"/>
                      <a:pt x="1989714" y="992544"/>
                    </a:cubicBezTo>
                    <a:cubicBezTo>
                      <a:pt x="1953426" y="978374"/>
                      <a:pt x="1917137" y="964005"/>
                      <a:pt x="1880848" y="949526"/>
                    </a:cubicBezTo>
                    <a:cubicBezTo>
                      <a:pt x="2035305" y="1019228"/>
                      <a:pt x="2199277" y="1066486"/>
                      <a:pt x="2350327" y="1143217"/>
                    </a:cubicBezTo>
                    <a:cubicBezTo>
                      <a:pt x="2365214" y="1150144"/>
                      <a:pt x="2379999" y="1157284"/>
                      <a:pt x="2395299" y="1163070"/>
                    </a:cubicBezTo>
                    <a:cubicBezTo>
                      <a:pt x="2404499" y="1165963"/>
                      <a:pt x="2412667" y="1172478"/>
                      <a:pt x="2415147" y="1182202"/>
                    </a:cubicBezTo>
                    <a:cubicBezTo>
                      <a:pt x="2420630" y="1199663"/>
                      <a:pt x="2402540" y="1217145"/>
                      <a:pt x="2384966" y="12117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4" name="Google Shape;1224;p22"/>
            <p:cNvSpPr/>
            <p:nvPr/>
          </p:nvSpPr>
          <p:spPr>
            <a:xfrm>
              <a:off x="1414841" y="815849"/>
              <a:ext cx="3435125" cy="2606826"/>
            </a:xfrm>
            <a:custGeom>
              <a:avLst/>
              <a:gdLst/>
              <a:ahLst/>
              <a:cxnLst/>
              <a:rect l="l" t="t" r="r" b="b"/>
              <a:pathLst>
                <a:path w="3435125" h="2606826" extrusionOk="0">
                  <a:moveTo>
                    <a:pt x="3425391" y="2541067"/>
                  </a:moveTo>
                  <a:cubicBezTo>
                    <a:pt x="3410819" y="2505127"/>
                    <a:pt x="3384128" y="2465366"/>
                    <a:pt x="3375479" y="2452529"/>
                  </a:cubicBezTo>
                  <a:cubicBezTo>
                    <a:pt x="3240767" y="2252681"/>
                    <a:pt x="3092411" y="2062714"/>
                    <a:pt x="2952327" y="1866755"/>
                  </a:cubicBezTo>
                  <a:cubicBezTo>
                    <a:pt x="2820604" y="1682458"/>
                    <a:pt x="2689973" y="1497384"/>
                    <a:pt x="2560846" y="1311259"/>
                  </a:cubicBezTo>
                  <a:cubicBezTo>
                    <a:pt x="2460280" y="1166304"/>
                    <a:pt x="2360627" y="1020716"/>
                    <a:pt x="2262183" y="874310"/>
                  </a:cubicBezTo>
                  <a:cubicBezTo>
                    <a:pt x="2188184" y="764257"/>
                    <a:pt x="2114885" y="653736"/>
                    <a:pt x="2042370" y="542700"/>
                  </a:cubicBezTo>
                  <a:cubicBezTo>
                    <a:pt x="1990382" y="463096"/>
                    <a:pt x="1938842" y="383197"/>
                    <a:pt x="1887432" y="303215"/>
                  </a:cubicBezTo>
                  <a:cubicBezTo>
                    <a:pt x="1852950" y="249566"/>
                    <a:pt x="1818661" y="195786"/>
                    <a:pt x="1783410" y="142639"/>
                  </a:cubicBezTo>
                  <a:cubicBezTo>
                    <a:pt x="1762036" y="110417"/>
                    <a:pt x="1740622" y="77892"/>
                    <a:pt x="1716322" y="47766"/>
                  </a:cubicBezTo>
                  <a:cubicBezTo>
                    <a:pt x="1704044" y="32544"/>
                    <a:pt x="1690064" y="14471"/>
                    <a:pt x="1672208" y="5380"/>
                  </a:cubicBezTo>
                  <a:cubicBezTo>
                    <a:pt x="1660460" y="-606"/>
                    <a:pt x="1649680" y="-1526"/>
                    <a:pt x="1637094" y="2267"/>
                  </a:cubicBezTo>
                  <a:cubicBezTo>
                    <a:pt x="1622563" y="6651"/>
                    <a:pt x="1609496" y="16973"/>
                    <a:pt x="1597013" y="25219"/>
                  </a:cubicBezTo>
                  <a:cubicBezTo>
                    <a:pt x="1581679" y="35348"/>
                    <a:pt x="1566372" y="45457"/>
                    <a:pt x="1550302" y="54411"/>
                  </a:cubicBezTo>
                  <a:cubicBezTo>
                    <a:pt x="1286560" y="201462"/>
                    <a:pt x="1201576" y="290192"/>
                    <a:pt x="1039362" y="380159"/>
                  </a:cubicBezTo>
                  <a:cubicBezTo>
                    <a:pt x="986530" y="410354"/>
                    <a:pt x="989738" y="430626"/>
                    <a:pt x="998525" y="431348"/>
                  </a:cubicBezTo>
                  <a:cubicBezTo>
                    <a:pt x="999556" y="431451"/>
                    <a:pt x="1823861" y="1153158"/>
                    <a:pt x="2263049" y="1569910"/>
                  </a:cubicBezTo>
                  <a:cubicBezTo>
                    <a:pt x="2362406" y="1664633"/>
                    <a:pt x="2571241" y="1870116"/>
                    <a:pt x="2681557" y="1959251"/>
                  </a:cubicBezTo>
                  <a:cubicBezTo>
                    <a:pt x="2689416" y="1971456"/>
                    <a:pt x="2675353" y="1992656"/>
                    <a:pt x="2657366" y="1978279"/>
                  </a:cubicBezTo>
                  <a:cubicBezTo>
                    <a:pt x="2656920" y="1978190"/>
                    <a:pt x="2344076" y="1746635"/>
                    <a:pt x="1990280" y="1482094"/>
                  </a:cubicBezTo>
                  <a:cubicBezTo>
                    <a:pt x="1989228" y="1479682"/>
                    <a:pt x="1987634" y="1477449"/>
                    <a:pt x="1985470" y="1475683"/>
                  </a:cubicBezTo>
                  <a:cubicBezTo>
                    <a:pt x="1961761" y="1456414"/>
                    <a:pt x="1938059" y="1437145"/>
                    <a:pt x="1914350" y="1417877"/>
                  </a:cubicBezTo>
                  <a:cubicBezTo>
                    <a:pt x="1877814" y="1388149"/>
                    <a:pt x="1841271" y="1358442"/>
                    <a:pt x="1804714" y="1328728"/>
                  </a:cubicBezTo>
                  <a:cubicBezTo>
                    <a:pt x="1800056" y="1321196"/>
                    <a:pt x="1789345" y="1315616"/>
                    <a:pt x="1782764" y="1310091"/>
                  </a:cubicBezTo>
                  <a:cubicBezTo>
                    <a:pt x="1741371" y="1276749"/>
                    <a:pt x="1701770" y="1241159"/>
                    <a:pt x="1659065" y="1209466"/>
                  </a:cubicBezTo>
                  <a:cubicBezTo>
                    <a:pt x="1645847" y="1198691"/>
                    <a:pt x="1632463" y="1188136"/>
                    <a:pt x="1619005" y="1177684"/>
                  </a:cubicBezTo>
                  <a:cubicBezTo>
                    <a:pt x="1578209" y="1144520"/>
                    <a:pt x="1537393" y="1111342"/>
                    <a:pt x="1496611" y="1078158"/>
                  </a:cubicBezTo>
                  <a:cubicBezTo>
                    <a:pt x="1450045" y="1040307"/>
                    <a:pt x="1403485" y="1002457"/>
                    <a:pt x="1356919" y="964607"/>
                  </a:cubicBezTo>
                  <a:cubicBezTo>
                    <a:pt x="1310757" y="927038"/>
                    <a:pt x="1264596" y="889511"/>
                    <a:pt x="1218435" y="851942"/>
                  </a:cubicBezTo>
                  <a:cubicBezTo>
                    <a:pt x="1172597" y="814696"/>
                    <a:pt x="1126759" y="777416"/>
                    <a:pt x="1080920" y="740129"/>
                  </a:cubicBezTo>
                  <a:cubicBezTo>
                    <a:pt x="1034312" y="702279"/>
                    <a:pt x="987753" y="664387"/>
                    <a:pt x="941104" y="626537"/>
                  </a:cubicBezTo>
                  <a:cubicBezTo>
                    <a:pt x="918569" y="608237"/>
                    <a:pt x="895953" y="590020"/>
                    <a:pt x="873095" y="572084"/>
                  </a:cubicBezTo>
                  <a:cubicBezTo>
                    <a:pt x="861704" y="563158"/>
                    <a:pt x="850362" y="554190"/>
                    <a:pt x="838806" y="545380"/>
                  </a:cubicBezTo>
                  <a:cubicBezTo>
                    <a:pt x="832547" y="540570"/>
                    <a:pt x="826247" y="535766"/>
                    <a:pt x="819947" y="530997"/>
                  </a:cubicBezTo>
                  <a:cubicBezTo>
                    <a:pt x="819947" y="530997"/>
                    <a:pt x="819940" y="530990"/>
                    <a:pt x="819940" y="530990"/>
                  </a:cubicBezTo>
                  <a:cubicBezTo>
                    <a:pt x="819549" y="530599"/>
                    <a:pt x="819322" y="530138"/>
                    <a:pt x="818841" y="529781"/>
                  </a:cubicBezTo>
                  <a:cubicBezTo>
                    <a:pt x="818106" y="529417"/>
                    <a:pt x="817398" y="529004"/>
                    <a:pt x="816698" y="528592"/>
                  </a:cubicBezTo>
                  <a:cubicBezTo>
                    <a:pt x="814691" y="527101"/>
                    <a:pt x="812685" y="525603"/>
                    <a:pt x="810665" y="524132"/>
                  </a:cubicBezTo>
                  <a:cubicBezTo>
                    <a:pt x="808082" y="522236"/>
                    <a:pt x="805334" y="519933"/>
                    <a:pt x="802263" y="518882"/>
                  </a:cubicBezTo>
                  <a:cubicBezTo>
                    <a:pt x="798890" y="517721"/>
                    <a:pt x="795352" y="518044"/>
                    <a:pt x="792363" y="519610"/>
                  </a:cubicBezTo>
                  <a:cubicBezTo>
                    <a:pt x="774947" y="522160"/>
                    <a:pt x="758101" y="526991"/>
                    <a:pt x="741633" y="533100"/>
                  </a:cubicBezTo>
                  <a:cubicBezTo>
                    <a:pt x="721393" y="537532"/>
                    <a:pt x="701971" y="549861"/>
                    <a:pt x="674202" y="560299"/>
                  </a:cubicBezTo>
                  <a:cubicBezTo>
                    <a:pt x="647841" y="560299"/>
                    <a:pt x="149823" y="812003"/>
                    <a:pt x="106610" y="841579"/>
                  </a:cubicBezTo>
                  <a:cubicBezTo>
                    <a:pt x="-199309" y="972503"/>
                    <a:pt x="48096" y="959267"/>
                    <a:pt x="2255814" y="2033406"/>
                  </a:cubicBezTo>
                  <a:cubicBezTo>
                    <a:pt x="2349758" y="2080430"/>
                    <a:pt x="2442534" y="2129915"/>
                    <a:pt x="2536072" y="2177743"/>
                  </a:cubicBezTo>
                  <a:cubicBezTo>
                    <a:pt x="2703589" y="2263401"/>
                    <a:pt x="2871354" y="2348695"/>
                    <a:pt x="3040726" y="2430629"/>
                  </a:cubicBezTo>
                  <a:cubicBezTo>
                    <a:pt x="3149434" y="2483212"/>
                    <a:pt x="3256692" y="2538772"/>
                    <a:pt x="3364356" y="2593465"/>
                  </a:cubicBezTo>
                  <a:cubicBezTo>
                    <a:pt x="3376386" y="2599574"/>
                    <a:pt x="3388848" y="2605807"/>
                    <a:pt x="3402314" y="2606680"/>
                  </a:cubicBezTo>
                  <a:cubicBezTo>
                    <a:pt x="3442422" y="2609277"/>
                    <a:pt x="3439990" y="2577089"/>
                    <a:pt x="3425391" y="25410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345389" y="1555373"/>
              <a:ext cx="156073" cy="401257"/>
            </a:xfrm>
            <a:custGeom>
              <a:avLst/>
              <a:gdLst/>
              <a:ahLst/>
              <a:cxnLst/>
              <a:rect l="l" t="t" r="r" b="b"/>
              <a:pathLst>
                <a:path w="156073" h="401257" extrusionOk="0">
                  <a:moveTo>
                    <a:pt x="5271" y="397368"/>
                  </a:moveTo>
                  <a:cubicBezTo>
                    <a:pt x="-836" y="392090"/>
                    <a:pt x="-1874" y="382291"/>
                    <a:pt x="3410" y="376051"/>
                  </a:cubicBezTo>
                  <a:cubicBezTo>
                    <a:pt x="11949" y="358892"/>
                    <a:pt x="20757" y="341877"/>
                    <a:pt x="27888" y="324059"/>
                  </a:cubicBezTo>
                  <a:cubicBezTo>
                    <a:pt x="58097" y="243321"/>
                    <a:pt x="78467" y="159401"/>
                    <a:pt x="104780" y="77399"/>
                  </a:cubicBezTo>
                  <a:cubicBezTo>
                    <a:pt x="112949" y="54591"/>
                    <a:pt x="121461" y="31900"/>
                    <a:pt x="131492" y="9876"/>
                  </a:cubicBezTo>
                  <a:cubicBezTo>
                    <a:pt x="132687" y="4619"/>
                    <a:pt x="137015" y="509"/>
                    <a:pt x="142621" y="42"/>
                  </a:cubicBezTo>
                  <a:cubicBezTo>
                    <a:pt x="149162" y="-521"/>
                    <a:pt x="155744" y="4646"/>
                    <a:pt x="156073" y="11436"/>
                  </a:cubicBezTo>
                  <a:cubicBezTo>
                    <a:pt x="149224" y="42442"/>
                    <a:pt x="133697" y="71860"/>
                    <a:pt x="126229" y="103093"/>
                  </a:cubicBezTo>
                  <a:cubicBezTo>
                    <a:pt x="99036" y="192531"/>
                    <a:pt x="79958" y="285452"/>
                    <a:pt x="40488" y="370588"/>
                  </a:cubicBezTo>
                  <a:cubicBezTo>
                    <a:pt x="33913" y="384188"/>
                    <a:pt x="24343" y="411345"/>
                    <a:pt x="5271" y="39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2662781" y="2119853"/>
              <a:ext cx="427824" cy="143580"/>
            </a:xfrm>
            <a:custGeom>
              <a:avLst/>
              <a:gdLst/>
              <a:ahLst/>
              <a:cxnLst/>
              <a:rect l="l" t="t" r="r" b="b"/>
              <a:pathLst>
                <a:path w="427824" h="143580" extrusionOk="0">
                  <a:moveTo>
                    <a:pt x="587" y="132819"/>
                  </a:moveTo>
                  <a:cubicBezTo>
                    <a:pt x="-1673" y="125184"/>
                    <a:pt x="2765" y="115612"/>
                    <a:pt x="10927" y="113715"/>
                  </a:cubicBezTo>
                  <a:cubicBezTo>
                    <a:pt x="28535" y="109592"/>
                    <a:pt x="46425" y="106685"/>
                    <a:pt x="64192" y="103456"/>
                  </a:cubicBezTo>
                  <a:cubicBezTo>
                    <a:pt x="111968" y="95058"/>
                    <a:pt x="158726" y="82318"/>
                    <a:pt x="204572" y="66656"/>
                  </a:cubicBezTo>
                  <a:cubicBezTo>
                    <a:pt x="251138" y="51257"/>
                    <a:pt x="296928" y="33637"/>
                    <a:pt x="343454" y="18059"/>
                  </a:cubicBezTo>
                  <a:cubicBezTo>
                    <a:pt x="361041" y="14513"/>
                    <a:pt x="425161" y="-16906"/>
                    <a:pt x="427820" y="12362"/>
                  </a:cubicBezTo>
                  <a:cubicBezTo>
                    <a:pt x="428061" y="22024"/>
                    <a:pt x="419040" y="25480"/>
                    <a:pt x="410947" y="26532"/>
                  </a:cubicBezTo>
                  <a:cubicBezTo>
                    <a:pt x="334302" y="48590"/>
                    <a:pt x="261086" y="81142"/>
                    <a:pt x="184943" y="104871"/>
                  </a:cubicBezTo>
                  <a:cubicBezTo>
                    <a:pt x="142877" y="118897"/>
                    <a:pt x="99443" y="128339"/>
                    <a:pt x="55831" y="136221"/>
                  </a:cubicBezTo>
                  <a:cubicBezTo>
                    <a:pt x="38896" y="136393"/>
                    <a:pt x="8742" y="154754"/>
                    <a:pt x="587" y="132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4152616" y="2830191"/>
              <a:ext cx="599456" cy="484939"/>
            </a:xfrm>
            <a:custGeom>
              <a:avLst/>
              <a:gdLst/>
              <a:ahLst/>
              <a:cxnLst/>
              <a:rect l="l" t="t" r="r" b="b"/>
              <a:pathLst>
                <a:path w="599456" h="484939" extrusionOk="0">
                  <a:moveTo>
                    <a:pt x="595171" y="462858"/>
                  </a:moveTo>
                  <a:cubicBezTo>
                    <a:pt x="607249" y="473564"/>
                    <a:pt x="591255" y="492468"/>
                    <a:pt x="578572" y="481762"/>
                  </a:cubicBezTo>
                  <a:cubicBezTo>
                    <a:pt x="422405" y="356172"/>
                    <a:pt x="266189" y="230663"/>
                    <a:pt x="109616" y="105602"/>
                  </a:cubicBezTo>
                  <a:cubicBezTo>
                    <a:pt x="74564" y="77489"/>
                    <a:pt x="39347" y="49575"/>
                    <a:pt x="4172" y="21538"/>
                  </a:cubicBezTo>
                  <a:cubicBezTo>
                    <a:pt x="-7583" y="11154"/>
                    <a:pt x="7971" y="-7386"/>
                    <a:pt x="20365" y="3121"/>
                  </a:cubicBezTo>
                  <a:cubicBezTo>
                    <a:pt x="176615" y="127255"/>
                    <a:pt x="332906" y="251265"/>
                    <a:pt x="488229" y="376574"/>
                  </a:cubicBezTo>
                  <a:cubicBezTo>
                    <a:pt x="523933" y="405292"/>
                    <a:pt x="559507" y="434092"/>
                    <a:pt x="595171" y="46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22"/>
          <p:cNvGrpSpPr/>
          <p:nvPr/>
        </p:nvGrpSpPr>
        <p:grpSpPr>
          <a:xfrm rot="-5400000">
            <a:off x="7553148" y="1217130"/>
            <a:ext cx="1359644" cy="463428"/>
            <a:chOff x="12453140" y="2836629"/>
            <a:chExt cx="2719288" cy="926855"/>
          </a:xfrm>
        </p:grpSpPr>
        <p:grpSp>
          <p:nvGrpSpPr>
            <p:cNvPr id="1229" name="Google Shape;1229;p22"/>
            <p:cNvGrpSpPr/>
            <p:nvPr/>
          </p:nvGrpSpPr>
          <p:grpSpPr>
            <a:xfrm>
              <a:off x="12453140" y="2836629"/>
              <a:ext cx="2719288" cy="926855"/>
              <a:chOff x="12453140" y="2836629"/>
              <a:chExt cx="2719288" cy="926855"/>
            </a:xfrm>
          </p:grpSpPr>
          <p:sp>
            <p:nvSpPr>
              <p:cNvPr id="1230" name="Google Shape;1230;p22"/>
              <p:cNvSpPr/>
              <p:nvPr/>
            </p:nvSpPr>
            <p:spPr>
              <a:xfrm>
                <a:off x="14037270" y="2857445"/>
                <a:ext cx="50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8" extrusionOk="0">
                    <a:moveTo>
                      <a:pt x="0" y="44"/>
                    </a:moveTo>
                    <a:cubicBezTo>
                      <a:pt x="364" y="71"/>
                      <a:pt x="147" y="65"/>
                      <a:pt x="506" y="0"/>
                    </a:cubicBezTo>
                    <a:cubicBezTo>
                      <a:pt x="354" y="27"/>
                      <a:pt x="158" y="16"/>
                      <a:pt x="0" y="44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14002545" y="2859469"/>
                <a:ext cx="70" cy="5"/>
              </a:xfrm>
              <a:custGeom>
                <a:avLst/>
                <a:gdLst/>
                <a:ahLst/>
                <a:cxnLst/>
                <a:rect l="l" t="t" r="r" b="b"/>
                <a:pathLst>
                  <a:path w="70" h="5" extrusionOk="0">
                    <a:moveTo>
                      <a:pt x="71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1" y="0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14074334" y="2855161"/>
                <a:ext cx="10" cy="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12453140" y="2836629"/>
                <a:ext cx="2719288" cy="926855"/>
              </a:xfrm>
              <a:custGeom>
                <a:avLst/>
                <a:gdLst/>
                <a:ahLst/>
                <a:cxnLst/>
                <a:rect l="l" t="t" r="r" b="b"/>
                <a:pathLst>
                  <a:path w="2719288" h="926855" extrusionOk="0">
                    <a:moveTo>
                      <a:pt x="2689218" y="14676"/>
                    </a:moveTo>
                    <a:cubicBezTo>
                      <a:pt x="2293441" y="-10330"/>
                      <a:pt x="1699962" y="-4973"/>
                      <a:pt x="1303087" y="43104"/>
                    </a:cubicBezTo>
                    <a:cubicBezTo>
                      <a:pt x="1293961" y="43670"/>
                      <a:pt x="40471" y="92524"/>
                      <a:pt x="18048" y="94564"/>
                    </a:cubicBezTo>
                    <a:cubicBezTo>
                      <a:pt x="-22366" y="95962"/>
                      <a:pt x="7258" y="135538"/>
                      <a:pt x="85280" y="248361"/>
                    </a:cubicBezTo>
                    <a:cubicBezTo>
                      <a:pt x="18782" y="397966"/>
                      <a:pt x="-24188" y="339762"/>
                      <a:pt x="98392" y="457421"/>
                    </a:cubicBezTo>
                    <a:cubicBezTo>
                      <a:pt x="104233" y="463871"/>
                      <a:pt x="112674" y="468635"/>
                      <a:pt x="116720" y="476434"/>
                    </a:cubicBezTo>
                    <a:cubicBezTo>
                      <a:pt x="119151" y="504937"/>
                      <a:pt x="38399" y="659154"/>
                      <a:pt x="36202" y="673631"/>
                    </a:cubicBezTo>
                    <a:cubicBezTo>
                      <a:pt x="40912" y="701515"/>
                      <a:pt x="82414" y="693373"/>
                      <a:pt x="150624" y="732716"/>
                    </a:cubicBezTo>
                    <a:cubicBezTo>
                      <a:pt x="102319" y="889772"/>
                      <a:pt x="29785" y="920570"/>
                      <a:pt x="119081" y="926667"/>
                    </a:cubicBezTo>
                    <a:cubicBezTo>
                      <a:pt x="143712" y="928347"/>
                      <a:pt x="370066" y="918308"/>
                      <a:pt x="373628" y="915376"/>
                    </a:cubicBezTo>
                    <a:cubicBezTo>
                      <a:pt x="595658" y="898190"/>
                      <a:pt x="586722" y="910558"/>
                      <a:pt x="797103" y="914686"/>
                    </a:cubicBezTo>
                    <a:cubicBezTo>
                      <a:pt x="1150192" y="920848"/>
                      <a:pt x="2235058" y="850755"/>
                      <a:pt x="2235461" y="850733"/>
                    </a:cubicBezTo>
                    <a:cubicBezTo>
                      <a:pt x="2832176" y="883702"/>
                      <a:pt x="2738627" y="916899"/>
                      <a:pt x="2644806" y="737828"/>
                    </a:cubicBezTo>
                    <a:cubicBezTo>
                      <a:pt x="2670454" y="709363"/>
                      <a:pt x="2717438" y="678586"/>
                      <a:pt x="2712196" y="636230"/>
                    </a:cubicBezTo>
                    <a:cubicBezTo>
                      <a:pt x="2684937" y="578130"/>
                      <a:pt x="2647879" y="523820"/>
                      <a:pt x="2626070" y="463185"/>
                    </a:cubicBezTo>
                    <a:cubicBezTo>
                      <a:pt x="2640744" y="417262"/>
                      <a:pt x="2707072" y="343292"/>
                      <a:pt x="2705816" y="313097"/>
                    </a:cubicBezTo>
                    <a:cubicBezTo>
                      <a:pt x="2687091" y="256628"/>
                      <a:pt x="2640124" y="204722"/>
                      <a:pt x="2640357" y="175436"/>
                    </a:cubicBezTo>
                    <a:cubicBezTo>
                      <a:pt x="2686509" y="112924"/>
                      <a:pt x="2761556" y="11772"/>
                      <a:pt x="2689218" y="14676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22"/>
            <p:cNvGrpSpPr/>
            <p:nvPr/>
          </p:nvGrpSpPr>
          <p:grpSpPr>
            <a:xfrm>
              <a:off x="12453140" y="2836629"/>
              <a:ext cx="2719288" cy="926855"/>
              <a:chOff x="12453140" y="2836629"/>
              <a:chExt cx="2719288" cy="926855"/>
            </a:xfrm>
          </p:grpSpPr>
          <p:sp>
            <p:nvSpPr>
              <p:cNvPr id="1235" name="Google Shape;1235;p22"/>
              <p:cNvSpPr/>
              <p:nvPr/>
            </p:nvSpPr>
            <p:spPr>
              <a:xfrm>
                <a:off x="14037270" y="2857445"/>
                <a:ext cx="50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8" extrusionOk="0">
                    <a:moveTo>
                      <a:pt x="0" y="44"/>
                    </a:moveTo>
                    <a:cubicBezTo>
                      <a:pt x="364" y="71"/>
                      <a:pt x="147" y="65"/>
                      <a:pt x="506" y="0"/>
                    </a:cubicBezTo>
                    <a:cubicBezTo>
                      <a:pt x="354" y="27"/>
                      <a:pt x="158" y="16"/>
                      <a:pt x="0" y="4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14002545" y="2859469"/>
                <a:ext cx="70" cy="5"/>
              </a:xfrm>
              <a:custGeom>
                <a:avLst/>
                <a:gdLst/>
                <a:ahLst/>
                <a:cxnLst/>
                <a:rect l="l" t="t" r="r" b="b"/>
                <a:pathLst>
                  <a:path w="70" h="5" extrusionOk="0">
                    <a:moveTo>
                      <a:pt x="71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1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14074334" y="2855161"/>
                <a:ext cx="10" cy="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12453140" y="2836629"/>
                <a:ext cx="2719288" cy="926855"/>
              </a:xfrm>
              <a:custGeom>
                <a:avLst/>
                <a:gdLst/>
                <a:ahLst/>
                <a:cxnLst/>
                <a:rect l="l" t="t" r="r" b="b"/>
                <a:pathLst>
                  <a:path w="2719288" h="926855" extrusionOk="0">
                    <a:moveTo>
                      <a:pt x="2689218" y="14676"/>
                    </a:moveTo>
                    <a:cubicBezTo>
                      <a:pt x="2293441" y="-10330"/>
                      <a:pt x="1699962" y="-4973"/>
                      <a:pt x="1303087" y="43104"/>
                    </a:cubicBezTo>
                    <a:cubicBezTo>
                      <a:pt x="1293961" y="43670"/>
                      <a:pt x="40471" y="92524"/>
                      <a:pt x="18048" y="94564"/>
                    </a:cubicBezTo>
                    <a:cubicBezTo>
                      <a:pt x="-22366" y="95962"/>
                      <a:pt x="7258" y="135538"/>
                      <a:pt x="85280" y="248361"/>
                    </a:cubicBezTo>
                    <a:cubicBezTo>
                      <a:pt x="18782" y="397966"/>
                      <a:pt x="-24188" y="339762"/>
                      <a:pt x="98392" y="457421"/>
                    </a:cubicBezTo>
                    <a:cubicBezTo>
                      <a:pt x="104233" y="463871"/>
                      <a:pt x="112674" y="468635"/>
                      <a:pt x="116720" y="476434"/>
                    </a:cubicBezTo>
                    <a:cubicBezTo>
                      <a:pt x="119151" y="504937"/>
                      <a:pt x="38399" y="659154"/>
                      <a:pt x="36202" y="673631"/>
                    </a:cubicBezTo>
                    <a:cubicBezTo>
                      <a:pt x="40912" y="701515"/>
                      <a:pt x="82414" y="693373"/>
                      <a:pt x="150624" y="732716"/>
                    </a:cubicBezTo>
                    <a:cubicBezTo>
                      <a:pt x="102319" y="889772"/>
                      <a:pt x="29785" y="920570"/>
                      <a:pt x="119081" y="926667"/>
                    </a:cubicBezTo>
                    <a:cubicBezTo>
                      <a:pt x="143712" y="928347"/>
                      <a:pt x="370066" y="918308"/>
                      <a:pt x="373628" y="915376"/>
                    </a:cubicBezTo>
                    <a:cubicBezTo>
                      <a:pt x="595658" y="898190"/>
                      <a:pt x="586722" y="910558"/>
                      <a:pt x="797103" y="914686"/>
                    </a:cubicBezTo>
                    <a:cubicBezTo>
                      <a:pt x="1150192" y="920848"/>
                      <a:pt x="2235058" y="850755"/>
                      <a:pt x="2235461" y="850733"/>
                    </a:cubicBezTo>
                    <a:cubicBezTo>
                      <a:pt x="2832176" y="883702"/>
                      <a:pt x="2738627" y="916899"/>
                      <a:pt x="2644806" y="737828"/>
                    </a:cubicBezTo>
                    <a:cubicBezTo>
                      <a:pt x="2670454" y="709363"/>
                      <a:pt x="2717438" y="678586"/>
                      <a:pt x="2712196" y="636230"/>
                    </a:cubicBezTo>
                    <a:cubicBezTo>
                      <a:pt x="2684937" y="578130"/>
                      <a:pt x="2647879" y="523820"/>
                      <a:pt x="2626070" y="463185"/>
                    </a:cubicBezTo>
                    <a:cubicBezTo>
                      <a:pt x="2640744" y="417262"/>
                      <a:pt x="2707072" y="343292"/>
                      <a:pt x="2705816" y="313097"/>
                    </a:cubicBezTo>
                    <a:cubicBezTo>
                      <a:pt x="2687091" y="256628"/>
                      <a:pt x="2640124" y="204722"/>
                      <a:pt x="2640357" y="175436"/>
                    </a:cubicBezTo>
                    <a:cubicBezTo>
                      <a:pt x="2686509" y="112924"/>
                      <a:pt x="2761556" y="11772"/>
                      <a:pt x="2689218" y="146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" name="Hình ngũ giác 59">
            <a:extLst>
              <a:ext uri="{FF2B5EF4-FFF2-40B4-BE49-F238E27FC236}">
                <a16:creationId xmlns:a16="http://schemas.microsoft.com/office/drawing/2014/main" id="{1DFC92D6-3CD0-FA35-5DF7-E6367E5B6ED8}"/>
              </a:ext>
            </a:extLst>
          </p:cNvPr>
          <p:cNvSpPr/>
          <p:nvPr/>
        </p:nvSpPr>
        <p:spPr>
          <a:xfrm>
            <a:off x="451564" y="322002"/>
            <a:ext cx="3228975" cy="7858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2B4098BF-115D-5797-D9CB-91CA7070163F}"/>
              </a:ext>
            </a:extLst>
          </p:cNvPr>
          <p:cNvSpPr txBox="1"/>
          <p:nvPr/>
        </p:nvSpPr>
        <p:spPr>
          <a:xfrm>
            <a:off x="3762910" y="494898"/>
            <a:ext cx="154060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Tính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8F84C0F5-8E1D-BF58-78D1-579D54FD4BDD}"/>
                  </a:ext>
                </a:extLst>
              </p:cNvPr>
              <p:cNvSpPr txBox="1"/>
              <p:nvPr/>
            </p:nvSpPr>
            <p:spPr>
              <a:xfrm>
                <a:off x="1660335" y="1472858"/>
                <a:ext cx="979884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8F84C0F5-8E1D-BF58-78D1-579D54FD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335" y="1472858"/>
                <a:ext cx="979884" cy="902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24C53928-7014-FC55-0D85-1E7F9E859364}"/>
                  </a:ext>
                </a:extLst>
              </p:cNvPr>
              <p:cNvSpPr txBox="1"/>
              <p:nvPr/>
            </p:nvSpPr>
            <p:spPr>
              <a:xfrm>
                <a:off x="2437357" y="1543209"/>
                <a:ext cx="2146487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24C53928-7014-FC55-0D85-1E7F9E85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57" y="1543209"/>
                <a:ext cx="214648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49156666-01D9-D314-41D1-5CD18AA1D917}"/>
                  </a:ext>
                </a:extLst>
              </p:cNvPr>
              <p:cNvSpPr txBox="1"/>
              <p:nvPr/>
            </p:nvSpPr>
            <p:spPr>
              <a:xfrm>
                <a:off x="4402381" y="1503456"/>
                <a:ext cx="2746101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49156666-01D9-D314-41D1-5CD18AA1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81" y="1503456"/>
                <a:ext cx="2746101" cy="831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841588E6-4ECE-39D7-808A-DC1C237B92DA}"/>
                  </a:ext>
                </a:extLst>
              </p:cNvPr>
              <p:cNvSpPr txBox="1"/>
              <p:nvPr/>
            </p:nvSpPr>
            <p:spPr>
              <a:xfrm>
                <a:off x="6986505" y="1520405"/>
                <a:ext cx="1252798" cy="806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27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64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841588E6-4ECE-39D7-808A-DC1C237B9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05" y="1520405"/>
                <a:ext cx="1252798" cy="806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64298A6C-ED1C-588C-8093-91FAD0A56FC1}"/>
              </a:ext>
            </a:extLst>
          </p:cNvPr>
          <p:cNvSpPr txBox="1"/>
          <p:nvPr/>
        </p:nvSpPr>
        <p:spPr>
          <a:xfrm>
            <a:off x="1213226" y="180059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FD80FF5-A06D-EC4B-4ACA-CCDAD15086A4}"/>
              </a:ext>
            </a:extLst>
          </p:cNvPr>
          <p:cNvSpPr txBox="1"/>
          <p:nvPr/>
        </p:nvSpPr>
        <p:spPr>
          <a:xfrm>
            <a:off x="1213226" y="348498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4F8F745D-04BA-4D4F-0375-FD43B21D4F0D}"/>
                  </a:ext>
                </a:extLst>
              </p:cNvPr>
              <p:cNvSpPr txBox="1"/>
              <p:nvPr/>
            </p:nvSpPr>
            <p:spPr>
              <a:xfrm>
                <a:off x="1713473" y="3238259"/>
                <a:ext cx="750654" cy="908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4F8F745D-04BA-4D4F-0375-FD43B21D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73" y="3238259"/>
                <a:ext cx="750654" cy="908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Hộp Văn bản 78">
                <a:extLst>
                  <a:ext uri="{FF2B5EF4-FFF2-40B4-BE49-F238E27FC236}">
                    <a16:creationId xmlns:a16="http://schemas.microsoft.com/office/drawing/2014/main" id="{92E63721-7B45-222F-C53B-FF22310222E8}"/>
                  </a:ext>
                </a:extLst>
              </p:cNvPr>
              <p:cNvSpPr txBox="1"/>
              <p:nvPr/>
            </p:nvSpPr>
            <p:spPr>
              <a:xfrm>
                <a:off x="2292729" y="3302339"/>
                <a:ext cx="202074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Hộp Văn bản 78">
                <a:extLst>
                  <a:ext uri="{FF2B5EF4-FFF2-40B4-BE49-F238E27FC236}">
                    <a16:creationId xmlns:a16="http://schemas.microsoft.com/office/drawing/2014/main" id="{92E63721-7B45-222F-C53B-FF2231022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729" y="3302339"/>
                <a:ext cx="2020746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467CAF81-5B49-2E23-3FF9-9C5D9835611C}"/>
                  </a:ext>
                </a:extLst>
              </p:cNvPr>
              <p:cNvSpPr txBox="1"/>
              <p:nvPr/>
            </p:nvSpPr>
            <p:spPr>
              <a:xfrm>
                <a:off x="4184679" y="3312134"/>
                <a:ext cx="146749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467CAF81-5B49-2E23-3FF9-9C5D98356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79" y="3312134"/>
                <a:ext cx="1467494" cy="786177"/>
              </a:xfrm>
              <a:prstGeom prst="rect">
                <a:avLst/>
              </a:prstGeom>
              <a:blipFill>
                <a:blip r:embed="rId9"/>
                <a:stretch>
                  <a:fillRect r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36460C3C-E11E-33D5-8231-3E397C561E51}"/>
                  </a:ext>
                </a:extLst>
              </p:cNvPr>
              <p:cNvSpPr txBox="1"/>
              <p:nvPr/>
            </p:nvSpPr>
            <p:spPr>
              <a:xfrm>
                <a:off x="5662811" y="3302339"/>
                <a:ext cx="94621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36460C3C-E11E-33D5-8231-3E397C561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11" y="3302339"/>
                <a:ext cx="946219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8" grpId="0"/>
      <p:bldP spid="70" grpId="0"/>
      <p:bldP spid="72" grpId="0"/>
      <p:bldP spid="74" grpId="0"/>
      <p:bldP spid="75" grpId="0"/>
      <p:bldP spid="76" grpId="0"/>
      <p:bldP spid="77" grpId="0"/>
      <p:bldP spid="79" grpId="0"/>
      <p:bldP spid="83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26"/>
          <p:cNvGrpSpPr/>
          <p:nvPr/>
        </p:nvGrpSpPr>
        <p:grpSpPr>
          <a:xfrm rot="1424416">
            <a:off x="8457399" y="648917"/>
            <a:ext cx="740638" cy="964445"/>
            <a:chOff x="11795559" y="1315664"/>
            <a:chExt cx="1974557" cy="2610084"/>
          </a:xfrm>
        </p:grpSpPr>
        <p:sp>
          <p:nvSpPr>
            <p:cNvPr id="1377" name="Google Shape;1377;p26"/>
            <p:cNvSpPr/>
            <p:nvPr/>
          </p:nvSpPr>
          <p:spPr>
            <a:xfrm>
              <a:off x="12099771" y="1385712"/>
              <a:ext cx="1358932" cy="1953529"/>
            </a:xfrm>
            <a:custGeom>
              <a:avLst/>
              <a:gdLst/>
              <a:ahLst/>
              <a:cxnLst/>
              <a:rect l="l" t="t" r="r" b="b"/>
              <a:pathLst>
                <a:path w="1358932" h="1953529" extrusionOk="0">
                  <a:moveTo>
                    <a:pt x="623948" y="1347"/>
                  </a:moveTo>
                  <a:cubicBezTo>
                    <a:pt x="781162" y="-9135"/>
                    <a:pt x="941843" y="41793"/>
                    <a:pt x="1065469" y="146186"/>
                  </a:cubicBezTo>
                  <a:cubicBezTo>
                    <a:pt x="1184040" y="246314"/>
                    <a:pt x="1273274" y="382284"/>
                    <a:pt x="1319673" y="530218"/>
                  </a:cubicBezTo>
                  <a:cubicBezTo>
                    <a:pt x="1373017" y="700323"/>
                    <a:pt x="1371414" y="886542"/>
                    <a:pt x="1318440" y="1056522"/>
                  </a:cubicBezTo>
                  <a:cubicBezTo>
                    <a:pt x="1308966" y="1086919"/>
                    <a:pt x="1298349" y="1116825"/>
                    <a:pt x="1287135" y="1146460"/>
                  </a:cubicBezTo>
                  <a:cubicBezTo>
                    <a:pt x="1233551" y="1288031"/>
                    <a:pt x="1166246" y="1423422"/>
                    <a:pt x="1144081" y="1576895"/>
                  </a:cubicBezTo>
                  <a:cubicBezTo>
                    <a:pt x="1134957" y="1640064"/>
                    <a:pt x="1135897" y="1702367"/>
                    <a:pt x="1133646" y="1765865"/>
                  </a:cubicBezTo>
                  <a:cubicBezTo>
                    <a:pt x="1128705" y="1905202"/>
                    <a:pt x="955119" y="1927403"/>
                    <a:pt x="844011" y="1941592"/>
                  </a:cubicBezTo>
                  <a:cubicBezTo>
                    <a:pt x="822228" y="1944374"/>
                    <a:pt x="794323" y="1947219"/>
                    <a:pt x="763138" y="1949010"/>
                  </a:cubicBezTo>
                  <a:cubicBezTo>
                    <a:pt x="732011" y="1951656"/>
                    <a:pt x="703986" y="1952789"/>
                    <a:pt x="682030" y="1953123"/>
                  </a:cubicBezTo>
                  <a:cubicBezTo>
                    <a:pt x="570029" y="1954814"/>
                    <a:pt x="395054" y="1957435"/>
                    <a:pt x="370403" y="1820202"/>
                  </a:cubicBezTo>
                  <a:cubicBezTo>
                    <a:pt x="359169" y="1757664"/>
                    <a:pt x="351267" y="1695857"/>
                    <a:pt x="333275" y="1634619"/>
                  </a:cubicBezTo>
                  <a:cubicBezTo>
                    <a:pt x="289566" y="1485829"/>
                    <a:pt x="203742" y="1361343"/>
                    <a:pt x="130624" y="1228793"/>
                  </a:cubicBezTo>
                  <a:cubicBezTo>
                    <a:pt x="115316" y="1201047"/>
                    <a:pt x="100567" y="1172947"/>
                    <a:pt x="86879" y="1144194"/>
                  </a:cubicBezTo>
                  <a:cubicBezTo>
                    <a:pt x="10335" y="983439"/>
                    <a:pt x="-17659" y="799339"/>
                    <a:pt x="11019" y="623398"/>
                  </a:cubicBezTo>
                  <a:cubicBezTo>
                    <a:pt x="46439" y="406088"/>
                    <a:pt x="174907" y="192306"/>
                    <a:pt x="368977" y="78830"/>
                  </a:cubicBezTo>
                  <a:cubicBezTo>
                    <a:pt x="448048" y="32605"/>
                    <a:pt x="535450" y="7246"/>
                    <a:pt x="623948" y="1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12665371" y="2547830"/>
              <a:ext cx="299983" cy="803481"/>
            </a:xfrm>
            <a:custGeom>
              <a:avLst/>
              <a:gdLst/>
              <a:ahLst/>
              <a:cxnLst/>
              <a:rect l="l" t="t" r="r" b="b"/>
              <a:pathLst>
                <a:path w="299983" h="803481" extrusionOk="0">
                  <a:moveTo>
                    <a:pt x="268540" y="16608"/>
                  </a:moveTo>
                  <a:cubicBezTo>
                    <a:pt x="218977" y="-27722"/>
                    <a:pt x="181708" y="27393"/>
                    <a:pt x="145426" y="57576"/>
                  </a:cubicBezTo>
                  <a:cubicBezTo>
                    <a:pt x="121245" y="39686"/>
                    <a:pt x="105096" y="12259"/>
                    <a:pt x="72690" y="5666"/>
                  </a:cubicBezTo>
                  <a:cubicBezTo>
                    <a:pt x="45380" y="107"/>
                    <a:pt x="19079" y="13215"/>
                    <a:pt x="6994" y="38073"/>
                  </a:cubicBezTo>
                  <a:cubicBezTo>
                    <a:pt x="-5792" y="64367"/>
                    <a:pt x="502" y="92817"/>
                    <a:pt x="13428" y="117629"/>
                  </a:cubicBezTo>
                  <a:cubicBezTo>
                    <a:pt x="33775" y="156681"/>
                    <a:pt x="58776" y="190351"/>
                    <a:pt x="72841" y="232906"/>
                  </a:cubicBezTo>
                  <a:cubicBezTo>
                    <a:pt x="100151" y="315551"/>
                    <a:pt x="103472" y="404388"/>
                    <a:pt x="110288" y="490474"/>
                  </a:cubicBezTo>
                  <a:cubicBezTo>
                    <a:pt x="117986" y="587721"/>
                    <a:pt x="123224" y="685547"/>
                    <a:pt x="133947" y="782506"/>
                  </a:cubicBezTo>
                  <a:cubicBezTo>
                    <a:pt x="137258" y="812444"/>
                    <a:pt x="182324" y="809448"/>
                    <a:pt x="180768" y="779171"/>
                  </a:cubicBezTo>
                  <a:cubicBezTo>
                    <a:pt x="173367" y="634963"/>
                    <a:pt x="162713" y="487661"/>
                    <a:pt x="143718" y="344492"/>
                  </a:cubicBezTo>
                  <a:cubicBezTo>
                    <a:pt x="135649" y="283688"/>
                    <a:pt x="122749" y="222705"/>
                    <a:pt x="95842" y="167210"/>
                  </a:cubicBezTo>
                  <a:cubicBezTo>
                    <a:pt x="82738" y="140185"/>
                    <a:pt x="60594" y="116292"/>
                    <a:pt x="49762" y="88510"/>
                  </a:cubicBezTo>
                  <a:cubicBezTo>
                    <a:pt x="39996" y="71206"/>
                    <a:pt x="46629" y="59366"/>
                    <a:pt x="69650" y="52992"/>
                  </a:cubicBezTo>
                  <a:cubicBezTo>
                    <a:pt x="79040" y="58223"/>
                    <a:pt x="87224" y="64884"/>
                    <a:pt x="94197" y="72975"/>
                  </a:cubicBezTo>
                  <a:cubicBezTo>
                    <a:pt x="106376" y="84460"/>
                    <a:pt x="116884" y="96221"/>
                    <a:pt x="130301" y="106457"/>
                  </a:cubicBezTo>
                  <a:cubicBezTo>
                    <a:pt x="140120" y="113948"/>
                    <a:pt x="150194" y="113630"/>
                    <a:pt x="160713" y="108196"/>
                  </a:cubicBezTo>
                  <a:cubicBezTo>
                    <a:pt x="180977" y="97734"/>
                    <a:pt x="198410" y="61940"/>
                    <a:pt x="217802" y="56062"/>
                  </a:cubicBezTo>
                  <a:cubicBezTo>
                    <a:pt x="257009" y="44181"/>
                    <a:pt x="248527" y="117832"/>
                    <a:pt x="245911" y="139078"/>
                  </a:cubicBezTo>
                  <a:cubicBezTo>
                    <a:pt x="238087" y="202670"/>
                    <a:pt x="221442" y="263961"/>
                    <a:pt x="217039" y="328273"/>
                  </a:cubicBezTo>
                  <a:cubicBezTo>
                    <a:pt x="208380" y="454794"/>
                    <a:pt x="217483" y="584458"/>
                    <a:pt x="242197" y="708714"/>
                  </a:cubicBezTo>
                  <a:cubicBezTo>
                    <a:pt x="247028" y="732998"/>
                    <a:pt x="283023" y="732127"/>
                    <a:pt x="281717" y="705901"/>
                  </a:cubicBezTo>
                  <a:cubicBezTo>
                    <a:pt x="273194" y="534423"/>
                    <a:pt x="251964" y="369157"/>
                    <a:pt x="286794" y="198703"/>
                  </a:cubicBezTo>
                  <a:cubicBezTo>
                    <a:pt x="297902" y="144298"/>
                    <a:pt x="316939" y="59893"/>
                    <a:pt x="268540" y="16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2563886" y="3637224"/>
              <a:ext cx="662108" cy="288524"/>
            </a:xfrm>
            <a:custGeom>
              <a:avLst/>
              <a:gdLst/>
              <a:ahLst/>
              <a:cxnLst/>
              <a:rect l="l" t="t" r="r" b="b"/>
              <a:pathLst>
                <a:path w="662108" h="288524" extrusionOk="0">
                  <a:moveTo>
                    <a:pt x="329769" y="56050"/>
                  </a:moveTo>
                  <a:cubicBezTo>
                    <a:pt x="342533" y="54766"/>
                    <a:pt x="355271" y="53252"/>
                    <a:pt x="367983" y="51498"/>
                  </a:cubicBezTo>
                  <a:cubicBezTo>
                    <a:pt x="417886" y="44612"/>
                    <a:pt x="468953" y="35263"/>
                    <a:pt x="516939" y="19634"/>
                  </a:cubicBezTo>
                  <a:cubicBezTo>
                    <a:pt x="553399" y="7758"/>
                    <a:pt x="601918" y="-13337"/>
                    <a:pt x="637845" y="11751"/>
                  </a:cubicBezTo>
                  <a:cubicBezTo>
                    <a:pt x="677521" y="39460"/>
                    <a:pt x="662438" y="79995"/>
                    <a:pt x="635975" y="115022"/>
                  </a:cubicBezTo>
                  <a:cubicBezTo>
                    <a:pt x="618280" y="138440"/>
                    <a:pt x="595504" y="159399"/>
                    <a:pt x="580604" y="172418"/>
                  </a:cubicBezTo>
                  <a:cubicBezTo>
                    <a:pt x="517613" y="227454"/>
                    <a:pt x="437440" y="284098"/>
                    <a:pt x="351380" y="288144"/>
                  </a:cubicBezTo>
                  <a:cubicBezTo>
                    <a:pt x="256322" y="292612"/>
                    <a:pt x="175762" y="257287"/>
                    <a:pt x="97976" y="206777"/>
                  </a:cubicBezTo>
                  <a:cubicBezTo>
                    <a:pt x="81378" y="196003"/>
                    <a:pt x="55860" y="178484"/>
                    <a:pt x="35027" y="157807"/>
                  </a:cubicBezTo>
                  <a:cubicBezTo>
                    <a:pt x="3863" y="126882"/>
                    <a:pt x="-16814" y="88895"/>
                    <a:pt x="18533" y="55841"/>
                  </a:cubicBezTo>
                  <a:cubicBezTo>
                    <a:pt x="50538" y="25914"/>
                    <a:pt x="101558" y="39925"/>
                    <a:pt x="139334" y="46518"/>
                  </a:cubicBezTo>
                  <a:cubicBezTo>
                    <a:pt x="189054" y="55188"/>
                    <a:pt x="240931" y="57214"/>
                    <a:pt x="291304" y="56958"/>
                  </a:cubicBezTo>
                  <a:cubicBezTo>
                    <a:pt x="304125" y="56890"/>
                    <a:pt x="316952" y="56587"/>
                    <a:pt x="329769" y="5605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2455782" y="3487401"/>
              <a:ext cx="843473" cy="305706"/>
            </a:xfrm>
            <a:custGeom>
              <a:avLst/>
              <a:gdLst/>
              <a:ahLst/>
              <a:cxnLst/>
              <a:rect l="l" t="t" r="r" b="b"/>
              <a:pathLst>
                <a:path w="843473" h="305706" extrusionOk="0">
                  <a:moveTo>
                    <a:pt x="814434" y="0"/>
                  </a:moveTo>
                  <a:cubicBezTo>
                    <a:pt x="814434" y="0"/>
                    <a:pt x="682968" y="78522"/>
                    <a:pt x="398499" y="82813"/>
                  </a:cubicBezTo>
                  <a:cubicBezTo>
                    <a:pt x="114030" y="87104"/>
                    <a:pt x="31485" y="30465"/>
                    <a:pt x="31485" y="30465"/>
                  </a:cubicBezTo>
                  <a:cubicBezTo>
                    <a:pt x="31485" y="30465"/>
                    <a:pt x="-38697" y="91327"/>
                    <a:pt x="30503" y="203446"/>
                  </a:cubicBezTo>
                  <a:cubicBezTo>
                    <a:pt x="99704" y="315565"/>
                    <a:pt x="505971" y="338737"/>
                    <a:pt x="700992" y="256796"/>
                  </a:cubicBezTo>
                  <a:cubicBezTo>
                    <a:pt x="929683" y="160713"/>
                    <a:pt x="814434" y="0"/>
                    <a:pt x="814434" y="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12443901" y="3320658"/>
              <a:ext cx="843471" cy="305706"/>
            </a:xfrm>
            <a:custGeom>
              <a:avLst/>
              <a:gdLst/>
              <a:ahLst/>
              <a:cxnLst/>
              <a:rect l="l" t="t" r="r" b="b"/>
              <a:pathLst>
                <a:path w="843471" h="305706" extrusionOk="0">
                  <a:moveTo>
                    <a:pt x="814434" y="0"/>
                  </a:moveTo>
                  <a:cubicBezTo>
                    <a:pt x="814434" y="0"/>
                    <a:pt x="682968" y="78522"/>
                    <a:pt x="398499" y="82813"/>
                  </a:cubicBezTo>
                  <a:cubicBezTo>
                    <a:pt x="114030" y="87104"/>
                    <a:pt x="31485" y="30465"/>
                    <a:pt x="31485" y="30465"/>
                  </a:cubicBezTo>
                  <a:cubicBezTo>
                    <a:pt x="31485" y="30465"/>
                    <a:pt x="-38697" y="91327"/>
                    <a:pt x="30503" y="203446"/>
                  </a:cubicBezTo>
                  <a:cubicBezTo>
                    <a:pt x="99704" y="315565"/>
                    <a:pt x="505971" y="338737"/>
                    <a:pt x="700992" y="256796"/>
                  </a:cubicBezTo>
                  <a:cubicBezTo>
                    <a:pt x="929677" y="160713"/>
                    <a:pt x="814434" y="0"/>
                    <a:pt x="814434" y="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12433152" y="3180499"/>
              <a:ext cx="843468" cy="295003"/>
            </a:xfrm>
            <a:custGeom>
              <a:avLst/>
              <a:gdLst/>
              <a:ahLst/>
              <a:cxnLst/>
              <a:rect l="l" t="t" r="r" b="b"/>
              <a:pathLst>
                <a:path w="843468" h="295003" extrusionOk="0">
                  <a:moveTo>
                    <a:pt x="830781" y="20461"/>
                  </a:moveTo>
                  <a:cubicBezTo>
                    <a:pt x="823793" y="3245"/>
                    <a:pt x="803848" y="-4627"/>
                    <a:pt x="786806" y="2791"/>
                  </a:cubicBezTo>
                  <a:cubicBezTo>
                    <a:pt x="734773" y="25441"/>
                    <a:pt x="608211" y="68946"/>
                    <a:pt x="398500" y="72109"/>
                  </a:cubicBezTo>
                  <a:cubicBezTo>
                    <a:pt x="194653" y="75184"/>
                    <a:pt x="94492" y="46974"/>
                    <a:pt x="54090" y="30734"/>
                  </a:cubicBezTo>
                  <a:cubicBezTo>
                    <a:pt x="38233" y="24360"/>
                    <a:pt x="19975" y="30985"/>
                    <a:pt x="12261" y="46222"/>
                  </a:cubicBezTo>
                  <a:cubicBezTo>
                    <a:pt x="-1882" y="74156"/>
                    <a:pt x="-12082" y="123742"/>
                    <a:pt x="30504" y="192742"/>
                  </a:cubicBezTo>
                  <a:cubicBezTo>
                    <a:pt x="99704" y="304861"/>
                    <a:pt x="505972" y="328033"/>
                    <a:pt x="700992" y="246092"/>
                  </a:cubicBezTo>
                  <a:cubicBezTo>
                    <a:pt x="867444" y="176158"/>
                    <a:pt x="851682" y="71984"/>
                    <a:pt x="830781" y="2046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12761938" y="1508698"/>
              <a:ext cx="626564" cy="995413"/>
            </a:xfrm>
            <a:custGeom>
              <a:avLst/>
              <a:gdLst/>
              <a:ahLst/>
              <a:cxnLst/>
              <a:rect l="l" t="t" r="r" b="b"/>
              <a:pathLst>
                <a:path w="626564" h="995413" extrusionOk="0">
                  <a:moveTo>
                    <a:pt x="591836" y="886058"/>
                  </a:moveTo>
                  <a:cubicBezTo>
                    <a:pt x="579986" y="913975"/>
                    <a:pt x="564490" y="940713"/>
                    <a:pt x="542549" y="961578"/>
                  </a:cubicBezTo>
                  <a:cubicBezTo>
                    <a:pt x="498527" y="1003444"/>
                    <a:pt x="433317" y="1010428"/>
                    <a:pt x="392653" y="959887"/>
                  </a:cubicBezTo>
                  <a:cubicBezTo>
                    <a:pt x="358032" y="916758"/>
                    <a:pt x="355896" y="856679"/>
                    <a:pt x="346291" y="804660"/>
                  </a:cubicBezTo>
                  <a:cubicBezTo>
                    <a:pt x="335872" y="748240"/>
                    <a:pt x="320366" y="692770"/>
                    <a:pt x="300133" y="639086"/>
                  </a:cubicBezTo>
                  <a:cubicBezTo>
                    <a:pt x="259673" y="531718"/>
                    <a:pt x="200302" y="431407"/>
                    <a:pt x="124938" y="344820"/>
                  </a:cubicBezTo>
                  <a:cubicBezTo>
                    <a:pt x="93848" y="309103"/>
                    <a:pt x="59926" y="275402"/>
                    <a:pt x="34706" y="235326"/>
                  </a:cubicBezTo>
                  <a:cubicBezTo>
                    <a:pt x="9486" y="195251"/>
                    <a:pt x="-6600" y="146897"/>
                    <a:pt x="2633" y="100463"/>
                  </a:cubicBezTo>
                  <a:cubicBezTo>
                    <a:pt x="17241" y="27021"/>
                    <a:pt x="94333" y="-1779"/>
                    <a:pt x="161972" y="85"/>
                  </a:cubicBezTo>
                  <a:cubicBezTo>
                    <a:pt x="281232" y="3373"/>
                    <a:pt x="367804" y="93453"/>
                    <a:pt x="434722" y="182133"/>
                  </a:cubicBezTo>
                  <a:cubicBezTo>
                    <a:pt x="507286" y="278294"/>
                    <a:pt x="562406" y="387646"/>
                    <a:pt x="595946" y="503356"/>
                  </a:cubicBezTo>
                  <a:cubicBezTo>
                    <a:pt x="631617" y="626427"/>
                    <a:pt x="642303" y="761838"/>
                    <a:pt x="594113" y="880566"/>
                  </a:cubicBezTo>
                  <a:cubicBezTo>
                    <a:pt x="593371" y="882398"/>
                    <a:pt x="592609" y="884231"/>
                    <a:pt x="591836" y="8860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13111559" y="2595946"/>
              <a:ext cx="138438" cy="197058"/>
            </a:xfrm>
            <a:custGeom>
              <a:avLst/>
              <a:gdLst/>
              <a:ahLst/>
              <a:cxnLst/>
              <a:rect l="l" t="t" r="r" b="b"/>
              <a:pathLst>
                <a:path w="138438" h="197058" extrusionOk="0">
                  <a:moveTo>
                    <a:pt x="122912" y="19462"/>
                  </a:moveTo>
                  <a:cubicBezTo>
                    <a:pt x="94923" y="-15033"/>
                    <a:pt x="45146" y="132"/>
                    <a:pt x="22850" y="35269"/>
                  </a:cubicBezTo>
                  <a:cubicBezTo>
                    <a:pt x="1829" y="68396"/>
                    <a:pt x="-3660" y="114333"/>
                    <a:pt x="2205" y="152571"/>
                  </a:cubicBezTo>
                  <a:cubicBezTo>
                    <a:pt x="13476" y="226009"/>
                    <a:pt x="76409" y="195794"/>
                    <a:pt x="105055" y="152916"/>
                  </a:cubicBezTo>
                  <a:cubicBezTo>
                    <a:pt x="117694" y="133998"/>
                    <a:pt x="129513" y="114072"/>
                    <a:pt x="135164" y="92038"/>
                  </a:cubicBezTo>
                  <a:cubicBezTo>
                    <a:pt x="140815" y="70004"/>
                    <a:pt x="139671" y="45380"/>
                    <a:pt x="127623" y="26081"/>
                  </a:cubicBezTo>
                  <a:cubicBezTo>
                    <a:pt x="126134" y="23701"/>
                    <a:pt x="124557" y="21498"/>
                    <a:pt x="122912" y="194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13510922" y="1447220"/>
              <a:ext cx="207209" cy="226001"/>
            </a:xfrm>
            <a:custGeom>
              <a:avLst/>
              <a:gdLst/>
              <a:ahLst/>
              <a:cxnLst/>
              <a:rect l="l" t="t" r="r" b="b"/>
              <a:pathLst>
                <a:path w="207209" h="226001" extrusionOk="0">
                  <a:moveTo>
                    <a:pt x="172920" y="6172"/>
                  </a:moveTo>
                  <a:cubicBezTo>
                    <a:pt x="112635" y="68177"/>
                    <a:pt x="57337" y="136170"/>
                    <a:pt x="3308" y="203620"/>
                  </a:cubicBezTo>
                  <a:cubicBezTo>
                    <a:pt x="-8605" y="218492"/>
                    <a:pt x="14563" y="234487"/>
                    <a:pt x="26831" y="220799"/>
                  </a:cubicBezTo>
                  <a:cubicBezTo>
                    <a:pt x="82740" y="158413"/>
                    <a:pt x="142242" y="100093"/>
                    <a:pt x="200564" y="40103"/>
                  </a:cubicBezTo>
                  <a:cubicBezTo>
                    <a:pt x="219992" y="20120"/>
                    <a:pt x="192552" y="-14025"/>
                    <a:pt x="172920" y="6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13624250" y="1794498"/>
              <a:ext cx="145866" cy="92915"/>
            </a:xfrm>
            <a:custGeom>
              <a:avLst/>
              <a:gdLst/>
              <a:ahLst/>
              <a:cxnLst/>
              <a:rect l="l" t="t" r="r" b="b"/>
              <a:pathLst>
                <a:path w="145866" h="92915" extrusionOk="0">
                  <a:moveTo>
                    <a:pt x="127403" y="1295"/>
                  </a:moveTo>
                  <a:cubicBezTo>
                    <a:pt x="89507" y="20458"/>
                    <a:pt x="48488" y="34281"/>
                    <a:pt x="11224" y="54243"/>
                  </a:cubicBezTo>
                  <a:cubicBezTo>
                    <a:pt x="-11625" y="66484"/>
                    <a:pt x="3667" y="101146"/>
                    <a:pt x="28005" y="91118"/>
                  </a:cubicBezTo>
                  <a:cubicBezTo>
                    <a:pt x="67708" y="74758"/>
                    <a:pt x="105280" y="46888"/>
                    <a:pt x="140930" y="23089"/>
                  </a:cubicBezTo>
                  <a:cubicBezTo>
                    <a:pt x="153146" y="14930"/>
                    <a:pt x="140413" y="-5283"/>
                    <a:pt x="127403" y="1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13585680" y="2177367"/>
              <a:ext cx="129764" cy="53347"/>
            </a:xfrm>
            <a:custGeom>
              <a:avLst/>
              <a:gdLst/>
              <a:ahLst/>
              <a:cxnLst/>
              <a:rect l="l" t="t" r="r" b="b"/>
              <a:pathLst>
                <a:path w="129764" h="53347" extrusionOk="0">
                  <a:moveTo>
                    <a:pt x="118671" y="27552"/>
                  </a:moveTo>
                  <a:cubicBezTo>
                    <a:pt x="86494" y="21351"/>
                    <a:pt x="56328" y="11380"/>
                    <a:pt x="25331" y="1060"/>
                  </a:cubicBezTo>
                  <a:cubicBezTo>
                    <a:pt x="2378" y="-6582"/>
                    <a:pt x="-11008" y="29395"/>
                    <a:pt x="11815" y="35784"/>
                  </a:cubicBezTo>
                  <a:cubicBezTo>
                    <a:pt x="45658" y="45254"/>
                    <a:pt x="81099" y="50072"/>
                    <a:pt x="116039" y="53277"/>
                  </a:cubicBezTo>
                  <a:cubicBezTo>
                    <a:pt x="132856" y="54817"/>
                    <a:pt x="134788" y="30658"/>
                    <a:pt x="118671" y="275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3533034" y="2552501"/>
              <a:ext cx="167684" cy="90428"/>
            </a:xfrm>
            <a:custGeom>
              <a:avLst/>
              <a:gdLst/>
              <a:ahLst/>
              <a:cxnLst/>
              <a:rect l="l" t="t" r="r" b="b"/>
              <a:pathLst>
                <a:path w="167684" h="90428" extrusionOk="0">
                  <a:moveTo>
                    <a:pt x="159467" y="64034"/>
                  </a:moveTo>
                  <a:cubicBezTo>
                    <a:pt x="115737" y="43430"/>
                    <a:pt x="72472" y="21093"/>
                    <a:pt x="28158" y="1830"/>
                  </a:cubicBezTo>
                  <a:cubicBezTo>
                    <a:pt x="3293" y="-8981"/>
                    <a:pt x="-12448" y="31209"/>
                    <a:pt x="12871" y="41107"/>
                  </a:cubicBezTo>
                  <a:cubicBezTo>
                    <a:pt x="57786" y="58662"/>
                    <a:pt x="104117" y="73300"/>
                    <a:pt x="149559" y="89488"/>
                  </a:cubicBezTo>
                  <a:cubicBezTo>
                    <a:pt x="166277" y="95444"/>
                    <a:pt x="175255" y="71473"/>
                    <a:pt x="159467" y="64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3410888" y="2942319"/>
              <a:ext cx="225191" cy="215581"/>
            </a:xfrm>
            <a:custGeom>
              <a:avLst/>
              <a:gdLst/>
              <a:ahLst/>
              <a:cxnLst/>
              <a:rect l="l" t="t" r="r" b="b"/>
              <a:pathLst>
                <a:path w="225191" h="215581" extrusionOk="0">
                  <a:moveTo>
                    <a:pt x="222174" y="194500"/>
                  </a:moveTo>
                  <a:cubicBezTo>
                    <a:pt x="166495" y="132093"/>
                    <a:pt x="107254" y="72985"/>
                    <a:pt x="51658" y="10479"/>
                  </a:cubicBezTo>
                  <a:cubicBezTo>
                    <a:pt x="23680" y="-20978"/>
                    <a:pt x="-21569" y="25899"/>
                    <a:pt x="11762" y="52501"/>
                  </a:cubicBezTo>
                  <a:cubicBezTo>
                    <a:pt x="77155" y="104693"/>
                    <a:pt x="139337" y="160700"/>
                    <a:pt x="204636" y="212980"/>
                  </a:cubicBezTo>
                  <a:cubicBezTo>
                    <a:pt x="215948" y="222032"/>
                    <a:pt x="231909" y="205411"/>
                    <a:pt x="222174" y="194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1952547" y="2839795"/>
              <a:ext cx="226801" cy="205857"/>
            </a:xfrm>
            <a:custGeom>
              <a:avLst/>
              <a:gdLst/>
              <a:ahLst/>
              <a:cxnLst/>
              <a:rect l="l" t="t" r="r" b="b"/>
              <a:pathLst>
                <a:path w="226801" h="205857" extrusionOk="0">
                  <a:moveTo>
                    <a:pt x="179735" y="7608"/>
                  </a:moveTo>
                  <a:cubicBezTo>
                    <a:pt x="121721" y="67212"/>
                    <a:pt x="59775" y="122760"/>
                    <a:pt x="3443" y="184024"/>
                  </a:cubicBezTo>
                  <a:cubicBezTo>
                    <a:pt x="-7922" y="196385"/>
                    <a:pt x="11460" y="212113"/>
                    <a:pt x="23749" y="203281"/>
                  </a:cubicBezTo>
                  <a:cubicBezTo>
                    <a:pt x="90019" y="155657"/>
                    <a:pt x="151313" y="101795"/>
                    <a:pt x="216173" y="52334"/>
                  </a:cubicBezTo>
                  <a:cubicBezTo>
                    <a:pt x="246376" y="29303"/>
                    <a:pt x="205195" y="-18551"/>
                    <a:pt x="179735" y="7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1916689" y="2574084"/>
              <a:ext cx="109390" cy="81417"/>
            </a:xfrm>
            <a:custGeom>
              <a:avLst/>
              <a:gdLst/>
              <a:ahLst/>
              <a:cxnLst/>
              <a:rect l="l" t="t" r="r" b="b"/>
              <a:pathLst>
                <a:path w="109390" h="81417" extrusionOk="0">
                  <a:moveTo>
                    <a:pt x="78116" y="2793"/>
                  </a:moveTo>
                  <a:cubicBezTo>
                    <a:pt x="65169" y="9412"/>
                    <a:pt x="55465" y="21398"/>
                    <a:pt x="44033" y="30429"/>
                  </a:cubicBezTo>
                  <a:cubicBezTo>
                    <a:pt x="32538" y="39512"/>
                    <a:pt x="19982" y="47535"/>
                    <a:pt x="7537" y="55246"/>
                  </a:cubicBezTo>
                  <a:cubicBezTo>
                    <a:pt x="-7484" y="64543"/>
                    <a:pt x="1823" y="86285"/>
                    <a:pt x="19001" y="80433"/>
                  </a:cubicBezTo>
                  <a:cubicBezTo>
                    <a:pt x="33551" y="75474"/>
                    <a:pt x="47422" y="69507"/>
                    <a:pt x="61409" y="63175"/>
                  </a:cubicBezTo>
                  <a:cubicBezTo>
                    <a:pt x="74789" y="57114"/>
                    <a:pt x="91768" y="52067"/>
                    <a:pt x="102235" y="41663"/>
                  </a:cubicBezTo>
                  <a:cubicBezTo>
                    <a:pt x="119490" y="24504"/>
                    <a:pt x="103216" y="-10033"/>
                    <a:pt x="78116" y="2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1795559" y="2087747"/>
              <a:ext cx="152594" cy="53285"/>
            </a:xfrm>
            <a:custGeom>
              <a:avLst/>
              <a:gdLst/>
              <a:ahLst/>
              <a:cxnLst/>
              <a:rect l="l" t="t" r="r" b="b"/>
              <a:pathLst>
                <a:path w="152594" h="53285" extrusionOk="0">
                  <a:moveTo>
                    <a:pt x="132092" y="0"/>
                  </a:moveTo>
                  <a:cubicBezTo>
                    <a:pt x="91851" y="94"/>
                    <a:pt x="45829" y="12722"/>
                    <a:pt x="7416" y="24587"/>
                  </a:cubicBezTo>
                  <a:cubicBezTo>
                    <a:pt x="-5583" y="28601"/>
                    <a:pt x="287" y="46924"/>
                    <a:pt x="11370" y="48704"/>
                  </a:cubicBezTo>
                  <a:cubicBezTo>
                    <a:pt x="50759" y="55021"/>
                    <a:pt x="101096" y="55950"/>
                    <a:pt x="139320" y="44100"/>
                  </a:cubicBezTo>
                  <a:cubicBezTo>
                    <a:pt x="160958" y="37387"/>
                    <a:pt x="154430" y="-52"/>
                    <a:pt x="132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1951243" y="1655591"/>
              <a:ext cx="90659" cy="52548"/>
            </a:xfrm>
            <a:custGeom>
              <a:avLst/>
              <a:gdLst/>
              <a:ahLst/>
              <a:cxnLst/>
              <a:rect l="l" t="t" r="r" b="b"/>
              <a:pathLst>
                <a:path w="90659" h="52548" extrusionOk="0">
                  <a:moveTo>
                    <a:pt x="72893" y="11879"/>
                  </a:moveTo>
                  <a:cubicBezTo>
                    <a:pt x="54927" y="8554"/>
                    <a:pt x="38324" y="10809"/>
                    <a:pt x="21559" y="1611"/>
                  </a:cubicBezTo>
                  <a:cubicBezTo>
                    <a:pt x="10012" y="-4726"/>
                    <a:pt x="-7839" y="8904"/>
                    <a:pt x="3771" y="20347"/>
                  </a:cubicBezTo>
                  <a:cubicBezTo>
                    <a:pt x="22384" y="38685"/>
                    <a:pt x="47082" y="55233"/>
                    <a:pt x="74199" y="52184"/>
                  </a:cubicBezTo>
                  <a:cubicBezTo>
                    <a:pt x="98307" y="49470"/>
                    <a:pt x="94264" y="15831"/>
                    <a:pt x="72893" y="118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2043013" y="1315664"/>
              <a:ext cx="220670" cy="189099"/>
            </a:xfrm>
            <a:custGeom>
              <a:avLst/>
              <a:gdLst/>
              <a:ahLst/>
              <a:cxnLst/>
              <a:rect l="l" t="t" r="r" b="b"/>
              <a:pathLst>
                <a:path w="220670" h="189099" extrusionOk="0">
                  <a:moveTo>
                    <a:pt x="202047" y="131417"/>
                  </a:moveTo>
                  <a:cubicBezTo>
                    <a:pt x="184870" y="126766"/>
                    <a:pt x="170105" y="110547"/>
                    <a:pt x="156234" y="99793"/>
                  </a:cubicBezTo>
                  <a:cubicBezTo>
                    <a:pt x="139960" y="87176"/>
                    <a:pt x="123692" y="74559"/>
                    <a:pt x="107418" y="61942"/>
                  </a:cubicBezTo>
                  <a:cubicBezTo>
                    <a:pt x="80176" y="40816"/>
                    <a:pt x="49937" y="10324"/>
                    <a:pt x="16391" y="521"/>
                  </a:cubicBezTo>
                  <a:cubicBezTo>
                    <a:pt x="6881" y="-2261"/>
                    <a:pt x="-3580" y="6535"/>
                    <a:pt x="1193" y="16589"/>
                  </a:cubicBezTo>
                  <a:cubicBezTo>
                    <a:pt x="17540" y="51052"/>
                    <a:pt x="56120" y="78119"/>
                    <a:pt x="83717" y="103865"/>
                  </a:cubicBezTo>
                  <a:cubicBezTo>
                    <a:pt x="112578" y="130785"/>
                    <a:pt x="143788" y="171289"/>
                    <a:pt x="180520" y="186704"/>
                  </a:cubicBezTo>
                  <a:cubicBezTo>
                    <a:pt x="216415" y="201769"/>
                    <a:pt x="238335" y="141241"/>
                    <a:pt x="202047" y="131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1EA9809-27BF-E321-01BE-D24449E9AF95}"/>
              </a:ext>
            </a:extLst>
          </p:cNvPr>
          <p:cNvSpPr txBox="1"/>
          <p:nvPr/>
        </p:nvSpPr>
        <p:spPr>
          <a:xfrm>
            <a:off x="124583" y="17240"/>
            <a:ext cx="8848282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II. TÍCH VÀ THƯƠNG CỦA HAI LUỸ THỪA CÙNG CƠ SỐ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5" name="Rounded Rectangle 9">
            <a:extLst>
              <a:ext uri="{FF2B5EF4-FFF2-40B4-BE49-F238E27FC236}">
                <a16:creationId xmlns:a16="http://schemas.microsoft.com/office/drawing/2014/main" id="{B52039FA-CD4D-DA17-0622-3D02E2EF1766}"/>
              </a:ext>
            </a:extLst>
          </p:cNvPr>
          <p:cNvSpPr/>
          <p:nvPr/>
        </p:nvSpPr>
        <p:spPr>
          <a:xfrm>
            <a:off x="14899" y="1486755"/>
            <a:ext cx="1016000" cy="660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62FE1637-5C47-3390-6C34-FE0896D119DE}"/>
              </a:ext>
            </a:extLst>
          </p:cNvPr>
          <p:cNvSpPr txBox="1"/>
          <p:nvPr/>
        </p:nvSpPr>
        <p:spPr>
          <a:xfrm>
            <a:off x="1131380" y="1544734"/>
            <a:ext cx="769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38A4A3C6-4476-3646-44AC-4C4104DC2950}"/>
                  </a:ext>
                </a:extLst>
              </p:cNvPr>
              <p:cNvSpPr txBox="1"/>
              <p:nvPr/>
            </p:nvSpPr>
            <p:spPr>
              <a:xfrm>
                <a:off x="750093" y="2533138"/>
                <a:ext cx="101600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38A4A3C6-4476-3646-44AC-4C4104DC2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" y="2533138"/>
                <a:ext cx="1016000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FE35F67A-717C-EF95-7E9E-1A0061184FF0}"/>
                  </a:ext>
                </a:extLst>
              </p:cNvPr>
              <p:cNvSpPr txBox="1"/>
              <p:nvPr/>
            </p:nvSpPr>
            <p:spPr>
              <a:xfrm>
                <a:off x="750093" y="3744902"/>
                <a:ext cx="10858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FE35F67A-717C-EF95-7E9E-1A0061184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" y="3744902"/>
                <a:ext cx="1085851" cy="461665"/>
              </a:xfrm>
              <a:prstGeom prst="rect">
                <a:avLst/>
              </a:prstGeom>
              <a:blipFill>
                <a:blip r:embed="rId4"/>
                <a:stretch>
                  <a:fillRect l="-1124" r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2CB5A4CC-3826-12C3-6C14-CE50BEEDEEB2}"/>
              </a:ext>
            </a:extLst>
          </p:cNvPr>
          <p:cNvSpPr txBox="1"/>
          <p:nvPr/>
        </p:nvSpPr>
        <p:spPr>
          <a:xfrm>
            <a:off x="249856" y="263091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EA2ED781-AC36-E1F5-ACF2-C9FB75C641A6}"/>
              </a:ext>
            </a:extLst>
          </p:cNvPr>
          <p:cNvSpPr txBox="1"/>
          <p:nvPr/>
        </p:nvSpPr>
        <p:spPr>
          <a:xfrm>
            <a:off x="244568" y="371549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463935CB-4A1C-F3EF-CE7B-8F66C4E799A5}"/>
                  </a:ext>
                </a:extLst>
              </p:cNvPr>
              <p:cNvSpPr txBox="1"/>
              <p:nvPr/>
            </p:nvSpPr>
            <p:spPr>
              <a:xfrm>
                <a:off x="1614487" y="2663353"/>
                <a:ext cx="27432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e>
                        <m:sup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sup>
                      </m:sSup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∈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ℕ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463935CB-4A1C-F3EF-CE7B-8F66C4E79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2663353"/>
                <a:ext cx="27432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1124BEC-B7F5-1601-48D3-F751EF6A60B1}"/>
                  </a:ext>
                </a:extLst>
              </p:cNvPr>
              <p:cNvSpPr txBox="1"/>
              <p:nvPr/>
            </p:nvSpPr>
            <p:spPr>
              <a:xfrm>
                <a:off x="1664493" y="3745455"/>
                <a:ext cx="24574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e>
                        <m:sup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sup>
                      </m:sSup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en-US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𝑚</m:t>
                      </m:r>
                      <m:r>
                        <a:rPr kumimoji="0" lang="en-US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≥</m:t>
                      </m:r>
                      <m:r>
                        <a:rPr kumimoji="0" lang="en-US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𝑛</m:t>
                      </m:r>
                      <m:r>
                        <a:rPr kumimoji="0" lang="en-US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1124BEC-B7F5-1601-48D3-F751EF6A6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3" y="3745455"/>
                <a:ext cx="2457451" cy="461665"/>
              </a:xfrm>
              <a:prstGeom prst="rect">
                <a:avLst/>
              </a:prstGeom>
              <a:blipFill>
                <a:blip r:embed="rId6"/>
                <a:stretch>
                  <a:fillRect r="-24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>
            <a:extLst>
              <a:ext uri="{FF2B5EF4-FFF2-40B4-BE49-F238E27FC236}">
                <a16:creationId xmlns:a16="http://schemas.microsoft.com/office/drawing/2014/main" id="{D7C0928D-1212-888F-C24C-C10EC1F68C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82639" y="2571750"/>
            <a:ext cx="2077087" cy="221260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9" grpId="0"/>
      <p:bldP spid="61" grpId="0"/>
      <p:bldP spid="62" grpId="0"/>
      <p:bldP spid="63" grpId="0"/>
      <p:bldP spid="65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oogle Shape;1280;p24"/>
          <p:cNvGrpSpPr>
            <a:grpSpLocks/>
          </p:cNvGrpSpPr>
          <p:nvPr/>
        </p:nvGrpSpPr>
        <p:grpSpPr>
          <a:xfrm>
            <a:off x="730596" y="59528"/>
            <a:ext cx="7521324" cy="5284869"/>
            <a:chOff x="1518341" y="747705"/>
            <a:chExt cx="15042648" cy="10569738"/>
          </a:xfrm>
        </p:grpSpPr>
        <p:sp>
          <p:nvSpPr>
            <p:cNvPr id="1281" name="Google Shape;1281;p24"/>
            <p:cNvSpPr>
              <a:spLocks/>
            </p:cNvSpPr>
            <p:nvPr/>
          </p:nvSpPr>
          <p:spPr>
            <a:xfrm>
              <a:off x="1518341" y="747705"/>
              <a:ext cx="15042648" cy="10569738"/>
            </a:xfrm>
            <a:custGeom>
              <a:avLst/>
              <a:gdLst/>
              <a:ahLst/>
              <a:cxnLst/>
              <a:rect l="l" t="t" r="r" b="b"/>
              <a:pathLst>
                <a:path w="15042648" h="10569738" extrusionOk="0">
                  <a:moveTo>
                    <a:pt x="14763967" y="3979"/>
                  </a:moveTo>
                  <a:cubicBezTo>
                    <a:pt x="15168914" y="2891270"/>
                    <a:pt x="14420239" y="3341392"/>
                    <a:pt x="15042648" y="10071920"/>
                  </a:cubicBezTo>
                  <a:cubicBezTo>
                    <a:pt x="14489344" y="10169902"/>
                    <a:pt x="13910588" y="10086887"/>
                    <a:pt x="13343204" y="10086887"/>
                  </a:cubicBezTo>
                  <a:cubicBezTo>
                    <a:pt x="12243573" y="10086887"/>
                    <a:pt x="9037921" y="10504476"/>
                    <a:pt x="6247598" y="10504476"/>
                  </a:cubicBezTo>
                  <a:cubicBezTo>
                    <a:pt x="4264252" y="10504476"/>
                    <a:pt x="2278707" y="10390217"/>
                    <a:pt x="293796" y="10536609"/>
                  </a:cubicBezTo>
                  <a:cubicBezTo>
                    <a:pt x="214819" y="10841862"/>
                    <a:pt x="0" y="9026659"/>
                    <a:pt x="0" y="5549113"/>
                  </a:cubicBezTo>
                  <a:cubicBezTo>
                    <a:pt x="0" y="4433563"/>
                    <a:pt x="31350" y="2736592"/>
                    <a:pt x="31350" y="2165467"/>
                  </a:cubicBezTo>
                  <a:cubicBezTo>
                    <a:pt x="31350" y="1905938"/>
                    <a:pt x="-24839" y="286360"/>
                    <a:pt x="53652" y="188252"/>
                  </a:cubicBezTo>
                  <a:cubicBezTo>
                    <a:pt x="1189073" y="216388"/>
                    <a:pt x="2213724" y="41628"/>
                    <a:pt x="3475644" y="41628"/>
                  </a:cubicBezTo>
                  <a:cubicBezTo>
                    <a:pt x="5616225" y="41628"/>
                    <a:pt x="7757695" y="160305"/>
                    <a:pt x="9900665" y="160305"/>
                  </a:cubicBezTo>
                  <a:cubicBezTo>
                    <a:pt x="12104813" y="160284"/>
                    <a:pt x="13143226" y="-29590"/>
                    <a:pt x="14763967" y="39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2" name="Google Shape;1282;p24"/>
                <p:cNvSpPr>
                  <a:spLocks/>
                </p:cNvSpPr>
                <p:nvPr/>
              </p:nvSpPr>
              <p:spPr>
                <a:xfrm>
                  <a:off x="2319765" y="1656458"/>
                  <a:ext cx="13638796" cy="8998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8796" h="8998896" extrusionOk="0">
                      <a:moveTo>
                        <a:pt x="5537666" y="8998897"/>
                      </a:moveTo>
                      <a:cubicBezTo>
                        <a:pt x="4293736" y="8998897"/>
                        <a:pt x="3019702" y="8954631"/>
                        <a:pt x="1752540" y="8954631"/>
                      </a:cubicBezTo>
                      <a:cubicBezTo>
                        <a:pt x="170463" y="8954631"/>
                        <a:pt x="128480" y="9035129"/>
                        <a:pt x="118523" y="8898357"/>
                      </a:cubicBezTo>
                      <a:cubicBezTo>
                        <a:pt x="-79109" y="6188068"/>
                        <a:pt x="30097" y="2490100"/>
                        <a:pt x="30097" y="1277308"/>
                      </a:cubicBezTo>
                      <a:cubicBezTo>
                        <a:pt x="30097" y="325779"/>
                        <a:pt x="-47358" y="180720"/>
                        <a:pt x="97786" y="173427"/>
                      </a:cubicBezTo>
                      <a:cubicBezTo>
                        <a:pt x="2099291" y="72993"/>
                        <a:pt x="1309880" y="-29533"/>
                        <a:pt x="5968255" y="99544"/>
                      </a:cubicBezTo>
                      <a:cubicBezTo>
                        <a:pt x="12748716" y="287389"/>
                        <a:pt x="13527175" y="-187974"/>
                        <a:pt x="13542333" y="88996"/>
                      </a:cubicBezTo>
                      <a:cubicBezTo>
                        <a:pt x="13682191" y="2646088"/>
                        <a:pt x="13216109" y="3469406"/>
                        <a:pt x="13638475" y="8484003"/>
                      </a:cubicBezTo>
                      <a:cubicBezTo>
                        <a:pt x="13642914" y="8536661"/>
                        <a:pt x="13600953" y="8584119"/>
                        <a:pt x="13543538" y="8581498"/>
                      </a:cubicBezTo>
                      <a:cubicBezTo>
                        <a:pt x="11775963" y="8500682"/>
                        <a:pt x="8795383" y="8998897"/>
                        <a:pt x="5537666" y="89988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Khi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nhân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hai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lũy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thừa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cùng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cơ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, ta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giữ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nguyên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cơ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và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cộng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các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mũ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.</a:t>
                  </a:r>
                  <a:endParaRPr lang="en-US" sz="2400" dirty="0">
                    <a:effectLst/>
                    <a:latin typeface="+mj-lt"/>
                    <a:ea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i="1" dirty="0">
                    <a:effectLst/>
                    <a:latin typeface="+mj-lt"/>
                    <a:ea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en-US" sz="2400" i="1" dirty="0">
                    <a:latin typeface="+mj-lt"/>
                    <a:ea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en-US" sz="2400" i="1" dirty="0">
                    <a:effectLst/>
                    <a:latin typeface="+mj-lt"/>
                    <a:ea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en-US" sz="2400" i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82" name="Google Shape;1282;p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765" y="1656458"/>
                  <a:ext cx="13638796" cy="8998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8796" h="8998896" extrusionOk="0">
                      <a:moveTo>
                        <a:pt x="5537666" y="8998897"/>
                      </a:moveTo>
                      <a:cubicBezTo>
                        <a:pt x="4293736" y="8998897"/>
                        <a:pt x="3019702" y="8954631"/>
                        <a:pt x="1752540" y="8954631"/>
                      </a:cubicBezTo>
                      <a:cubicBezTo>
                        <a:pt x="170463" y="8954631"/>
                        <a:pt x="128480" y="9035129"/>
                        <a:pt x="118523" y="8898357"/>
                      </a:cubicBezTo>
                      <a:cubicBezTo>
                        <a:pt x="-79109" y="6188068"/>
                        <a:pt x="30097" y="2490100"/>
                        <a:pt x="30097" y="1277308"/>
                      </a:cubicBezTo>
                      <a:cubicBezTo>
                        <a:pt x="30097" y="325779"/>
                        <a:pt x="-47358" y="180720"/>
                        <a:pt x="97786" y="173427"/>
                      </a:cubicBezTo>
                      <a:cubicBezTo>
                        <a:pt x="2099291" y="72993"/>
                        <a:pt x="1309880" y="-29533"/>
                        <a:pt x="5968255" y="99544"/>
                      </a:cubicBezTo>
                      <a:cubicBezTo>
                        <a:pt x="12748716" y="287389"/>
                        <a:pt x="13527175" y="-187974"/>
                        <a:pt x="13542333" y="88996"/>
                      </a:cubicBezTo>
                      <a:cubicBezTo>
                        <a:pt x="13682191" y="2646088"/>
                        <a:pt x="13216109" y="3469406"/>
                        <a:pt x="13638475" y="8484003"/>
                      </a:cubicBezTo>
                      <a:cubicBezTo>
                        <a:pt x="13642914" y="8536661"/>
                        <a:pt x="13600953" y="8584119"/>
                        <a:pt x="13543538" y="8581498"/>
                      </a:cubicBezTo>
                      <a:cubicBezTo>
                        <a:pt x="11775963" y="8500682"/>
                        <a:pt x="8795383" y="8998897"/>
                        <a:pt x="5537666" y="8998897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 l="-2057" r="-339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3" name="Google Shape;1283;p24"/>
            <p:cNvSpPr>
              <a:spLocks/>
            </p:cNvSpPr>
            <p:nvPr/>
          </p:nvSpPr>
          <p:spPr>
            <a:xfrm>
              <a:off x="1881327" y="1299137"/>
              <a:ext cx="14416986" cy="10018306"/>
            </a:xfrm>
            <a:custGeom>
              <a:avLst/>
              <a:gdLst/>
              <a:ahLst/>
              <a:cxnLst/>
              <a:rect l="l" t="t" r="r" b="b"/>
              <a:pathLst>
                <a:path w="14416986" h="10018306" extrusionOk="0">
                  <a:moveTo>
                    <a:pt x="796556" y="10018306"/>
                  </a:moveTo>
                  <a:cubicBezTo>
                    <a:pt x="698025" y="10018306"/>
                    <a:pt x="613193" y="10016996"/>
                    <a:pt x="539987" y="10014247"/>
                  </a:cubicBezTo>
                  <a:cubicBezTo>
                    <a:pt x="200233" y="10001458"/>
                    <a:pt x="94663" y="9959306"/>
                    <a:pt x="88067" y="9833822"/>
                  </a:cubicBezTo>
                  <a:cubicBezTo>
                    <a:pt x="30653" y="8738904"/>
                    <a:pt x="444" y="7818788"/>
                    <a:pt x="39595" y="6887151"/>
                  </a:cubicBezTo>
                  <a:cubicBezTo>
                    <a:pt x="163599" y="3935258"/>
                    <a:pt x="74327" y="2206262"/>
                    <a:pt x="26361" y="1277373"/>
                  </a:cubicBezTo>
                  <a:cubicBezTo>
                    <a:pt x="-7293" y="625749"/>
                    <a:pt x="-21203" y="356052"/>
                    <a:pt x="62298" y="272192"/>
                  </a:cubicBezTo>
                  <a:cubicBezTo>
                    <a:pt x="82550" y="251877"/>
                    <a:pt x="109165" y="242322"/>
                    <a:pt x="141275" y="243865"/>
                  </a:cubicBezTo>
                  <a:cubicBezTo>
                    <a:pt x="1079529" y="288638"/>
                    <a:pt x="2351363" y="225283"/>
                    <a:pt x="3824044" y="151929"/>
                  </a:cubicBezTo>
                  <a:cubicBezTo>
                    <a:pt x="5254065" y="80710"/>
                    <a:pt x="6874869" y="0"/>
                    <a:pt x="8561227" y="0"/>
                  </a:cubicBezTo>
                  <a:cubicBezTo>
                    <a:pt x="9213696" y="0"/>
                    <a:pt x="9886460" y="24141"/>
                    <a:pt x="10537069" y="47479"/>
                  </a:cubicBezTo>
                  <a:cubicBezTo>
                    <a:pt x="11196450" y="71134"/>
                    <a:pt x="11878304" y="95593"/>
                    <a:pt x="12548488" y="95593"/>
                  </a:cubicBezTo>
                  <a:cubicBezTo>
                    <a:pt x="13252348" y="95593"/>
                    <a:pt x="13670402" y="75447"/>
                    <a:pt x="13920185" y="63397"/>
                  </a:cubicBezTo>
                  <a:cubicBezTo>
                    <a:pt x="14267231" y="46655"/>
                    <a:pt x="14303507" y="44900"/>
                    <a:pt x="14310758" y="148695"/>
                  </a:cubicBezTo>
                  <a:cubicBezTo>
                    <a:pt x="14468247" y="2401717"/>
                    <a:pt x="14413919" y="5020812"/>
                    <a:pt x="14377981" y="6753930"/>
                  </a:cubicBezTo>
                  <a:cubicBezTo>
                    <a:pt x="14366756" y="7295903"/>
                    <a:pt x="14357033" y="7763953"/>
                    <a:pt x="14357033" y="8087174"/>
                  </a:cubicBezTo>
                  <a:cubicBezTo>
                    <a:pt x="14357033" y="8478487"/>
                    <a:pt x="14371640" y="8754082"/>
                    <a:pt x="14381300" y="8936452"/>
                  </a:cubicBezTo>
                  <a:cubicBezTo>
                    <a:pt x="14389714" y="9095020"/>
                    <a:pt x="14394787" y="9190717"/>
                    <a:pt x="14385613" y="9251071"/>
                  </a:cubicBezTo>
                  <a:cubicBezTo>
                    <a:pt x="14375699" y="9316434"/>
                    <a:pt x="14347837" y="9344338"/>
                    <a:pt x="14289470" y="9347382"/>
                  </a:cubicBezTo>
                  <a:cubicBezTo>
                    <a:pt x="13499722" y="9388709"/>
                    <a:pt x="13044758" y="9451156"/>
                    <a:pt x="12563074" y="9517259"/>
                  </a:cubicBezTo>
                  <a:cubicBezTo>
                    <a:pt x="11758063" y="9627733"/>
                    <a:pt x="10845642" y="9752943"/>
                    <a:pt x="8107490" y="9814184"/>
                  </a:cubicBezTo>
                  <a:cubicBezTo>
                    <a:pt x="5605530" y="9870140"/>
                    <a:pt x="3854527" y="9928759"/>
                    <a:pt x="2695873" y="9967551"/>
                  </a:cubicBezTo>
                  <a:cubicBezTo>
                    <a:pt x="1773537" y="9998457"/>
                    <a:pt x="1180914" y="10018306"/>
                    <a:pt x="796556" y="10018306"/>
                  </a:cubicBezTo>
                  <a:close/>
                  <a:moveTo>
                    <a:pt x="134468" y="278914"/>
                  </a:moveTo>
                  <a:cubicBezTo>
                    <a:pt x="114619" y="278914"/>
                    <a:pt x="99525" y="284727"/>
                    <a:pt x="87264" y="297052"/>
                  </a:cubicBezTo>
                  <a:cubicBezTo>
                    <a:pt x="14777" y="369835"/>
                    <a:pt x="30420" y="672510"/>
                    <a:pt x="61558" y="1275555"/>
                  </a:cubicBezTo>
                  <a:cubicBezTo>
                    <a:pt x="109566" y="2205015"/>
                    <a:pt x="198902" y="3935068"/>
                    <a:pt x="74813" y="6888610"/>
                  </a:cubicBezTo>
                  <a:cubicBezTo>
                    <a:pt x="35726" y="7818851"/>
                    <a:pt x="65913" y="8738037"/>
                    <a:pt x="123286" y="9831962"/>
                  </a:cubicBezTo>
                  <a:cubicBezTo>
                    <a:pt x="127958" y="9921128"/>
                    <a:pt x="191714" y="9965880"/>
                    <a:pt x="541340" y="9979029"/>
                  </a:cubicBezTo>
                  <a:cubicBezTo>
                    <a:pt x="898850" y="9992516"/>
                    <a:pt x="1536733" y="9971123"/>
                    <a:pt x="2694753" y="9932353"/>
                  </a:cubicBezTo>
                  <a:cubicBezTo>
                    <a:pt x="3853491" y="9893541"/>
                    <a:pt x="5604599" y="9834921"/>
                    <a:pt x="8106771" y="9778965"/>
                  </a:cubicBezTo>
                  <a:cubicBezTo>
                    <a:pt x="10842914" y="9717767"/>
                    <a:pt x="11754278" y="9592706"/>
                    <a:pt x="12558361" y="9482358"/>
                  </a:cubicBezTo>
                  <a:cubicBezTo>
                    <a:pt x="13040805" y="9416149"/>
                    <a:pt x="13496488" y="9353619"/>
                    <a:pt x="14287695" y="9312206"/>
                  </a:cubicBezTo>
                  <a:cubicBezTo>
                    <a:pt x="14323949" y="9310325"/>
                    <a:pt x="14342658" y="9299882"/>
                    <a:pt x="14350860" y="9245765"/>
                  </a:cubicBezTo>
                  <a:cubicBezTo>
                    <a:pt x="14359484" y="9188963"/>
                    <a:pt x="14354474" y="9094618"/>
                    <a:pt x="14346188" y="8938292"/>
                  </a:cubicBezTo>
                  <a:cubicBezTo>
                    <a:pt x="14336506" y="8755562"/>
                    <a:pt x="14321857" y="8479375"/>
                    <a:pt x="14321857" y="8087133"/>
                  </a:cubicBezTo>
                  <a:cubicBezTo>
                    <a:pt x="14321857" y="7763551"/>
                    <a:pt x="14331559" y="7295333"/>
                    <a:pt x="14342805" y="6753169"/>
                  </a:cubicBezTo>
                  <a:cubicBezTo>
                    <a:pt x="14378743" y="5020685"/>
                    <a:pt x="14433028" y="2402542"/>
                    <a:pt x="14275645" y="151105"/>
                  </a:cubicBezTo>
                  <a:cubicBezTo>
                    <a:pt x="14271058" y="85615"/>
                    <a:pt x="14270804" y="81725"/>
                    <a:pt x="13921897" y="98531"/>
                  </a:cubicBezTo>
                  <a:cubicBezTo>
                    <a:pt x="13671796" y="110581"/>
                    <a:pt x="13253215" y="130769"/>
                    <a:pt x="12548510" y="130769"/>
                  </a:cubicBezTo>
                  <a:cubicBezTo>
                    <a:pt x="11877691" y="130769"/>
                    <a:pt x="11195521" y="106289"/>
                    <a:pt x="10535822" y="82613"/>
                  </a:cubicBezTo>
                  <a:cubicBezTo>
                    <a:pt x="9885530" y="59275"/>
                    <a:pt x="9213084" y="35155"/>
                    <a:pt x="8561248" y="35155"/>
                  </a:cubicBezTo>
                  <a:cubicBezTo>
                    <a:pt x="6875778" y="35155"/>
                    <a:pt x="5255439" y="115865"/>
                    <a:pt x="3825820" y="187042"/>
                  </a:cubicBezTo>
                  <a:cubicBezTo>
                    <a:pt x="2352209" y="260438"/>
                    <a:pt x="1079550" y="323814"/>
                    <a:pt x="139626" y="278977"/>
                  </a:cubicBezTo>
                  <a:cubicBezTo>
                    <a:pt x="137872" y="278956"/>
                    <a:pt x="136138" y="278914"/>
                    <a:pt x="134468" y="278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0F01042-3361-BBF9-5E85-407646027DD5}"/>
              </a:ext>
            </a:extLst>
          </p:cNvPr>
          <p:cNvSpPr/>
          <p:nvPr/>
        </p:nvSpPr>
        <p:spPr>
          <a:xfrm>
            <a:off x="50006" y="59528"/>
            <a:ext cx="2743200" cy="82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BF6833-5932-13D6-4BAA-C623D2F1298B}"/>
                  </a:ext>
                </a:extLst>
              </p:cNvPr>
              <p:cNvSpPr txBox="1"/>
              <p:nvPr/>
            </p:nvSpPr>
            <p:spPr>
              <a:xfrm>
                <a:off x="1131308" y="2636520"/>
                <a:ext cx="660958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chia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hai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lũy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thừa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cùng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cơ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số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(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khác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0), ta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giữ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nguyên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cơ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số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lấy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số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mũ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lũy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thừa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bị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chia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trừ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đi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số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mũ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lũy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vi-VN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thừa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chia.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AE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</m:sup>
                      </m:sSup>
                      <m:r>
                        <a:rPr kumimoji="0" lang="ar-AE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:</m:t>
                      </m:r>
                      <m:sSup>
                        <m:sSupPr>
                          <m:ctrlPr>
                            <a:rPr kumimoji="0" lang="ar-AE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sup>
                      </m:sSup>
                      <m:r>
                        <a:rPr kumimoji="0" lang="ar-AE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ar-AE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Arial"/>
                            </a:rPr>
                            <m:t>𝑚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Arial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≠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 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≥</m:t>
                          </m:r>
                          <m:r>
                            <a:rPr kumimoji="0" lang="ar-AE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ar-A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BF6833-5932-13D6-4BAA-C623D2F12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08" y="2636520"/>
                <a:ext cx="6609586" cy="2308324"/>
              </a:xfrm>
              <a:prstGeom prst="rect">
                <a:avLst/>
              </a:prstGeom>
              <a:blipFill>
                <a:blip r:embed="rId4"/>
                <a:stretch>
                  <a:fillRect l="-1476" r="-1384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9"/>
          <p:cNvGrpSpPr>
            <a:grpSpLocks noGrp="1" noUngrp="1" noRot="1" noMove="1" noResize="1"/>
          </p:cNvGrpSpPr>
          <p:nvPr/>
        </p:nvGrpSpPr>
        <p:grpSpPr>
          <a:xfrm rot="-10317833">
            <a:off x="78602" y="-1140622"/>
            <a:ext cx="8864075" cy="7221999"/>
            <a:chOff x="7261304" y="-1858657"/>
            <a:chExt cx="9504704" cy="14443709"/>
          </a:xfrm>
        </p:grpSpPr>
        <p:sp>
          <p:nvSpPr>
            <p:cNvPr id="984" name="Google Shape;984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1304" y="-1858657"/>
              <a:ext cx="9504704" cy="14443709"/>
            </a:xfrm>
            <a:custGeom>
              <a:avLst/>
              <a:gdLst/>
              <a:ahLst/>
              <a:cxnLst/>
              <a:rect l="l" t="t" r="r" b="b"/>
              <a:pathLst>
                <a:path w="9504704" h="14443709" extrusionOk="0">
                  <a:moveTo>
                    <a:pt x="9500434" y="14337346"/>
                  </a:moveTo>
                  <a:cubicBezTo>
                    <a:pt x="9503555" y="14390296"/>
                    <a:pt x="9966286" y="14367735"/>
                    <a:pt x="269912" y="14443709"/>
                  </a:cubicBezTo>
                  <a:cubicBezTo>
                    <a:pt x="96597" y="14443709"/>
                    <a:pt x="62587" y="2151387"/>
                    <a:pt x="0" y="273271"/>
                  </a:cubicBezTo>
                  <a:cubicBezTo>
                    <a:pt x="0" y="138367"/>
                    <a:pt x="1520245" y="184096"/>
                    <a:pt x="2024123" y="159310"/>
                  </a:cubicBezTo>
                  <a:cubicBezTo>
                    <a:pt x="5431354" y="-8237"/>
                    <a:pt x="7146701" y="-71905"/>
                    <a:pt x="9250084" y="108671"/>
                  </a:cubicBezTo>
                  <a:cubicBezTo>
                    <a:pt x="9398838" y="121439"/>
                    <a:pt x="9101100" y="5467809"/>
                    <a:pt x="9500434" y="14337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0724" y="-1213680"/>
              <a:ext cx="8688906" cy="13551877"/>
            </a:xfrm>
            <a:custGeom>
              <a:avLst/>
              <a:gdLst/>
              <a:ahLst/>
              <a:cxnLst/>
              <a:rect l="l" t="t" r="r" b="b"/>
              <a:pathLst>
                <a:path w="8688907" h="13551877" extrusionOk="0">
                  <a:moveTo>
                    <a:pt x="0" y="190952"/>
                  </a:moveTo>
                  <a:cubicBezTo>
                    <a:pt x="340012" y="161227"/>
                    <a:pt x="689358" y="166369"/>
                    <a:pt x="1080486" y="167091"/>
                  </a:cubicBezTo>
                  <a:cubicBezTo>
                    <a:pt x="2420251" y="167091"/>
                    <a:pt x="5550634" y="-140444"/>
                    <a:pt x="8497186" y="78927"/>
                  </a:cubicBezTo>
                  <a:cubicBezTo>
                    <a:pt x="8583121" y="6067493"/>
                    <a:pt x="8334765" y="5715441"/>
                    <a:pt x="8688907" y="13485668"/>
                  </a:cubicBezTo>
                  <a:cubicBezTo>
                    <a:pt x="4752197" y="13517473"/>
                    <a:pt x="5033985" y="13513487"/>
                    <a:pt x="214375" y="13551877"/>
                  </a:cubicBezTo>
                  <a:cubicBezTo>
                    <a:pt x="21209" y="7731293"/>
                    <a:pt x="62010" y="2631535"/>
                    <a:pt x="0" y="190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7880" y="-1417593"/>
              <a:ext cx="8671773" cy="13556916"/>
            </a:xfrm>
            <a:custGeom>
              <a:avLst/>
              <a:gdLst/>
              <a:ahLst/>
              <a:cxnLst/>
              <a:rect l="l" t="t" r="r" b="b"/>
              <a:pathLst>
                <a:path w="8671773" h="13556916" extrusionOk="0">
                  <a:moveTo>
                    <a:pt x="8612749" y="13214076"/>
                  </a:moveTo>
                  <a:cubicBezTo>
                    <a:pt x="8683167" y="13214076"/>
                    <a:pt x="8671696" y="13220952"/>
                    <a:pt x="8670164" y="13187211"/>
                  </a:cubicBezTo>
                  <a:cubicBezTo>
                    <a:pt x="8620233" y="13187268"/>
                    <a:pt x="8602260" y="13187211"/>
                    <a:pt x="8547070" y="13187298"/>
                  </a:cubicBezTo>
                  <a:cubicBezTo>
                    <a:pt x="8549699" y="12568442"/>
                    <a:pt x="8495087" y="12662442"/>
                    <a:pt x="8646037" y="12662789"/>
                  </a:cubicBezTo>
                  <a:cubicBezTo>
                    <a:pt x="8644534" y="12630262"/>
                    <a:pt x="8652711" y="12635923"/>
                    <a:pt x="8612749" y="12635923"/>
                  </a:cubicBezTo>
                  <a:cubicBezTo>
                    <a:pt x="8520803" y="12635923"/>
                    <a:pt x="8539412" y="12718021"/>
                    <a:pt x="8531235" y="12195765"/>
                  </a:cubicBezTo>
                  <a:cubicBezTo>
                    <a:pt x="8529704" y="12096653"/>
                    <a:pt x="8508870" y="12113379"/>
                    <a:pt x="8612749" y="12113379"/>
                  </a:cubicBezTo>
                  <a:cubicBezTo>
                    <a:pt x="8627024" y="12113379"/>
                    <a:pt x="8624279" y="12118781"/>
                    <a:pt x="8623152" y="12086571"/>
                  </a:cubicBezTo>
                  <a:cubicBezTo>
                    <a:pt x="8499046" y="12086571"/>
                    <a:pt x="8532478" y="12139175"/>
                    <a:pt x="8527161" y="11801163"/>
                  </a:cubicBezTo>
                  <a:cubicBezTo>
                    <a:pt x="8522480" y="11513474"/>
                    <a:pt x="8495665" y="11560502"/>
                    <a:pt x="8605988" y="11560531"/>
                  </a:cubicBezTo>
                  <a:cubicBezTo>
                    <a:pt x="8604889" y="11524682"/>
                    <a:pt x="8620002" y="11533897"/>
                    <a:pt x="8522797" y="11533580"/>
                  </a:cubicBezTo>
                  <a:cubicBezTo>
                    <a:pt x="8517134" y="11186526"/>
                    <a:pt x="8521179" y="11420890"/>
                    <a:pt x="8515949" y="11009244"/>
                  </a:cubicBezTo>
                  <a:cubicBezTo>
                    <a:pt x="8603126" y="11009041"/>
                    <a:pt x="8590038" y="11018083"/>
                    <a:pt x="8589026" y="10982321"/>
                  </a:cubicBezTo>
                  <a:cubicBezTo>
                    <a:pt x="8501675" y="10982350"/>
                    <a:pt x="8507888" y="11070745"/>
                    <a:pt x="8505432" y="10455761"/>
                  </a:cubicBezTo>
                  <a:cubicBezTo>
                    <a:pt x="8588361" y="10456685"/>
                    <a:pt x="8574723" y="10462924"/>
                    <a:pt x="8573827" y="10429386"/>
                  </a:cubicBezTo>
                  <a:cubicBezTo>
                    <a:pt x="8495029" y="10429127"/>
                    <a:pt x="8505345" y="10431293"/>
                    <a:pt x="8505316" y="10420951"/>
                  </a:cubicBezTo>
                  <a:cubicBezTo>
                    <a:pt x="8504940" y="10297197"/>
                    <a:pt x="8504391" y="10282118"/>
                    <a:pt x="8498439" y="9904531"/>
                  </a:cubicBezTo>
                  <a:cubicBezTo>
                    <a:pt x="8571862" y="9905310"/>
                    <a:pt x="8559783" y="9911608"/>
                    <a:pt x="8558859" y="9878128"/>
                  </a:cubicBezTo>
                  <a:cubicBezTo>
                    <a:pt x="8473617" y="9877781"/>
                    <a:pt x="8499046" y="9944684"/>
                    <a:pt x="8491041" y="9435110"/>
                  </a:cubicBezTo>
                  <a:cubicBezTo>
                    <a:pt x="8489481" y="9336084"/>
                    <a:pt x="8475727" y="9353243"/>
                    <a:pt x="8544180" y="9353994"/>
                  </a:cubicBezTo>
                  <a:cubicBezTo>
                    <a:pt x="8543198" y="9319733"/>
                    <a:pt x="8554207" y="9327794"/>
                    <a:pt x="8489395" y="9326176"/>
                  </a:cubicBezTo>
                  <a:cubicBezTo>
                    <a:pt x="8482633" y="8867125"/>
                    <a:pt x="8484656" y="8981548"/>
                    <a:pt x="8477808" y="8798633"/>
                  </a:cubicBezTo>
                  <a:cubicBezTo>
                    <a:pt x="8537361" y="8798287"/>
                    <a:pt x="8527594" y="8805479"/>
                    <a:pt x="8526497" y="8771594"/>
                  </a:cubicBezTo>
                  <a:cubicBezTo>
                    <a:pt x="8465151" y="8771797"/>
                    <a:pt x="8476333" y="8796958"/>
                    <a:pt x="8473965" y="8646455"/>
                  </a:cubicBezTo>
                  <a:cubicBezTo>
                    <a:pt x="8466509" y="8168859"/>
                    <a:pt x="8453276" y="8246855"/>
                    <a:pt x="8508494" y="8246075"/>
                  </a:cubicBezTo>
                  <a:cubicBezTo>
                    <a:pt x="8507252" y="8212450"/>
                    <a:pt x="8515256" y="8218950"/>
                    <a:pt x="8468475" y="8219845"/>
                  </a:cubicBezTo>
                  <a:cubicBezTo>
                    <a:pt x="8458939" y="7629935"/>
                    <a:pt x="8445473" y="7696983"/>
                    <a:pt x="8489741" y="7696867"/>
                  </a:cubicBezTo>
                  <a:cubicBezTo>
                    <a:pt x="8488875" y="7663098"/>
                    <a:pt x="8495694" y="7669973"/>
                    <a:pt x="8458939" y="7670059"/>
                  </a:cubicBezTo>
                  <a:cubicBezTo>
                    <a:pt x="8449374" y="7077434"/>
                    <a:pt x="8440128" y="7144540"/>
                    <a:pt x="8480726" y="7144192"/>
                  </a:cubicBezTo>
                  <a:cubicBezTo>
                    <a:pt x="8480437" y="7111954"/>
                    <a:pt x="8487979" y="7117241"/>
                    <a:pt x="8450993" y="7117617"/>
                  </a:cubicBezTo>
                  <a:cubicBezTo>
                    <a:pt x="8447034" y="6851101"/>
                    <a:pt x="8451570" y="6823716"/>
                    <a:pt x="8446340" y="6592761"/>
                  </a:cubicBezTo>
                  <a:cubicBezTo>
                    <a:pt x="8486331" y="6592761"/>
                    <a:pt x="8479571" y="6599694"/>
                    <a:pt x="8479743" y="6565924"/>
                  </a:cubicBezTo>
                  <a:cubicBezTo>
                    <a:pt x="8435071" y="6565953"/>
                    <a:pt x="8444549" y="6642216"/>
                    <a:pt x="8434638" y="6083533"/>
                  </a:cubicBezTo>
                  <a:cubicBezTo>
                    <a:pt x="8433713" y="6032056"/>
                    <a:pt x="8432123" y="6038816"/>
                    <a:pt x="8439059" y="6038873"/>
                  </a:cubicBezTo>
                  <a:cubicBezTo>
                    <a:pt x="8493498" y="6039393"/>
                    <a:pt x="8484251" y="6046211"/>
                    <a:pt x="8484684" y="6012441"/>
                  </a:cubicBezTo>
                  <a:cubicBezTo>
                    <a:pt x="8421115" y="6011979"/>
                    <a:pt x="8428628" y="6062301"/>
                    <a:pt x="8430217" y="5688989"/>
                  </a:cubicBezTo>
                  <a:cubicBezTo>
                    <a:pt x="8430968" y="5448270"/>
                    <a:pt x="8410048" y="5487874"/>
                    <a:pt x="8492659" y="5486170"/>
                  </a:cubicBezTo>
                  <a:cubicBezTo>
                    <a:pt x="8493209" y="5452545"/>
                    <a:pt x="8503929" y="5458814"/>
                    <a:pt x="8438856" y="5460691"/>
                  </a:cubicBezTo>
                  <a:cubicBezTo>
                    <a:pt x="8423398" y="5461125"/>
                    <a:pt x="8429697" y="5522742"/>
                    <a:pt x="8417185" y="4935229"/>
                  </a:cubicBezTo>
                  <a:cubicBezTo>
                    <a:pt x="8441370" y="4934796"/>
                    <a:pt x="8469573" y="4934247"/>
                    <a:pt x="8501415" y="4933872"/>
                  </a:cubicBezTo>
                  <a:cubicBezTo>
                    <a:pt x="8501906" y="4900275"/>
                    <a:pt x="8514360" y="4906602"/>
                    <a:pt x="8438972" y="4908017"/>
                  </a:cubicBezTo>
                  <a:cubicBezTo>
                    <a:pt x="8412562" y="4908480"/>
                    <a:pt x="8416665" y="4910906"/>
                    <a:pt x="8416462" y="4900738"/>
                  </a:cubicBezTo>
                  <a:cubicBezTo>
                    <a:pt x="8403691" y="4318107"/>
                    <a:pt x="8399501" y="4383912"/>
                    <a:pt x="8439088" y="4384317"/>
                  </a:cubicBezTo>
                  <a:cubicBezTo>
                    <a:pt x="8521960" y="4385328"/>
                    <a:pt x="8507946" y="4391741"/>
                    <a:pt x="8508206" y="4358145"/>
                  </a:cubicBezTo>
                  <a:cubicBezTo>
                    <a:pt x="8468850" y="4357856"/>
                    <a:pt x="8432355" y="4357394"/>
                    <a:pt x="8408082" y="4357134"/>
                  </a:cubicBezTo>
                  <a:cubicBezTo>
                    <a:pt x="8407100" y="4292166"/>
                    <a:pt x="8401091" y="3833578"/>
                    <a:pt x="8401061" y="3831556"/>
                  </a:cubicBezTo>
                  <a:cubicBezTo>
                    <a:pt x="8450212" y="3831383"/>
                    <a:pt x="8474687" y="3831238"/>
                    <a:pt x="8509506" y="3831152"/>
                  </a:cubicBezTo>
                  <a:cubicBezTo>
                    <a:pt x="8509390" y="3797353"/>
                    <a:pt x="8523781" y="3804200"/>
                    <a:pt x="8439116" y="3804546"/>
                  </a:cubicBezTo>
                  <a:cubicBezTo>
                    <a:pt x="8382828" y="3804778"/>
                    <a:pt x="8406176" y="3878700"/>
                    <a:pt x="8394589" y="3324177"/>
                  </a:cubicBezTo>
                  <a:cubicBezTo>
                    <a:pt x="8393462" y="3269869"/>
                    <a:pt x="8381932" y="3278564"/>
                    <a:pt x="8438972" y="3279633"/>
                  </a:cubicBezTo>
                  <a:cubicBezTo>
                    <a:pt x="8516325" y="3281077"/>
                    <a:pt x="8503524" y="3287461"/>
                    <a:pt x="8502860" y="3253836"/>
                  </a:cubicBezTo>
                  <a:cubicBezTo>
                    <a:pt x="8459719" y="3253316"/>
                    <a:pt x="8434493" y="3252623"/>
                    <a:pt x="8393144" y="3252017"/>
                  </a:cubicBezTo>
                  <a:cubicBezTo>
                    <a:pt x="8383724" y="2757666"/>
                    <a:pt x="8383609" y="2737734"/>
                    <a:pt x="8383435" y="2725803"/>
                  </a:cubicBezTo>
                  <a:cubicBezTo>
                    <a:pt x="8421115" y="2726410"/>
                    <a:pt x="8450791" y="2727248"/>
                    <a:pt x="8488123" y="2727854"/>
                  </a:cubicBezTo>
                  <a:cubicBezTo>
                    <a:pt x="8486881" y="2693911"/>
                    <a:pt x="8497746" y="2701278"/>
                    <a:pt x="8439406" y="2700007"/>
                  </a:cubicBezTo>
                  <a:cubicBezTo>
                    <a:pt x="8361503" y="2698331"/>
                    <a:pt x="8385544" y="2780747"/>
                    <a:pt x="8375663" y="2173967"/>
                  </a:cubicBezTo>
                  <a:cubicBezTo>
                    <a:pt x="8416924" y="2174747"/>
                    <a:pt x="8442266" y="2175671"/>
                    <a:pt x="8477577" y="2176509"/>
                  </a:cubicBezTo>
                  <a:cubicBezTo>
                    <a:pt x="8477374" y="2142653"/>
                    <a:pt x="8485032" y="2149903"/>
                    <a:pt x="8439492" y="2148661"/>
                  </a:cubicBezTo>
                  <a:cubicBezTo>
                    <a:pt x="8348963" y="2146061"/>
                    <a:pt x="8376471" y="2227322"/>
                    <a:pt x="8364191" y="1621784"/>
                  </a:cubicBezTo>
                  <a:cubicBezTo>
                    <a:pt x="8410336" y="1622563"/>
                    <a:pt x="8433915" y="1623603"/>
                    <a:pt x="8479368" y="1624701"/>
                  </a:cubicBezTo>
                  <a:cubicBezTo>
                    <a:pt x="8479773" y="1590816"/>
                    <a:pt x="8487401" y="1598182"/>
                    <a:pt x="8439492" y="1596738"/>
                  </a:cubicBezTo>
                  <a:cubicBezTo>
                    <a:pt x="8348530" y="1594138"/>
                    <a:pt x="8363786" y="1606762"/>
                    <a:pt x="8362920" y="1550980"/>
                  </a:cubicBezTo>
                  <a:cubicBezTo>
                    <a:pt x="8353991" y="976525"/>
                    <a:pt x="8338070" y="1070525"/>
                    <a:pt x="8439232" y="1070265"/>
                  </a:cubicBezTo>
                  <a:cubicBezTo>
                    <a:pt x="8497312" y="1070091"/>
                    <a:pt x="8487545" y="1077111"/>
                    <a:pt x="8488065" y="1043313"/>
                  </a:cubicBezTo>
                  <a:cubicBezTo>
                    <a:pt x="8441630" y="1043399"/>
                    <a:pt x="8413602" y="1043544"/>
                    <a:pt x="8357140" y="1043602"/>
                  </a:cubicBezTo>
                  <a:cubicBezTo>
                    <a:pt x="8352980" y="835265"/>
                    <a:pt x="8350610" y="824982"/>
                    <a:pt x="8349714" y="519093"/>
                  </a:cubicBezTo>
                  <a:cubicBezTo>
                    <a:pt x="8411955" y="519439"/>
                    <a:pt x="8435332" y="520046"/>
                    <a:pt x="8493786" y="520566"/>
                  </a:cubicBezTo>
                  <a:cubicBezTo>
                    <a:pt x="8493960" y="486652"/>
                    <a:pt x="8504854" y="493932"/>
                    <a:pt x="8439376" y="493094"/>
                  </a:cubicBezTo>
                  <a:cubicBezTo>
                    <a:pt x="8320905" y="491678"/>
                    <a:pt x="8351477" y="568663"/>
                    <a:pt x="8343242" y="74024"/>
                  </a:cubicBezTo>
                  <a:cubicBezTo>
                    <a:pt x="8305765" y="71424"/>
                    <a:pt x="8323188" y="19485"/>
                    <a:pt x="8325933" y="492112"/>
                  </a:cubicBezTo>
                  <a:cubicBezTo>
                    <a:pt x="8278574" y="491938"/>
                    <a:pt x="7933534" y="490523"/>
                    <a:pt x="7864994" y="490754"/>
                  </a:cubicBezTo>
                  <a:cubicBezTo>
                    <a:pt x="7853898" y="-4608"/>
                    <a:pt x="7878344" y="45137"/>
                    <a:pt x="7837486" y="43028"/>
                  </a:cubicBezTo>
                  <a:cubicBezTo>
                    <a:pt x="7842716" y="573372"/>
                    <a:pt x="7870513" y="490118"/>
                    <a:pt x="7745251" y="491881"/>
                  </a:cubicBezTo>
                  <a:cubicBezTo>
                    <a:pt x="7615685" y="493701"/>
                    <a:pt x="7613083" y="492776"/>
                    <a:pt x="7398766" y="493325"/>
                  </a:cubicBezTo>
                  <a:cubicBezTo>
                    <a:pt x="7381718" y="493354"/>
                    <a:pt x="7385908" y="512217"/>
                    <a:pt x="7383655" y="368242"/>
                  </a:cubicBezTo>
                  <a:cubicBezTo>
                    <a:pt x="7377731" y="-23933"/>
                    <a:pt x="7388364" y="22229"/>
                    <a:pt x="7354730" y="21016"/>
                  </a:cubicBezTo>
                  <a:cubicBezTo>
                    <a:pt x="7358978" y="302437"/>
                    <a:pt x="7360336" y="399008"/>
                    <a:pt x="7362127" y="493412"/>
                  </a:cubicBezTo>
                  <a:cubicBezTo>
                    <a:pt x="7254318" y="493614"/>
                    <a:pt x="7228168" y="493527"/>
                    <a:pt x="6903962" y="493296"/>
                  </a:cubicBezTo>
                  <a:cubicBezTo>
                    <a:pt x="6892172" y="-46263"/>
                    <a:pt x="6910550" y="8623"/>
                    <a:pt x="6872928" y="7843"/>
                  </a:cubicBezTo>
                  <a:cubicBezTo>
                    <a:pt x="6880932" y="532554"/>
                    <a:pt x="6880730" y="493267"/>
                    <a:pt x="6878678" y="493267"/>
                  </a:cubicBezTo>
                  <a:cubicBezTo>
                    <a:pt x="6703745" y="493267"/>
                    <a:pt x="6705652" y="490667"/>
                    <a:pt x="6531991" y="490667"/>
                  </a:cubicBezTo>
                  <a:cubicBezTo>
                    <a:pt x="6386994" y="490667"/>
                    <a:pt x="6425309" y="584956"/>
                    <a:pt x="6416467" y="2152"/>
                  </a:cubicBezTo>
                  <a:cubicBezTo>
                    <a:pt x="6384278" y="1950"/>
                    <a:pt x="6390432" y="-59725"/>
                    <a:pt x="6399361" y="491852"/>
                  </a:cubicBezTo>
                  <a:cubicBezTo>
                    <a:pt x="6155860" y="496820"/>
                    <a:pt x="6175364" y="494827"/>
                    <a:pt x="5941542" y="493007"/>
                  </a:cubicBezTo>
                  <a:cubicBezTo>
                    <a:pt x="5930331" y="-56749"/>
                    <a:pt x="5943392" y="2152"/>
                    <a:pt x="5908515" y="2470"/>
                  </a:cubicBezTo>
                  <a:cubicBezTo>
                    <a:pt x="5918021" y="576319"/>
                    <a:pt x="5946975" y="492661"/>
                    <a:pt x="5838732" y="492661"/>
                  </a:cubicBezTo>
                  <a:cubicBezTo>
                    <a:pt x="5391576" y="492661"/>
                    <a:pt x="5460463" y="532034"/>
                    <a:pt x="5457891" y="368185"/>
                  </a:cubicBezTo>
                  <a:cubicBezTo>
                    <a:pt x="5454886" y="175130"/>
                    <a:pt x="5453817" y="181745"/>
                    <a:pt x="5450956" y="9807"/>
                  </a:cubicBezTo>
                  <a:cubicBezTo>
                    <a:pt x="5417091" y="10558"/>
                    <a:pt x="5425962" y="-50770"/>
                    <a:pt x="5436364" y="493960"/>
                  </a:cubicBezTo>
                  <a:cubicBezTo>
                    <a:pt x="5320031" y="493383"/>
                    <a:pt x="5190002" y="488068"/>
                    <a:pt x="4978459" y="492603"/>
                  </a:cubicBezTo>
                  <a:cubicBezTo>
                    <a:pt x="4977071" y="333058"/>
                    <a:pt x="4972303" y="129141"/>
                    <a:pt x="4970541" y="22431"/>
                  </a:cubicBezTo>
                  <a:cubicBezTo>
                    <a:pt x="4931821" y="23615"/>
                    <a:pt x="4950545" y="-29191"/>
                    <a:pt x="4954793" y="493094"/>
                  </a:cubicBezTo>
                  <a:cubicBezTo>
                    <a:pt x="4748393" y="497369"/>
                    <a:pt x="4645236" y="492198"/>
                    <a:pt x="4493969" y="491678"/>
                  </a:cubicBezTo>
                  <a:cubicBezTo>
                    <a:pt x="4488450" y="245644"/>
                    <a:pt x="4490935" y="204335"/>
                    <a:pt x="4488913" y="38204"/>
                  </a:cubicBezTo>
                  <a:cubicBezTo>
                    <a:pt x="4456867" y="39301"/>
                    <a:pt x="4465681" y="15411"/>
                    <a:pt x="4466172" y="171346"/>
                  </a:cubicBezTo>
                  <a:cubicBezTo>
                    <a:pt x="4466518" y="282389"/>
                    <a:pt x="4468136" y="394010"/>
                    <a:pt x="4470304" y="491649"/>
                  </a:cubicBezTo>
                  <a:cubicBezTo>
                    <a:pt x="4449210" y="491621"/>
                    <a:pt x="4119860" y="491447"/>
                    <a:pt x="4105701" y="491418"/>
                  </a:cubicBezTo>
                  <a:cubicBezTo>
                    <a:pt x="3981509" y="491418"/>
                    <a:pt x="4014103" y="567392"/>
                    <a:pt x="4009509" y="55623"/>
                  </a:cubicBezTo>
                  <a:cubicBezTo>
                    <a:pt x="3977550" y="56836"/>
                    <a:pt x="3986421" y="35864"/>
                    <a:pt x="3986132" y="171259"/>
                  </a:cubicBezTo>
                  <a:cubicBezTo>
                    <a:pt x="3985901" y="279616"/>
                    <a:pt x="3987317" y="386297"/>
                    <a:pt x="3989831" y="491794"/>
                  </a:cubicBezTo>
                  <a:cubicBezTo>
                    <a:pt x="3543368" y="495203"/>
                    <a:pt x="3979689" y="491592"/>
                    <a:pt x="3533226" y="494481"/>
                  </a:cubicBezTo>
                  <a:cubicBezTo>
                    <a:pt x="3532272" y="403196"/>
                    <a:pt x="3530683" y="316043"/>
                    <a:pt x="3526753" y="74717"/>
                  </a:cubicBezTo>
                  <a:cubicBezTo>
                    <a:pt x="3493639" y="76075"/>
                    <a:pt x="3502394" y="32108"/>
                    <a:pt x="3507884" y="368618"/>
                  </a:cubicBezTo>
                  <a:cubicBezTo>
                    <a:pt x="3510427" y="529983"/>
                    <a:pt x="3600754" y="495232"/>
                    <a:pt x="3065900" y="495232"/>
                  </a:cubicBezTo>
                  <a:cubicBezTo>
                    <a:pt x="3046396" y="495232"/>
                    <a:pt x="3056567" y="543069"/>
                    <a:pt x="3044142" y="95170"/>
                  </a:cubicBezTo>
                  <a:cubicBezTo>
                    <a:pt x="3005133" y="96845"/>
                    <a:pt x="3026256" y="37944"/>
                    <a:pt x="3029376" y="495145"/>
                  </a:cubicBezTo>
                  <a:cubicBezTo>
                    <a:pt x="2882039" y="494394"/>
                    <a:pt x="2785788" y="485872"/>
                    <a:pt x="2568610" y="491736"/>
                  </a:cubicBezTo>
                  <a:cubicBezTo>
                    <a:pt x="2566790" y="406518"/>
                    <a:pt x="2566732" y="375667"/>
                    <a:pt x="2561935" y="116748"/>
                  </a:cubicBezTo>
                  <a:cubicBezTo>
                    <a:pt x="2530815" y="118193"/>
                    <a:pt x="2535785" y="59349"/>
                    <a:pt x="2544916" y="492401"/>
                  </a:cubicBezTo>
                  <a:cubicBezTo>
                    <a:pt x="2432050" y="495665"/>
                    <a:pt x="2314157" y="495232"/>
                    <a:pt x="2199702" y="493816"/>
                  </a:cubicBezTo>
                  <a:cubicBezTo>
                    <a:pt x="2054214" y="492169"/>
                    <a:pt x="2085045" y="561095"/>
                    <a:pt x="2083225" y="139136"/>
                  </a:cubicBezTo>
                  <a:cubicBezTo>
                    <a:pt x="2054821" y="140494"/>
                    <a:pt x="2054821" y="85348"/>
                    <a:pt x="2063778" y="492834"/>
                  </a:cubicBezTo>
                  <a:cubicBezTo>
                    <a:pt x="2038495" y="492776"/>
                    <a:pt x="2053174" y="492805"/>
                    <a:pt x="1679816" y="492718"/>
                  </a:cubicBezTo>
                  <a:cubicBezTo>
                    <a:pt x="1580069" y="492718"/>
                    <a:pt x="1604890" y="551504"/>
                    <a:pt x="1599371" y="162246"/>
                  </a:cubicBezTo>
                  <a:cubicBezTo>
                    <a:pt x="1564957" y="163777"/>
                    <a:pt x="1574146" y="113340"/>
                    <a:pt x="1580734" y="492458"/>
                  </a:cubicBezTo>
                  <a:cubicBezTo>
                    <a:pt x="1457639" y="491736"/>
                    <a:pt x="1440158" y="490061"/>
                    <a:pt x="1123753" y="491678"/>
                  </a:cubicBezTo>
                  <a:cubicBezTo>
                    <a:pt x="1121441" y="411458"/>
                    <a:pt x="1119534" y="294724"/>
                    <a:pt x="1119650" y="171635"/>
                  </a:cubicBezTo>
                  <a:cubicBezTo>
                    <a:pt x="1089685" y="171692"/>
                    <a:pt x="1093875" y="142025"/>
                    <a:pt x="1097429" y="368647"/>
                  </a:cubicBezTo>
                  <a:cubicBezTo>
                    <a:pt x="1099828" y="523426"/>
                    <a:pt x="1123811" y="491967"/>
                    <a:pt x="986818" y="491967"/>
                  </a:cubicBezTo>
                  <a:cubicBezTo>
                    <a:pt x="815150" y="491967"/>
                    <a:pt x="813908" y="494567"/>
                    <a:pt x="643858" y="494596"/>
                  </a:cubicBezTo>
                  <a:cubicBezTo>
                    <a:pt x="641113" y="353885"/>
                    <a:pt x="641431" y="321069"/>
                    <a:pt x="637703" y="171548"/>
                  </a:cubicBezTo>
                  <a:cubicBezTo>
                    <a:pt x="604965" y="171692"/>
                    <a:pt x="613142" y="129979"/>
                    <a:pt x="620164" y="494567"/>
                  </a:cubicBezTo>
                  <a:cubicBezTo>
                    <a:pt x="618083" y="494567"/>
                    <a:pt x="162547" y="491303"/>
                    <a:pt x="160467" y="491274"/>
                  </a:cubicBezTo>
                  <a:cubicBezTo>
                    <a:pt x="158155" y="412036"/>
                    <a:pt x="156797" y="310092"/>
                    <a:pt x="155092" y="184490"/>
                  </a:cubicBezTo>
                  <a:cubicBezTo>
                    <a:pt x="123596" y="186309"/>
                    <a:pt x="130849" y="159473"/>
                    <a:pt x="134143" y="368618"/>
                  </a:cubicBezTo>
                  <a:cubicBezTo>
                    <a:pt x="136339" y="509300"/>
                    <a:pt x="142725" y="491043"/>
                    <a:pt x="120938" y="490696"/>
                  </a:cubicBezTo>
                  <a:cubicBezTo>
                    <a:pt x="-20939" y="488587"/>
                    <a:pt x="906" y="481163"/>
                    <a:pt x="1600" y="516406"/>
                  </a:cubicBezTo>
                  <a:cubicBezTo>
                    <a:pt x="62829" y="516637"/>
                    <a:pt x="96579" y="517244"/>
                    <a:pt x="137611" y="517822"/>
                  </a:cubicBezTo>
                  <a:cubicBezTo>
                    <a:pt x="147637" y="825675"/>
                    <a:pt x="145094" y="839974"/>
                    <a:pt x="147175" y="1045566"/>
                  </a:cubicBezTo>
                  <a:cubicBezTo>
                    <a:pt x="104988" y="1045970"/>
                    <a:pt x="71064" y="1046404"/>
                    <a:pt x="10124" y="1046606"/>
                  </a:cubicBezTo>
                  <a:cubicBezTo>
                    <a:pt x="10557" y="1081704"/>
                    <a:pt x="-10016" y="1074049"/>
                    <a:pt x="120880" y="1072662"/>
                  </a:cubicBezTo>
                  <a:cubicBezTo>
                    <a:pt x="159571" y="1072287"/>
                    <a:pt x="145037" y="999490"/>
                    <a:pt x="153792" y="1551298"/>
                  </a:cubicBezTo>
                  <a:cubicBezTo>
                    <a:pt x="154717" y="1610055"/>
                    <a:pt x="180491" y="1595380"/>
                    <a:pt x="15325" y="1595294"/>
                  </a:cubicBezTo>
                  <a:cubicBezTo>
                    <a:pt x="15556" y="1631056"/>
                    <a:pt x="-9756" y="1622101"/>
                    <a:pt x="154977" y="1622188"/>
                  </a:cubicBezTo>
                  <a:cubicBezTo>
                    <a:pt x="157317" y="1753366"/>
                    <a:pt x="162952" y="1939603"/>
                    <a:pt x="163270" y="2148257"/>
                  </a:cubicBezTo>
                  <a:cubicBezTo>
                    <a:pt x="115043" y="2148459"/>
                    <a:pt x="77710" y="2148777"/>
                    <a:pt x="18099" y="2148921"/>
                  </a:cubicBezTo>
                  <a:cubicBezTo>
                    <a:pt x="18215" y="2183933"/>
                    <a:pt x="-1145" y="2176018"/>
                    <a:pt x="120822" y="2175353"/>
                  </a:cubicBezTo>
                  <a:cubicBezTo>
                    <a:pt x="180434" y="2175035"/>
                    <a:pt x="161652" y="2093631"/>
                    <a:pt x="171389" y="2699949"/>
                  </a:cubicBezTo>
                  <a:cubicBezTo>
                    <a:pt x="119146" y="2700209"/>
                    <a:pt x="81062" y="2700613"/>
                    <a:pt x="19775" y="2700816"/>
                  </a:cubicBezTo>
                  <a:cubicBezTo>
                    <a:pt x="19862" y="2736434"/>
                    <a:pt x="1571" y="2727941"/>
                    <a:pt x="120822" y="2727161"/>
                  </a:cubicBezTo>
                  <a:cubicBezTo>
                    <a:pt x="192859" y="2726670"/>
                    <a:pt x="171736" y="2664966"/>
                    <a:pt x="178989" y="3127541"/>
                  </a:cubicBezTo>
                  <a:cubicBezTo>
                    <a:pt x="181300" y="3274982"/>
                    <a:pt x="197511" y="3249763"/>
                    <a:pt x="120562" y="3251208"/>
                  </a:cubicBezTo>
                  <a:cubicBezTo>
                    <a:pt x="3478" y="3253403"/>
                    <a:pt x="21538" y="3243350"/>
                    <a:pt x="21711" y="3279460"/>
                  </a:cubicBezTo>
                  <a:cubicBezTo>
                    <a:pt x="92765" y="3278940"/>
                    <a:pt x="122440" y="3277842"/>
                    <a:pt x="182167" y="3277062"/>
                  </a:cubicBezTo>
                  <a:cubicBezTo>
                    <a:pt x="189015" y="3517694"/>
                    <a:pt x="186588" y="3407489"/>
                    <a:pt x="192049" y="3802957"/>
                  </a:cubicBezTo>
                  <a:cubicBezTo>
                    <a:pt x="134692" y="3803795"/>
                    <a:pt x="96261" y="3805500"/>
                    <a:pt x="25352" y="3806251"/>
                  </a:cubicBezTo>
                  <a:cubicBezTo>
                    <a:pt x="25641" y="3839240"/>
                    <a:pt x="6252" y="3834214"/>
                    <a:pt x="120996" y="3831296"/>
                  </a:cubicBezTo>
                  <a:cubicBezTo>
                    <a:pt x="218344" y="3828927"/>
                    <a:pt x="192107" y="3748794"/>
                    <a:pt x="200660" y="4355199"/>
                  </a:cubicBezTo>
                  <a:cubicBezTo>
                    <a:pt x="129606" y="4354852"/>
                    <a:pt x="108513" y="4354274"/>
                    <a:pt x="32345" y="4353985"/>
                  </a:cubicBezTo>
                  <a:cubicBezTo>
                    <a:pt x="32894" y="4389488"/>
                    <a:pt x="16394" y="4380475"/>
                    <a:pt x="120620" y="4381486"/>
                  </a:cubicBezTo>
                  <a:cubicBezTo>
                    <a:pt x="221523" y="4382411"/>
                    <a:pt x="201094" y="4356874"/>
                    <a:pt x="202192" y="4506829"/>
                  </a:cubicBezTo>
                  <a:cubicBezTo>
                    <a:pt x="205717" y="4988960"/>
                    <a:pt x="245795" y="4908393"/>
                    <a:pt x="120736" y="4908711"/>
                  </a:cubicBezTo>
                  <a:cubicBezTo>
                    <a:pt x="29773" y="4908855"/>
                    <a:pt x="43556" y="4899929"/>
                    <a:pt x="44452" y="4935662"/>
                  </a:cubicBezTo>
                  <a:cubicBezTo>
                    <a:pt x="90569" y="4935605"/>
                    <a:pt x="132583" y="4935489"/>
                    <a:pt x="208953" y="4935402"/>
                  </a:cubicBezTo>
                  <a:cubicBezTo>
                    <a:pt x="222650" y="5566073"/>
                    <a:pt x="235219" y="5462049"/>
                    <a:pt x="120851" y="5460980"/>
                  </a:cubicBezTo>
                  <a:cubicBezTo>
                    <a:pt x="46128" y="5460287"/>
                    <a:pt x="58408" y="5453614"/>
                    <a:pt x="59391" y="5487297"/>
                  </a:cubicBezTo>
                  <a:cubicBezTo>
                    <a:pt x="117759" y="5487672"/>
                    <a:pt x="149024" y="5488221"/>
                    <a:pt x="214819" y="5488481"/>
                  </a:cubicBezTo>
                  <a:cubicBezTo>
                    <a:pt x="214848" y="5489579"/>
                    <a:pt x="221118" y="5746821"/>
                    <a:pt x="226406" y="6014463"/>
                  </a:cubicBezTo>
                  <a:cubicBezTo>
                    <a:pt x="156421" y="6013915"/>
                    <a:pt x="126341" y="6012643"/>
                    <a:pt x="71873" y="6011719"/>
                  </a:cubicBezTo>
                  <a:cubicBezTo>
                    <a:pt x="72480" y="6045662"/>
                    <a:pt x="62540" y="6038295"/>
                    <a:pt x="120504" y="6039595"/>
                  </a:cubicBezTo>
                  <a:cubicBezTo>
                    <a:pt x="256400" y="6042715"/>
                    <a:pt x="226319" y="5944671"/>
                    <a:pt x="236144" y="6566906"/>
                  </a:cubicBezTo>
                  <a:cubicBezTo>
                    <a:pt x="169164" y="6566762"/>
                    <a:pt x="143303" y="6566415"/>
                    <a:pt x="79762" y="6566069"/>
                  </a:cubicBezTo>
                  <a:cubicBezTo>
                    <a:pt x="80138" y="6599925"/>
                    <a:pt x="71902" y="6592876"/>
                    <a:pt x="120649" y="6593194"/>
                  </a:cubicBezTo>
                  <a:cubicBezTo>
                    <a:pt x="281336" y="6594292"/>
                    <a:pt x="230018" y="6513002"/>
                    <a:pt x="238976" y="7069432"/>
                  </a:cubicBezTo>
                  <a:cubicBezTo>
                    <a:pt x="239900" y="7129691"/>
                    <a:pt x="268680" y="7114612"/>
                    <a:pt x="84241" y="7114670"/>
                  </a:cubicBezTo>
                  <a:cubicBezTo>
                    <a:pt x="84443" y="7150432"/>
                    <a:pt x="56183" y="7141477"/>
                    <a:pt x="240103" y="7141448"/>
                  </a:cubicBezTo>
                  <a:cubicBezTo>
                    <a:pt x="240160" y="7144251"/>
                    <a:pt x="246344" y="7530822"/>
                    <a:pt x="249667" y="7671417"/>
                  </a:cubicBezTo>
                  <a:cubicBezTo>
                    <a:pt x="172227" y="7671012"/>
                    <a:pt x="132294" y="7669539"/>
                    <a:pt x="86408" y="7668557"/>
                  </a:cubicBezTo>
                  <a:cubicBezTo>
                    <a:pt x="86495" y="7700825"/>
                    <a:pt x="53583" y="7697272"/>
                    <a:pt x="250303" y="7698254"/>
                  </a:cubicBezTo>
                  <a:cubicBezTo>
                    <a:pt x="250360" y="7700825"/>
                    <a:pt x="260618" y="8219527"/>
                    <a:pt x="260647" y="8221636"/>
                  </a:cubicBezTo>
                  <a:cubicBezTo>
                    <a:pt x="175579" y="8221780"/>
                    <a:pt x="137755" y="8222416"/>
                    <a:pt x="87621" y="8222878"/>
                  </a:cubicBezTo>
                  <a:cubicBezTo>
                    <a:pt x="87679" y="8256618"/>
                    <a:pt x="80918" y="8249801"/>
                    <a:pt x="120880" y="8249368"/>
                  </a:cubicBezTo>
                  <a:cubicBezTo>
                    <a:pt x="276453" y="8247692"/>
                    <a:pt x="261081" y="8247260"/>
                    <a:pt x="261167" y="8252344"/>
                  </a:cubicBezTo>
                  <a:cubicBezTo>
                    <a:pt x="263999" y="8432716"/>
                    <a:pt x="269402" y="8616093"/>
                    <a:pt x="270038" y="8771566"/>
                  </a:cubicBezTo>
                  <a:cubicBezTo>
                    <a:pt x="53496" y="8771768"/>
                    <a:pt x="89008" y="8766193"/>
                    <a:pt x="89124" y="8799615"/>
                  </a:cubicBezTo>
                  <a:cubicBezTo>
                    <a:pt x="140847" y="8799153"/>
                    <a:pt x="178295" y="8798488"/>
                    <a:pt x="270125" y="8798373"/>
                  </a:cubicBezTo>
                  <a:cubicBezTo>
                    <a:pt x="270558" y="9128181"/>
                    <a:pt x="274690" y="9168999"/>
                    <a:pt x="278302" y="9321842"/>
                  </a:cubicBezTo>
                  <a:cubicBezTo>
                    <a:pt x="185808" y="9321929"/>
                    <a:pt x="147695" y="9322767"/>
                    <a:pt x="92129" y="9323518"/>
                  </a:cubicBezTo>
                  <a:cubicBezTo>
                    <a:pt x="92389" y="9355756"/>
                    <a:pt x="85079" y="9350469"/>
                    <a:pt x="120909" y="9349950"/>
                  </a:cubicBezTo>
                  <a:cubicBezTo>
                    <a:pt x="327367" y="9346888"/>
                    <a:pt x="274286" y="9251964"/>
                    <a:pt x="283301" y="9829972"/>
                  </a:cubicBezTo>
                  <a:cubicBezTo>
                    <a:pt x="284284" y="9893120"/>
                    <a:pt x="315173" y="9877348"/>
                    <a:pt x="120707" y="9877897"/>
                  </a:cubicBezTo>
                  <a:cubicBezTo>
                    <a:pt x="93227" y="9877954"/>
                    <a:pt x="97937" y="9871050"/>
                    <a:pt x="98428" y="9904819"/>
                  </a:cubicBezTo>
                  <a:cubicBezTo>
                    <a:pt x="146857" y="9904733"/>
                    <a:pt x="180954" y="9904531"/>
                    <a:pt x="284428" y="9904531"/>
                  </a:cubicBezTo>
                  <a:cubicBezTo>
                    <a:pt x="285902" y="10011010"/>
                    <a:pt x="287462" y="10212673"/>
                    <a:pt x="292317" y="10426180"/>
                  </a:cubicBezTo>
                  <a:cubicBezTo>
                    <a:pt x="201614" y="10426209"/>
                    <a:pt x="165755" y="10427075"/>
                    <a:pt x="108282" y="10428231"/>
                  </a:cubicBezTo>
                  <a:cubicBezTo>
                    <a:pt x="109177" y="10466073"/>
                    <a:pt x="79906" y="10453016"/>
                    <a:pt x="292866" y="10452987"/>
                  </a:cubicBezTo>
                  <a:cubicBezTo>
                    <a:pt x="292923" y="10455154"/>
                    <a:pt x="303152" y="10979692"/>
                    <a:pt x="303210" y="10982090"/>
                  </a:cubicBezTo>
                  <a:cubicBezTo>
                    <a:pt x="226377" y="10982176"/>
                    <a:pt x="183381" y="10981482"/>
                    <a:pt x="124001" y="10980125"/>
                  </a:cubicBezTo>
                  <a:cubicBezTo>
                    <a:pt x="125099" y="11013490"/>
                    <a:pt x="95510" y="11008926"/>
                    <a:pt x="294050" y="11008926"/>
                  </a:cubicBezTo>
                  <a:cubicBezTo>
                    <a:pt x="305406" y="11008926"/>
                    <a:pt x="303644" y="11007742"/>
                    <a:pt x="303701" y="11012652"/>
                  </a:cubicBezTo>
                  <a:cubicBezTo>
                    <a:pt x="312717" y="11597565"/>
                    <a:pt x="318091" y="11534648"/>
                    <a:pt x="294050" y="11534648"/>
                  </a:cubicBezTo>
                  <a:cubicBezTo>
                    <a:pt x="116344" y="11534648"/>
                    <a:pt x="142147" y="11527022"/>
                    <a:pt x="143303" y="11561658"/>
                  </a:cubicBezTo>
                  <a:cubicBezTo>
                    <a:pt x="188062" y="11561542"/>
                    <a:pt x="228371" y="11561484"/>
                    <a:pt x="312197" y="11561484"/>
                  </a:cubicBezTo>
                  <a:cubicBezTo>
                    <a:pt x="320663" y="11929106"/>
                    <a:pt x="318294" y="11932370"/>
                    <a:pt x="319709" y="12082556"/>
                  </a:cubicBezTo>
                  <a:cubicBezTo>
                    <a:pt x="251083" y="12082353"/>
                    <a:pt x="201325" y="12082844"/>
                    <a:pt x="160640" y="12083567"/>
                  </a:cubicBezTo>
                  <a:cubicBezTo>
                    <a:pt x="161825" y="12118867"/>
                    <a:pt x="138362" y="12109335"/>
                    <a:pt x="294079" y="12109335"/>
                  </a:cubicBezTo>
                  <a:cubicBezTo>
                    <a:pt x="329678" y="12109335"/>
                    <a:pt x="319334" y="12048816"/>
                    <a:pt x="327800" y="12590426"/>
                  </a:cubicBezTo>
                  <a:cubicBezTo>
                    <a:pt x="328725" y="12647738"/>
                    <a:pt x="337509" y="12637945"/>
                    <a:pt x="294079" y="12637945"/>
                  </a:cubicBezTo>
                  <a:cubicBezTo>
                    <a:pt x="156133" y="12637945"/>
                    <a:pt x="178700" y="12627488"/>
                    <a:pt x="179913" y="12664031"/>
                  </a:cubicBezTo>
                  <a:cubicBezTo>
                    <a:pt x="228747" y="12664753"/>
                    <a:pt x="279718" y="12664869"/>
                    <a:pt x="329043" y="12664724"/>
                  </a:cubicBezTo>
                  <a:cubicBezTo>
                    <a:pt x="339012" y="13272458"/>
                    <a:pt x="353199" y="13191342"/>
                    <a:pt x="294079" y="13191342"/>
                  </a:cubicBezTo>
                  <a:cubicBezTo>
                    <a:pt x="179249" y="13191342"/>
                    <a:pt x="197135" y="13182618"/>
                    <a:pt x="198291" y="13218207"/>
                  </a:cubicBezTo>
                  <a:cubicBezTo>
                    <a:pt x="246922" y="13218121"/>
                    <a:pt x="289543" y="13218149"/>
                    <a:pt x="336180" y="13218149"/>
                  </a:cubicBezTo>
                  <a:cubicBezTo>
                    <a:pt x="336555" y="13312381"/>
                    <a:pt x="338520" y="13427150"/>
                    <a:pt x="340774" y="13555526"/>
                  </a:cubicBezTo>
                  <a:cubicBezTo>
                    <a:pt x="377442" y="13555237"/>
                    <a:pt x="361405" y="13598943"/>
                    <a:pt x="359845" y="13218149"/>
                  </a:cubicBezTo>
                  <a:lnTo>
                    <a:pt x="817259" y="13218178"/>
                  </a:lnTo>
                  <a:cubicBezTo>
                    <a:pt x="819224" y="13357936"/>
                    <a:pt x="820467" y="13453178"/>
                    <a:pt x="823905" y="13551684"/>
                  </a:cubicBezTo>
                  <a:cubicBezTo>
                    <a:pt x="858580" y="13551395"/>
                    <a:pt x="846184" y="13596864"/>
                    <a:pt x="840954" y="13218178"/>
                  </a:cubicBezTo>
                  <a:cubicBezTo>
                    <a:pt x="1230551" y="13218207"/>
                    <a:pt x="1124764" y="13214741"/>
                    <a:pt x="1300275" y="13214105"/>
                  </a:cubicBezTo>
                  <a:cubicBezTo>
                    <a:pt x="1303338" y="13341239"/>
                    <a:pt x="1303656" y="13410627"/>
                    <a:pt x="1306545" y="13547870"/>
                  </a:cubicBezTo>
                  <a:cubicBezTo>
                    <a:pt x="1338244" y="13547610"/>
                    <a:pt x="1330240" y="13574158"/>
                    <a:pt x="1327177" y="13379514"/>
                  </a:cubicBezTo>
                  <a:cubicBezTo>
                    <a:pt x="1324258" y="13194548"/>
                    <a:pt x="1320271" y="13214047"/>
                    <a:pt x="1333360" y="13214047"/>
                  </a:cubicBezTo>
                  <a:cubicBezTo>
                    <a:pt x="1501763" y="13214047"/>
                    <a:pt x="1505144" y="13216907"/>
                    <a:pt x="1679759" y="13216907"/>
                  </a:cubicBezTo>
                  <a:cubicBezTo>
                    <a:pt x="1809210" y="13216936"/>
                    <a:pt x="1779910" y="13184120"/>
                    <a:pt x="1782973" y="13380034"/>
                  </a:cubicBezTo>
                  <a:cubicBezTo>
                    <a:pt x="1785920" y="13569045"/>
                    <a:pt x="1780228" y="13544202"/>
                    <a:pt x="1810568" y="13543942"/>
                  </a:cubicBezTo>
                  <a:cubicBezTo>
                    <a:pt x="1807072" y="13441623"/>
                    <a:pt x="1805222" y="13311196"/>
                    <a:pt x="1805193" y="13216936"/>
                  </a:cubicBezTo>
                  <a:cubicBezTo>
                    <a:pt x="1998099" y="13216994"/>
                    <a:pt x="2089149" y="13217254"/>
                    <a:pt x="2199674" y="13216359"/>
                  </a:cubicBezTo>
                  <a:cubicBezTo>
                    <a:pt x="2278009" y="13215723"/>
                    <a:pt x="2261192" y="13183225"/>
                    <a:pt x="2264255" y="13380006"/>
                  </a:cubicBezTo>
                  <a:cubicBezTo>
                    <a:pt x="2267144" y="13564712"/>
                    <a:pt x="2259169" y="13540417"/>
                    <a:pt x="2290608" y="13540186"/>
                  </a:cubicBezTo>
                  <a:cubicBezTo>
                    <a:pt x="2288585" y="13426053"/>
                    <a:pt x="2286793" y="13310705"/>
                    <a:pt x="2285493" y="13215809"/>
                  </a:cubicBezTo>
                  <a:cubicBezTo>
                    <a:pt x="2423613" y="13215289"/>
                    <a:pt x="2534456" y="13216156"/>
                    <a:pt x="2745306" y="13216069"/>
                  </a:cubicBezTo>
                  <a:cubicBezTo>
                    <a:pt x="2745739" y="13316569"/>
                    <a:pt x="2747906" y="13447140"/>
                    <a:pt x="2750073" y="13536634"/>
                  </a:cubicBezTo>
                  <a:cubicBezTo>
                    <a:pt x="2786944" y="13536374"/>
                    <a:pt x="2770445" y="13578173"/>
                    <a:pt x="2769000" y="13216012"/>
                  </a:cubicBezTo>
                  <a:cubicBezTo>
                    <a:pt x="2771138" y="13216012"/>
                    <a:pt x="3223091" y="13214019"/>
                    <a:pt x="3225403" y="13213990"/>
                  </a:cubicBezTo>
                  <a:cubicBezTo>
                    <a:pt x="3228379" y="13372149"/>
                    <a:pt x="3228581" y="13421632"/>
                    <a:pt x="3231124" y="13532878"/>
                  </a:cubicBezTo>
                  <a:cubicBezTo>
                    <a:pt x="3264094" y="13532647"/>
                    <a:pt x="3255801" y="13578694"/>
                    <a:pt x="3249126" y="13213845"/>
                  </a:cubicBezTo>
                  <a:cubicBezTo>
                    <a:pt x="3571917" y="13211650"/>
                    <a:pt x="3545506" y="13215868"/>
                    <a:pt x="3709603" y="13216647"/>
                  </a:cubicBezTo>
                  <a:cubicBezTo>
                    <a:pt x="3712839" y="13315385"/>
                    <a:pt x="3714631" y="13436394"/>
                    <a:pt x="3715093" y="13529152"/>
                  </a:cubicBezTo>
                  <a:cubicBezTo>
                    <a:pt x="3745867" y="13528921"/>
                    <a:pt x="3739857" y="13553793"/>
                    <a:pt x="3737141" y="13379514"/>
                  </a:cubicBezTo>
                  <a:cubicBezTo>
                    <a:pt x="3734193" y="13192006"/>
                    <a:pt x="3723560" y="13216791"/>
                    <a:pt x="3759101" y="13216791"/>
                  </a:cubicBezTo>
                  <a:cubicBezTo>
                    <a:pt x="4070564" y="13217052"/>
                    <a:pt x="4123588" y="13217196"/>
                    <a:pt x="4190885" y="13216907"/>
                  </a:cubicBezTo>
                  <a:cubicBezTo>
                    <a:pt x="4192966" y="13347796"/>
                    <a:pt x="4194526" y="13435730"/>
                    <a:pt x="4195364" y="13525483"/>
                  </a:cubicBezTo>
                  <a:cubicBezTo>
                    <a:pt x="4226137" y="13525252"/>
                    <a:pt x="4219809" y="13549835"/>
                    <a:pt x="4217151" y="13379514"/>
                  </a:cubicBezTo>
                  <a:cubicBezTo>
                    <a:pt x="4214117" y="13188569"/>
                    <a:pt x="4193023" y="13217081"/>
                    <a:pt x="4279161" y="13216272"/>
                  </a:cubicBezTo>
                  <a:cubicBezTo>
                    <a:pt x="4444645" y="13214712"/>
                    <a:pt x="4539306" y="13215405"/>
                    <a:pt x="4625588" y="13216676"/>
                  </a:cubicBezTo>
                  <a:cubicBezTo>
                    <a:pt x="4685921" y="13217572"/>
                    <a:pt x="4670029" y="13186720"/>
                    <a:pt x="4673063" y="13380034"/>
                  </a:cubicBezTo>
                  <a:cubicBezTo>
                    <a:pt x="4675663" y="13546137"/>
                    <a:pt x="4669249" y="13521843"/>
                    <a:pt x="4699589" y="13521612"/>
                  </a:cubicBezTo>
                  <a:cubicBezTo>
                    <a:pt x="4697451" y="13439571"/>
                    <a:pt x="4695312" y="13315933"/>
                    <a:pt x="4695370" y="13217543"/>
                  </a:cubicBezTo>
                  <a:cubicBezTo>
                    <a:pt x="4962682" y="13219940"/>
                    <a:pt x="4942570" y="13213354"/>
                    <a:pt x="5151860" y="13213354"/>
                  </a:cubicBezTo>
                  <a:cubicBezTo>
                    <a:pt x="5152264" y="13310272"/>
                    <a:pt x="5154287" y="13435209"/>
                    <a:pt x="5156223" y="13518116"/>
                  </a:cubicBezTo>
                  <a:cubicBezTo>
                    <a:pt x="5192458" y="13517828"/>
                    <a:pt x="5176970" y="13560090"/>
                    <a:pt x="5175554" y="13213383"/>
                  </a:cubicBezTo>
                  <a:cubicBezTo>
                    <a:pt x="5220515" y="13213441"/>
                    <a:pt x="5032637" y="13212632"/>
                    <a:pt x="5635915" y="13215549"/>
                  </a:cubicBezTo>
                  <a:cubicBezTo>
                    <a:pt x="5637649" y="13300854"/>
                    <a:pt x="5639817" y="13427410"/>
                    <a:pt x="5640452" y="13514419"/>
                  </a:cubicBezTo>
                  <a:cubicBezTo>
                    <a:pt x="5671399" y="13514188"/>
                    <a:pt x="5664956" y="13537587"/>
                    <a:pt x="5662499" y="13379543"/>
                  </a:cubicBezTo>
                  <a:cubicBezTo>
                    <a:pt x="5659668" y="13197495"/>
                    <a:pt x="5656923" y="13215665"/>
                    <a:pt x="5665476" y="13215694"/>
                  </a:cubicBezTo>
                  <a:cubicBezTo>
                    <a:pt x="6209778" y="13218612"/>
                    <a:pt x="6116359" y="13165112"/>
                    <a:pt x="6119798" y="13380006"/>
                  </a:cubicBezTo>
                  <a:cubicBezTo>
                    <a:pt x="6122167" y="13532560"/>
                    <a:pt x="6114741" y="13510779"/>
                    <a:pt x="6145746" y="13510548"/>
                  </a:cubicBezTo>
                  <a:cubicBezTo>
                    <a:pt x="6143290" y="13383848"/>
                    <a:pt x="6143088" y="13337397"/>
                    <a:pt x="6140429" y="13214134"/>
                  </a:cubicBezTo>
                  <a:cubicBezTo>
                    <a:pt x="6358590" y="13213585"/>
                    <a:pt x="6347870" y="13217485"/>
                    <a:pt x="6598133" y="13216907"/>
                  </a:cubicBezTo>
                  <a:cubicBezTo>
                    <a:pt x="6600965" y="13344879"/>
                    <a:pt x="6601022" y="13390550"/>
                    <a:pt x="6603420" y="13507023"/>
                  </a:cubicBezTo>
                  <a:cubicBezTo>
                    <a:pt x="6634656" y="13506792"/>
                    <a:pt x="6627230" y="13528170"/>
                    <a:pt x="6624832" y="13379543"/>
                  </a:cubicBezTo>
                  <a:cubicBezTo>
                    <a:pt x="6621798" y="13184178"/>
                    <a:pt x="6599693" y="13217110"/>
                    <a:pt x="6705363" y="13216416"/>
                  </a:cubicBezTo>
                  <a:cubicBezTo>
                    <a:pt x="6807884" y="13215723"/>
                    <a:pt x="6891681" y="13215434"/>
                    <a:pt x="7051964" y="13216300"/>
                  </a:cubicBezTo>
                  <a:cubicBezTo>
                    <a:pt x="7090655" y="13216503"/>
                    <a:pt x="7079848" y="13187327"/>
                    <a:pt x="7082911" y="13380034"/>
                  </a:cubicBezTo>
                  <a:cubicBezTo>
                    <a:pt x="7085309" y="13527996"/>
                    <a:pt x="7077017" y="13503412"/>
                    <a:pt x="7108570" y="13503181"/>
                  </a:cubicBezTo>
                  <a:cubicBezTo>
                    <a:pt x="7106923" y="13402018"/>
                    <a:pt x="7105392" y="13314114"/>
                    <a:pt x="7104380" y="13216560"/>
                  </a:cubicBezTo>
                  <a:cubicBezTo>
                    <a:pt x="7438093" y="13217861"/>
                    <a:pt x="7347131" y="13213932"/>
                    <a:pt x="7561130" y="13213759"/>
                  </a:cubicBezTo>
                  <a:cubicBezTo>
                    <a:pt x="7565406" y="13544086"/>
                    <a:pt x="7556449" y="13499715"/>
                    <a:pt x="7589390" y="13499455"/>
                  </a:cubicBezTo>
                  <a:cubicBezTo>
                    <a:pt x="7587569" y="13414873"/>
                    <a:pt x="7585951" y="13299352"/>
                    <a:pt x="7584853" y="13213759"/>
                  </a:cubicBezTo>
                  <a:cubicBezTo>
                    <a:pt x="7736381" y="13213816"/>
                    <a:pt x="7706993" y="13215058"/>
                    <a:pt x="8043047" y="13214943"/>
                  </a:cubicBezTo>
                  <a:cubicBezTo>
                    <a:pt x="8047960" y="13539118"/>
                    <a:pt x="8037557" y="13495815"/>
                    <a:pt x="8071191" y="13495527"/>
                  </a:cubicBezTo>
                  <a:cubicBezTo>
                    <a:pt x="8069545" y="13408835"/>
                    <a:pt x="8068504" y="13334594"/>
                    <a:pt x="8066713" y="13214914"/>
                  </a:cubicBezTo>
                  <a:cubicBezTo>
                    <a:pt x="8293831" y="13214827"/>
                    <a:pt x="8345871" y="13214943"/>
                    <a:pt x="8439232" y="13214452"/>
                  </a:cubicBezTo>
                  <a:cubicBezTo>
                    <a:pt x="8546665" y="13213874"/>
                    <a:pt x="8521497" y="13180913"/>
                    <a:pt x="8524589" y="13380093"/>
                  </a:cubicBezTo>
                  <a:cubicBezTo>
                    <a:pt x="8526641" y="13512166"/>
                    <a:pt x="8519157" y="13491742"/>
                    <a:pt x="8550306" y="13491482"/>
                  </a:cubicBezTo>
                  <a:cubicBezTo>
                    <a:pt x="8543342" y="13170428"/>
                    <a:pt x="8527565" y="13214076"/>
                    <a:pt x="8612749" y="13214076"/>
                  </a:cubicBezTo>
                  <a:close/>
                  <a:moveTo>
                    <a:pt x="8492371" y="11012768"/>
                  </a:moveTo>
                  <a:cubicBezTo>
                    <a:pt x="8501589" y="11616111"/>
                    <a:pt x="8518954" y="11533695"/>
                    <a:pt x="8439261" y="11533146"/>
                  </a:cubicBezTo>
                  <a:cubicBezTo>
                    <a:pt x="7957546" y="11529881"/>
                    <a:pt x="8039754" y="11565124"/>
                    <a:pt x="8037297" y="11406793"/>
                  </a:cubicBezTo>
                  <a:cubicBezTo>
                    <a:pt x="8029814" y="10927752"/>
                    <a:pt x="8008662" y="11006586"/>
                    <a:pt x="8091968" y="11008175"/>
                  </a:cubicBezTo>
                  <a:cubicBezTo>
                    <a:pt x="8387827" y="11013750"/>
                    <a:pt x="8492226" y="11004622"/>
                    <a:pt x="8492371" y="11012768"/>
                  </a:cubicBezTo>
                  <a:close/>
                  <a:moveTo>
                    <a:pt x="8491851" y="10982465"/>
                  </a:moveTo>
                  <a:cubicBezTo>
                    <a:pt x="8097429" y="10983418"/>
                    <a:pt x="8242773" y="10983072"/>
                    <a:pt x="8031576" y="10980357"/>
                  </a:cubicBezTo>
                  <a:cubicBezTo>
                    <a:pt x="8029438" y="10828870"/>
                    <a:pt x="8030998" y="10638069"/>
                    <a:pt x="8024150" y="10453103"/>
                  </a:cubicBezTo>
                  <a:cubicBezTo>
                    <a:pt x="8424987" y="10453305"/>
                    <a:pt x="8307874" y="10452987"/>
                    <a:pt x="8481737" y="10455501"/>
                  </a:cubicBezTo>
                  <a:cubicBezTo>
                    <a:pt x="8482864" y="10708669"/>
                    <a:pt x="8488932" y="10814889"/>
                    <a:pt x="8491851" y="10982465"/>
                  </a:cubicBezTo>
                  <a:close/>
                  <a:moveTo>
                    <a:pt x="8481651" y="10428607"/>
                  </a:moveTo>
                  <a:cubicBezTo>
                    <a:pt x="8004096" y="10421442"/>
                    <a:pt x="8023399" y="10433200"/>
                    <a:pt x="8022936" y="10420431"/>
                  </a:cubicBezTo>
                  <a:cubicBezTo>
                    <a:pt x="8017619" y="10285382"/>
                    <a:pt x="8016175" y="10166135"/>
                    <a:pt x="8015568" y="10026811"/>
                  </a:cubicBezTo>
                  <a:cubicBezTo>
                    <a:pt x="8014932" y="9877752"/>
                    <a:pt x="7994070" y="9902826"/>
                    <a:pt x="8092141" y="9902566"/>
                  </a:cubicBezTo>
                  <a:cubicBezTo>
                    <a:pt x="8231186" y="9902190"/>
                    <a:pt x="8328939" y="9901959"/>
                    <a:pt x="8439030" y="9903722"/>
                  </a:cubicBezTo>
                  <a:cubicBezTo>
                    <a:pt x="8486159" y="9904502"/>
                    <a:pt x="8479223" y="9830579"/>
                    <a:pt x="8481651" y="10428607"/>
                  </a:cubicBezTo>
                  <a:close/>
                  <a:moveTo>
                    <a:pt x="3700096" y="11012306"/>
                  </a:moveTo>
                  <a:cubicBezTo>
                    <a:pt x="3699952" y="11004217"/>
                    <a:pt x="3646958" y="11002398"/>
                    <a:pt x="4157222" y="11005344"/>
                  </a:cubicBezTo>
                  <a:cubicBezTo>
                    <a:pt x="4160718" y="11207642"/>
                    <a:pt x="4157598" y="11297251"/>
                    <a:pt x="4163608" y="11533001"/>
                  </a:cubicBezTo>
                  <a:cubicBezTo>
                    <a:pt x="3906323" y="11533232"/>
                    <a:pt x="3847290" y="11536699"/>
                    <a:pt x="3704084" y="11535399"/>
                  </a:cubicBezTo>
                  <a:cubicBezTo>
                    <a:pt x="3697640" y="11174191"/>
                    <a:pt x="3703535" y="11232890"/>
                    <a:pt x="3700096" y="11012306"/>
                  </a:cubicBezTo>
                  <a:close/>
                  <a:moveTo>
                    <a:pt x="800442" y="10456829"/>
                  </a:moveTo>
                  <a:cubicBezTo>
                    <a:pt x="1268866" y="10456829"/>
                    <a:pt x="1056976" y="10455501"/>
                    <a:pt x="1257019" y="10454056"/>
                  </a:cubicBezTo>
                  <a:cubicBezTo>
                    <a:pt x="1257423" y="10566890"/>
                    <a:pt x="1259157" y="10619147"/>
                    <a:pt x="1261411" y="10815640"/>
                  </a:cubicBezTo>
                  <a:cubicBezTo>
                    <a:pt x="1263925" y="11034664"/>
                    <a:pt x="1356563" y="10975936"/>
                    <a:pt x="813619" y="10978883"/>
                  </a:cubicBezTo>
                  <a:cubicBezTo>
                    <a:pt x="793334" y="10978998"/>
                    <a:pt x="815612" y="10960972"/>
                    <a:pt x="800442" y="10456829"/>
                  </a:cubicBezTo>
                  <a:close/>
                  <a:moveTo>
                    <a:pt x="775477" y="8798720"/>
                  </a:moveTo>
                  <a:cubicBezTo>
                    <a:pt x="973555" y="8801666"/>
                    <a:pt x="918104" y="8801117"/>
                    <a:pt x="1229857" y="8800135"/>
                  </a:cubicBezTo>
                  <a:cubicBezTo>
                    <a:pt x="1241155" y="9345010"/>
                    <a:pt x="1226476" y="8707031"/>
                    <a:pt x="1241155" y="9322651"/>
                  </a:cubicBezTo>
                  <a:cubicBezTo>
                    <a:pt x="1076740" y="9324817"/>
                    <a:pt x="1177470" y="9327735"/>
                    <a:pt x="780909" y="9325828"/>
                  </a:cubicBezTo>
                  <a:cubicBezTo>
                    <a:pt x="779869" y="9126216"/>
                    <a:pt x="784174" y="9276171"/>
                    <a:pt x="775477" y="8798720"/>
                  </a:cubicBezTo>
                  <a:close/>
                  <a:moveTo>
                    <a:pt x="743027" y="6674830"/>
                  </a:moveTo>
                  <a:cubicBezTo>
                    <a:pt x="741293" y="6562978"/>
                    <a:pt x="667379" y="6594725"/>
                    <a:pt x="1160161" y="6591403"/>
                  </a:cubicBezTo>
                  <a:cubicBezTo>
                    <a:pt x="1214774" y="6591057"/>
                    <a:pt x="1193824" y="6519415"/>
                    <a:pt x="1202435" y="7069634"/>
                  </a:cubicBezTo>
                  <a:cubicBezTo>
                    <a:pt x="1203360" y="7126889"/>
                    <a:pt x="1266468" y="7119899"/>
                    <a:pt x="813734" y="7115046"/>
                  </a:cubicBezTo>
                  <a:cubicBezTo>
                    <a:pt x="717715" y="7113976"/>
                    <a:pt x="751002" y="7184636"/>
                    <a:pt x="743027" y="6674830"/>
                  </a:cubicBezTo>
                  <a:close/>
                  <a:moveTo>
                    <a:pt x="698153" y="3915532"/>
                  </a:moveTo>
                  <a:cubicBezTo>
                    <a:pt x="696505" y="3810150"/>
                    <a:pt x="612102" y="3828176"/>
                    <a:pt x="1154411" y="3832509"/>
                  </a:cubicBezTo>
                  <a:cubicBezTo>
                    <a:pt x="1163889" y="4395988"/>
                    <a:pt x="1162935" y="4357712"/>
                    <a:pt x="1160335" y="4357654"/>
                  </a:cubicBezTo>
                  <a:cubicBezTo>
                    <a:pt x="637443" y="4347110"/>
                    <a:pt x="702342" y="4389661"/>
                    <a:pt x="701071" y="4309672"/>
                  </a:cubicBezTo>
                  <a:cubicBezTo>
                    <a:pt x="698037" y="4109338"/>
                    <a:pt x="701273" y="4110464"/>
                    <a:pt x="698153" y="3915532"/>
                  </a:cubicBezTo>
                  <a:close/>
                  <a:moveTo>
                    <a:pt x="1138490" y="2727103"/>
                  </a:moveTo>
                  <a:cubicBezTo>
                    <a:pt x="1139097" y="2764801"/>
                    <a:pt x="1145771" y="3250890"/>
                    <a:pt x="1145771" y="3252941"/>
                  </a:cubicBezTo>
                  <a:cubicBezTo>
                    <a:pt x="598579" y="3243032"/>
                    <a:pt x="689628" y="3296734"/>
                    <a:pt x="686999" y="3127223"/>
                  </a:cubicBezTo>
                  <a:cubicBezTo>
                    <a:pt x="683907" y="2929633"/>
                    <a:pt x="680844" y="2930153"/>
                    <a:pt x="677752" y="2733372"/>
                  </a:cubicBezTo>
                  <a:cubicBezTo>
                    <a:pt x="677492" y="2717397"/>
                    <a:pt x="653769" y="2730570"/>
                    <a:pt x="1138490" y="2727103"/>
                  </a:cubicBezTo>
                  <a:close/>
                  <a:moveTo>
                    <a:pt x="677203" y="2698909"/>
                  </a:moveTo>
                  <a:cubicBezTo>
                    <a:pt x="673129" y="2443544"/>
                    <a:pt x="669604" y="2311933"/>
                    <a:pt x="669806" y="2176827"/>
                  </a:cubicBezTo>
                  <a:cubicBezTo>
                    <a:pt x="842081" y="2176971"/>
                    <a:pt x="833036" y="2178444"/>
                    <a:pt x="1127625" y="2177895"/>
                  </a:cubicBezTo>
                  <a:cubicBezTo>
                    <a:pt x="1128058" y="2437709"/>
                    <a:pt x="1134647" y="2509898"/>
                    <a:pt x="1138056" y="2700238"/>
                  </a:cubicBezTo>
                  <a:cubicBezTo>
                    <a:pt x="890914" y="2702087"/>
                    <a:pt x="832487" y="2699198"/>
                    <a:pt x="677203" y="2698909"/>
                  </a:cubicBezTo>
                  <a:close/>
                  <a:moveTo>
                    <a:pt x="1146060" y="3279777"/>
                  </a:moveTo>
                  <a:cubicBezTo>
                    <a:pt x="1148892" y="3551319"/>
                    <a:pt x="1150626" y="3613485"/>
                    <a:pt x="1153949" y="3805702"/>
                  </a:cubicBezTo>
                  <a:cubicBezTo>
                    <a:pt x="1039841" y="3804806"/>
                    <a:pt x="926686" y="3804922"/>
                    <a:pt x="813590" y="3805529"/>
                  </a:cubicBezTo>
                  <a:cubicBezTo>
                    <a:pt x="665241" y="3806337"/>
                    <a:pt x="696245" y="3897853"/>
                    <a:pt x="689657" y="3324351"/>
                  </a:cubicBezTo>
                  <a:cubicBezTo>
                    <a:pt x="688964" y="3263398"/>
                    <a:pt x="615772" y="3270533"/>
                    <a:pt x="1146060" y="3279777"/>
                  </a:cubicBezTo>
                  <a:close/>
                  <a:moveTo>
                    <a:pt x="4993513" y="3127714"/>
                  </a:moveTo>
                  <a:cubicBezTo>
                    <a:pt x="4996085" y="3292026"/>
                    <a:pt x="5072744" y="3245777"/>
                    <a:pt x="4625616" y="3251150"/>
                  </a:cubicBezTo>
                  <a:cubicBezTo>
                    <a:pt x="4518357" y="3252450"/>
                    <a:pt x="4541560" y="3276571"/>
                    <a:pt x="4539219" y="3127194"/>
                  </a:cubicBezTo>
                  <a:cubicBezTo>
                    <a:pt x="4536127" y="2929951"/>
                    <a:pt x="4532631" y="2929806"/>
                    <a:pt x="4529568" y="2733343"/>
                  </a:cubicBezTo>
                  <a:cubicBezTo>
                    <a:pt x="4529337" y="2718668"/>
                    <a:pt x="4501222" y="2732707"/>
                    <a:pt x="4972419" y="2727623"/>
                  </a:cubicBezTo>
                  <a:cubicBezTo>
                    <a:pt x="5005591" y="2727276"/>
                    <a:pt x="4986549" y="2682819"/>
                    <a:pt x="4993513" y="3127714"/>
                  </a:cubicBezTo>
                  <a:close/>
                  <a:moveTo>
                    <a:pt x="5477020" y="3251381"/>
                  </a:moveTo>
                  <a:cubicBezTo>
                    <a:pt x="5335837" y="3251323"/>
                    <a:pt x="5510712" y="3251179"/>
                    <a:pt x="5019605" y="3250399"/>
                  </a:cubicBezTo>
                  <a:cubicBezTo>
                    <a:pt x="5012670" y="2975622"/>
                    <a:pt x="5018594" y="2953581"/>
                    <a:pt x="5015011" y="2727190"/>
                  </a:cubicBezTo>
                  <a:cubicBezTo>
                    <a:pt x="5288304" y="2724619"/>
                    <a:pt x="5473003" y="2731147"/>
                    <a:pt x="5473032" y="2733689"/>
                  </a:cubicBezTo>
                  <a:cubicBezTo>
                    <a:pt x="5476442" y="2950894"/>
                    <a:pt x="5469536" y="2984375"/>
                    <a:pt x="5477020" y="3251381"/>
                  </a:cubicBezTo>
                  <a:close/>
                  <a:moveTo>
                    <a:pt x="7394866" y="2700700"/>
                  </a:moveTo>
                  <a:cubicBezTo>
                    <a:pt x="6843368" y="2700902"/>
                    <a:pt x="6938954" y="2731638"/>
                    <a:pt x="6937307" y="2536388"/>
                  </a:cubicBezTo>
                  <a:cubicBezTo>
                    <a:pt x="6936440" y="2418441"/>
                    <a:pt x="6934360" y="2285703"/>
                    <a:pt x="6931961" y="2175931"/>
                  </a:cubicBezTo>
                  <a:cubicBezTo>
                    <a:pt x="7056905" y="2175295"/>
                    <a:pt x="7196441" y="2169085"/>
                    <a:pt x="7389028" y="2174804"/>
                  </a:cubicBezTo>
                  <a:cubicBezTo>
                    <a:pt x="7397206" y="2388340"/>
                    <a:pt x="7392988" y="2554992"/>
                    <a:pt x="7394866" y="2700700"/>
                  </a:cubicBezTo>
                  <a:close/>
                  <a:moveTo>
                    <a:pt x="7408504" y="3521854"/>
                  </a:moveTo>
                  <a:cubicBezTo>
                    <a:pt x="7413474" y="3844007"/>
                    <a:pt x="7418791" y="3804517"/>
                    <a:pt x="7398535" y="3804979"/>
                  </a:cubicBezTo>
                  <a:cubicBezTo>
                    <a:pt x="7277724" y="3807580"/>
                    <a:pt x="7174220" y="3807608"/>
                    <a:pt x="7052195" y="3804979"/>
                  </a:cubicBezTo>
                  <a:cubicBezTo>
                    <a:pt x="6919103" y="3802120"/>
                    <a:pt x="6964815" y="3888147"/>
                    <a:pt x="6948316" y="3324091"/>
                  </a:cubicBezTo>
                  <a:cubicBezTo>
                    <a:pt x="6946842" y="3273653"/>
                    <a:pt x="6873072" y="3272873"/>
                    <a:pt x="7398622" y="3279257"/>
                  </a:cubicBezTo>
                  <a:cubicBezTo>
                    <a:pt x="7413128" y="3279431"/>
                    <a:pt x="7404257" y="3250399"/>
                    <a:pt x="7408504" y="3521854"/>
                  </a:cubicBezTo>
                  <a:close/>
                  <a:moveTo>
                    <a:pt x="7918739" y="9324038"/>
                  </a:moveTo>
                  <a:cubicBezTo>
                    <a:pt x="7446588" y="9324038"/>
                    <a:pt x="7522179" y="9345588"/>
                    <a:pt x="7521283" y="9238155"/>
                  </a:cubicBezTo>
                  <a:cubicBezTo>
                    <a:pt x="7517064" y="8732019"/>
                    <a:pt x="7496347" y="8801811"/>
                    <a:pt x="7572081" y="8801811"/>
                  </a:cubicBezTo>
                  <a:cubicBezTo>
                    <a:pt x="8031923" y="8801811"/>
                    <a:pt x="7974421" y="8774108"/>
                    <a:pt x="7974884" y="8843957"/>
                  </a:cubicBezTo>
                  <a:cubicBezTo>
                    <a:pt x="7977744" y="9396401"/>
                    <a:pt x="8011696" y="9324038"/>
                    <a:pt x="7918739" y="9324038"/>
                  </a:cubicBezTo>
                  <a:close/>
                  <a:moveTo>
                    <a:pt x="7981789" y="9350759"/>
                  </a:moveTo>
                  <a:cubicBezTo>
                    <a:pt x="7986123" y="9629002"/>
                    <a:pt x="7988753" y="9738515"/>
                    <a:pt x="7990602" y="9875932"/>
                  </a:cubicBezTo>
                  <a:cubicBezTo>
                    <a:pt x="7701504" y="9876250"/>
                    <a:pt x="7719910" y="9878214"/>
                    <a:pt x="7532408" y="9877781"/>
                  </a:cubicBezTo>
                  <a:cubicBezTo>
                    <a:pt x="7526109" y="9526163"/>
                    <a:pt x="7525328" y="9579229"/>
                    <a:pt x="7522410" y="9350498"/>
                  </a:cubicBezTo>
                  <a:cubicBezTo>
                    <a:pt x="7664777" y="9350181"/>
                    <a:pt x="7848351" y="9351220"/>
                    <a:pt x="7981789" y="9350759"/>
                  </a:cubicBezTo>
                  <a:close/>
                  <a:moveTo>
                    <a:pt x="7918739" y="8771190"/>
                  </a:moveTo>
                  <a:cubicBezTo>
                    <a:pt x="7434222" y="8771190"/>
                    <a:pt x="7517672" y="8816890"/>
                    <a:pt x="7515013" y="8646426"/>
                  </a:cubicBezTo>
                  <a:cubicBezTo>
                    <a:pt x="7507529" y="8168338"/>
                    <a:pt x="7483748" y="8248385"/>
                    <a:pt x="7572081" y="8248385"/>
                  </a:cubicBezTo>
                  <a:cubicBezTo>
                    <a:pt x="7997798" y="8248385"/>
                    <a:pt x="7965261" y="8241568"/>
                    <a:pt x="7965406" y="8252516"/>
                  </a:cubicBezTo>
                  <a:cubicBezTo>
                    <a:pt x="7974710" y="8852190"/>
                    <a:pt x="7996612" y="8771190"/>
                    <a:pt x="7918739" y="8771190"/>
                  </a:cubicBezTo>
                  <a:close/>
                  <a:moveTo>
                    <a:pt x="7504813" y="8054782"/>
                  </a:moveTo>
                  <a:cubicBezTo>
                    <a:pt x="7501923" y="7916440"/>
                    <a:pt x="7499988" y="7787516"/>
                    <a:pt x="7499092" y="7694903"/>
                  </a:cubicBezTo>
                  <a:cubicBezTo>
                    <a:pt x="7596440" y="7694845"/>
                    <a:pt x="7520272" y="7694845"/>
                    <a:pt x="7918739" y="7694989"/>
                  </a:cubicBezTo>
                  <a:cubicBezTo>
                    <a:pt x="7970491" y="7694989"/>
                    <a:pt x="7954772" y="7613729"/>
                    <a:pt x="7964915" y="8219816"/>
                  </a:cubicBezTo>
                  <a:cubicBezTo>
                    <a:pt x="7416855" y="8218140"/>
                    <a:pt x="7509436" y="8275367"/>
                    <a:pt x="7504813" y="8054782"/>
                  </a:cubicBezTo>
                  <a:close/>
                  <a:moveTo>
                    <a:pt x="7918739" y="7668153"/>
                  </a:moveTo>
                  <a:cubicBezTo>
                    <a:pt x="7517238" y="7668009"/>
                    <a:pt x="7595428" y="7668037"/>
                    <a:pt x="7498832" y="7668066"/>
                  </a:cubicBezTo>
                  <a:cubicBezTo>
                    <a:pt x="7496635" y="7404179"/>
                    <a:pt x="7491549" y="7246310"/>
                    <a:pt x="7489614" y="7144973"/>
                  </a:cubicBezTo>
                  <a:cubicBezTo>
                    <a:pt x="7828759" y="7143933"/>
                    <a:pt x="7756492" y="7140322"/>
                    <a:pt x="7946739" y="7140900"/>
                  </a:cubicBezTo>
                  <a:cubicBezTo>
                    <a:pt x="7958759" y="7730925"/>
                    <a:pt x="7973554" y="7668153"/>
                    <a:pt x="7918739" y="7668153"/>
                  </a:cubicBezTo>
                  <a:close/>
                  <a:moveTo>
                    <a:pt x="6072814" y="8800309"/>
                  </a:moveTo>
                  <a:cubicBezTo>
                    <a:pt x="6593798" y="8804122"/>
                    <a:pt x="6526848" y="8773096"/>
                    <a:pt x="6528842" y="8843582"/>
                  </a:cubicBezTo>
                  <a:cubicBezTo>
                    <a:pt x="6534360" y="9039843"/>
                    <a:pt x="6537626" y="9324414"/>
                    <a:pt x="6531933" y="9324414"/>
                  </a:cubicBezTo>
                  <a:cubicBezTo>
                    <a:pt x="6359716" y="9324414"/>
                    <a:pt x="6355238" y="9326869"/>
                    <a:pt x="6185246" y="9326869"/>
                  </a:cubicBezTo>
                  <a:cubicBezTo>
                    <a:pt x="6035741" y="9326898"/>
                    <a:pt x="6085875" y="9421706"/>
                    <a:pt x="6072814" y="8800309"/>
                  </a:cubicBezTo>
                  <a:close/>
                  <a:moveTo>
                    <a:pt x="4146097" y="8797854"/>
                  </a:moveTo>
                  <a:cubicBezTo>
                    <a:pt x="4676097" y="8800078"/>
                    <a:pt x="4601518" y="8787540"/>
                    <a:pt x="4603338" y="8844362"/>
                  </a:cubicBezTo>
                  <a:cubicBezTo>
                    <a:pt x="4606372" y="8940817"/>
                    <a:pt x="4608915" y="9043974"/>
                    <a:pt x="4610129" y="9238329"/>
                  </a:cubicBezTo>
                  <a:cubicBezTo>
                    <a:pt x="4610909" y="9361910"/>
                    <a:pt x="4681876" y="9325713"/>
                    <a:pt x="4152685" y="9322709"/>
                  </a:cubicBezTo>
                  <a:cubicBezTo>
                    <a:pt x="4151819" y="9168825"/>
                    <a:pt x="4155113" y="9189595"/>
                    <a:pt x="4146097" y="8797854"/>
                  </a:cubicBezTo>
                  <a:close/>
                  <a:moveTo>
                    <a:pt x="1248899" y="8251968"/>
                  </a:moveTo>
                  <a:cubicBezTo>
                    <a:pt x="1248841" y="8248819"/>
                    <a:pt x="1212606" y="8245555"/>
                    <a:pt x="1679816" y="8245555"/>
                  </a:cubicBezTo>
                  <a:cubicBezTo>
                    <a:pt x="1710937" y="8245555"/>
                    <a:pt x="1702701" y="8183996"/>
                    <a:pt x="1709954" y="8646917"/>
                  </a:cubicBezTo>
                  <a:cubicBezTo>
                    <a:pt x="1712497" y="8811633"/>
                    <a:pt x="1791150" y="8773155"/>
                    <a:pt x="1333418" y="8773155"/>
                  </a:cubicBezTo>
                  <a:cubicBezTo>
                    <a:pt x="1215756" y="8773155"/>
                    <a:pt x="1258290" y="8852480"/>
                    <a:pt x="1248899" y="8251968"/>
                  </a:cubicBezTo>
                  <a:close/>
                  <a:moveTo>
                    <a:pt x="1646269" y="4383133"/>
                  </a:moveTo>
                  <a:cubicBezTo>
                    <a:pt x="1647482" y="4526472"/>
                    <a:pt x="1650256" y="4902153"/>
                    <a:pt x="1650343" y="4908681"/>
                  </a:cubicBezTo>
                  <a:cubicBezTo>
                    <a:pt x="1275945" y="4908999"/>
                    <a:pt x="1256210" y="4908913"/>
                    <a:pt x="1192900" y="4909779"/>
                  </a:cubicBezTo>
                  <a:cubicBezTo>
                    <a:pt x="1185127" y="4511017"/>
                    <a:pt x="1188681" y="4574136"/>
                    <a:pt x="1186456" y="4385010"/>
                  </a:cubicBezTo>
                  <a:cubicBezTo>
                    <a:pt x="1384245" y="4388679"/>
                    <a:pt x="1518522" y="4383479"/>
                    <a:pt x="1646269" y="4383133"/>
                  </a:cubicBezTo>
                  <a:close/>
                  <a:moveTo>
                    <a:pt x="1186138" y="4358174"/>
                  </a:moveTo>
                  <a:cubicBezTo>
                    <a:pt x="1177730" y="3724124"/>
                    <a:pt x="1133173" y="3833289"/>
                    <a:pt x="1333447" y="3833289"/>
                  </a:cubicBezTo>
                  <a:cubicBezTo>
                    <a:pt x="1496446" y="3833289"/>
                    <a:pt x="1502052" y="3831556"/>
                    <a:pt x="1635057" y="3831209"/>
                  </a:cubicBezTo>
                  <a:cubicBezTo>
                    <a:pt x="1645084" y="4317818"/>
                    <a:pt x="1644333" y="4211715"/>
                    <a:pt x="1645980" y="4356354"/>
                  </a:cubicBezTo>
                  <a:cubicBezTo>
                    <a:pt x="1505548" y="4356672"/>
                    <a:pt x="1382338" y="4361843"/>
                    <a:pt x="1186138" y="4358174"/>
                  </a:cubicBezTo>
                  <a:close/>
                  <a:moveTo>
                    <a:pt x="1650719" y="4935489"/>
                  </a:moveTo>
                  <a:cubicBezTo>
                    <a:pt x="1656382" y="5336533"/>
                    <a:pt x="1657076" y="5239934"/>
                    <a:pt x="1660919" y="5458351"/>
                  </a:cubicBezTo>
                  <a:cubicBezTo>
                    <a:pt x="1658867" y="5458351"/>
                    <a:pt x="1234191" y="5460576"/>
                    <a:pt x="1204053" y="5461009"/>
                  </a:cubicBezTo>
                  <a:cubicBezTo>
                    <a:pt x="1201568" y="5313279"/>
                    <a:pt x="1204747" y="5524446"/>
                    <a:pt x="1193449" y="4936587"/>
                  </a:cubicBezTo>
                  <a:cubicBezTo>
                    <a:pt x="1267074" y="4935634"/>
                    <a:pt x="1280684" y="4935807"/>
                    <a:pt x="1650719" y="4935489"/>
                  </a:cubicBezTo>
                  <a:close/>
                  <a:moveTo>
                    <a:pt x="2603689" y="4310134"/>
                  </a:moveTo>
                  <a:cubicBezTo>
                    <a:pt x="2604498" y="4362363"/>
                    <a:pt x="2669975" y="4369469"/>
                    <a:pt x="2199905" y="4356614"/>
                  </a:cubicBezTo>
                  <a:cubicBezTo>
                    <a:pt x="2132607" y="4354679"/>
                    <a:pt x="2148991" y="4430566"/>
                    <a:pt x="2140929" y="3915590"/>
                  </a:cubicBezTo>
                  <a:cubicBezTo>
                    <a:pt x="2139195" y="3803997"/>
                    <a:pt x="2067477" y="3834127"/>
                    <a:pt x="2546158" y="3832220"/>
                  </a:cubicBezTo>
                  <a:cubicBezTo>
                    <a:pt x="2626719" y="3831989"/>
                    <a:pt x="2595136" y="3762862"/>
                    <a:pt x="2603689" y="4310134"/>
                  </a:cubicBezTo>
                  <a:close/>
                  <a:moveTo>
                    <a:pt x="3578793" y="4909722"/>
                  </a:moveTo>
                  <a:cubicBezTo>
                    <a:pt x="3122882" y="4901142"/>
                    <a:pt x="3121813" y="4923963"/>
                    <a:pt x="3120975" y="4900940"/>
                  </a:cubicBezTo>
                  <a:cubicBezTo>
                    <a:pt x="3116034" y="4767913"/>
                    <a:pt x="3114387" y="4640664"/>
                    <a:pt x="3113664" y="4506858"/>
                  </a:cubicBezTo>
                  <a:cubicBezTo>
                    <a:pt x="3112855" y="4347601"/>
                    <a:pt x="3022066" y="4381717"/>
                    <a:pt x="3571743" y="4381255"/>
                  </a:cubicBezTo>
                  <a:cubicBezTo>
                    <a:pt x="3573044" y="4527541"/>
                    <a:pt x="3568102" y="4653779"/>
                    <a:pt x="3578793" y="4909722"/>
                  </a:cubicBezTo>
                  <a:close/>
                  <a:moveTo>
                    <a:pt x="4058486" y="4911455"/>
                  </a:moveTo>
                  <a:cubicBezTo>
                    <a:pt x="3744422" y="4911570"/>
                    <a:pt x="3700992" y="4912004"/>
                    <a:pt x="3602517" y="4910184"/>
                  </a:cubicBezTo>
                  <a:cubicBezTo>
                    <a:pt x="3591768" y="4653548"/>
                    <a:pt x="3596651" y="4519972"/>
                    <a:pt x="3595408" y="4381255"/>
                  </a:cubicBezTo>
                  <a:cubicBezTo>
                    <a:pt x="4148929" y="4380793"/>
                    <a:pt x="4054788" y="4354708"/>
                    <a:pt x="4053979" y="4506829"/>
                  </a:cubicBezTo>
                  <a:cubicBezTo>
                    <a:pt x="4053458" y="4606779"/>
                    <a:pt x="4053747" y="4637949"/>
                    <a:pt x="4058486" y="4911455"/>
                  </a:cubicBezTo>
                  <a:close/>
                  <a:moveTo>
                    <a:pt x="7398680" y="7118628"/>
                  </a:moveTo>
                  <a:cubicBezTo>
                    <a:pt x="6944589" y="7121689"/>
                    <a:pt x="7006483" y="7131771"/>
                    <a:pt x="7005500" y="7069114"/>
                  </a:cubicBezTo>
                  <a:cubicBezTo>
                    <a:pt x="6996860" y="6517711"/>
                    <a:pt x="6981286" y="6593021"/>
                    <a:pt x="7052253" y="6591057"/>
                  </a:cubicBezTo>
                  <a:cubicBezTo>
                    <a:pt x="7159021" y="6588283"/>
                    <a:pt x="7260906" y="6587619"/>
                    <a:pt x="7398478" y="6590767"/>
                  </a:cubicBezTo>
                  <a:cubicBezTo>
                    <a:pt x="7472478" y="6592472"/>
                    <a:pt x="7457800" y="6575053"/>
                    <a:pt x="7459360" y="6675263"/>
                  </a:cubicBezTo>
                  <a:cubicBezTo>
                    <a:pt x="7467480" y="7195006"/>
                    <a:pt x="7486955" y="7118049"/>
                    <a:pt x="7398680" y="7118628"/>
                  </a:cubicBezTo>
                  <a:close/>
                  <a:moveTo>
                    <a:pt x="7465949" y="7145088"/>
                  </a:moveTo>
                  <a:cubicBezTo>
                    <a:pt x="7468925" y="7305818"/>
                    <a:pt x="7471930" y="7342476"/>
                    <a:pt x="7475166" y="7668124"/>
                  </a:cubicBezTo>
                  <a:cubicBezTo>
                    <a:pt x="6964729" y="7668384"/>
                    <a:pt x="7016741" y="7673266"/>
                    <a:pt x="7016596" y="7660672"/>
                  </a:cubicBezTo>
                  <a:cubicBezTo>
                    <a:pt x="7010412" y="7068306"/>
                    <a:pt x="6983915" y="7144886"/>
                    <a:pt x="7051877" y="7145435"/>
                  </a:cubicBezTo>
                  <a:cubicBezTo>
                    <a:pt x="7240564" y="7146909"/>
                    <a:pt x="7396368" y="7145377"/>
                    <a:pt x="7465949" y="7145088"/>
                  </a:cubicBezTo>
                  <a:close/>
                  <a:moveTo>
                    <a:pt x="6046086" y="7143760"/>
                  </a:moveTo>
                  <a:cubicBezTo>
                    <a:pt x="6590793" y="7143298"/>
                    <a:pt x="6502316" y="7111550"/>
                    <a:pt x="6506361" y="7266849"/>
                  </a:cubicBezTo>
                  <a:cubicBezTo>
                    <a:pt x="6509886" y="7406664"/>
                    <a:pt x="6512226" y="7529811"/>
                    <a:pt x="6511244" y="7661104"/>
                  </a:cubicBezTo>
                  <a:cubicBezTo>
                    <a:pt x="6511129" y="7674623"/>
                    <a:pt x="6560829" y="7670521"/>
                    <a:pt x="6051201" y="7670811"/>
                  </a:cubicBezTo>
                  <a:cubicBezTo>
                    <a:pt x="6042734" y="7118772"/>
                    <a:pt x="6048571" y="7382110"/>
                    <a:pt x="6046086" y="7143760"/>
                  </a:cubicBezTo>
                  <a:close/>
                  <a:moveTo>
                    <a:pt x="4601287" y="7143586"/>
                  </a:moveTo>
                  <a:cubicBezTo>
                    <a:pt x="4844904" y="7147024"/>
                    <a:pt x="4943408" y="7144164"/>
                    <a:pt x="5059625" y="7143529"/>
                  </a:cubicBezTo>
                  <a:cubicBezTo>
                    <a:pt x="5066821" y="7638659"/>
                    <a:pt x="5067052" y="7667777"/>
                    <a:pt x="5067080" y="7671302"/>
                  </a:cubicBezTo>
                  <a:cubicBezTo>
                    <a:pt x="4554592" y="7671215"/>
                    <a:pt x="4607268" y="7676588"/>
                    <a:pt x="4606864" y="7660469"/>
                  </a:cubicBezTo>
                  <a:cubicBezTo>
                    <a:pt x="4598917" y="7329650"/>
                    <a:pt x="4602760" y="7296025"/>
                    <a:pt x="4601287" y="7143586"/>
                  </a:cubicBezTo>
                  <a:close/>
                  <a:moveTo>
                    <a:pt x="2202823" y="7696954"/>
                  </a:moveTo>
                  <a:cubicBezTo>
                    <a:pt x="2495447" y="7700103"/>
                    <a:pt x="2510213" y="7695250"/>
                    <a:pt x="2657030" y="7694209"/>
                  </a:cubicBezTo>
                  <a:cubicBezTo>
                    <a:pt x="2666219" y="8188415"/>
                    <a:pt x="2666017" y="8035081"/>
                    <a:pt x="2669368" y="8222647"/>
                  </a:cubicBezTo>
                  <a:cubicBezTo>
                    <a:pt x="2457074" y="8222099"/>
                    <a:pt x="2646830" y="8220769"/>
                    <a:pt x="2207186" y="8221087"/>
                  </a:cubicBezTo>
                  <a:cubicBezTo>
                    <a:pt x="2204470" y="8009227"/>
                    <a:pt x="2211145" y="8043285"/>
                    <a:pt x="2202823" y="7696954"/>
                  </a:cubicBezTo>
                  <a:close/>
                  <a:moveTo>
                    <a:pt x="2628424" y="5886954"/>
                  </a:moveTo>
                  <a:cubicBezTo>
                    <a:pt x="2630822" y="6039913"/>
                    <a:pt x="2653505" y="6013972"/>
                    <a:pt x="2545985" y="6014810"/>
                  </a:cubicBezTo>
                  <a:cubicBezTo>
                    <a:pt x="2392233" y="6016052"/>
                    <a:pt x="2293035" y="6015648"/>
                    <a:pt x="2199702" y="6014637"/>
                  </a:cubicBezTo>
                  <a:cubicBezTo>
                    <a:pt x="2164681" y="6014261"/>
                    <a:pt x="2177742" y="6077236"/>
                    <a:pt x="2168293" y="5492121"/>
                  </a:cubicBezTo>
                  <a:cubicBezTo>
                    <a:pt x="2168264" y="5490070"/>
                    <a:pt x="2130845" y="5478053"/>
                    <a:pt x="2545841" y="5488106"/>
                  </a:cubicBezTo>
                  <a:cubicBezTo>
                    <a:pt x="2660353" y="5490850"/>
                    <a:pt x="2620969" y="5409214"/>
                    <a:pt x="2628424" y="5886954"/>
                  </a:cubicBezTo>
                  <a:close/>
                  <a:moveTo>
                    <a:pt x="2199500" y="6041444"/>
                  </a:moveTo>
                  <a:cubicBezTo>
                    <a:pt x="2698553" y="6046817"/>
                    <a:pt x="2631140" y="6020154"/>
                    <a:pt x="2633220" y="6083707"/>
                  </a:cubicBezTo>
                  <a:cubicBezTo>
                    <a:pt x="2637324" y="6206478"/>
                    <a:pt x="2637121" y="6223031"/>
                    <a:pt x="2642611" y="6566820"/>
                  </a:cubicBezTo>
                  <a:cubicBezTo>
                    <a:pt x="2247669" y="6566184"/>
                    <a:pt x="2275437" y="6565867"/>
                    <a:pt x="2183926" y="6564480"/>
                  </a:cubicBezTo>
                  <a:cubicBezTo>
                    <a:pt x="2177222" y="5975812"/>
                    <a:pt x="2165664" y="6041098"/>
                    <a:pt x="2199500" y="6041444"/>
                  </a:cubicBezTo>
                  <a:close/>
                  <a:moveTo>
                    <a:pt x="2199443" y="6591634"/>
                  </a:moveTo>
                  <a:cubicBezTo>
                    <a:pt x="2721005" y="6600040"/>
                    <a:pt x="2642438" y="6557807"/>
                    <a:pt x="2644316" y="6675292"/>
                  </a:cubicBezTo>
                  <a:cubicBezTo>
                    <a:pt x="2652609" y="7205087"/>
                    <a:pt x="2675032" y="7115190"/>
                    <a:pt x="2546101" y="7115017"/>
                  </a:cubicBezTo>
                  <a:cubicBezTo>
                    <a:pt x="2119084" y="7113832"/>
                    <a:pt x="2190456" y="7139368"/>
                    <a:pt x="2189329" y="7069143"/>
                  </a:cubicBezTo>
                  <a:cubicBezTo>
                    <a:pt x="2180920" y="6532097"/>
                    <a:pt x="2180256" y="6591316"/>
                    <a:pt x="2199443" y="6591634"/>
                  </a:cubicBezTo>
                  <a:close/>
                  <a:moveTo>
                    <a:pt x="2199876" y="7143875"/>
                  </a:moveTo>
                  <a:cubicBezTo>
                    <a:pt x="2304593" y="7141189"/>
                    <a:pt x="2336638" y="7141564"/>
                    <a:pt x="2546101" y="7141824"/>
                  </a:cubicBezTo>
                  <a:cubicBezTo>
                    <a:pt x="2682660" y="7142199"/>
                    <a:pt x="2644778" y="7042394"/>
                    <a:pt x="2656394" y="7661075"/>
                  </a:cubicBezTo>
                  <a:cubicBezTo>
                    <a:pt x="2656423" y="7663213"/>
                    <a:pt x="2709100" y="7675577"/>
                    <a:pt x="2202159" y="7670089"/>
                  </a:cubicBezTo>
                  <a:cubicBezTo>
                    <a:pt x="2202130" y="7668066"/>
                    <a:pt x="2188115" y="7144164"/>
                    <a:pt x="2199876" y="7143875"/>
                  </a:cubicBezTo>
                  <a:close/>
                  <a:moveTo>
                    <a:pt x="3065900" y="6012297"/>
                  </a:moveTo>
                  <a:cubicBezTo>
                    <a:pt x="2571384" y="6012297"/>
                    <a:pt x="2654805" y="6052999"/>
                    <a:pt x="2652089" y="5886463"/>
                  </a:cubicBezTo>
                  <a:cubicBezTo>
                    <a:pt x="2649084" y="5694391"/>
                    <a:pt x="2653158" y="5688238"/>
                    <a:pt x="2650095" y="5492092"/>
                  </a:cubicBezTo>
                  <a:cubicBezTo>
                    <a:pt x="2650066" y="5490041"/>
                    <a:pt x="3108665" y="5484235"/>
                    <a:pt x="3108781" y="5492496"/>
                  </a:cubicBezTo>
                  <a:cubicBezTo>
                    <a:pt x="3118230" y="6095492"/>
                    <a:pt x="3129759" y="6012297"/>
                    <a:pt x="3065900" y="6012297"/>
                  </a:cubicBezTo>
                  <a:close/>
                  <a:moveTo>
                    <a:pt x="3114936" y="6039191"/>
                  </a:moveTo>
                  <a:cubicBezTo>
                    <a:pt x="3124500" y="6645509"/>
                    <a:pt x="3142502" y="6563642"/>
                    <a:pt x="3065900" y="6563642"/>
                  </a:cubicBezTo>
                  <a:cubicBezTo>
                    <a:pt x="2892268" y="6563642"/>
                    <a:pt x="2892730" y="6566906"/>
                    <a:pt x="2719415" y="6566906"/>
                  </a:cubicBezTo>
                  <a:cubicBezTo>
                    <a:pt x="2638739" y="6566906"/>
                    <a:pt x="2674194" y="6646751"/>
                    <a:pt x="2655585" y="6041040"/>
                  </a:cubicBezTo>
                  <a:cubicBezTo>
                    <a:pt x="3029434" y="6039942"/>
                    <a:pt x="2917291" y="6038729"/>
                    <a:pt x="3114936" y="6039191"/>
                  </a:cubicBezTo>
                  <a:close/>
                  <a:moveTo>
                    <a:pt x="2719415" y="6593714"/>
                  </a:moveTo>
                  <a:cubicBezTo>
                    <a:pt x="2893019" y="6593714"/>
                    <a:pt x="2892586" y="6590450"/>
                    <a:pt x="3065900" y="6590450"/>
                  </a:cubicBezTo>
                  <a:cubicBezTo>
                    <a:pt x="3140161" y="6590450"/>
                    <a:pt x="3120541" y="6506821"/>
                    <a:pt x="3130944" y="7119263"/>
                  </a:cubicBezTo>
                  <a:cubicBezTo>
                    <a:pt x="2935033" y="7121198"/>
                    <a:pt x="2931652" y="7115334"/>
                    <a:pt x="2673703" y="7115190"/>
                  </a:cubicBezTo>
                  <a:cubicBezTo>
                    <a:pt x="2665583" y="6510432"/>
                    <a:pt x="2650558" y="6593714"/>
                    <a:pt x="2719415" y="6593714"/>
                  </a:cubicBezTo>
                  <a:close/>
                  <a:moveTo>
                    <a:pt x="2719415" y="7142026"/>
                  </a:moveTo>
                  <a:cubicBezTo>
                    <a:pt x="2891516" y="7142026"/>
                    <a:pt x="2889898" y="7146388"/>
                    <a:pt x="3065900" y="7146388"/>
                  </a:cubicBezTo>
                  <a:cubicBezTo>
                    <a:pt x="3151488" y="7146388"/>
                    <a:pt x="3133573" y="7063134"/>
                    <a:pt x="3140421" y="7660931"/>
                  </a:cubicBezTo>
                  <a:cubicBezTo>
                    <a:pt x="3140537" y="7670840"/>
                    <a:pt x="2680262" y="7670493"/>
                    <a:pt x="2680089" y="7660527"/>
                  </a:cubicBezTo>
                  <a:cubicBezTo>
                    <a:pt x="2668733" y="7059148"/>
                    <a:pt x="2661249" y="7142026"/>
                    <a:pt x="2719415" y="7142026"/>
                  </a:cubicBezTo>
                  <a:close/>
                  <a:moveTo>
                    <a:pt x="3132331" y="5486141"/>
                  </a:moveTo>
                  <a:cubicBezTo>
                    <a:pt x="3224045" y="5486921"/>
                    <a:pt x="3385368" y="5493796"/>
                    <a:pt x="3586480" y="5487788"/>
                  </a:cubicBezTo>
                  <a:cubicBezTo>
                    <a:pt x="3589745" y="5691271"/>
                    <a:pt x="3595293" y="5824471"/>
                    <a:pt x="3596189" y="6013684"/>
                  </a:cubicBezTo>
                  <a:cubicBezTo>
                    <a:pt x="3214596" y="6014521"/>
                    <a:pt x="3311395" y="6012961"/>
                    <a:pt x="3138168" y="6012412"/>
                  </a:cubicBezTo>
                  <a:cubicBezTo>
                    <a:pt x="3133082" y="5689278"/>
                    <a:pt x="3135336" y="5671483"/>
                    <a:pt x="3132331" y="5486141"/>
                  </a:cubicBezTo>
                  <a:close/>
                  <a:moveTo>
                    <a:pt x="3138601" y="6039249"/>
                  </a:moveTo>
                  <a:cubicBezTo>
                    <a:pt x="3306454" y="6039855"/>
                    <a:pt x="3231673" y="6041300"/>
                    <a:pt x="3596304" y="6040520"/>
                  </a:cubicBezTo>
                  <a:cubicBezTo>
                    <a:pt x="3597026" y="6403057"/>
                    <a:pt x="3601939" y="6419378"/>
                    <a:pt x="3605955" y="6565347"/>
                  </a:cubicBezTo>
                  <a:cubicBezTo>
                    <a:pt x="3216850" y="6566242"/>
                    <a:pt x="3305703" y="6564596"/>
                    <a:pt x="3145796" y="6563816"/>
                  </a:cubicBezTo>
                  <a:cubicBezTo>
                    <a:pt x="3143109" y="6344618"/>
                    <a:pt x="3146865" y="6562573"/>
                    <a:pt x="3138601" y="6039249"/>
                  </a:cubicBezTo>
                  <a:close/>
                  <a:moveTo>
                    <a:pt x="3608267" y="6675292"/>
                  </a:moveTo>
                  <a:cubicBezTo>
                    <a:pt x="3616040" y="7184029"/>
                    <a:pt x="3627193" y="7116461"/>
                    <a:pt x="3585960" y="7115854"/>
                  </a:cubicBezTo>
                  <a:cubicBezTo>
                    <a:pt x="3091472" y="7107881"/>
                    <a:pt x="3155014" y="7147197"/>
                    <a:pt x="3153800" y="7069086"/>
                  </a:cubicBezTo>
                  <a:cubicBezTo>
                    <a:pt x="3147963" y="6710737"/>
                    <a:pt x="3147096" y="6662553"/>
                    <a:pt x="3146143" y="6590652"/>
                  </a:cubicBezTo>
                  <a:cubicBezTo>
                    <a:pt x="3687960" y="6593367"/>
                    <a:pt x="3606476" y="6562169"/>
                    <a:pt x="3608267" y="6675292"/>
                  </a:cubicBezTo>
                  <a:close/>
                  <a:moveTo>
                    <a:pt x="3610145" y="5487123"/>
                  </a:moveTo>
                  <a:cubicBezTo>
                    <a:pt x="3796491" y="5482155"/>
                    <a:pt x="4067733" y="5488915"/>
                    <a:pt x="4067791" y="5492641"/>
                  </a:cubicBezTo>
                  <a:cubicBezTo>
                    <a:pt x="4069380" y="5594989"/>
                    <a:pt x="4071836" y="5727149"/>
                    <a:pt x="4076488" y="6014810"/>
                  </a:cubicBezTo>
                  <a:cubicBezTo>
                    <a:pt x="3896614" y="6014637"/>
                    <a:pt x="3929931" y="6013048"/>
                    <a:pt x="3619912" y="6013625"/>
                  </a:cubicBezTo>
                  <a:cubicBezTo>
                    <a:pt x="3618756" y="5791770"/>
                    <a:pt x="3612601" y="5669143"/>
                    <a:pt x="3610145" y="5487123"/>
                  </a:cubicBezTo>
                  <a:close/>
                  <a:moveTo>
                    <a:pt x="3239561" y="7143875"/>
                  </a:moveTo>
                  <a:cubicBezTo>
                    <a:pt x="3357426" y="7140322"/>
                    <a:pt x="3467835" y="7140900"/>
                    <a:pt x="3585642" y="7142662"/>
                  </a:cubicBezTo>
                  <a:cubicBezTo>
                    <a:pt x="3624997" y="7143298"/>
                    <a:pt x="3616964" y="7120852"/>
                    <a:pt x="3615578" y="7266329"/>
                  </a:cubicBezTo>
                  <a:cubicBezTo>
                    <a:pt x="3610665" y="7729163"/>
                    <a:pt x="3645224" y="7668384"/>
                    <a:pt x="3585902" y="7667806"/>
                  </a:cubicBezTo>
                  <a:cubicBezTo>
                    <a:pt x="3128025" y="7663531"/>
                    <a:pt x="3164202" y="7672197"/>
                    <a:pt x="3164058" y="7660584"/>
                  </a:cubicBezTo>
                  <a:cubicBezTo>
                    <a:pt x="3157123" y="7054930"/>
                    <a:pt x="3124327" y="7147197"/>
                    <a:pt x="3239561" y="7143875"/>
                  </a:cubicBezTo>
                  <a:close/>
                  <a:moveTo>
                    <a:pt x="3620027" y="6083735"/>
                  </a:moveTo>
                  <a:cubicBezTo>
                    <a:pt x="3620027" y="6021483"/>
                    <a:pt x="3550187" y="6041184"/>
                    <a:pt x="4076921" y="6041618"/>
                  </a:cubicBezTo>
                  <a:cubicBezTo>
                    <a:pt x="4082181" y="6367786"/>
                    <a:pt x="4082181" y="6372292"/>
                    <a:pt x="4084492" y="6478280"/>
                  </a:cubicBezTo>
                  <a:cubicBezTo>
                    <a:pt x="4086862" y="6586030"/>
                    <a:pt x="4172767" y="6564104"/>
                    <a:pt x="3629621" y="6565289"/>
                  </a:cubicBezTo>
                  <a:cubicBezTo>
                    <a:pt x="3626905" y="6466176"/>
                    <a:pt x="3620027" y="6353053"/>
                    <a:pt x="3620027" y="6083735"/>
                  </a:cubicBezTo>
                  <a:close/>
                  <a:moveTo>
                    <a:pt x="3759072" y="6591981"/>
                  </a:moveTo>
                  <a:cubicBezTo>
                    <a:pt x="3934207" y="6591981"/>
                    <a:pt x="3928110" y="6589381"/>
                    <a:pt x="4086775" y="6589150"/>
                  </a:cubicBezTo>
                  <a:cubicBezTo>
                    <a:pt x="4087960" y="6652904"/>
                    <a:pt x="4088191" y="6673155"/>
                    <a:pt x="4094346" y="7069548"/>
                  </a:cubicBezTo>
                  <a:cubicBezTo>
                    <a:pt x="4095386" y="7135844"/>
                    <a:pt x="4146097" y="7116865"/>
                    <a:pt x="3759072" y="7117183"/>
                  </a:cubicBezTo>
                  <a:cubicBezTo>
                    <a:pt x="3615000" y="7117183"/>
                    <a:pt x="3639560" y="7128160"/>
                    <a:pt x="3638636" y="7069028"/>
                  </a:cubicBezTo>
                  <a:cubicBezTo>
                    <a:pt x="3629736" y="6494775"/>
                    <a:pt x="3594831" y="6591981"/>
                    <a:pt x="3759072" y="6591981"/>
                  </a:cubicBezTo>
                  <a:close/>
                  <a:moveTo>
                    <a:pt x="4091369" y="5489117"/>
                  </a:moveTo>
                  <a:cubicBezTo>
                    <a:pt x="4586839" y="5489925"/>
                    <a:pt x="4549217" y="5485535"/>
                    <a:pt x="4549332" y="5492641"/>
                  </a:cubicBezTo>
                  <a:cubicBezTo>
                    <a:pt x="4558782" y="6096446"/>
                    <a:pt x="4603627" y="6011546"/>
                    <a:pt x="4452360" y="6011546"/>
                  </a:cubicBezTo>
                  <a:cubicBezTo>
                    <a:pt x="4279045" y="6011546"/>
                    <a:pt x="4278785" y="6014810"/>
                    <a:pt x="4105673" y="6014810"/>
                  </a:cubicBezTo>
                  <a:cubicBezTo>
                    <a:pt x="4098189" y="6014810"/>
                    <a:pt x="4100500" y="6073394"/>
                    <a:pt x="4091369" y="5489117"/>
                  </a:cubicBezTo>
                  <a:close/>
                  <a:moveTo>
                    <a:pt x="3639214" y="7266676"/>
                  </a:moveTo>
                  <a:cubicBezTo>
                    <a:pt x="3640919" y="7105599"/>
                    <a:pt x="3542472" y="7144192"/>
                    <a:pt x="4095646" y="7143731"/>
                  </a:cubicBezTo>
                  <a:cubicBezTo>
                    <a:pt x="4098246" y="7280166"/>
                    <a:pt x="4104719" y="7444160"/>
                    <a:pt x="4103823" y="7660700"/>
                  </a:cubicBezTo>
                  <a:cubicBezTo>
                    <a:pt x="4103823" y="7662751"/>
                    <a:pt x="4158031" y="7671735"/>
                    <a:pt x="3644386" y="7668297"/>
                  </a:cubicBezTo>
                  <a:cubicBezTo>
                    <a:pt x="3640456" y="7533884"/>
                    <a:pt x="3637914" y="7401724"/>
                    <a:pt x="3639214" y="7266676"/>
                  </a:cubicBezTo>
                  <a:close/>
                  <a:moveTo>
                    <a:pt x="4100587" y="6041618"/>
                  </a:moveTo>
                  <a:cubicBezTo>
                    <a:pt x="4219492" y="6041618"/>
                    <a:pt x="4265320" y="6038671"/>
                    <a:pt x="4560602" y="6038295"/>
                  </a:cubicBezTo>
                  <a:cubicBezTo>
                    <a:pt x="4559735" y="6381882"/>
                    <a:pt x="4565167" y="6416028"/>
                    <a:pt x="4569039" y="6565520"/>
                  </a:cubicBezTo>
                  <a:cubicBezTo>
                    <a:pt x="4022916" y="6563960"/>
                    <a:pt x="4110585" y="6586145"/>
                    <a:pt x="4108186" y="6477616"/>
                  </a:cubicBezTo>
                  <a:cubicBezTo>
                    <a:pt x="4105383" y="6349095"/>
                    <a:pt x="4105673" y="6357299"/>
                    <a:pt x="4100587" y="6041618"/>
                  </a:cubicBezTo>
                  <a:close/>
                  <a:moveTo>
                    <a:pt x="4569704" y="6592356"/>
                  </a:moveTo>
                  <a:cubicBezTo>
                    <a:pt x="4571496" y="6670728"/>
                    <a:pt x="4577303" y="7114178"/>
                    <a:pt x="4577332" y="7116403"/>
                  </a:cubicBezTo>
                  <a:cubicBezTo>
                    <a:pt x="4051696" y="7110452"/>
                    <a:pt x="4119224" y="7143991"/>
                    <a:pt x="4118040" y="7069086"/>
                  </a:cubicBezTo>
                  <a:cubicBezTo>
                    <a:pt x="4112492" y="6711488"/>
                    <a:pt x="4111712" y="6657786"/>
                    <a:pt x="4110469" y="6589121"/>
                  </a:cubicBezTo>
                  <a:cubicBezTo>
                    <a:pt x="4273295" y="6589179"/>
                    <a:pt x="4176813" y="6591288"/>
                    <a:pt x="4569704" y="6592356"/>
                  </a:cubicBezTo>
                  <a:close/>
                  <a:moveTo>
                    <a:pt x="4577593" y="7143269"/>
                  </a:moveTo>
                  <a:cubicBezTo>
                    <a:pt x="4579008" y="7292270"/>
                    <a:pt x="4575165" y="7338143"/>
                    <a:pt x="4583429" y="7671475"/>
                  </a:cubicBezTo>
                  <a:cubicBezTo>
                    <a:pt x="4376538" y="7671793"/>
                    <a:pt x="4127431" y="7668240"/>
                    <a:pt x="4127460" y="7660844"/>
                  </a:cubicBezTo>
                  <a:cubicBezTo>
                    <a:pt x="4128355" y="7445720"/>
                    <a:pt x="4122085" y="7287156"/>
                    <a:pt x="4119311" y="7143673"/>
                  </a:cubicBezTo>
                  <a:cubicBezTo>
                    <a:pt x="4287164" y="7143644"/>
                    <a:pt x="4432653" y="7141506"/>
                    <a:pt x="4577593" y="7143269"/>
                  </a:cubicBezTo>
                  <a:close/>
                  <a:moveTo>
                    <a:pt x="4127373" y="7692707"/>
                  </a:moveTo>
                  <a:cubicBezTo>
                    <a:pt x="4307276" y="7693314"/>
                    <a:pt x="4223450" y="7698947"/>
                    <a:pt x="4584094" y="7698340"/>
                  </a:cubicBezTo>
                  <a:cubicBezTo>
                    <a:pt x="4584383" y="7711311"/>
                    <a:pt x="4594005" y="8218979"/>
                    <a:pt x="4594063" y="8222416"/>
                  </a:cubicBezTo>
                  <a:cubicBezTo>
                    <a:pt x="4271128" y="8223947"/>
                    <a:pt x="4319094" y="8219787"/>
                    <a:pt x="4137284" y="8219325"/>
                  </a:cubicBezTo>
                  <a:cubicBezTo>
                    <a:pt x="4134337" y="8051576"/>
                    <a:pt x="4126824" y="7910229"/>
                    <a:pt x="4127373" y="7692707"/>
                  </a:cubicBezTo>
                  <a:close/>
                  <a:moveTo>
                    <a:pt x="4593369" y="6592443"/>
                  </a:moveTo>
                  <a:cubicBezTo>
                    <a:pt x="4963288" y="6593714"/>
                    <a:pt x="4903764" y="6592010"/>
                    <a:pt x="5048443" y="6590912"/>
                  </a:cubicBezTo>
                  <a:cubicBezTo>
                    <a:pt x="5050899" y="6830996"/>
                    <a:pt x="5055436" y="6861876"/>
                    <a:pt x="5059221" y="7116692"/>
                  </a:cubicBezTo>
                  <a:cubicBezTo>
                    <a:pt x="4923268" y="7117386"/>
                    <a:pt x="4856202" y="7120216"/>
                    <a:pt x="4600969" y="7116721"/>
                  </a:cubicBezTo>
                  <a:cubicBezTo>
                    <a:pt x="4600940" y="7114438"/>
                    <a:pt x="4595334" y="6679914"/>
                    <a:pt x="4593369" y="6592443"/>
                  </a:cubicBezTo>
                  <a:close/>
                  <a:moveTo>
                    <a:pt x="5065029" y="6083273"/>
                  </a:moveTo>
                  <a:cubicBezTo>
                    <a:pt x="5062862" y="6018219"/>
                    <a:pt x="4997992" y="6039827"/>
                    <a:pt x="5492305" y="6039827"/>
                  </a:cubicBezTo>
                  <a:cubicBezTo>
                    <a:pt x="5541861" y="6039827"/>
                    <a:pt x="5513197" y="5976130"/>
                    <a:pt x="5528396" y="6478395"/>
                  </a:cubicBezTo>
                  <a:cubicBezTo>
                    <a:pt x="5531459" y="6579819"/>
                    <a:pt x="5609563" y="6563758"/>
                    <a:pt x="5145647" y="6563758"/>
                  </a:cubicBezTo>
                  <a:cubicBezTo>
                    <a:pt x="5038387" y="6563758"/>
                    <a:pt x="5083782" y="6645076"/>
                    <a:pt x="5065029" y="6083273"/>
                  </a:cubicBezTo>
                  <a:close/>
                  <a:moveTo>
                    <a:pt x="5145676" y="6590565"/>
                  </a:moveTo>
                  <a:cubicBezTo>
                    <a:pt x="5600316" y="6590565"/>
                    <a:pt x="5531199" y="6563151"/>
                    <a:pt x="5532961" y="6675292"/>
                  </a:cubicBezTo>
                  <a:cubicBezTo>
                    <a:pt x="5540936" y="7183682"/>
                    <a:pt x="5551714" y="7114554"/>
                    <a:pt x="5492334" y="7114554"/>
                  </a:cubicBezTo>
                  <a:cubicBezTo>
                    <a:pt x="5018912" y="7114554"/>
                    <a:pt x="5083233" y="7134515"/>
                    <a:pt x="5082193" y="7069086"/>
                  </a:cubicBezTo>
                  <a:cubicBezTo>
                    <a:pt x="5073380" y="6511269"/>
                    <a:pt x="5043329" y="6590565"/>
                    <a:pt x="5145676" y="6590565"/>
                  </a:cubicBezTo>
                  <a:close/>
                  <a:moveTo>
                    <a:pt x="5145676" y="7143298"/>
                  </a:moveTo>
                  <a:cubicBezTo>
                    <a:pt x="5317748" y="7143298"/>
                    <a:pt x="5326908" y="7141362"/>
                    <a:pt x="5492334" y="7141362"/>
                  </a:cubicBezTo>
                  <a:cubicBezTo>
                    <a:pt x="5556800" y="7141362"/>
                    <a:pt x="5537411" y="7067064"/>
                    <a:pt x="5546253" y="7666853"/>
                  </a:cubicBezTo>
                  <a:cubicBezTo>
                    <a:pt x="5356150" y="7665668"/>
                    <a:pt x="5324683" y="7671331"/>
                    <a:pt x="5090804" y="7671302"/>
                  </a:cubicBezTo>
                  <a:cubicBezTo>
                    <a:pt x="5082540" y="7069663"/>
                    <a:pt x="5058181" y="7143298"/>
                    <a:pt x="5145676" y="7143298"/>
                  </a:cubicBezTo>
                  <a:close/>
                  <a:moveTo>
                    <a:pt x="5536747" y="5492092"/>
                  </a:moveTo>
                  <a:cubicBezTo>
                    <a:pt x="5536660" y="5485823"/>
                    <a:pt x="5996935" y="5484928"/>
                    <a:pt x="5997050" y="5492554"/>
                  </a:cubicBezTo>
                  <a:cubicBezTo>
                    <a:pt x="6000489" y="5712359"/>
                    <a:pt x="5996675" y="5634189"/>
                    <a:pt x="6002916" y="6011835"/>
                  </a:cubicBezTo>
                  <a:cubicBezTo>
                    <a:pt x="5790650" y="6008455"/>
                    <a:pt x="5670359" y="6012383"/>
                    <a:pt x="5546975" y="6012875"/>
                  </a:cubicBezTo>
                  <a:cubicBezTo>
                    <a:pt x="5546773" y="5817451"/>
                    <a:pt x="5539665" y="5678560"/>
                    <a:pt x="5536747" y="5492092"/>
                  </a:cubicBezTo>
                  <a:close/>
                  <a:moveTo>
                    <a:pt x="5546657" y="6083851"/>
                  </a:moveTo>
                  <a:cubicBezTo>
                    <a:pt x="5547033" y="6033991"/>
                    <a:pt x="5478031" y="6030236"/>
                    <a:pt x="6003320" y="6038758"/>
                  </a:cubicBezTo>
                  <a:cubicBezTo>
                    <a:pt x="6011585" y="6525049"/>
                    <a:pt x="6008204" y="6364348"/>
                    <a:pt x="6010573" y="6565144"/>
                  </a:cubicBezTo>
                  <a:cubicBezTo>
                    <a:pt x="5480690" y="6555814"/>
                    <a:pt x="5555702" y="6598740"/>
                    <a:pt x="5552032" y="6477529"/>
                  </a:cubicBezTo>
                  <a:cubicBezTo>
                    <a:pt x="5546918" y="6307931"/>
                    <a:pt x="5545993" y="6190475"/>
                    <a:pt x="5546657" y="6083851"/>
                  </a:cubicBezTo>
                  <a:close/>
                  <a:moveTo>
                    <a:pt x="6010920" y="6591952"/>
                  </a:moveTo>
                  <a:cubicBezTo>
                    <a:pt x="6014445" y="6861327"/>
                    <a:pt x="6019386" y="6896223"/>
                    <a:pt x="6022103" y="7116981"/>
                  </a:cubicBezTo>
                  <a:cubicBezTo>
                    <a:pt x="5839975" y="7117125"/>
                    <a:pt x="5782184" y="7117587"/>
                    <a:pt x="5665649" y="7115854"/>
                  </a:cubicBezTo>
                  <a:cubicBezTo>
                    <a:pt x="5531372" y="7113861"/>
                    <a:pt x="5564717" y="7195930"/>
                    <a:pt x="5556569" y="6674830"/>
                  </a:cubicBezTo>
                  <a:cubicBezTo>
                    <a:pt x="5554893" y="6566618"/>
                    <a:pt x="5468351" y="6583170"/>
                    <a:pt x="6010920" y="6591952"/>
                  </a:cubicBezTo>
                  <a:close/>
                  <a:moveTo>
                    <a:pt x="6022421" y="7143789"/>
                  </a:moveTo>
                  <a:cubicBezTo>
                    <a:pt x="6025484" y="7446268"/>
                    <a:pt x="6018549" y="7086042"/>
                    <a:pt x="6027564" y="7670811"/>
                  </a:cubicBezTo>
                  <a:cubicBezTo>
                    <a:pt x="5532354" y="7671071"/>
                    <a:pt x="5801255" y="7669367"/>
                    <a:pt x="5569947" y="7667055"/>
                  </a:cubicBezTo>
                  <a:cubicBezTo>
                    <a:pt x="5568531" y="7553528"/>
                    <a:pt x="5569254" y="7608269"/>
                    <a:pt x="5562088" y="7141535"/>
                  </a:cubicBezTo>
                  <a:cubicBezTo>
                    <a:pt x="5756409" y="7142575"/>
                    <a:pt x="5576854" y="7144164"/>
                    <a:pt x="6022421" y="7143789"/>
                  </a:cubicBezTo>
                  <a:close/>
                  <a:moveTo>
                    <a:pt x="6027044" y="6039133"/>
                  </a:moveTo>
                  <a:cubicBezTo>
                    <a:pt x="6548664" y="6047395"/>
                    <a:pt x="6483996" y="6010708"/>
                    <a:pt x="6485383" y="6084024"/>
                  </a:cubicBezTo>
                  <a:cubicBezTo>
                    <a:pt x="6488099" y="6227826"/>
                    <a:pt x="6490006" y="6339100"/>
                    <a:pt x="6491306" y="6478164"/>
                  </a:cubicBezTo>
                  <a:cubicBezTo>
                    <a:pt x="6492202" y="6575226"/>
                    <a:pt x="6585505" y="6574128"/>
                    <a:pt x="6034297" y="6565520"/>
                  </a:cubicBezTo>
                  <a:cubicBezTo>
                    <a:pt x="6032447" y="6407130"/>
                    <a:pt x="6034441" y="6464154"/>
                    <a:pt x="6027044" y="6039133"/>
                  </a:cubicBezTo>
                  <a:close/>
                  <a:moveTo>
                    <a:pt x="6027997" y="7697618"/>
                  </a:moveTo>
                  <a:cubicBezTo>
                    <a:pt x="6030829" y="7881226"/>
                    <a:pt x="6031638" y="7943046"/>
                    <a:pt x="6034210" y="8055476"/>
                  </a:cubicBezTo>
                  <a:cubicBezTo>
                    <a:pt x="6039093" y="8277446"/>
                    <a:pt x="6118844" y="8211612"/>
                    <a:pt x="5665302" y="8221348"/>
                  </a:cubicBezTo>
                  <a:cubicBezTo>
                    <a:pt x="5557204" y="8223543"/>
                    <a:pt x="5578443" y="8323002"/>
                    <a:pt x="5570294" y="7693863"/>
                  </a:cubicBezTo>
                  <a:cubicBezTo>
                    <a:pt x="5748636" y="7695682"/>
                    <a:pt x="5578067" y="7697849"/>
                    <a:pt x="6027997" y="7697618"/>
                  </a:cubicBezTo>
                  <a:close/>
                  <a:moveTo>
                    <a:pt x="6035799" y="6674888"/>
                  </a:moveTo>
                  <a:cubicBezTo>
                    <a:pt x="6034152" y="6569391"/>
                    <a:pt x="5945761" y="6591981"/>
                    <a:pt x="6492578" y="6589728"/>
                  </a:cubicBezTo>
                  <a:cubicBezTo>
                    <a:pt x="6496247" y="6860720"/>
                    <a:pt x="6497548" y="6799335"/>
                    <a:pt x="6503153" y="7119032"/>
                  </a:cubicBezTo>
                  <a:cubicBezTo>
                    <a:pt x="5972721" y="7118137"/>
                    <a:pt x="6046144" y="7134545"/>
                    <a:pt x="6045132" y="7069086"/>
                  </a:cubicBezTo>
                  <a:cubicBezTo>
                    <a:pt x="6042041" y="6871929"/>
                    <a:pt x="6038833" y="6867105"/>
                    <a:pt x="6035799" y="6674888"/>
                  </a:cubicBezTo>
                  <a:close/>
                  <a:moveTo>
                    <a:pt x="6531933" y="6011604"/>
                  </a:moveTo>
                  <a:cubicBezTo>
                    <a:pt x="6499831" y="6011604"/>
                    <a:pt x="6507921" y="6030669"/>
                    <a:pt x="6505667" y="5886434"/>
                  </a:cubicBezTo>
                  <a:cubicBezTo>
                    <a:pt x="6498386" y="5428280"/>
                    <a:pt x="6486308" y="5488568"/>
                    <a:pt x="6531933" y="5488568"/>
                  </a:cubicBezTo>
                  <a:cubicBezTo>
                    <a:pt x="6705594" y="5488568"/>
                    <a:pt x="6704583" y="5487643"/>
                    <a:pt x="6878620" y="5487643"/>
                  </a:cubicBezTo>
                  <a:cubicBezTo>
                    <a:pt x="6994086" y="5487643"/>
                    <a:pt x="6958920" y="5409012"/>
                    <a:pt x="6966404" y="5886867"/>
                  </a:cubicBezTo>
                  <a:cubicBezTo>
                    <a:pt x="6969034" y="6054935"/>
                    <a:pt x="7055576" y="6011604"/>
                    <a:pt x="6531933" y="6011604"/>
                  </a:cubicBezTo>
                  <a:close/>
                  <a:moveTo>
                    <a:pt x="6967936" y="6040664"/>
                  </a:moveTo>
                  <a:cubicBezTo>
                    <a:pt x="6968572" y="6319775"/>
                    <a:pt x="6971635" y="6384367"/>
                    <a:pt x="6975218" y="6565953"/>
                  </a:cubicBezTo>
                  <a:cubicBezTo>
                    <a:pt x="6789334" y="6568755"/>
                    <a:pt x="6707906" y="6562689"/>
                    <a:pt x="6515925" y="6562833"/>
                  </a:cubicBezTo>
                  <a:cubicBezTo>
                    <a:pt x="6514423" y="6438357"/>
                    <a:pt x="6515029" y="6399302"/>
                    <a:pt x="6508268" y="6038440"/>
                  </a:cubicBezTo>
                  <a:cubicBezTo>
                    <a:pt x="6711258" y="6038238"/>
                    <a:pt x="6653525" y="6040809"/>
                    <a:pt x="6967936" y="6040664"/>
                  </a:cubicBezTo>
                  <a:close/>
                  <a:moveTo>
                    <a:pt x="6511042" y="7697387"/>
                  </a:moveTo>
                  <a:cubicBezTo>
                    <a:pt x="6509944" y="7927533"/>
                    <a:pt x="6518497" y="8045134"/>
                    <a:pt x="6521675" y="8217823"/>
                  </a:cubicBezTo>
                  <a:cubicBezTo>
                    <a:pt x="6316836" y="8217997"/>
                    <a:pt x="6336167" y="8223427"/>
                    <a:pt x="6061111" y="8221000"/>
                  </a:cubicBezTo>
                  <a:cubicBezTo>
                    <a:pt x="6057846" y="8021822"/>
                    <a:pt x="6058106" y="8117439"/>
                    <a:pt x="6051634" y="7697618"/>
                  </a:cubicBezTo>
                  <a:lnTo>
                    <a:pt x="6511042" y="7697387"/>
                  </a:lnTo>
                  <a:close/>
                  <a:moveTo>
                    <a:pt x="6517486" y="6674888"/>
                  </a:moveTo>
                  <a:cubicBezTo>
                    <a:pt x="6515607" y="6555121"/>
                    <a:pt x="6444091" y="6593425"/>
                    <a:pt x="6878620" y="6593425"/>
                  </a:cubicBezTo>
                  <a:cubicBezTo>
                    <a:pt x="7005471" y="6593425"/>
                    <a:pt x="6972993" y="6504654"/>
                    <a:pt x="6981835" y="7069605"/>
                  </a:cubicBezTo>
                  <a:cubicBezTo>
                    <a:pt x="6982846" y="7134083"/>
                    <a:pt x="7054536" y="7119061"/>
                    <a:pt x="6531933" y="7119061"/>
                  </a:cubicBezTo>
                  <a:cubicBezTo>
                    <a:pt x="6527599" y="7119061"/>
                    <a:pt x="6525230" y="7170452"/>
                    <a:pt x="6517486" y="6674888"/>
                  </a:cubicBezTo>
                  <a:close/>
                  <a:moveTo>
                    <a:pt x="6531933" y="7145868"/>
                  </a:moveTo>
                  <a:cubicBezTo>
                    <a:pt x="7071670" y="7145868"/>
                    <a:pt x="6981603" y="7107101"/>
                    <a:pt x="6986111" y="7266907"/>
                  </a:cubicBezTo>
                  <a:cubicBezTo>
                    <a:pt x="6989983" y="7409380"/>
                    <a:pt x="6991399" y="7517563"/>
                    <a:pt x="6992902" y="7660931"/>
                  </a:cubicBezTo>
                  <a:cubicBezTo>
                    <a:pt x="6993046" y="7673872"/>
                    <a:pt x="7036793" y="7670550"/>
                    <a:pt x="6534909" y="7670550"/>
                  </a:cubicBezTo>
                  <a:cubicBezTo>
                    <a:pt x="6537943" y="7279271"/>
                    <a:pt x="6519450" y="7145868"/>
                    <a:pt x="6531933" y="7145868"/>
                  </a:cubicBezTo>
                  <a:close/>
                  <a:moveTo>
                    <a:pt x="6534736" y="7697387"/>
                  </a:moveTo>
                  <a:cubicBezTo>
                    <a:pt x="6550773" y="7697387"/>
                    <a:pt x="6930430" y="7697012"/>
                    <a:pt x="6993277" y="7696549"/>
                  </a:cubicBezTo>
                  <a:cubicBezTo>
                    <a:pt x="6996312" y="7975486"/>
                    <a:pt x="6999664" y="8040223"/>
                    <a:pt x="7002668" y="8220481"/>
                  </a:cubicBezTo>
                  <a:cubicBezTo>
                    <a:pt x="6734808" y="8222561"/>
                    <a:pt x="6737842" y="8218025"/>
                    <a:pt x="6545341" y="8217852"/>
                  </a:cubicBezTo>
                  <a:cubicBezTo>
                    <a:pt x="6541989" y="8034561"/>
                    <a:pt x="6533638" y="7923720"/>
                    <a:pt x="6534736" y="7697387"/>
                  </a:cubicBezTo>
                  <a:close/>
                  <a:moveTo>
                    <a:pt x="7398997" y="6563931"/>
                  </a:moveTo>
                  <a:cubicBezTo>
                    <a:pt x="6932973" y="6553301"/>
                    <a:pt x="6999924" y="6603969"/>
                    <a:pt x="6997034" y="6477587"/>
                  </a:cubicBezTo>
                  <a:cubicBezTo>
                    <a:pt x="6994000" y="6345802"/>
                    <a:pt x="6991688" y="6214480"/>
                    <a:pt x="6991688" y="6083735"/>
                  </a:cubicBezTo>
                  <a:cubicBezTo>
                    <a:pt x="6991688" y="6019085"/>
                    <a:pt x="6923957" y="6045142"/>
                    <a:pt x="7449102" y="6038209"/>
                  </a:cubicBezTo>
                  <a:cubicBezTo>
                    <a:pt x="7456702" y="6647849"/>
                    <a:pt x="7481349" y="6565809"/>
                    <a:pt x="7398997" y="6563931"/>
                  </a:cubicBezTo>
                  <a:close/>
                  <a:moveTo>
                    <a:pt x="7398594" y="6012181"/>
                  </a:moveTo>
                  <a:cubicBezTo>
                    <a:pt x="7293848" y="6014030"/>
                    <a:pt x="7282318" y="6013684"/>
                    <a:pt x="6991515" y="6013828"/>
                  </a:cubicBezTo>
                  <a:cubicBezTo>
                    <a:pt x="6991284" y="5971826"/>
                    <a:pt x="6985707" y="5543945"/>
                    <a:pt x="6984869" y="5487528"/>
                  </a:cubicBezTo>
                  <a:cubicBezTo>
                    <a:pt x="6987816" y="5487528"/>
                    <a:pt x="7315519" y="5486863"/>
                    <a:pt x="7440491" y="5486286"/>
                  </a:cubicBezTo>
                  <a:cubicBezTo>
                    <a:pt x="7449998" y="6093008"/>
                    <a:pt x="7468404" y="6010968"/>
                    <a:pt x="7398594" y="6012181"/>
                  </a:cubicBezTo>
                  <a:close/>
                  <a:moveTo>
                    <a:pt x="7398680" y="5459680"/>
                  </a:moveTo>
                  <a:cubicBezTo>
                    <a:pt x="7239437" y="5460547"/>
                    <a:pt x="7207392" y="5459825"/>
                    <a:pt x="7051935" y="5460431"/>
                  </a:cubicBezTo>
                  <a:cubicBezTo>
                    <a:pt x="6959470" y="5460807"/>
                    <a:pt x="6985447" y="5544638"/>
                    <a:pt x="6974755" y="4935489"/>
                  </a:cubicBezTo>
                  <a:cubicBezTo>
                    <a:pt x="7115130" y="4936038"/>
                    <a:pt x="7089557" y="4936962"/>
                    <a:pt x="7430031" y="4936240"/>
                  </a:cubicBezTo>
                  <a:cubicBezTo>
                    <a:pt x="7433152" y="5531495"/>
                    <a:pt x="7465630" y="5459305"/>
                    <a:pt x="7398680" y="5459680"/>
                  </a:cubicBezTo>
                  <a:close/>
                  <a:moveTo>
                    <a:pt x="7398737" y="4909462"/>
                  </a:moveTo>
                  <a:cubicBezTo>
                    <a:pt x="6924304" y="4910761"/>
                    <a:pt x="6974293" y="4910415"/>
                    <a:pt x="6974119" y="4900767"/>
                  </a:cubicBezTo>
                  <a:cubicBezTo>
                    <a:pt x="6963226" y="4287602"/>
                    <a:pt x="6936729" y="4380013"/>
                    <a:pt x="7051761" y="4382035"/>
                  </a:cubicBezTo>
                  <a:cubicBezTo>
                    <a:pt x="7487215" y="4389633"/>
                    <a:pt x="7425292" y="4340870"/>
                    <a:pt x="7425957" y="4507753"/>
                  </a:cubicBezTo>
                  <a:cubicBezTo>
                    <a:pt x="7427431" y="4970790"/>
                    <a:pt x="7447542" y="4909317"/>
                    <a:pt x="7398737" y="4909462"/>
                  </a:cubicBezTo>
                  <a:close/>
                  <a:moveTo>
                    <a:pt x="7398825" y="4357596"/>
                  </a:moveTo>
                  <a:cubicBezTo>
                    <a:pt x="6897258" y="4352194"/>
                    <a:pt x="6964555" y="4372675"/>
                    <a:pt x="6963573" y="4309614"/>
                  </a:cubicBezTo>
                  <a:cubicBezTo>
                    <a:pt x="6954760" y="3743305"/>
                    <a:pt x="6926760" y="3829158"/>
                    <a:pt x="7051761" y="3831874"/>
                  </a:cubicBezTo>
                  <a:cubicBezTo>
                    <a:pt x="7486349" y="3841205"/>
                    <a:pt x="7412666" y="3792934"/>
                    <a:pt x="7414544" y="3916052"/>
                  </a:cubicBezTo>
                  <a:cubicBezTo>
                    <a:pt x="7422287" y="4409680"/>
                    <a:pt x="7440376" y="4358001"/>
                    <a:pt x="7398825" y="4357596"/>
                  </a:cubicBezTo>
                  <a:close/>
                  <a:moveTo>
                    <a:pt x="6878649" y="5460807"/>
                  </a:moveTo>
                  <a:cubicBezTo>
                    <a:pt x="6704988" y="5460807"/>
                    <a:pt x="6705999" y="5461731"/>
                    <a:pt x="6531962" y="5461731"/>
                  </a:cubicBezTo>
                  <a:cubicBezTo>
                    <a:pt x="6485672" y="5461731"/>
                    <a:pt x="6499802" y="5516733"/>
                    <a:pt x="6493127" y="5098010"/>
                  </a:cubicBezTo>
                  <a:cubicBezTo>
                    <a:pt x="6490121" y="4906168"/>
                    <a:pt x="6477812" y="4935518"/>
                    <a:pt x="6531962" y="4935518"/>
                  </a:cubicBezTo>
                  <a:cubicBezTo>
                    <a:pt x="6885382" y="4935345"/>
                    <a:pt x="6894484" y="4935287"/>
                    <a:pt x="6951061" y="4935431"/>
                  </a:cubicBezTo>
                  <a:cubicBezTo>
                    <a:pt x="6962041" y="5551687"/>
                    <a:pt x="6988452" y="5460807"/>
                    <a:pt x="6878649" y="5460807"/>
                  </a:cubicBezTo>
                  <a:close/>
                  <a:moveTo>
                    <a:pt x="6878649" y="4908537"/>
                  </a:moveTo>
                  <a:cubicBezTo>
                    <a:pt x="6488966" y="4908740"/>
                    <a:pt x="6531009" y="4908740"/>
                    <a:pt x="6490729" y="4908681"/>
                  </a:cubicBezTo>
                  <a:cubicBezTo>
                    <a:pt x="6489746" y="4816069"/>
                    <a:pt x="6483793" y="4383393"/>
                    <a:pt x="6483764" y="4381313"/>
                  </a:cubicBezTo>
                  <a:cubicBezTo>
                    <a:pt x="6485874" y="4381313"/>
                    <a:pt x="6873824" y="4380331"/>
                    <a:pt x="6941092" y="4380677"/>
                  </a:cubicBezTo>
                  <a:cubicBezTo>
                    <a:pt x="6951697" y="4993119"/>
                    <a:pt x="6981488" y="4908537"/>
                    <a:pt x="6878649" y="4908537"/>
                  </a:cubicBezTo>
                  <a:close/>
                  <a:moveTo>
                    <a:pt x="6484082" y="6011661"/>
                  </a:moveTo>
                  <a:cubicBezTo>
                    <a:pt x="6359370" y="6011950"/>
                    <a:pt x="6214315" y="6015272"/>
                    <a:pt x="6026610" y="6012239"/>
                  </a:cubicBezTo>
                  <a:cubicBezTo>
                    <a:pt x="6020456" y="5650771"/>
                    <a:pt x="6024328" y="5723451"/>
                    <a:pt x="6020716" y="5492092"/>
                  </a:cubicBezTo>
                  <a:cubicBezTo>
                    <a:pt x="6020571" y="5483830"/>
                    <a:pt x="5986244" y="5487210"/>
                    <a:pt x="6475703" y="5488481"/>
                  </a:cubicBezTo>
                  <a:cubicBezTo>
                    <a:pt x="6483187" y="5961571"/>
                    <a:pt x="6482984" y="5950796"/>
                    <a:pt x="6484082" y="6011661"/>
                  </a:cubicBezTo>
                  <a:close/>
                  <a:moveTo>
                    <a:pt x="6020195" y="5460518"/>
                  </a:moveTo>
                  <a:cubicBezTo>
                    <a:pt x="6011440" y="4905186"/>
                    <a:pt x="6009851" y="4933727"/>
                    <a:pt x="6011903" y="4933727"/>
                  </a:cubicBezTo>
                  <a:cubicBezTo>
                    <a:pt x="6192268" y="4934478"/>
                    <a:pt x="6200012" y="4933554"/>
                    <a:pt x="6358503" y="4934825"/>
                  </a:cubicBezTo>
                  <a:cubicBezTo>
                    <a:pt x="6502489" y="4935980"/>
                    <a:pt x="6465358" y="4839612"/>
                    <a:pt x="6475240" y="5461645"/>
                  </a:cubicBezTo>
                  <a:cubicBezTo>
                    <a:pt x="6368212" y="5461327"/>
                    <a:pt x="6251561" y="5458987"/>
                    <a:pt x="6020195" y="5460518"/>
                  </a:cubicBezTo>
                  <a:close/>
                  <a:moveTo>
                    <a:pt x="6010313" y="4900709"/>
                  </a:moveTo>
                  <a:cubicBezTo>
                    <a:pt x="5997339" y="4337086"/>
                    <a:pt x="6005979" y="4383364"/>
                    <a:pt x="6011903" y="4383364"/>
                  </a:cubicBezTo>
                  <a:cubicBezTo>
                    <a:pt x="6551091" y="4385588"/>
                    <a:pt x="6459637" y="4338993"/>
                    <a:pt x="6461746" y="4507089"/>
                  </a:cubicBezTo>
                  <a:cubicBezTo>
                    <a:pt x="6463827" y="4688704"/>
                    <a:pt x="6465300" y="4726344"/>
                    <a:pt x="6466948" y="4901286"/>
                  </a:cubicBezTo>
                  <a:cubicBezTo>
                    <a:pt x="6467034" y="4912090"/>
                    <a:pt x="6010516" y="4910415"/>
                    <a:pt x="6010313" y="4900709"/>
                  </a:cubicBezTo>
                  <a:close/>
                  <a:moveTo>
                    <a:pt x="6358445" y="4355632"/>
                  </a:moveTo>
                  <a:cubicBezTo>
                    <a:pt x="5938624" y="4361843"/>
                    <a:pt x="6004014" y="4372415"/>
                    <a:pt x="6003003" y="4309585"/>
                  </a:cubicBezTo>
                  <a:cubicBezTo>
                    <a:pt x="5994796" y="3772712"/>
                    <a:pt x="5987110" y="3831209"/>
                    <a:pt x="6011903" y="3831354"/>
                  </a:cubicBezTo>
                  <a:cubicBezTo>
                    <a:pt x="6534245" y="3834849"/>
                    <a:pt x="6453020" y="3805153"/>
                    <a:pt x="6454753" y="3916023"/>
                  </a:cubicBezTo>
                  <a:cubicBezTo>
                    <a:pt x="6457701" y="4104340"/>
                    <a:pt x="6455938" y="4113295"/>
                    <a:pt x="6459030" y="4310105"/>
                  </a:cubicBezTo>
                  <a:cubicBezTo>
                    <a:pt x="6459897" y="4366667"/>
                    <a:pt x="6479921" y="4353812"/>
                    <a:pt x="6358445" y="4355632"/>
                  </a:cubicBezTo>
                  <a:close/>
                  <a:moveTo>
                    <a:pt x="5996530" y="5460662"/>
                  </a:moveTo>
                  <a:cubicBezTo>
                    <a:pt x="5904672" y="5461153"/>
                    <a:pt x="5912069" y="5461067"/>
                    <a:pt x="5536284" y="5461240"/>
                  </a:cubicBezTo>
                  <a:cubicBezTo>
                    <a:pt x="5533193" y="5245162"/>
                    <a:pt x="5536920" y="5316572"/>
                    <a:pt x="5530072" y="4937627"/>
                  </a:cubicBezTo>
                  <a:cubicBezTo>
                    <a:pt x="5716563" y="4936847"/>
                    <a:pt x="5633055" y="4932138"/>
                    <a:pt x="5987399" y="4933641"/>
                  </a:cubicBezTo>
                  <a:cubicBezTo>
                    <a:pt x="5989104" y="5008661"/>
                    <a:pt x="5996270" y="5444052"/>
                    <a:pt x="5996530" y="5460662"/>
                  </a:cubicBezTo>
                  <a:close/>
                  <a:moveTo>
                    <a:pt x="5529581" y="4910761"/>
                  </a:moveTo>
                  <a:cubicBezTo>
                    <a:pt x="5520334" y="4378742"/>
                    <a:pt x="5522299" y="4519395"/>
                    <a:pt x="5519900" y="4384577"/>
                  </a:cubicBezTo>
                  <a:cubicBezTo>
                    <a:pt x="5706969" y="4384375"/>
                    <a:pt x="5695555" y="4382064"/>
                    <a:pt x="5980349" y="4383248"/>
                  </a:cubicBezTo>
                  <a:cubicBezTo>
                    <a:pt x="5981765" y="4511133"/>
                    <a:pt x="5979771" y="4614290"/>
                    <a:pt x="5986677" y="4901431"/>
                  </a:cubicBezTo>
                  <a:cubicBezTo>
                    <a:pt x="5986763" y="4906833"/>
                    <a:pt x="6026986" y="4908624"/>
                    <a:pt x="5529581" y="4910761"/>
                  </a:cubicBezTo>
                  <a:close/>
                  <a:moveTo>
                    <a:pt x="5519409" y="4357769"/>
                  </a:moveTo>
                  <a:cubicBezTo>
                    <a:pt x="5515682" y="4135885"/>
                    <a:pt x="5517676" y="4139467"/>
                    <a:pt x="5512879" y="3831181"/>
                  </a:cubicBezTo>
                  <a:cubicBezTo>
                    <a:pt x="6053425" y="3831094"/>
                    <a:pt x="5970755" y="3802380"/>
                    <a:pt x="5972518" y="3916023"/>
                  </a:cubicBezTo>
                  <a:cubicBezTo>
                    <a:pt x="5975234" y="4090936"/>
                    <a:pt x="5976072" y="4106593"/>
                    <a:pt x="5979309" y="4310048"/>
                  </a:cubicBezTo>
                  <a:cubicBezTo>
                    <a:pt x="5980320" y="4372560"/>
                    <a:pt x="6053743" y="4357192"/>
                    <a:pt x="5519409" y="4357769"/>
                  </a:cubicBezTo>
                  <a:close/>
                  <a:moveTo>
                    <a:pt x="5513024" y="5488048"/>
                  </a:moveTo>
                  <a:cubicBezTo>
                    <a:pt x="5515942" y="5681767"/>
                    <a:pt x="5523137" y="5814678"/>
                    <a:pt x="5523281" y="6012961"/>
                  </a:cubicBezTo>
                  <a:cubicBezTo>
                    <a:pt x="5371378" y="6013250"/>
                    <a:pt x="5311247" y="6011170"/>
                    <a:pt x="5062804" y="6011170"/>
                  </a:cubicBezTo>
                  <a:cubicBezTo>
                    <a:pt x="5056909" y="5795468"/>
                    <a:pt x="5059915" y="5681825"/>
                    <a:pt x="5056736" y="5487932"/>
                  </a:cubicBezTo>
                  <a:cubicBezTo>
                    <a:pt x="5115943" y="5488308"/>
                    <a:pt x="5128454" y="5488221"/>
                    <a:pt x="5513024" y="5488048"/>
                  </a:cubicBezTo>
                  <a:close/>
                  <a:moveTo>
                    <a:pt x="5145676" y="5461385"/>
                  </a:moveTo>
                  <a:cubicBezTo>
                    <a:pt x="5031799" y="5461385"/>
                    <a:pt x="5058354" y="5493970"/>
                    <a:pt x="5052344" y="5294820"/>
                  </a:cubicBezTo>
                  <a:cubicBezTo>
                    <a:pt x="5048790" y="5177364"/>
                    <a:pt x="5046218" y="5045406"/>
                    <a:pt x="5046825" y="4936847"/>
                  </a:cubicBezTo>
                  <a:cubicBezTo>
                    <a:pt x="5062688" y="4936934"/>
                    <a:pt x="5448153" y="4937771"/>
                    <a:pt x="5506377" y="4937685"/>
                  </a:cubicBezTo>
                  <a:cubicBezTo>
                    <a:pt x="5513168" y="5314665"/>
                    <a:pt x="5509643" y="5253973"/>
                    <a:pt x="5512619" y="5461240"/>
                  </a:cubicBezTo>
                  <a:lnTo>
                    <a:pt x="5145676" y="5461385"/>
                  </a:lnTo>
                  <a:close/>
                  <a:moveTo>
                    <a:pt x="5047865" y="6477991"/>
                  </a:moveTo>
                  <a:cubicBezTo>
                    <a:pt x="5047981" y="6584066"/>
                    <a:pt x="5130564" y="6567773"/>
                    <a:pt x="4625790" y="6565751"/>
                  </a:cubicBezTo>
                  <a:cubicBezTo>
                    <a:pt x="4592069" y="6565606"/>
                    <a:pt x="4580511" y="6642303"/>
                    <a:pt x="4584094" y="6084255"/>
                  </a:cubicBezTo>
                  <a:cubicBezTo>
                    <a:pt x="4584469" y="6022754"/>
                    <a:pt x="4511509" y="6038007"/>
                    <a:pt x="5039919" y="6038007"/>
                  </a:cubicBezTo>
                  <a:cubicBezTo>
                    <a:pt x="5043907" y="6170340"/>
                    <a:pt x="5047634" y="6268817"/>
                    <a:pt x="5047865" y="6477991"/>
                  </a:cubicBezTo>
                  <a:close/>
                  <a:moveTo>
                    <a:pt x="4584296" y="6011430"/>
                  </a:moveTo>
                  <a:cubicBezTo>
                    <a:pt x="4583920" y="5765309"/>
                    <a:pt x="4575396" y="5682027"/>
                    <a:pt x="4572940" y="5488308"/>
                  </a:cubicBezTo>
                  <a:cubicBezTo>
                    <a:pt x="4789280" y="5485592"/>
                    <a:pt x="4698953" y="5484928"/>
                    <a:pt x="5033042" y="5487759"/>
                  </a:cubicBezTo>
                  <a:cubicBezTo>
                    <a:pt x="5036423" y="5694997"/>
                    <a:pt x="5033013" y="5787033"/>
                    <a:pt x="5039081" y="6011170"/>
                  </a:cubicBezTo>
                  <a:cubicBezTo>
                    <a:pt x="4628795" y="6011199"/>
                    <a:pt x="4751687" y="6011170"/>
                    <a:pt x="4584296" y="6011430"/>
                  </a:cubicBezTo>
                  <a:close/>
                  <a:moveTo>
                    <a:pt x="4972477" y="5460258"/>
                  </a:moveTo>
                  <a:cubicBezTo>
                    <a:pt x="4861403" y="5458756"/>
                    <a:pt x="4739378" y="5458611"/>
                    <a:pt x="4625588" y="5460605"/>
                  </a:cubicBezTo>
                  <a:cubicBezTo>
                    <a:pt x="4538150" y="5462136"/>
                    <a:pt x="4586405" y="5528259"/>
                    <a:pt x="4566843" y="4935518"/>
                  </a:cubicBezTo>
                  <a:cubicBezTo>
                    <a:pt x="4955862" y="4934623"/>
                    <a:pt x="4843112" y="4935114"/>
                    <a:pt x="5023160" y="4936645"/>
                  </a:cubicBezTo>
                  <a:cubicBezTo>
                    <a:pt x="5019923" y="5527768"/>
                    <a:pt x="5072484" y="5461471"/>
                    <a:pt x="4972477" y="5460258"/>
                  </a:cubicBezTo>
                  <a:close/>
                  <a:moveTo>
                    <a:pt x="5023391" y="4900940"/>
                  </a:moveTo>
                  <a:cubicBezTo>
                    <a:pt x="5023275" y="4915586"/>
                    <a:pt x="5069970" y="4906746"/>
                    <a:pt x="4625675" y="4908508"/>
                  </a:cubicBezTo>
                  <a:cubicBezTo>
                    <a:pt x="4543871" y="4908740"/>
                    <a:pt x="4564127" y="4989740"/>
                    <a:pt x="4557683" y="4503333"/>
                  </a:cubicBezTo>
                  <a:cubicBezTo>
                    <a:pt x="4555863" y="4359618"/>
                    <a:pt x="4538006" y="4382988"/>
                    <a:pt x="4625559" y="4384288"/>
                  </a:cubicBezTo>
                  <a:cubicBezTo>
                    <a:pt x="4733830" y="4386022"/>
                    <a:pt x="4774168" y="4385617"/>
                    <a:pt x="5017612" y="4385675"/>
                  </a:cubicBezTo>
                  <a:cubicBezTo>
                    <a:pt x="5023651" y="4767653"/>
                    <a:pt x="5024402" y="4779671"/>
                    <a:pt x="5023391" y="4900940"/>
                  </a:cubicBezTo>
                  <a:close/>
                  <a:moveTo>
                    <a:pt x="4555632" y="4356556"/>
                  </a:moveTo>
                  <a:cubicBezTo>
                    <a:pt x="4552222" y="4134816"/>
                    <a:pt x="4551326" y="4105640"/>
                    <a:pt x="4547108" y="3830314"/>
                  </a:cubicBezTo>
                  <a:cubicBezTo>
                    <a:pt x="4675172" y="3829476"/>
                    <a:pt x="4715973" y="3826905"/>
                    <a:pt x="5007180" y="3829939"/>
                  </a:cubicBezTo>
                  <a:cubicBezTo>
                    <a:pt x="5013364" y="4233958"/>
                    <a:pt x="5011370" y="3992401"/>
                    <a:pt x="5017178" y="4358867"/>
                  </a:cubicBezTo>
                  <a:cubicBezTo>
                    <a:pt x="4546154" y="4358781"/>
                    <a:pt x="4748422" y="4358347"/>
                    <a:pt x="4555632" y="4356556"/>
                  </a:cubicBezTo>
                  <a:close/>
                  <a:moveTo>
                    <a:pt x="4548119" y="5295253"/>
                  </a:moveTo>
                  <a:cubicBezTo>
                    <a:pt x="4547426" y="5509020"/>
                    <a:pt x="4645381" y="5463147"/>
                    <a:pt x="4090965" y="5462280"/>
                  </a:cubicBezTo>
                  <a:cubicBezTo>
                    <a:pt x="4085330" y="5103181"/>
                    <a:pt x="4084001" y="5015969"/>
                    <a:pt x="4082672" y="4938262"/>
                  </a:cubicBezTo>
                  <a:cubicBezTo>
                    <a:pt x="4296006" y="4938204"/>
                    <a:pt x="4197993" y="4936153"/>
                    <a:pt x="4543091" y="4935576"/>
                  </a:cubicBezTo>
                  <a:cubicBezTo>
                    <a:pt x="4546270" y="5030644"/>
                    <a:pt x="4548553" y="5156102"/>
                    <a:pt x="4548119" y="5295253"/>
                  </a:cubicBezTo>
                  <a:close/>
                  <a:moveTo>
                    <a:pt x="4452360" y="4908826"/>
                  </a:moveTo>
                  <a:cubicBezTo>
                    <a:pt x="4041236" y="4908826"/>
                    <a:pt x="4082354" y="4919890"/>
                    <a:pt x="4082007" y="4900853"/>
                  </a:cubicBezTo>
                  <a:cubicBezTo>
                    <a:pt x="4071634" y="4315363"/>
                    <a:pt x="4071373" y="4384981"/>
                    <a:pt x="4105673" y="4384981"/>
                  </a:cubicBezTo>
                  <a:cubicBezTo>
                    <a:pt x="4619173" y="4384981"/>
                    <a:pt x="4531938" y="4345175"/>
                    <a:pt x="4533989" y="4503796"/>
                  </a:cubicBezTo>
                  <a:cubicBezTo>
                    <a:pt x="4536503" y="4693557"/>
                    <a:pt x="4537774" y="4784812"/>
                    <a:pt x="4541907" y="4901662"/>
                  </a:cubicBezTo>
                  <a:cubicBezTo>
                    <a:pt x="4542253" y="4911108"/>
                    <a:pt x="4555719" y="4908826"/>
                    <a:pt x="4452360" y="4908826"/>
                  </a:cubicBezTo>
                  <a:close/>
                  <a:moveTo>
                    <a:pt x="4452360" y="4356152"/>
                  </a:moveTo>
                  <a:cubicBezTo>
                    <a:pt x="4016935" y="4356152"/>
                    <a:pt x="4077702" y="4377008"/>
                    <a:pt x="4076603" y="4309556"/>
                  </a:cubicBezTo>
                  <a:cubicBezTo>
                    <a:pt x="4067993" y="3759511"/>
                    <a:pt x="4045772" y="3830400"/>
                    <a:pt x="4105643" y="3830400"/>
                  </a:cubicBezTo>
                  <a:cubicBezTo>
                    <a:pt x="4414333" y="3830545"/>
                    <a:pt x="4465681" y="3830690"/>
                    <a:pt x="4523442" y="3830430"/>
                  </a:cubicBezTo>
                  <a:cubicBezTo>
                    <a:pt x="4532805" y="4443334"/>
                    <a:pt x="4565110" y="4356152"/>
                    <a:pt x="4452360" y="4356152"/>
                  </a:cubicBezTo>
                  <a:close/>
                  <a:moveTo>
                    <a:pt x="4067299" y="5462222"/>
                  </a:moveTo>
                  <a:cubicBezTo>
                    <a:pt x="3936172" y="5461703"/>
                    <a:pt x="3797127" y="5455463"/>
                    <a:pt x="3609740" y="5460258"/>
                  </a:cubicBezTo>
                  <a:cubicBezTo>
                    <a:pt x="3607487" y="5289793"/>
                    <a:pt x="3611908" y="5151249"/>
                    <a:pt x="3603586" y="4937078"/>
                  </a:cubicBezTo>
                  <a:cubicBezTo>
                    <a:pt x="3703680" y="4938898"/>
                    <a:pt x="3758407" y="4938378"/>
                    <a:pt x="4058949" y="4938262"/>
                  </a:cubicBezTo>
                  <a:cubicBezTo>
                    <a:pt x="4060769" y="5041766"/>
                    <a:pt x="4061636" y="5100177"/>
                    <a:pt x="4067299" y="5462222"/>
                  </a:cubicBezTo>
                  <a:close/>
                  <a:moveTo>
                    <a:pt x="3595149" y="4354418"/>
                  </a:moveTo>
                  <a:cubicBezTo>
                    <a:pt x="3592837" y="4158533"/>
                    <a:pt x="3588329" y="4095847"/>
                    <a:pt x="3584890" y="3831152"/>
                  </a:cubicBezTo>
                  <a:cubicBezTo>
                    <a:pt x="3616936" y="3831152"/>
                    <a:pt x="3912044" y="3830805"/>
                    <a:pt x="4042334" y="3830458"/>
                  </a:cubicBezTo>
                  <a:cubicBezTo>
                    <a:pt x="4046755" y="4140362"/>
                    <a:pt x="4051003" y="4130888"/>
                    <a:pt x="4053632" y="4357943"/>
                  </a:cubicBezTo>
                  <a:cubicBezTo>
                    <a:pt x="3838419" y="4356759"/>
                    <a:pt x="4045628" y="4354043"/>
                    <a:pt x="3595149" y="4354418"/>
                  </a:cubicBezTo>
                  <a:close/>
                  <a:moveTo>
                    <a:pt x="3585468" y="5460922"/>
                  </a:moveTo>
                  <a:cubicBezTo>
                    <a:pt x="3369677" y="5467133"/>
                    <a:pt x="3254269" y="5460316"/>
                    <a:pt x="3131897" y="5459305"/>
                  </a:cubicBezTo>
                  <a:cubicBezTo>
                    <a:pt x="3122102" y="4838658"/>
                    <a:pt x="3085029" y="4938956"/>
                    <a:pt x="3239388" y="4936471"/>
                  </a:cubicBezTo>
                  <a:cubicBezTo>
                    <a:pt x="3353409" y="4934623"/>
                    <a:pt x="3462172" y="4934449"/>
                    <a:pt x="3579863" y="4936674"/>
                  </a:cubicBezTo>
                  <a:cubicBezTo>
                    <a:pt x="3585237" y="5074438"/>
                    <a:pt x="3587520" y="5460836"/>
                    <a:pt x="3585468" y="5460922"/>
                  </a:cubicBezTo>
                  <a:close/>
                  <a:moveTo>
                    <a:pt x="3412529" y="4354563"/>
                  </a:moveTo>
                  <a:cubicBezTo>
                    <a:pt x="3251466" y="4354563"/>
                    <a:pt x="3246554" y="4356441"/>
                    <a:pt x="3112248" y="4356816"/>
                  </a:cubicBezTo>
                  <a:cubicBezTo>
                    <a:pt x="3107163" y="3989512"/>
                    <a:pt x="3106209" y="3924833"/>
                    <a:pt x="3104591" y="3833607"/>
                  </a:cubicBezTo>
                  <a:cubicBezTo>
                    <a:pt x="3635660" y="3831989"/>
                    <a:pt x="3560561" y="3797324"/>
                    <a:pt x="3562439" y="3916052"/>
                  </a:cubicBezTo>
                  <a:cubicBezTo>
                    <a:pt x="3570761" y="4447263"/>
                    <a:pt x="3615115" y="4354390"/>
                    <a:pt x="3412529" y="4354563"/>
                  </a:cubicBezTo>
                  <a:close/>
                  <a:moveTo>
                    <a:pt x="3108261" y="5459160"/>
                  </a:moveTo>
                  <a:cubicBezTo>
                    <a:pt x="2887702" y="5458063"/>
                    <a:pt x="2874035" y="5465082"/>
                    <a:pt x="2649604" y="5463089"/>
                  </a:cubicBezTo>
                  <a:cubicBezTo>
                    <a:pt x="2638710" y="4853189"/>
                    <a:pt x="2602533" y="4934247"/>
                    <a:pt x="2719415" y="4934247"/>
                  </a:cubicBezTo>
                  <a:cubicBezTo>
                    <a:pt x="2889956" y="4934247"/>
                    <a:pt x="2893481" y="4937858"/>
                    <a:pt x="3065900" y="4937858"/>
                  </a:cubicBezTo>
                  <a:cubicBezTo>
                    <a:pt x="3112017" y="4937858"/>
                    <a:pt x="3098899" y="4866361"/>
                    <a:pt x="3108261" y="5459160"/>
                  </a:cubicBezTo>
                  <a:close/>
                  <a:moveTo>
                    <a:pt x="3065900" y="4911050"/>
                  </a:moveTo>
                  <a:cubicBezTo>
                    <a:pt x="3063328" y="4911050"/>
                    <a:pt x="2638133" y="4909693"/>
                    <a:pt x="2638104" y="4901142"/>
                  </a:cubicBezTo>
                  <a:cubicBezTo>
                    <a:pt x="2636861" y="4304906"/>
                    <a:pt x="2586525" y="4385270"/>
                    <a:pt x="2719415" y="4385270"/>
                  </a:cubicBezTo>
                  <a:cubicBezTo>
                    <a:pt x="3162960" y="4385270"/>
                    <a:pt x="3089132" y="4343643"/>
                    <a:pt x="3089970" y="4507002"/>
                  </a:cubicBezTo>
                  <a:cubicBezTo>
                    <a:pt x="3092397" y="4972523"/>
                    <a:pt x="3115658" y="4911050"/>
                    <a:pt x="3065900" y="4911050"/>
                  </a:cubicBezTo>
                  <a:close/>
                  <a:moveTo>
                    <a:pt x="3065900" y="4356903"/>
                  </a:moveTo>
                  <a:cubicBezTo>
                    <a:pt x="2560808" y="4356903"/>
                    <a:pt x="2628453" y="4379204"/>
                    <a:pt x="2627355" y="4309672"/>
                  </a:cubicBezTo>
                  <a:cubicBezTo>
                    <a:pt x="2624263" y="4112891"/>
                    <a:pt x="2628193" y="4112775"/>
                    <a:pt x="2625101" y="3915532"/>
                  </a:cubicBezTo>
                  <a:cubicBezTo>
                    <a:pt x="2623454" y="3810468"/>
                    <a:pt x="2604412" y="3831932"/>
                    <a:pt x="2719415" y="3831932"/>
                  </a:cubicBezTo>
                  <a:cubicBezTo>
                    <a:pt x="3153973" y="3831932"/>
                    <a:pt x="3080608" y="3806973"/>
                    <a:pt x="3082313" y="3915994"/>
                  </a:cubicBezTo>
                  <a:cubicBezTo>
                    <a:pt x="3090375" y="4424933"/>
                    <a:pt x="3095836" y="4356903"/>
                    <a:pt x="3065900" y="4356903"/>
                  </a:cubicBezTo>
                  <a:close/>
                  <a:moveTo>
                    <a:pt x="2625910" y="5462829"/>
                  </a:moveTo>
                  <a:cubicBezTo>
                    <a:pt x="2454329" y="5460634"/>
                    <a:pt x="2572627" y="5458149"/>
                    <a:pt x="2167773" y="5459709"/>
                  </a:cubicBezTo>
                  <a:cubicBezTo>
                    <a:pt x="2157544" y="4857320"/>
                    <a:pt x="2136855" y="4934247"/>
                    <a:pt x="2199731" y="4933727"/>
                  </a:cubicBezTo>
                  <a:cubicBezTo>
                    <a:pt x="2304419" y="4932889"/>
                    <a:pt x="2390036" y="4932572"/>
                    <a:pt x="2546014" y="4933611"/>
                  </a:cubicBezTo>
                  <a:cubicBezTo>
                    <a:pt x="2631342" y="4934276"/>
                    <a:pt x="2614727" y="4845476"/>
                    <a:pt x="2625910" y="5462829"/>
                  </a:cubicBezTo>
                  <a:close/>
                  <a:moveTo>
                    <a:pt x="2152747" y="6040982"/>
                  </a:moveTo>
                  <a:cubicBezTo>
                    <a:pt x="2160376" y="6446879"/>
                    <a:pt x="2158469" y="6409181"/>
                    <a:pt x="2160203" y="6564133"/>
                  </a:cubicBezTo>
                  <a:cubicBezTo>
                    <a:pt x="2086288" y="6563122"/>
                    <a:pt x="2065397" y="6563354"/>
                    <a:pt x="1701748" y="6563267"/>
                  </a:cubicBezTo>
                  <a:cubicBezTo>
                    <a:pt x="1698540" y="6418627"/>
                    <a:pt x="1695478" y="6379427"/>
                    <a:pt x="1693050" y="6038758"/>
                  </a:cubicBezTo>
                  <a:cubicBezTo>
                    <a:pt x="1696258" y="6038786"/>
                    <a:pt x="2150349" y="6040982"/>
                    <a:pt x="2152747" y="6040982"/>
                  </a:cubicBezTo>
                  <a:close/>
                  <a:moveTo>
                    <a:pt x="1692848" y="6011950"/>
                  </a:moveTo>
                  <a:cubicBezTo>
                    <a:pt x="1692184" y="5939443"/>
                    <a:pt x="1691461" y="5901658"/>
                    <a:pt x="1685162" y="5492092"/>
                  </a:cubicBezTo>
                  <a:cubicBezTo>
                    <a:pt x="1684960" y="5478602"/>
                    <a:pt x="1661121" y="5488221"/>
                    <a:pt x="2144541" y="5486632"/>
                  </a:cubicBezTo>
                  <a:cubicBezTo>
                    <a:pt x="2147517" y="5666312"/>
                    <a:pt x="2147662" y="5759561"/>
                    <a:pt x="2152256" y="6014175"/>
                  </a:cubicBezTo>
                  <a:cubicBezTo>
                    <a:pt x="2149887" y="6014146"/>
                    <a:pt x="1695044" y="6011950"/>
                    <a:pt x="1692848" y="6011950"/>
                  </a:cubicBezTo>
                  <a:close/>
                  <a:moveTo>
                    <a:pt x="2026359" y="6590161"/>
                  </a:moveTo>
                  <a:cubicBezTo>
                    <a:pt x="2202101" y="6590161"/>
                    <a:pt x="2156677" y="6494688"/>
                    <a:pt x="2165664" y="7069605"/>
                  </a:cubicBezTo>
                  <a:cubicBezTo>
                    <a:pt x="2166819" y="7143095"/>
                    <a:pt x="2227529" y="7116143"/>
                    <a:pt x="1709405" y="7114266"/>
                  </a:cubicBezTo>
                  <a:cubicBezTo>
                    <a:pt x="1705996" y="6936752"/>
                    <a:pt x="1706573" y="6800837"/>
                    <a:pt x="1702326" y="6590103"/>
                  </a:cubicBezTo>
                  <a:lnTo>
                    <a:pt x="2026359" y="6590161"/>
                  </a:lnTo>
                  <a:close/>
                  <a:moveTo>
                    <a:pt x="2546158" y="4906775"/>
                  </a:moveTo>
                  <a:cubicBezTo>
                    <a:pt x="2440083" y="4905938"/>
                    <a:pt x="2320514" y="4905851"/>
                    <a:pt x="2199500" y="4906833"/>
                  </a:cubicBezTo>
                  <a:cubicBezTo>
                    <a:pt x="2138589" y="4907324"/>
                    <a:pt x="2158035" y="4987082"/>
                    <a:pt x="2149193" y="4382151"/>
                  </a:cubicBezTo>
                  <a:cubicBezTo>
                    <a:pt x="2329154" y="4386022"/>
                    <a:pt x="2222385" y="4386455"/>
                    <a:pt x="2605047" y="4385386"/>
                  </a:cubicBezTo>
                  <a:cubicBezTo>
                    <a:pt x="2617241" y="4989335"/>
                    <a:pt x="2640589" y="4907411"/>
                    <a:pt x="2546158" y="4906775"/>
                  </a:cubicBezTo>
                  <a:close/>
                  <a:moveTo>
                    <a:pt x="2144108" y="5459796"/>
                  </a:moveTo>
                  <a:cubicBezTo>
                    <a:pt x="1866018" y="5460807"/>
                    <a:pt x="1887372" y="5458380"/>
                    <a:pt x="1684613" y="5458351"/>
                  </a:cubicBezTo>
                  <a:cubicBezTo>
                    <a:pt x="1675020" y="4897473"/>
                    <a:pt x="1669558" y="4935489"/>
                    <a:pt x="1679816" y="4935460"/>
                  </a:cubicBezTo>
                  <a:cubicBezTo>
                    <a:pt x="1683226" y="4935460"/>
                    <a:pt x="2131191" y="4934189"/>
                    <a:pt x="2133705" y="4934160"/>
                  </a:cubicBezTo>
                  <a:cubicBezTo>
                    <a:pt x="2138213" y="5212462"/>
                    <a:pt x="2142865" y="5388126"/>
                    <a:pt x="2144108" y="5459796"/>
                  </a:cubicBezTo>
                  <a:close/>
                  <a:moveTo>
                    <a:pt x="1673922" y="4900998"/>
                  </a:moveTo>
                  <a:cubicBezTo>
                    <a:pt x="1672332" y="4784668"/>
                    <a:pt x="1663057" y="4383075"/>
                    <a:pt x="1679845" y="4383075"/>
                  </a:cubicBezTo>
                  <a:cubicBezTo>
                    <a:pt x="2215017" y="4383075"/>
                    <a:pt x="2125152" y="4340697"/>
                    <a:pt x="2127233" y="4507089"/>
                  </a:cubicBezTo>
                  <a:cubicBezTo>
                    <a:pt x="2129024" y="4650572"/>
                    <a:pt x="2130122" y="4710658"/>
                    <a:pt x="2133301" y="4907324"/>
                  </a:cubicBezTo>
                  <a:cubicBezTo>
                    <a:pt x="1616940" y="4910270"/>
                    <a:pt x="1674066" y="4911715"/>
                    <a:pt x="1673922" y="4900998"/>
                  </a:cubicBezTo>
                  <a:close/>
                  <a:moveTo>
                    <a:pt x="2026359" y="4354158"/>
                  </a:moveTo>
                  <a:cubicBezTo>
                    <a:pt x="1602954" y="4354158"/>
                    <a:pt x="1670078" y="4377529"/>
                    <a:pt x="1669009" y="4309556"/>
                  </a:cubicBezTo>
                  <a:cubicBezTo>
                    <a:pt x="1660630" y="3773377"/>
                    <a:pt x="1645691" y="3831094"/>
                    <a:pt x="1679816" y="3831094"/>
                  </a:cubicBezTo>
                  <a:cubicBezTo>
                    <a:pt x="2196726" y="3831094"/>
                    <a:pt x="2115530" y="3805153"/>
                    <a:pt x="2117264" y="3916052"/>
                  </a:cubicBezTo>
                  <a:cubicBezTo>
                    <a:pt x="2125441" y="4437037"/>
                    <a:pt x="2152516" y="4354158"/>
                    <a:pt x="2026359" y="4354158"/>
                  </a:cubicBezTo>
                  <a:close/>
                  <a:moveTo>
                    <a:pt x="1661381" y="5485188"/>
                  </a:moveTo>
                  <a:cubicBezTo>
                    <a:pt x="1661410" y="5487730"/>
                    <a:pt x="1668403" y="5928725"/>
                    <a:pt x="1669154" y="6011950"/>
                  </a:cubicBezTo>
                  <a:cubicBezTo>
                    <a:pt x="1525688" y="6011892"/>
                    <a:pt x="1696778" y="6011632"/>
                    <a:pt x="1212520" y="6010361"/>
                  </a:cubicBezTo>
                  <a:cubicBezTo>
                    <a:pt x="1211480" y="5929708"/>
                    <a:pt x="1210295" y="5858471"/>
                    <a:pt x="1204545" y="5492121"/>
                  </a:cubicBezTo>
                  <a:cubicBezTo>
                    <a:pt x="1204487" y="5486777"/>
                    <a:pt x="1164842" y="5485621"/>
                    <a:pt x="1661381" y="5485188"/>
                  </a:cubicBezTo>
                  <a:close/>
                  <a:moveTo>
                    <a:pt x="1669385" y="6038758"/>
                  </a:moveTo>
                  <a:cubicBezTo>
                    <a:pt x="1671986" y="6394246"/>
                    <a:pt x="1674904" y="6420621"/>
                    <a:pt x="1678054" y="6563267"/>
                  </a:cubicBezTo>
                  <a:cubicBezTo>
                    <a:pt x="1675569" y="6563267"/>
                    <a:pt x="1223789" y="6564133"/>
                    <a:pt x="1220379" y="6564162"/>
                  </a:cubicBezTo>
                  <a:cubicBezTo>
                    <a:pt x="1212809" y="6072701"/>
                    <a:pt x="1215409" y="6243887"/>
                    <a:pt x="1212838" y="6037169"/>
                  </a:cubicBezTo>
                  <a:cubicBezTo>
                    <a:pt x="1648494" y="6038180"/>
                    <a:pt x="1508178" y="6038700"/>
                    <a:pt x="1669385" y="6038758"/>
                  </a:cubicBezTo>
                  <a:close/>
                  <a:moveTo>
                    <a:pt x="1678632" y="6590103"/>
                  </a:moveTo>
                  <a:cubicBezTo>
                    <a:pt x="1683139" y="6813374"/>
                    <a:pt x="1681839" y="6909627"/>
                    <a:pt x="1685740" y="7114207"/>
                  </a:cubicBezTo>
                  <a:cubicBezTo>
                    <a:pt x="1682850" y="7114207"/>
                    <a:pt x="1632977" y="7114006"/>
                    <a:pt x="1226852" y="7115190"/>
                  </a:cubicBezTo>
                  <a:cubicBezTo>
                    <a:pt x="1222893" y="6871842"/>
                    <a:pt x="1225667" y="6907576"/>
                    <a:pt x="1220813" y="6590998"/>
                  </a:cubicBezTo>
                  <a:cubicBezTo>
                    <a:pt x="1226505" y="6590998"/>
                    <a:pt x="1650776" y="6590103"/>
                    <a:pt x="1678632" y="6590103"/>
                  </a:cubicBezTo>
                  <a:close/>
                  <a:moveTo>
                    <a:pt x="1679816" y="7141015"/>
                  </a:moveTo>
                  <a:cubicBezTo>
                    <a:pt x="1689554" y="7141015"/>
                    <a:pt x="1685075" y="7127092"/>
                    <a:pt x="1689901" y="7266964"/>
                  </a:cubicBezTo>
                  <a:cubicBezTo>
                    <a:pt x="1705360" y="7715961"/>
                    <a:pt x="1701921" y="7670666"/>
                    <a:pt x="1679816" y="7670666"/>
                  </a:cubicBezTo>
                  <a:cubicBezTo>
                    <a:pt x="1676956" y="7670666"/>
                    <a:pt x="1237196" y="7670753"/>
                    <a:pt x="1236907" y="7660353"/>
                  </a:cubicBezTo>
                  <a:cubicBezTo>
                    <a:pt x="1233296" y="7532613"/>
                    <a:pt x="1233585" y="7527326"/>
                    <a:pt x="1227314" y="7142056"/>
                  </a:cubicBezTo>
                  <a:cubicBezTo>
                    <a:pt x="1230522" y="7142056"/>
                    <a:pt x="1677244" y="7141015"/>
                    <a:pt x="1679816" y="7141015"/>
                  </a:cubicBezTo>
                  <a:close/>
                  <a:moveTo>
                    <a:pt x="1333447" y="7694238"/>
                  </a:moveTo>
                  <a:cubicBezTo>
                    <a:pt x="1505924" y="7694238"/>
                    <a:pt x="1506531" y="7697503"/>
                    <a:pt x="1679845" y="7697503"/>
                  </a:cubicBezTo>
                  <a:cubicBezTo>
                    <a:pt x="1707758" y="7697503"/>
                    <a:pt x="1693917" y="7639641"/>
                    <a:pt x="1702066" y="8218776"/>
                  </a:cubicBezTo>
                  <a:cubicBezTo>
                    <a:pt x="1690796" y="8218748"/>
                    <a:pt x="1250546" y="8221232"/>
                    <a:pt x="1248408" y="8221260"/>
                  </a:cubicBezTo>
                  <a:cubicBezTo>
                    <a:pt x="1238092" y="7600470"/>
                    <a:pt x="1205180" y="7694238"/>
                    <a:pt x="1333447" y="7694238"/>
                  </a:cubicBezTo>
                  <a:close/>
                  <a:moveTo>
                    <a:pt x="1709954" y="7141073"/>
                  </a:moveTo>
                  <a:cubicBezTo>
                    <a:pt x="1863909" y="7141680"/>
                    <a:pt x="1854662" y="7146042"/>
                    <a:pt x="2026359" y="7146042"/>
                  </a:cubicBezTo>
                  <a:cubicBezTo>
                    <a:pt x="2211001" y="7146042"/>
                    <a:pt x="2162601" y="7036588"/>
                    <a:pt x="2178204" y="7661163"/>
                  </a:cubicBezTo>
                  <a:cubicBezTo>
                    <a:pt x="2178493" y="7672804"/>
                    <a:pt x="2236197" y="7669742"/>
                    <a:pt x="1720588" y="7670637"/>
                  </a:cubicBezTo>
                  <a:cubicBezTo>
                    <a:pt x="1719374" y="7370295"/>
                    <a:pt x="1712497" y="7259338"/>
                    <a:pt x="1709954" y="7141073"/>
                  </a:cubicBezTo>
                  <a:close/>
                  <a:moveTo>
                    <a:pt x="2179100" y="7696694"/>
                  </a:moveTo>
                  <a:cubicBezTo>
                    <a:pt x="2186757" y="8010324"/>
                    <a:pt x="2181065" y="8031499"/>
                    <a:pt x="2183521" y="8221087"/>
                  </a:cubicBezTo>
                  <a:cubicBezTo>
                    <a:pt x="1758614" y="8221376"/>
                    <a:pt x="1923202" y="8219382"/>
                    <a:pt x="1725702" y="8218805"/>
                  </a:cubicBezTo>
                  <a:cubicBezTo>
                    <a:pt x="1725673" y="8216523"/>
                    <a:pt x="1720761" y="7699698"/>
                    <a:pt x="1720732" y="7697445"/>
                  </a:cubicBezTo>
                  <a:cubicBezTo>
                    <a:pt x="1850675" y="7697243"/>
                    <a:pt x="1987235" y="7694729"/>
                    <a:pt x="2179100" y="7696694"/>
                  </a:cubicBezTo>
                  <a:close/>
                  <a:moveTo>
                    <a:pt x="2183926" y="8247894"/>
                  </a:moveTo>
                  <a:cubicBezTo>
                    <a:pt x="2183955" y="8250032"/>
                    <a:pt x="2190860" y="8691404"/>
                    <a:pt x="2192912" y="8773415"/>
                  </a:cubicBezTo>
                  <a:cubicBezTo>
                    <a:pt x="1944787" y="8771797"/>
                    <a:pt x="1843538" y="8774339"/>
                    <a:pt x="1735873" y="8774657"/>
                  </a:cubicBezTo>
                  <a:cubicBezTo>
                    <a:pt x="1735844" y="8772605"/>
                    <a:pt x="1726280" y="8254943"/>
                    <a:pt x="1726136" y="8245642"/>
                  </a:cubicBezTo>
                  <a:cubicBezTo>
                    <a:pt x="1943458" y="8246335"/>
                    <a:pt x="1744542" y="8248213"/>
                    <a:pt x="2183926" y="8247894"/>
                  </a:cubicBezTo>
                  <a:close/>
                  <a:moveTo>
                    <a:pt x="2193577" y="8800280"/>
                  </a:moveTo>
                  <a:cubicBezTo>
                    <a:pt x="2202679" y="9134883"/>
                    <a:pt x="2200280" y="9170126"/>
                    <a:pt x="2201783" y="9325077"/>
                  </a:cubicBezTo>
                  <a:cubicBezTo>
                    <a:pt x="2025232" y="9323084"/>
                    <a:pt x="1808632" y="9325222"/>
                    <a:pt x="1743502" y="9325396"/>
                  </a:cubicBezTo>
                  <a:cubicBezTo>
                    <a:pt x="1742028" y="9177868"/>
                    <a:pt x="1744109" y="9184251"/>
                    <a:pt x="1736365" y="8801465"/>
                  </a:cubicBezTo>
                  <a:cubicBezTo>
                    <a:pt x="1878674" y="8801117"/>
                    <a:pt x="1931524" y="8798576"/>
                    <a:pt x="2193577" y="8800280"/>
                  </a:cubicBezTo>
                  <a:close/>
                  <a:moveTo>
                    <a:pt x="2199500" y="9351972"/>
                  </a:moveTo>
                  <a:cubicBezTo>
                    <a:pt x="2205366" y="9352001"/>
                    <a:pt x="2199125" y="9321496"/>
                    <a:pt x="2210018" y="9875441"/>
                  </a:cubicBezTo>
                  <a:cubicBezTo>
                    <a:pt x="1947301" y="9873968"/>
                    <a:pt x="1873618" y="9875556"/>
                    <a:pt x="1754915" y="9875874"/>
                  </a:cubicBezTo>
                  <a:cubicBezTo>
                    <a:pt x="1750812" y="9602628"/>
                    <a:pt x="1746796" y="9615858"/>
                    <a:pt x="1743762" y="9352261"/>
                  </a:cubicBezTo>
                  <a:cubicBezTo>
                    <a:pt x="1887892" y="9351943"/>
                    <a:pt x="1984056" y="9349921"/>
                    <a:pt x="2199500" y="9351972"/>
                  </a:cubicBezTo>
                  <a:close/>
                  <a:moveTo>
                    <a:pt x="2207620" y="8252084"/>
                  </a:moveTo>
                  <a:cubicBezTo>
                    <a:pt x="2207504" y="8244544"/>
                    <a:pt x="2171067" y="8248357"/>
                    <a:pt x="2669802" y="8249455"/>
                  </a:cubicBezTo>
                  <a:cubicBezTo>
                    <a:pt x="2670495" y="8292295"/>
                    <a:pt x="2676043" y="8760444"/>
                    <a:pt x="2676130" y="8773386"/>
                  </a:cubicBezTo>
                  <a:cubicBezTo>
                    <a:pt x="2538675" y="8773472"/>
                    <a:pt x="2390297" y="8774686"/>
                    <a:pt x="2216520" y="8773559"/>
                  </a:cubicBezTo>
                  <a:cubicBezTo>
                    <a:pt x="2214728" y="8699780"/>
                    <a:pt x="2214324" y="8662487"/>
                    <a:pt x="2207620" y="8252084"/>
                  </a:cubicBezTo>
                  <a:close/>
                  <a:moveTo>
                    <a:pt x="2676303" y="8800222"/>
                  </a:moveTo>
                  <a:cubicBezTo>
                    <a:pt x="2677372" y="9096751"/>
                    <a:pt x="2680551" y="9161055"/>
                    <a:pt x="2683816" y="9326204"/>
                  </a:cubicBezTo>
                  <a:cubicBezTo>
                    <a:pt x="2325629" y="9325916"/>
                    <a:pt x="2304362" y="9326031"/>
                    <a:pt x="2225477" y="9325309"/>
                  </a:cubicBezTo>
                  <a:cubicBezTo>
                    <a:pt x="2224119" y="9179774"/>
                    <a:pt x="2226171" y="9130521"/>
                    <a:pt x="2217271" y="8800424"/>
                  </a:cubicBezTo>
                  <a:cubicBezTo>
                    <a:pt x="2385067" y="8801465"/>
                    <a:pt x="2570170" y="8800309"/>
                    <a:pt x="2676303" y="8800222"/>
                  </a:cubicBezTo>
                  <a:close/>
                  <a:moveTo>
                    <a:pt x="2372844" y="9352781"/>
                  </a:moveTo>
                  <a:cubicBezTo>
                    <a:pt x="2744179" y="9353098"/>
                    <a:pt x="2683990" y="9325568"/>
                    <a:pt x="2685694" y="9435688"/>
                  </a:cubicBezTo>
                  <a:cubicBezTo>
                    <a:pt x="2688411" y="9609359"/>
                    <a:pt x="2688150" y="9635300"/>
                    <a:pt x="2691185" y="9830116"/>
                  </a:cubicBezTo>
                  <a:cubicBezTo>
                    <a:pt x="2692138" y="9891474"/>
                    <a:pt x="2765937" y="9878301"/>
                    <a:pt x="2233655" y="9875556"/>
                  </a:cubicBezTo>
                  <a:cubicBezTo>
                    <a:pt x="2232961" y="9840574"/>
                    <a:pt x="2233423" y="9869230"/>
                    <a:pt x="2226806" y="9435226"/>
                  </a:cubicBezTo>
                  <a:cubicBezTo>
                    <a:pt x="2225217" y="9329960"/>
                    <a:pt x="2196293" y="9352781"/>
                    <a:pt x="2372844" y="9352781"/>
                  </a:cubicBezTo>
                  <a:close/>
                  <a:moveTo>
                    <a:pt x="2680696" y="7694065"/>
                  </a:moveTo>
                  <a:cubicBezTo>
                    <a:pt x="2682747" y="7694065"/>
                    <a:pt x="3045616" y="7693256"/>
                    <a:pt x="3140797" y="7693401"/>
                  </a:cubicBezTo>
                  <a:cubicBezTo>
                    <a:pt x="3148136" y="8315318"/>
                    <a:pt x="3172929" y="8220018"/>
                    <a:pt x="3065900" y="8220018"/>
                  </a:cubicBezTo>
                  <a:cubicBezTo>
                    <a:pt x="2893395" y="8220018"/>
                    <a:pt x="2889609" y="8222705"/>
                    <a:pt x="2719415" y="8222705"/>
                  </a:cubicBezTo>
                  <a:cubicBezTo>
                    <a:pt x="2684943" y="8222705"/>
                    <a:pt x="2691762" y="8292843"/>
                    <a:pt x="2680696" y="7694065"/>
                  </a:cubicBezTo>
                  <a:close/>
                  <a:moveTo>
                    <a:pt x="2719415" y="8249512"/>
                  </a:moveTo>
                  <a:cubicBezTo>
                    <a:pt x="3182117" y="8249512"/>
                    <a:pt x="3147270" y="8240673"/>
                    <a:pt x="3147472" y="8252546"/>
                  </a:cubicBezTo>
                  <a:cubicBezTo>
                    <a:pt x="3157065" y="8863023"/>
                    <a:pt x="3193069" y="8775090"/>
                    <a:pt x="3065900" y="8775177"/>
                  </a:cubicBezTo>
                  <a:cubicBezTo>
                    <a:pt x="2896775" y="8775177"/>
                    <a:pt x="2896891" y="8773386"/>
                    <a:pt x="2719415" y="8773386"/>
                  </a:cubicBezTo>
                  <a:cubicBezTo>
                    <a:pt x="2692860" y="8773386"/>
                    <a:pt x="2700662" y="8792625"/>
                    <a:pt x="2698379" y="8646455"/>
                  </a:cubicBezTo>
                  <a:cubicBezTo>
                    <a:pt x="2691213" y="8188474"/>
                    <a:pt x="2683498" y="8249512"/>
                    <a:pt x="2719415" y="8249512"/>
                  </a:cubicBezTo>
                  <a:close/>
                  <a:moveTo>
                    <a:pt x="2719415" y="8800222"/>
                  </a:moveTo>
                  <a:cubicBezTo>
                    <a:pt x="3228032" y="8800222"/>
                    <a:pt x="3158105" y="8788407"/>
                    <a:pt x="3159492" y="8844246"/>
                  </a:cubicBezTo>
                  <a:cubicBezTo>
                    <a:pt x="3173247" y="9417402"/>
                    <a:pt x="3187608" y="9323229"/>
                    <a:pt x="3065900" y="9323229"/>
                  </a:cubicBezTo>
                  <a:cubicBezTo>
                    <a:pt x="2634694" y="9323229"/>
                    <a:pt x="2708435" y="9362804"/>
                    <a:pt x="2705574" y="9237924"/>
                  </a:cubicBezTo>
                  <a:cubicBezTo>
                    <a:pt x="2694276" y="8746376"/>
                    <a:pt x="2697079" y="8800222"/>
                    <a:pt x="2719415" y="8800222"/>
                  </a:cubicBezTo>
                  <a:close/>
                  <a:moveTo>
                    <a:pt x="3164433" y="7693458"/>
                  </a:moveTo>
                  <a:cubicBezTo>
                    <a:pt x="3630025" y="7694383"/>
                    <a:pt x="3419725" y="7693516"/>
                    <a:pt x="3621443" y="7695019"/>
                  </a:cubicBezTo>
                  <a:cubicBezTo>
                    <a:pt x="3638058" y="8305843"/>
                    <a:pt x="3636729" y="8221549"/>
                    <a:pt x="3586017" y="8220336"/>
                  </a:cubicBezTo>
                  <a:cubicBezTo>
                    <a:pt x="3083122" y="8208146"/>
                    <a:pt x="3170328" y="8278024"/>
                    <a:pt x="3168912" y="8055042"/>
                  </a:cubicBezTo>
                  <a:cubicBezTo>
                    <a:pt x="3167988" y="7903528"/>
                    <a:pt x="3166456" y="7862508"/>
                    <a:pt x="3164433" y="7693458"/>
                  </a:cubicBezTo>
                  <a:close/>
                  <a:moveTo>
                    <a:pt x="3239330" y="8245959"/>
                  </a:moveTo>
                  <a:cubicBezTo>
                    <a:pt x="3670103" y="8241886"/>
                    <a:pt x="3628407" y="8250437"/>
                    <a:pt x="3628465" y="8252546"/>
                  </a:cubicBezTo>
                  <a:cubicBezTo>
                    <a:pt x="3637827" y="8850891"/>
                    <a:pt x="3668774" y="8773356"/>
                    <a:pt x="3585671" y="8774137"/>
                  </a:cubicBezTo>
                  <a:cubicBezTo>
                    <a:pt x="3470436" y="8775061"/>
                    <a:pt x="3486386" y="8774830"/>
                    <a:pt x="3181540" y="8775090"/>
                  </a:cubicBezTo>
                  <a:cubicBezTo>
                    <a:pt x="3168248" y="8162012"/>
                    <a:pt x="3145796" y="8246970"/>
                    <a:pt x="3239330" y="8245959"/>
                  </a:cubicBezTo>
                  <a:close/>
                  <a:moveTo>
                    <a:pt x="3641699" y="8800540"/>
                  </a:moveTo>
                  <a:cubicBezTo>
                    <a:pt x="3649270" y="9203057"/>
                    <a:pt x="3647276" y="9167179"/>
                    <a:pt x="3649154" y="9326464"/>
                  </a:cubicBezTo>
                  <a:cubicBezTo>
                    <a:pt x="3158654" y="9323431"/>
                    <a:pt x="3554290" y="9326724"/>
                    <a:pt x="3189717" y="9323662"/>
                  </a:cubicBezTo>
                  <a:cubicBezTo>
                    <a:pt x="3188388" y="9182605"/>
                    <a:pt x="3190064" y="9142567"/>
                    <a:pt x="3182146" y="8801927"/>
                  </a:cubicBezTo>
                  <a:cubicBezTo>
                    <a:pt x="3623321" y="8801551"/>
                    <a:pt x="3447233" y="8801811"/>
                    <a:pt x="3641699" y="8800540"/>
                  </a:cubicBezTo>
                  <a:close/>
                  <a:moveTo>
                    <a:pt x="3645166" y="7695163"/>
                  </a:moveTo>
                  <a:cubicBezTo>
                    <a:pt x="3916986" y="7696781"/>
                    <a:pt x="3903029" y="7692707"/>
                    <a:pt x="4103737" y="7692650"/>
                  </a:cubicBezTo>
                  <a:cubicBezTo>
                    <a:pt x="4102696" y="8101060"/>
                    <a:pt x="4124917" y="8219267"/>
                    <a:pt x="4105701" y="8219267"/>
                  </a:cubicBezTo>
                  <a:cubicBezTo>
                    <a:pt x="3935998" y="8219267"/>
                    <a:pt x="3833593" y="8224496"/>
                    <a:pt x="3651697" y="8221694"/>
                  </a:cubicBezTo>
                  <a:cubicBezTo>
                    <a:pt x="3649356" y="8057614"/>
                    <a:pt x="3651437" y="7924356"/>
                    <a:pt x="3645166" y="7695163"/>
                  </a:cubicBezTo>
                  <a:close/>
                  <a:moveTo>
                    <a:pt x="3759072" y="8249224"/>
                  </a:moveTo>
                  <a:cubicBezTo>
                    <a:pt x="4141936" y="8249224"/>
                    <a:pt x="4113937" y="8238882"/>
                    <a:pt x="4114139" y="8252488"/>
                  </a:cubicBezTo>
                  <a:cubicBezTo>
                    <a:pt x="4123212" y="8833414"/>
                    <a:pt x="4127402" y="8770930"/>
                    <a:pt x="4105643" y="8770930"/>
                  </a:cubicBezTo>
                  <a:cubicBezTo>
                    <a:pt x="3575384" y="8770930"/>
                    <a:pt x="3665364" y="8814954"/>
                    <a:pt x="3662735" y="8646397"/>
                  </a:cubicBezTo>
                  <a:cubicBezTo>
                    <a:pt x="3655280" y="8167444"/>
                    <a:pt x="3609538" y="8249224"/>
                    <a:pt x="3759072" y="8249224"/>
                  </a:cubicBezTo>
                  <a:close/>
                  <a:moveTo>
                    <a:pt x="3759072" y="8800222"/>
                  </a:moveTo>
                  <a:cubicBezTo>
                    <a:pt x="4184239" y="8800222"/>
                    <a:pt x="4121883" y="8777227"/>
                    <a:pt x="4123501" y="8845344"/>
                  </a:cubicBezTo>
                  <a:cubicBezTo>
                    <a:pt x="4137197" y="9387994"/>
                    <a:pt x="4131505" y="9322565"/>
                    <a:pt x="4105643" y="9322565"/>
                  </a:cubicBezTo>
                  <a:cubicBezTo>
                    <a:pt x="3600956" y="9322565"/>
                    <a:pt x="3673051" y="9365376"/>
                    <a:pt x="3671981" y="9238069"/>
                  </a:cubicBezTo>
                  <a:cubicBezTo>
                    <a:pt x="3667734" y="8721850"/>
                    <a:pt x="3636584" y="8800222"/>
                    <a:pt x="3759072" y="8800222"/>
                  </a:cubicBezTo>
                  <a:close/>
                  <a:moveTo>
                    <a:pt x="3759072" y="9353589"/>
                  </a:moveTo>
                  <a:cubicBezTo>
                    <a:pt x="4192417" y="9353589"/>
                    <a:pt x="4128413" y="9315371"/>
                    <a:pt x="4130291" y="9435688"/>
                  </a:cubicBezTo>
                  <a:cubicBezTo>
                    <a:pt x="4138180" y="9939426"/>
                    <a:pt x="4159187" y="9877001"/>
                    <a:pt x="4105673" y="9877001"/>
                  </a:cubicBezTo>
                  <a:cubicBezTo>
                    <a:pt x="3612399" y="9877001"/>
                    <a:pt x="3679350" y="9891936"/>
                    <a:pt x="3678338" y="9829654"/>
                  </a:cubicBezTo>
                  <a:cubicBezTo>
                    <a:pt x="3669439" y="9260804"/>
                    <a:pt x="3652766" y="9353589"/>
                    <a:pt x="3759072" y="9353589"/>
                  </a:cubicBezTo>
                  <a:close/>
                  <a:moveTo>
                    <a:pt x="4137804" y="8252025"/>
                  </a:moveTo>
                  <a:cubicBezTo>
                    <a:pt x="4137602" y="8238188"/>
                    <a:pt x="4128269" y="8251333"/>
                    <a:pt x="4594496" y="8249253"/>
                  </a:cubicBezTo>
                  <a:cubicBezTo>
                    <a:pt x="4597386" y="8442133"/>
                    <a:pt x="4596346" y="8587871"/>
                    <a:pt x="4601258" y="8774137"/>
                  </a:cubicBezTo>
                  <a:cubicBezTo>
                    <a:pt x="4343019" y="8777026"/>
                    <a:pt x="4294735" y="8771652"/>
                    <a:pt x="4145490" y="8771017"/>
                  </a:cubicBezTo>
                  <a:cubicBezTo>
                    <a:pt x="4141965" y="8606243"/>
                    <a:pt x="4140809" y="8444329"/>
                    <a:pt x="4137804" y="8252025"/>
                  </a:cubicBezTo>
                  <a:close/>
                  <a:moveTo>
                    <a:pt x="4625732" y="7698254"/>
                  </a:moveTo>
                  <a:cubicBezTo>
                    <a:pt x="4781074" y="7698051"/>
                    <a:pt x="4669133" y="7698051"/>
                    <a:pt x="5067456" y="7698109"/>
                  </a:cubicBezTo>
                  <a:cubicBezTo>
                    <a:pt x="5072542" y="8067320"/>
                    <a:pt x="5074218" y="8024306"/>
                    <a:pt x="5077570" y="8221636"/>
                  </a:cubicBezTo>
                  <a:cubicBezTo>
                    <a:pt x="4710974" y="8221867"/>
                    <a:pt x="4697855" y="8221809"/>
                    <a:pt x="4617757" y="8222271"/>
                  </a:cubicBezTo>
                  <a:cubicBezTo>
                    <a:pt x="4608279" y="7637937"/>
                    <a:pt x="4597935" y="7698311"/>
                    <a:pt x="4625732" y="7698254"/>
                  </a:cubicBezTo>
                  <a:close/>
                  <a:moveTo>
                    <a:pt x="4625761" y="8249108"/>
                  </a:moveTo>
                  <a:cubicBezTo>
                    <a:pt x="4725566" y="8248588"/>
                    <a:pt x="4724006" y="8248704"/>
                    <a:pt x="5077974" y="8248444"/>
                  </a:cubicBezTo>
                  <a:cubicBezTo>
                    <a:pt x="5078003" y="8250841"/>
                    <a:pt x="5084880" y="8703045"/>
                    <a:pt x="5085342" y="8770295"/>
                  </a:cubicBezTo>
                  <a:cubicBezTo>
                    <a:pt x="5083146" y="8770295"/>
                    <a:pt x="4627003" y="8773819"/>
                    <a:pt x="4624923" y="8773848"/>
                  </a:cubicBezTo>
                  <a:cubicBezTo>
                    <a:pt x="4624894" y="8771797"/>
                    <a:pt x="4612556" y="8249195"/>
                    <a:pt x="4625761" y="8249108"/>
                  </a:cubicBezTo>
                  <a:close/>
                  <a:moveTo>
                    <a:pt x="4625876" y="8800684"/>
                  </a:moveTo>
                  <a:cubicBezTo>
                    <a:pt x="5159055" y="8794214"/>
                    <a:pt x="5085516" y="8782890"/>
                    <a:pt x="5085660" y="8843900"/>
                  </a:cubicBezTo>
                  <a:cubicBezTo>
                    <a:pt x="5086845" y="9411972"/>
                    <a:pt x="5131228" y="9326955"/>
                    <a:pt x="4972477" y="9325049"/>
                  </a:cubicBezTo>
                  <a:cubicBezTo>
                    <a:pt x="4862675" y="9323575"/>
                    <a:pt x="4743018" y="9323431"/>
                    <a:pt x="4634517" y="9325309"/>
                  </a:cubicBezTo>
                  <a:cubicBezTo>
                    <a:pt x="4633765" y="9252657"/>
                    <a:pt x="4630037" y="8800626"/>
                    <a:pt x="4625876" y="8800684"/>
                  </a:cubicBezTo>
                  <a:close/>
                  <a:moveTo>
                    <a:pt x="5091526" y="9352867"/>
                  </a:moveTo>
                  <a:cubicBezTo>
                    <a:pt x="5094502" y="9565767"/>
                    <a:pt x="5095832" y="9589166"/>
                    <a:pt x="5100513" y="9875037"/>
                  </a:cubicBezTo>
                  <a:cubicBezTo>
                    <a:pt x="4775353" y="9875094"/>
                    <a:pt x="4734494" y="9874574"/>
                    <a:pt x="4641278" y="9876856"/>
                  </a:cubicBezTo>
                  <a:cubicBezTo>
                    <a:pt x="4640122" y="9814980"/>
                    <a:pt x="4634834" y="9354340"/>
                    <a:pt x="4634805" y="9352174"/>
                  </a:cubicBezTo>
                  <a:cubicBezTo>
                    <a:pt x="4835368" y="9348650"/>
                    <a:pt x="4966611" y="9352463"/>
                    <a:pt x="5091526" y="9352867"/>
                  </a:cubicBezTo>
                  <a:close/>
                  <a:moveTo>
                    <a:pt x="5091150" y="7698138"/>
                  </a:moveTo>
                  <a:cubicBezTo>
                    <a:pt x="5358346" y="7698167"/>
                    <a:pt x="5331994" y="7692332"/>
                    <a:pt x="5546600" y="7693718"/>
                  </a:cubicBezTo>
                  <a:cubicBezTo>
                    <a:pt x="5548102" y="7809182"/>
                    <a:pt x="5550067" y="7940128"/>
                    <a:pt x="5552957" y="8055505"/>
                  </a:cubicBezTo>
                  <a:cubicBezTo>
                    <a:pt x="5558187" y="8272362"/>
                    <a:pt x="5643891" y="8221608"/>
                    <a:pt x="5145676" y="8221608"/>
                  </a:cubicBezTo>
                  <a:cubicBezTo>
                    <a:pt x="5085747" y="8221636"/>
                    <a:pt x="5099501" y="8307345"/>
                    <a:pt x="5091150" y="7698138"/>
                  </a:cubicBezTo>
                  <a:close/>
                  <a:moveTo>
                    <a:pt x="5145676" y="8248414"/>
                  </a:moveTo>
                  <a:cubicBezTo>
                    <a:pt x="5148248" y="8248414"/>
                    <a:pt x="5556858" y="8248848"/>
                    <a:pt x="5556916" y="8252488"/>
                  </a:cubicBezTo>
                  <a:cubicBezTo>
                    <a:pt x="5566364" y="8854704"/>
                    <a:pt x="5590030" y="8772577"/>
                    <a:pt x="5492334" y="8772577"/>
                  </a:cubicBezTo>
                  <a:cubicBezTo>
                    <a:pt x="5327659" y="8772577"/>
                    <a:pt x="5316563" y="8770179"/>
                    <a:pt x="5145676" y="8770179"/>
                  </a:cubicBezTo>
                  <a:cubicBezTo>
                    <a:pt x="5099010" y="8770179"/>
                    <a:pt x="5109904" y="8795080"/>
                    <a:pt x="5107563" y="8646397"/>
                  </a:cubicBezTo>
                  <a:cubicBezTo>
                    <a:pt x="5100137" y="8171286"/>
                    <a:pt x="5083291" y="8248473"/>
                    <a:pt x="5145676" y="8248414"/>
                  </a:cubicBezTo>
                  <a:close/>
                  <a:moveTo>
                    <a:pt x="5145676" y="8797015"/>
                  </a:moveTo>
                  <a:cubicBezTo>
                    <a:pt x="5632073" y="8797015"/>
                    <a:pt x="5564602" y="8790574"/>
                    <a:pt x="5565035" y="8844073"/>
                  </a:cubicBezTo>
                  <a:cubicBezTo>
                    <a:pt x="5566104" y="8970918"/>
                    <a:pt x="5566595" y="8991197"/>
                    <a:pt x="5572028" y="9326695"/>
                  </a:cubicBezTo>
                  <a:cubicBezTo>
                    <a:pt x="5475402" y="9327880"/>
                    <a:pt x="5405533" y="9326580"/>
                    <a:pt x="5114844" y="9326118"/>
                  </a:cubicBezTo>
                  <a:cubicBezTo>
                    <a:pt x="5107101" y="8730401"/>
                    <a:pt x="5093809" y="8797015"/>
                    <a:pt x="5145676" y="8797015"/>
                  </a:cubicBezTo>
                  <a:close/>
                  <a:moveTo>
                    <a:pt x="5145676" y="9352954"/>
                  </a:moveTo>
                  <a:cubicBezTo>
                    <a:pt x="5283970" y="9352954"/>
                    <a:pt x="5465982" y="9354803"/>
                    <a:pt x="5572461" y="9353503"/>
                  </a:cubicBezTo>
                  <a:cubicBezTo>
                    <a:pt x="5582546" y="9974438"/>
                    <a:pt x="5605142" y="9877983"/>
                    <a:pt x="5492305" y="9877983"/>
                  </a:cubicBezTo>
                  <a:cubicBezTo>
                    <a:pt x="5061850" y="9877983"/>
                    <a:pt x="5124322" y="9886563"/>
                    <a:pt x="5123455" y="9829654"/>
                  </a:cubicBezTo>
                  <a:cubicBezTo>
                    <a:pt x="5114844" y="9279349"/>
                    <a:pt x="5101871" y="9352954"/>
                    <a:pt x="5145676" y="9352954"/>
                  </a:cubicBezTo>
                  <a:close/>
                  <a:moveTo>
                    <a:pt x="5580552" y="8252025"/>
                  </a:moveTo>
                  <a:cubicBezTo>
                    <a:pt x="5580465" y="8247260"/>
                    <a:pt x="5821280" y="8245295"/>
                    <a:pt x="6011845" y="8247375"/>
                  </a:cubicBezTo>
                  <a:cubicBezTo>
                    <a:pt x="6046866" y="8247751"/>
                    <a:pt x="6039209" y="8187664"/>
                    <a:pt x="6046404" y="8646946"/>
                  </a:cubicBezTo>
                  <a:cubicBezTo>
                    <a:pt x="6048947" y="8808571"/>
                    <a:pt x="6128582" y="8770381"/>
                    <a:pt x="5665447" y="8772230"/>
                  </a:cubicBezTo>
                  <a:cubicBezTo>
                    <a:pt x="5560181" y="8772634"/>
                    <a:pt x="5590059" y="8858690"/>
                    <a:pt x="5580552" y="8252025"/>
                  </a:cubicBezTo>
                  <a:close/>
                  <a:moveTo>
                    <a:pt x="5665562" y="8799096"/>
                  </a:moveTo>
                  <a:cubicBezTo>
                    <a:pt x="6108731" y="8797304"/>
                    <a:pt x="6048860" y="8787252"/>
                    <a:pt x="6050102" y="8844102"/>
                  </a:cubicBezTo>
                  <a:cubicBezTo>
                    <a:pt x="6062325" y="9402005"/>
                    <a:pt x="6065475" y="9325916"/>
                    <a:pt x="6012192" y="9324529"/>
                  </a:cubicBezTo>
                  <a:cubicBezTo>
                    <a:pt x="5898748" y="9321409"/>
                    <a:pt x="5783253" y="9321265"/>
                    <a:pt x="5665187" y="9324645"/>
                  </a:cubicBezTo>
                  <a:cubicBezTo>
                    <a:pt x="5572461" y="9327186"/>
                    <a:pt x="5596444" y="9374793"/>
                    <a:pt x="5591041" y="9040883"/>
                  </a:cubicBezTo>
                  <a:cubicBezTo>
                    <a:pt x="5586505" y="8750391"/>
                    <a:pt x="5570612" y="8799500"/>
                    <a:pt x="5665562" y="8799096"/>
                  </a:cubicBezTo>
                  <a:close/>
                  <a:moveTo>
                    <a:pt x="5665822" y="9351481"/>
                  </a:moveTo>
                  <a:cubicBezTo>
                    <a:pt x="5789899" y="9348072"/>
                    <a:pt x="5893807" y="9348274"/>
                    <a:pt x="6011643" y="9351365"/>
                  </a:cubicBezTo>
                  <a:cubicBezTo>
                    <a:pt x="6066746" y="9352867"/>
                    <a:pt x="6054610" y="9335650"/>
                    <a:pt x="6056170" y="9435659"/>
                  </a:cubicBezTo>
                  <a:cubicBezTo>
                    <a:pt x="6064203" y="9947948"/>
                    <a:pt x="6080269" y="9879283"/>
                    <a:pt x="6011989" y="9879023"/>
                  </a:cubicBezTo>
                  <a:cubicBezTo>
                    <a:pt x="5539578" y="9877117"/>
                    <a:pt x="5604853" y="9894305"/>
                    <a:pt x="5603842" y="9829625"/>
                  </a:cubicBezTo>
                  <a:cubicBezTo>
                    <a:pt x="5594942" y="9280331"/>
                    <a:pt x="5568300" y="9354283"/>
                    <a:pt x="5665822" y="9351481"/>
                  </a:cubicBezTo>
                  <a:close/>
                  <a:moveTo>
                    <a:pt x="6061632" y="8252025"/>
                  </a:moveTo>
                  <a:cubicBezTo>
                    <a:pt x="6061574" y="8247837"/>
                    <a:pt x="6520000" y="8244631"/>
                    <a:pt x="6522138" y="8244631"/>
                  </a:cubicBezTo>
                  <a:cubicBezTo>
                    <a:pt x="6526010" y="8481362"/>
                    <a:pt x="6519855" y="8474459"/>
                    <a:pt x="6526934" y="8771421"/>
                  </a:cubicBezTo>
                  <a:cubicBezTo>
                    <a:pt x="5980522" y="8771537"/>
                    <a:pt x="6072698" y="8815561"/>
                    <a:pt x="6070040" y="8646455"/>
                  </a:cubicBezTo>
                  <a:cubicBezTo>
                    <a:pt x="6066977" y="8449153"/>
                    <a:pt x="6064695" y="8448171"/>
                    <a:pt x="6061632" y="8252025"/>
                  </a:cubicBezTo>
                  <a:close/>
                  <a:moveTo>
                    <a:pt x="6185246" y="9353705"/>
                  </a:moveTo>
                  <a:cubicBezTo>
                    <a:pt x="6606195" y="9353705"/>
                    <a:pt x="6534649" y="9318867"/>
                    <a:pt x="6536470" y="9435746"/>
                  </a:cubicBezTo>
                  <a:cubicBezTo>
                    <a:pt x="6544127" y="9927699"/>
                    <a:pt x="6559297" y="9878040"/>
                    <a:pt x="6531933" y="9878040"/>
                  </a:cubicBezTo>
                  <a:cubicBezTo>
                    <a:pt x="6017451" y="9878040"/>
                    <a:pt x="6086742" y="9899793"/>
                    <a:pt x="6085615" y="9829654"/>
                  </a:cubicBezTo>
                  <a:cubicBezTo>
                    <a:pt x="6076773" y="9263172"/>
                    <a:pt x="6049524" y="9353705"/>
                    <a:pt x="6185246" y="9353705"/>
                  </a:cubicBezTo>
                  <a:close/>
                  <a:moveTo>
                    <a:pt x="6545803" y="8244631"/>
                  </a:moveTo>
                  <a:cubicBezTo>
                    <a:pt x="6547854" y="8244631"/>
                    <a:pt x="7003102" y="8246566"/>
                    <a:pt x="7003188" y="8252488"/>
                  </a:cubicBezTo>
                  <a:cubicBezTo>
                    <a:pt x="7007812" y="8560283"/>
                    <a:pt x="7009228" y="8660725"/>
                    <a:pt x="7011192" y="8775090"/>
                  </a:cubicBezTo>
                  <a:cubicBezTo>
                    <a:pt x="6683201" y="8777488"/>
                    <a:pt x="6760120" y="8771797"/>
                    <a:pt x="6550657" y="8771421"/>
                  </a:cubicBezTo>
                  <a:cubicBezTo>
                    <a:pt x="6543347" y="8469086"/>
                    <a:pt x="6549704" y="8487314"/>
                    <a:pt x="6545803" y="8244631"/>
                  </a:cubicBezTo>
                  <a:close/>
                  <a:moveTo>
                    <a:pt x="7011654" y="8801984"/>
                  </a:moveTo>
                  <a:cubicBezTo>
                    <a:pt x="7017896" y="9155768"/>
                    <a:pt x="7010065" y="8716622"/>
                    <a:pt x="7020612" y="9325309"/>
                  </a:cubicBezTo>
                  <a:cubicBezTo>
                    <a:pt x="6928089" y="9325656"/>
                    <a:pt x="6814299" y="9325684"/>
                    <a:pt x="6705363" y="9324962"/>
                  </a:cubicBezTo>
                  <a:cubicBezTo>
                    <a:pt x="6507199" y="9323662"/>
                    <a:pt x="6568862" y="9422544"/>
                    <a:pt x="6552593" y="8842715"/>
                  </a:cubicBezTo>
                  <a:cubicBezTo>
                    <a:pt x="6550542" y="8771537"/>
                    <a:pt x="6487290" y="8805537"/>
                    <a:pt x="7011654" y="8801984"/>
                  </a:cubicBezTo>
                  <a:close/>
                  <a:moveTo>
                    <a:pt x="7019138" y="7857712"/>
                  </a:moveTo>
                  <a:cubicBezTo>
                    <a:pt x="7016162" y="7667344"/>
                    <a:pt x="7005760" y="7696463"/>
                    <a:pt x="7052109" y="7695972"/>
                  </a:cubicBezTo>
                  <a:cubicBezTo>
                    <a:pt x="7154658" y="7694874"/>
                    <a:pt x="7162026" y="7695076"/>
                    <a:pt x="7475455" y="7694903"/>
                  </a:cubicBezTo>
                  <a:cubicBezTo>
                    <a:pt x="7481552" y="8309569"/>
                    <a:pt x="7517324" y="8221954"/>
                    <a:pt x="7398911" y="8220365"/>
                  </a:cubicBezTo>
                  <a:cubicBezTo>
                    <a:pt x="7306186" y="8219122"/>
                    <a:pt x="7199302" y="8218631"/>
                    <a:pt x="7051906" y="8220018"/>
                  </a:cubicBezTo>
                  <a:cubicBezTo>
                    <a:pt x="7017665" y="8220365"/>
                    <a:pt x="7025583" y="8269618"/>
                    <a:pt x="7019138" y="7857712"/>
                  </a:cubicBezTo>
                  <a:close/>
                  <a:moveTo>
                    <a:pt x="7052080" y="8246912"/>
                  </a:moveTo>
                  <a:cubicBezTo>
                    <a:pt x="7522323" y="8242464"/>
                    <a:pt x="7484672" y="8250090"/>
                    <a:pt x="7484701" y="8252516"/>
                  </a:cubicBezTo>
                  <a:cubicBezTo>
                    <a:pt x="7494237" y="8862127"/>
                    <a:pt x="7526917" y="8775205"/>
                    <a:pt x="7398766" y="8774512"/>
                  </a:cubicBezTo>
                  <a:cubicBezTo>
                    <a:pt x="7301794" y="8773992"/>
                    <a:pt x="7171620" y="8773848"/>
                    <a:pt x="7051877" y="8774801"/>
                  </a:cubicBezTo>
                  <a:cubicBezTo>
                    <a:pt x="7029252" y="8774974"/>
                    <a:pt x="7035060" y="8794445"/>
                    <a:pt x="7032748" y="8646483"/>
                  </a:cubicBezTo>
                  <a:cubicBezTo>
                    <a:pt x="7025958" y="8192836"/>
                    <a:pt x="7016856" y="8247231"/>
                    <a:pt x="7052080" y="8246912"/>
                  </a:cubicBezTo>
                  <a:close/>
                  <a:moveTo>
                    <a:pt x="7918739" y="7114035"/>
                  </a:moveTo>
                  <a:cubicBezTo>
                    <a:pt x="7425408" y="7114035"/>
                    <a:pt x="7489469" y="7142807"/>
                    <a:pt x="7488313" y="7069086"/>
                  </a:cubicBezTo>
                  <a:cubicBezTo>
                    <a:pt x="7479414" y="6500899"/>
                    <a:pt x="7457944" y="6592790"/>
                    <a:pt x="7572081" y="6592790"/>
                  </a:cubicBezTo>
                  <a:cubicBezTo>
                    <a:pt x="8001380" y="6592790"/>
                    <a:pt x="7940613" y="6561967"/>
                    <a:pt x="7942376" y="6675292"/>
                  </a:cubicBezTo>
                  <a:cubicBezTo>
                    <a:pt x="7950293" y="7182036"/>
                    <a:pt x="7951767" y="7114035"/>
                    <a:pt x="7918739" y="7114035"/>
                  </a:cubicBezTo>
                  <a:close/>
                  <a:moveTo>
                    <a:pt x="7918739" y="6564913"/>
                  </a:moveTo>
                  <a:cubicBezTo>
                    <a:pt x="7403736" y="6564913"/>
                    <a:pt x="7481870" y="6594003"/>
                    <a:pt x="7479587" y="6477702"/>
                  </a:cubicBezTo>
                  <a:cubicBezTo>
                    <a:pt x="7469185" y="5954147"/>
                    <a:pt x="7449564" y="6037487"/>
                    <a:pt x="7572081" y="6037487"/>
                  </a:cubicBezTo>
                  <a:cubicBezTo>
                    <a:pt x="7986673" y="6037487"/>
                    <a:pt x="7932060" y="6016688"/>
                    <a:pt x="7932349" y="6083793"/>
                  </a:cubicBezTo>
                  <a:cubicBezTo>
                    <a:pt x="7934632" y="6622313"/>
                    <a:pt x="7955321" y="6564913"/>
                    <a:pt x="7918739" y="6564913"/>
                  </a:cubicBezTo>
                  <a:close/>
                  <a:moveTo>
                    <a:pt x="7918739" y="6010073"/>
                  </a:moveTo>
                  <a:cubicBezTo>
                    <a:pt x="7380418" y="6010073"/>
                    <a:pt x="7473114" y="6048637"/>
                    <a:pt x="7470572" y="5886405"/>
                  </a:cubicBezTo>
                  <a:cubicBezTo>
                    <a:pt x="7461787" y="5338180"/>
                    <a:pt x="7464763" y="5526959"/>
                    <a:pt x="7464157" y="5486199"/>
                  </a:cubicBezTo>
                  <a:cubicBezTo>
                    <a:pt x="7534286" y="5485939"/>
                    <a:pt x="7588956" y="5486026"/>
                    <a:pt x="7918739" y="5486083"/>
                  </a:cubicBezTo>
                  <a:cubicBezTo>
                    <a:pt x="7920762" y="5486083"/>
                    <a:pt x="7942867" y="6010073"/>
                    <a:pt x="7918739" y="6010073"/>
                  </a:cubicBezTo>
                  <a:close/>
                  <a:moveTo>
                    <a:pt x="7918739" y="5459276"/>
                  </a:moveTo>
                  <a:cubicBezTo>
                    <a:pt x="7597480" y="5459218"/>
                    <a:pt x="7534720" y="5459132"/>
                    <a:pt x="7463724" y="5459392"/>
                  </a:cubicBezTo>
                  <a:cubicBezTo>
                    <a:pt x="7460748" y="5286298"/>
                    <a:pt x="7454997" y="5181494"/>
                    <a:pt x="7453667" y="4936211"/>
                  </a:cubicBezTo>
                  <a:cubicBezTo>
                    <a:pt x="7456702" y="4936211"/>
                    <a:pt x="7909059" y="4935460"/>
                    <a:pt x="7912642" y="4935460"/>
                  </a:cubicBezTo>
                  <a:cubicBezTo>
                    <a:pt x="7915359" y="5065193"/>
                    <a:pt x="7921196" y="5459276"/>
                    <a:pt x="7918739" y="5459276"/>
                  </a:cubicBezTo>
                  <a:close/>
                  <a:moveTo>
                    <a:pt x="7453524" y="4909346"/>
                  </a:moveTo>
                  <a:cubicBezTo>
                    <a:pt x="7453524" y="4906746"/>
                    <a:pt x="7448785" y="4387090"/>
                    <a:pt x="7448756" y="4384895"/>
                  </a:cubicBezTo>
                  <a:cubicBezTo>
                    <a:pt x="7733867" y="4387061"/>
                    <a:pt x="7715171" y="4381573"/>
                    <a:pt x="7902125" y="4381226"/>
                  </a:cubicBezTo>
                  <a:cubicBezTo>
                    <a:pt x="7902154" y="4383277"/>
                    <a:pt x="7911891" y="4898426"/>
                    <a:pt x="7911949" y="4901460"/>
                  </a:cubicBezTo>
                  <a:cubicBezTo>
                    <a:pt x="7912151" y="4912264"/>
                    <a:pt x="7960147" y="4908711"/>
                    <a:pt x="7453524" y="4909346"/>
                  </a:cubicBezTo>
                  <a:close/>
                  <a:moveTo>
                    <a:pt x="7448409" y="4358058"/>
                  </a:moveTo>
                  <a:cubicBezTo>
                    <a:pt x="7445230" y="4130425"/>
                    <a:pt x="7441561" y="4131928"/>
                    <a:pt x="7436938" y="3831036"/>
                  </a:cubicBezTo>
                  <a:cubicBezTo>
                    <a:pt x="7515446" y="3829563"/>
                    <a:pt x="7621001" y="3829303"/>
                    <a:pt x="7745194" y="3831469"/>
                  </a:cubicBezTo>
                  <a:cubicBezTo>
                    <a:pt x="7940786" y="3834878"/>
                    <a:pt x="7891665" y="3733252"/>
                    <a:pt x="7900969" y="4310163"/>
                  </a:cubicBezTo>
                  <a:cubicBezTo>
                    <a:pt x="7901691" y="4358578"/>
                    <a:pt x="7977975" y="4362189"/>
                    <a:pt x="7448409" y="4358058"/>
                  </a:cubicBezTo>
                  <a:close/>
                  <a:moveTo>
                    <a:pt x="7436504" y="3804171"/>
                  </a:moveTo>
                  <a:cubicBezTo>
                    <a:pt x="7431187" y="3458995"/>
                    <a:pt x="7430551" y="3444320"/>
                    <a:pt x="7430812" y="3324553"/>
                  </a:cubicBezTo>
                  <a:cubicBezTo>
                    <a:pt x="7430927" y="3267240"/>
                    <a:pt x="7354932" y="3279315"/>
                    <a:pt x="7886839" y="3278506"/>
                  </a:cubicBezTo>
                  <a:cubicBezTo>
                    <a:pt x="7889555" y="3595228"/>
                    <a:pt x="7892300" y="3662305"/>
                    <a:pt x="7895103" y="3806106"/>
                  </a:cubicBezTo>
                  <a:cubicBezTo>
                    <a:pt x="7740772" y="3805846"/>
                    <a:pt x="7627445" y="3800560"/>
                    <a:pt x="7436504" y="3804171"/>
                  </a:cubicBezTo>
                  <a:close/>
                  <a:moveTo>
                    <a:pt x="7430812" y="3252739"/>
                  </a:moveTo>
                  <a:cubicBezTo>
                    <a:pt x="7429800" y="2991827"/>
                    <a:pt x="7422287" y="2945405"/>
                    <a:pt x="7418907" y="2727623"/>
                  </a:cubicBezTo>
                  <a:cubicBezTo>
                    <a:pt x="7932292" y="2727334"/>
                    <a:pt x="7880973" y="2724648"/>
                    <a:pt x="7881146" y="2733689"/>
                  </a:cubicBezTo>
                  <a:cubicBezTo>
                    <a:pt x="7881609" y="2764686"/>
                    <a:pt x="7880250" y="2626344"/>
                    <a:pt x="7886607" y="3251699"/>
                  </a:cubicBezTo>
                  <a:cubicBezTo>
                    <a:pt x="7737883" y="3251901"/>
                    <a:pt x="7619412" y="3254790"/>
                    <a:pt x="7430812" y="3252739"/>
                  </a:cubicBezTo>
                  <a:close/>
                  <a:moveTo>
                    <a:pt x="7418531" y="2700671"/>
                  </a:moveTo>
                  <a:cubicBezTo>
                    <a:pt x="7416681" y="2558834"/>
                    <a:pt x="7420843" y="2389034"/>
                    <a:pt x="7412781" y="2175469"/>
                  </a:cubicBezTo>
                  <a:cubicBezTo>
                    <a:pt x="7627127" y="2181506"/>
                    <a:pt x="7749614" y="2173678"/>
                    <a:pt x="7869819" y="2172898"/>
                  </a:cubicBezTo>
                  <a:cubicBezTo>
                    <a:pt x="7875339" y="2519316"/>
                    <a:pt x="7878661" y="2587808"/>
                    <a:pt x="7880626" y="2700527"/>
                  </a:cubicBezTo>
                  <a:lnTo>
                    <a:pt x="7418531" y="2700671"/>
                  </a:lnTo>
                  <a:close/>
                  <a:moveTo>
                    <a:pt x="7398825" y="3252363"/>
                  </a:moveTo>
                  <a:cubicBezTo>
                    <a:pt x="6857180" y="3245806"/>
                    <a:pt x="6946553" y="3301472"/>
                    <a:pt x="6943837" y="3127252"/>
                  </a:cubicBezTo>
                  <a:cubicBezTo>
                    <a:pt x="6940803" y="2934688"/>
                    <a:pt x="6942681" y="2928853"/>
                    <a:pt x="6939618" y="2733285"/>
                  </a:cubicBezTo>
                  <a:cubicBezTo>
                    <a:pt x="6939416" y="2719795"/>
                    <a:pt x="6894281" y="2727450"/>
                    <a:pt x="7395242" y="2727623"/>
                  </a:cubicBezTo>
                  <a:cubicBezTo>
                    <a:pt x="7398102" y="2926860"/>
                    <a:pt x="7416219" y="3252594"/>
                    <a:pt x="7398825" y="3252363"/>
                  </a:cubicBezTo>
                  <a:close/>
                  <a:moveTo>
                    <a:pt x="6932048" y="3830083"/>
                  </a:moveTo>
                  <a:cubicBezTo>
                    <a:pt x="6933464" y="3950023"/>
                    <a:pt x="6935371" y="4036830"/>
                    <a:pt x="6940630" y="4353841"/>
                  </a:cubicBezTo>
                  <a:cubicBezTo>
                    <a:pt x="6874228" y="4353465"/>
                    <a:pt x="6485498" y="4354448"/>
                    <a:pt x="6483360" y="4354448"/>
                  </a:cubicBezTo>
                  <a:cubicBezTo>
                    <a:pt x="6479026" y="4064216"/>
                    <a:pt x="6481915" y="4109482"/>
                    <a:pt x="6477032" y="3832856"/>
                  </a:cubicBezTo>
                  <a:cubicBezTo>
                    <a:pt x="6723336" y="3833174"/>
                    <a:pt x="6736802" y="3829014"/>
                    <a:pt x="6932048" y="3830083"/>
                  </a:cubicBezTo>
                  <a:close/>
                  <a:moveTo>
                    <a:pt x="6878649" y="3803131"/>
                  </a:moveTo>
                  <a:cubicBezTo>
                    <a:pt x="6404649" y="3803131"/>
                    <a:pt x="6477263" y="3835398"/>
                    <a:pt x="6474807" y="3718346"/>
                  </a:cubicBezTo>
                  <a:cubicBezTo>
                    <a:pt x="6464145" y="3207559"/>
                    <a:pt x="6448570" y="3281279"/>
                    <a:pt x="6531933" y="3281279"/>
                  </a:cubicBezTo>
                  <a:cubicBezTo>
                    <a:pt x="6984204" y="3281279"/>
                    <a:pt x="6922859" y="3265074"/>
                    <a:pt x="6924593" y="3324957"/>
                  </a:cubicBezTo>
                  <a:cubicBezTo>
                    <a:pt x="6940890" y="3880578"/>
                    <a:pt x="6938289" y="3803131"/>
                    <a:pt x="6878649" y="3803131"/>
                  </a:cubicBezTo>
                  <a:close/>
                  <a:moveTo>
                    <a:pt x="6878649" y="3254125"/>
                  </a:moveTo>
                  <a:cubicBezTo>
                    <a:pt x="6383411" y="3254125"/>
                    <a:pt x="6468537" y="3290552"/>
                    <a:pt x="6465965" y="3127194"/>
                  </a:cubicBezTo>
                  <a:cubicBezTo>
                    <a:pt x="6458481" y="2648703"/>
                    <a:pt x="6425280" y="2728750"/>
                    <a:pt x="6531933" y="2728750"/>
                  </a:cubicBezTo>
                  <a:cubicBezTo>
                    <a:pt x="6948778" y="2728750"/>
                    <a:pt x="6915693" y="2717079"/>
                    <a:pt x="6915953" y="2733776"/>
                  </a:cubicBezTo>
                  <a:cubicBezTo>
                    <a:pt x="6925431" y="3337235"/>
                    <a:pt x="6936642" y="3254125"/>
                    <a:pt x="6878649" y="3254125"/>
                  </a:cubicBezTo>
                  <a:close/>
                  <a:moveTo>
                    <a:pt x="6878649" y="2698533"/>
                  </a:moveTo>
                  <a:cubicBezTo>
                    <a:pt x="6704208" y="2698533"/>
                    <a:pt x="6704092" y="2701913"/>
                    <a:pt x="6531962" y="2701913"/>
                  </a:cubicBezTo>
                  <a:cubicBezTo>
                    <a:pt x="6426638" y="2701913"/>
                    <a:pt x="6457990" y="2782249"/>
                    <a:pt x="6448165" y="2173158"/>
                  </a:cubicBezTo>
                  <a:cubicBezTo>
                    <a:pt x="6616423" y="2170731"/>
                    <a:pt x="6726602" y="2176538"/>
                    <a:pt x="6908296" y="2176018"/>
                  </a:cubicBezTo>
                  <a:cubicBezTo>
                    <a:pt x="6921703" y="2783607"/>
                    <a:pt x="6924882" y="2698533"/>
                    <a:pt x="6878649" y="2698533"/>
                  </a:cubicBezTo>
                  <a:close/>
                  <a:moveTo>
                    <a:pt x="6451113" y="3718982"/>
                  </a:moveTo>
                  <a:cubicBezTo>
                    <a:pt x="6453395" y="3828898"/>
                    <a:pt x="6537221" y="3808042"/>
                    <a:pt x="6012018" y="3804517"/>
                  </a:cubicBezTo>
                  <a:cubicBezTo>
                    <a:pt x="5986417" y="3804344"/>
                    <a:pt x="5995952" y="3863737"/>
                    <a:pt x="5985290" y="3324206"/>
                  </a:cubicBezTo>
                  <a:cubicBezTo>
                    <a:pt x="5984105" y="3265132"/>
                    <a:pt x="5919177" y="3279951"/>
                    <a:pt x="6358619" y="3281106"/>
                  </a:cubicBezTo>
                  <a:cubicBezTo>
                    <a:pt x="6470155" y="3281424"/>
                    <a:pt x="6440306" y="3201666"/>
                    <a:pt x="6451113" y="3718982"/>
                  </a:cubicBezTo>
                  <a:close/>
                  <a:moveTo>
                    <a:pt x="6358590" y="3254241"/>
                  </a:moveTo>
                  <a:cubicBezTo>
                    <a:pt x="5906116" y="3253027"/>
                    <a:pt x="5984250" y="3287317"/>
                    <a:pt x="5981765" y="3127252"/>
                  </a:cubicBezTo>
                  <a:cubicBezTo>
                    <a:pt x="5974570" y="2668924"/>
                    <a:pt x="5957406" y="2729905"/>
                    <a:pt x="6012047" y="2729327"/>
                  </a:cubicBezTo>
                  <a:cubicBezTo>
                    <a:pt x="6471831" y="2724359"/>
                    <a:pt x="6433458" y="2729645"/>
                    <a:pt x="6433515" y="2733747"/>
                  </a:cubicBezTo>
                  <a:cubicBezTo>
                    <a:pt x="6442964" y="3339603"/>
                    <a:pt x="6477870" y="3254559"/>
                    <a:pt x="6358590" y="3254241"/>
                  </a:cubicBezTo>
                  <a:close/>
                  <a:moveTo>
                    <a:pt x="6358590" y="2701740"/>
                  </a:moveTo>
                  <a:cubicBezTo>
                    <a:pt x="6249134" y="2701451"/>
                    <a:pt x="6121272" y="2701307"/>
                    <a:pt x="6011845" y="2702491"/>
                  </a:cubicBezTo>
                  <a:cubicBezTo>
                    <a:pt x="5960295" y="2703040"/>
                    <a:pt x="5972894" y="2784762"/>
                    <a:pt x="5965641" y="2176422"/>
                  </a:cubicBezTo>
                  <a:cubicBezTo>
                    <a:pt x="6337410" y="2179918"/>
                    <a:pt x="6276787" y="2176509"/>
                    <a:pt x="6424471" y="2173562"/>
                  </a:cubicBezTo>
                  <a:cubicBezTo>
                    <a:pt x="6434296" y="2781816"/>
                    <a:pt x="6462758" y="2701856"/>
                    <a:pt x="6358590" y="2701740"/>
                  </a:cubicBezTo>
                  <a:close/>
                  <a:moveTo>
                    <a:pt x="5968791" y="3718982"/>
                  </a:moveTo>
                  <a:cubicBezTo>
                    <a:pt x="5971247" y="3831412"/>
                    <a:pt x="6053223" y="3804171"/>
                    <a:pt x="5512474" y="3804344"/>
                  </a:cubicBezTo>
                  <a:cubicBezTo>
                    <a:pt x="5506984" y="3450473"/>
                    <a:pt x="5507244" y="3441431"/>
                    <a:pt x="5503083" y="3323975"/>
                  </a:cubicBezTo>
                  <a:cubicBezTo>
                    <a:pt x="5500801" y="3259701"/>
                    <a:pt x="5450320" y="3278188"/>
                    <a:pt x="5838675" y="3278449"/>
                  </a:cubicBezTo>
                  <a:cubicBezTo>
                    <a:pt x="5994450" y="3278449"/>
                    <a:pt x="5957204" y="3190140"/>
                    <a:pt x="5968791" y="3718982"/>
                  </a:cubicBezTo>
                  <a:close/>
                  <a:moveTo>
                    <a:pt x="5500714" y="3251381"/>
                  </a:moveTo>
                  <a:cubicBezTo>
                    <a:pt x="5493288" y="2992867"/>
                    <a:pt x="5500020" y="2946705"/>
                    <a:pt x="5496669" y="2733227"/>
                  </a:cubicBezTo>
                  <a:cubicBezTo>
                    <a:pt x="5496553" y="2724879"/>
                    <a:pt x="5495137" y="2733227"/>
                    <a:pt x="5950847" y="2729905"/>
                  </a:cubicBezTo>
                  <a:cubicBezTo>
                    <a:pt x="5950904" y="2732823"/>
                    <a:pt x="5950962" y="2751975"/>
                    <a:pt x="5960209" y="3252190"/>
                  </a:cubicBezTo>
                  <a:cubicBezTo>
                    <a:pt x="5894009" y="3251468"/>
                    <a:pt x="5867194" y="3251641"/>
                    <a:pt x="5500714" y="3251381"/>
                  </a:cubicBezTo>
                  <a:close/>
                  <a:moveTo>
                    <a:pt x="5492305" y="4910848"/>
                  </a:moveTo>
                  <a:cubicBezTo>
                    <a:pt x="4994322" y="4910848"/>
                    <a:pt x="5046969" y="4913015"/>
                    <a:pt x="5047085" y="4901229"/>
                  </a:cubicBezTo>
                  <a:cubicBezTo>
                    <a:pt x="5048125" y="4779526"/>
                    <a:pt x="5047172" y="4758554"/>
                    <a:pt x="5041306" y="4385675"/>
                  </a:cubicBezTo>
                  <a:cubicBezTo>
                    <a:pt x="5313876" y="4385732"/>
                    <a:pt x="5352567" y="4384577"/>
                    <a:pt x="5496235" y="4384577"/>
                  </a:cubicBezTo>
                  <a:cubicBezTo>
                    <a:pt x="5506667" y="4973996"/>
                    <a:pt x="5513948" y="4910848"/>
                    <a:pt x="5492305" y="4910848"/>
                  </a:cubicBezTo>
                  <a:close/>
                  <a:moveTo>
                    <a:pt x="5492305" y="4357769"/>
                  </a:moveTo>
                  <a:cubicBezTo>
                    <a:pt x="4962161" y="4357769"/>
                    <a:pt x="5041190" y="4379695"/>
                    <a:pt x="5040092" y="4309556"/>
                  </a:cubicBezTo>
                  <a:cubicBezTo>
                    <a:pt x="5031193" y="3741774"/>
                    <a:pt x="4995449" y="3830574"/>
                    <a:pt x="5145676" y="3830574"/>
                  </a:cubicBezTo>
                  <a:cubicBezTo>
                    <a:pt x="5307982" y="3830574"/>
                    <a:pt x="5323094" y="3831152"/>
                    <a:pt x="5489242" y="3831152"/>
                  </a:cubicBezTo>
                  <a:cubicBezTo>
                    <a:pt x="5498113" y="4401938"/>
                    <a:pt x="5495831" y="4357769"/>
                    <a:pt x="5492305" y="4357769"/>
                  </a:cubicBezTo>
                  <a:close/>
                  <a:moveTo>
                    <a:pt x="5030470" y="3803333"/>
                  </a:moveTo>
                  <a:cubicBezTo>
                    <a:pt x="5025529" y="3479534"/>
                    <a:pt x="5025384" y="3445736"/>
                    <a:pt x="5021686" y="3324091"/>
                  </a:cubicBezTo>
                  <a:cubicBezTo>
                    <a:pt x="5019692" y="3257910"/>
                    <a:pt x="4948898" y="3278044"/>
                    <a:pt x="5477829" y="3278218"/>
                  </a:cubicBezTo>
                  <a:cubicBezTo>
                    <a:pt x="5484041" y="3474450"/>
                    <a:pt x="5481730" y="3346161"/>
                    <a:pt x="5488838" y="3804373"/>
                  </a:cubicBezTo>
                  <a:cubicBezTo>
                    <a:pt x="5452950" y="3804344"/>
                    <a:pt x="5067225" y="3803651"/>
                    <a:pt x="5030470" y="3803333"/>
                  </a:cubicBezTo>
                  <a:close/>
                  <a:moveTo>
                    <a:pt x="5014578" y="2700324"/>
                  </a:moveTo>
                  <a:cubicBezTo>
                    <a:pt x="5008596" y="2321610"/>
                    <a:pt x="5007989" y="2271115"/>
                    <a:pt x="5005736" y="2175411"/>
                  </a:cubicBezTo>
                  <a:cubicBezTo>
                    <a:pt x="5180004" y="2178617"/>
                    <a:pt x="5329798" y="2174429"/>
                    <a:pt x="5462976" y="2174169"/>
                  </a:cubicBezTo>
                  <a:cubicBezTo>
                    <a:pt x="5465057" y="2262131"/>
                    <a:pt x="5472483" y="2700440"/>
                    <a:pt x="5472541" y="2703069"/>
                  </a:cubicBezTo>
                  <a:cubicBezTo>
                    <a:pt x="5280704" y="2702751"/>
                    <a:pt x="5278971" y="2697985"/>
                    <a:pt x="5014578" y="2700324"/>
                  </a:cubicBezTo>
                  <a:close/>
                  <a:moveTo>
                    <a:pt x="5006805" y="3803102"/>
                  </a:moveTo>
                  <a:cubicBezTo>
                    <a:pt x="4717475" y="3800011"/>
                    <a:pt x="4671416" y="3802669"/>
                    <a:pt x="4546732" y="3803478"/>
                  </a:cubicBezTo>
                  <a:cubicBezTo>
                    <a:pt x="4537283" y="3184420"/>
                    <a:pt x="4518126" y="3279315"/>
                    <a:pt x="4625848" y="3278015"/>
                  </a:cubicBezTo>
                  <a:cubicBezTo>
                    <a:pt x="5056043" y="3272844"/>
                    <a:pt x="4996200" y="3265276"/>
                    <a:pt x="4997992" y="3324957"/>
                  </a:cubicBezTo>
                  <a:cubicBezTo>
                    <a:pt x="5002037" y="3459110"/>
                    <a:pt x="5002095" y="3494671"/>
                    <a:pt x="5006805" y="3803102"/>
                  </a:cubicBezTo>
                  <a:close/>
                  <a:moveTo>
                    <a:pt x="4972217" y="2700758"/>
                  </a:moveTo>
                  <a:cubicBezTo>
                    <a:pt x="4849151" y="2702087"/>
                    <a:pt x="4752352" y="2702115"/>
                    <a:pt x="4625819" y="2700758"/>
                  </a:cubicBezTo>
                  <a:cubicBezTo>
                    <a:pt x="4501655" y="2699256"/>
                    <a:pt x="4527517" y="2799119"/>
                    <a:pt x="4520351" y="2173649"/>
                  </a:cubicBezTo>
                  <a:cubicBezTo>
                    <a:pt x="4751947" y="2173331"/>
                    <a:pt x="4821238" y="2171569"/>
                    <a:pt x="4982012" y="2174949"/>
                  </a:cubicBezTo>
                  <a:cubicBezTo>
                    <a:pt x="4995738" y="2758908"/>
                    <a:pt x="4996056" y="2700498"/>
                    <a:pt x="4972217" y="2700758"/>
                  </a:cubicBezTo>
                  <a:close/>
                  <a:moveTo>
                    <a:pt x="4523067" y="3803622"/>
                  </a:moveTo>
                  <a:cubicBezTo>
                    <a:pt x="3984254" y="3806106"/>
                    <a:pt x="4065855" y="3827367"/>
                    <a:pt x="4064497" y="3718519"/>
                  </a:cubicBezTo>
                  <a:cubicBezTo>
                    <a:pt x="4058082" y="3204670"/>
                    <a:pt x="4036641" y="3276455"/>
                    <a:pt x="4105673" y="3276455"/>
                  </a:cubicBezTo>
                  <a:cubicBezTo>
                    <a:pt x="4582447" y="3276455"/>
                    <a:pt x="4517114" y="3269349"/>
                    <a:pt x="4517114" y="3323917"/>
                  </a:cubicBezTo>
                  <a:cubicBezTo>
                    <a:pt x="4517230" y="3444898"/>
                    <a:pt x="4517432" y="3435423"/>
                    <a:pt x="4523067" y="3803622"/>
                  </a:cubicBezTo>
                  <a:close/>
                  <a:moveTo>
                    <a:pt x="4452360" y="3252190"/>
                  </a:moveTo>
                  <a:cubicBezTo>
                    <a:pt x="4279247" y="3252190"/>
                    <a:pt x="4279161" y="3249619"/>
                    <a:pt x="4105673" y="3249619"/>
                  </a:cubicBezTo>
                  <a:cubicBezTo>
                    <a:pt x="4043201" y="3249619"/>
                    <a:pt x="4055683" y="3274548"/>
                    <a:pt x="4053372" y="3127309"/>
                  </a:cubicBezTo>
                  <a:cubicBezTo>
                    <a:pt x="4045830" y="2646507"/>
                    <a:pt x="4029244" y="2724763"/>
                    <a:pt x="4105673" y="2724763"/>
                  </a:cubicBezTo>
                  <a:cubicBezTo>
                    <a:pt x="4552453" y="2724763"/>
                    <a:pt x="4505758" y="2724994"/>
                    <a:pt x="4505903" y="2733805"/>
                  </a:cubicBezTo>
                  <a:cubicBezTo>
                    <a:pt x="4515236" y="3329926"/>
                    <a:pt x="4547021" y="3252190"/>
                    <a:pt x="4452360" y="3252190"/>
                  </a:cubicBezTo>
                  <a:close/>
                  <a:moveTo>
                    <a:pt x="4105673" y="2697956"/>
                  </a:moveTo>
                  <a:cubicBezTo>
                    <a:pt x="4022367" y="2697956"/>
                    <a:pt x="4054903" y="2778725"/>
                    <a:pt x="4039849" y="2173880"/>
                  </a:cubicBezTo>
                  <a:cubicBezTo>
                    <a:pt x="4086602" y="2173678"/>
                    <a:pt x="4115930" y="2173735"/>
                    <a:pt x="4452389" y="2173678"/>
                  </a:cubicBezTo>
                  <a:cubicBezTo>
                    <a:pt x="4511364" y="2173678"/>
                    <a:pt x="4495529" y="2090193"/>
                    <a:pt x="4505383" y="2699833"/>
                  </a:cubicBezTo>
                  <a:cubicBezTo>
                    <a:pt x="4217498" y="2698996"/>
                    <a:pt x="4253357" y="2697956"/>
                    <a:pt x="4105673" y="2697956"/>
                  </a:cubicBezTo>
                  <a:close/>
                  <a:moveTo>
                    <a:pt x="4040831" y="3718866"/>
                  </a:moveTo>
                  <a:cubicBezTo>
                    <a:pt x="4042161" y="3825663"/>
                    <a:pt x="4129540" y="3807262"/>
                    <a:pt x="3585844" y="3804344"/>
                  </a:cubicBezTo>
                  <a:cubicBezTo>
                    <a:pt x="3581914" y="3804315"/>
                    <a:pt x="3585844" y="3625762"/>
                    <a:pt x="3576742" y="3323397"/>
                  </a:cubicBezTo>
                  <a:cubicBezTo>
                    <a:pt x="3574633" y="3252045"/>
                    <a:pt x="3520829" y="3290784"/>
                    <a:pt x="3932704" y="3278968"/>
                  </a:cubicBezTo>
                  <a:cubicBezTo>
                    <a:pt x="4055568" y="3275416"/>
                    <a:pt x="4034243" y="3192826"/>
                    <a:pt x="4040831" y="3718866"/>
                  </a:cubicBezTo>
                  <a:close/>
                  <a:moveTo>
                    <a:pt x="3932069" y="3252074"/>
                  </a:moveTo>
                  <a:cubicBezTo>
                    <a:pt x="3844255" y="3254616"/>
                    <a:pt x="3745838" y="3255916"/>
                    <a:pt x="3585989" y="3252883"/>
                  </a:cubicBezTo>
                  <a:cubicBezTo>
                    <a:pt x="3571454" y="3252623"/>
                    <a:pt x="3574575" y="3270129"/>
                    <a:pt x="3572263" y="3127281"/>
                  </a:cubicBezTo>
                  <a:cubicBezTo>
                    <a:pt x="3565039" y="2666613"/>
                    <a:pt x="3560590" y="2728605"/>
                    <a:pt x="3586046" y="2727999"/>
                  </a:cubicBezTo>
                  <a:cubicBezTo>
                    <a:pt x="4079147" y="2716675"/>
                    <a:pt x="4026470" y="2728490"/>
                    <a:pt x="4026528" y="2733718"/>
                  </a:cubicBezTo>
                  <a:cubicBezTo>
                    <a:pt x="4029591" y="2928391"/>
                    <a:pt x="4026644" y="2930875"/>
                    <a:pt x="4029707" y="3127743"/>
                  </a:cubicBezTo>
                  <a:cubicBezTo>
                    <a:pt x="4032047" y="3275704"/>
                    <a:pt x="4057504" y="3248492"/>
                    <a:pt x="3932069" y="3252074"/>
                  </a:cubicBezTo>
                  <a:close/>
                  <a:moveTo>
                    <a:pt x="3932271" y="2698591"/>
                  </a:moveTo>
                  <a:cubicBezTo>
                    <a:pt x="3726507" y="2699978"/>
                    <a:pt x="3715555" y="2698187"/>
                    <a:pt x="3585526" y="2701162"/>
                  </a:cubicBezTo>
                  <a:cubicBezTo>
                    <a:pt x="3560878" y="2701740"/>
                    <a:pt x="3565444" y="2765899"/>
                    <a:pt x="3560445" y="2177058"/>
                  </a:cubicBezTo>
                  <a:cubicBezTo>
                    <a:pt x="3704142" y="2175786"/>
                    <a:pt x="3451885" y="2177664"/>
                    <a:pt x="4016154" y="2173996"/>
                  </a:cubicBezTo>
                  <a:cubicBezTo>
                    <a:pt x="4031469" y="2796519"/>
                    <a:pt x="4051927" y="2697638"/>
                    <a:pt x="3932271" y="2698591"/>
                  </a:cubicBezTo>
                  <a:close/>
                  <a:moveTo>
                    <a:pt x="3560849" y="3804200"/>
                  </a:moveTo>
                  <a:cubicBezTo>
                    <a:pt x="3029087" y="3801080"/>
                    <a:pt x="3104938" y="3843400"/>
                    <a:pt x="3102337" y="3718404"/>
                  </a:cubicBezTo>
                  <a:cubicBezTo>
                    <a:pt x="3098870" y="3552532"/>
                    <a:pt x="3097252" y="3429790"/>
                    <a:pt x="3096356" y="3324379"/>
                  </a:cubicBezTo>
                  <a:cubicBezTo>
                    <a:pt x="3095922" y="3272122"/>
                    <a:pt x="3022933" y="3270100"/>
                    <a:pt x="3551719" y="3279171"/>
                  </a:cubicBezTo>
                  <a:cubicBezTo>
                    <a:pt x="3559781" y="3568247"/>
                    <a:pt x="3558538" y="3612445"/>
                    <a:pt x="3560849" y="3804200"/>
                  </a:cubicBezTo>
                  <a:close/>
                  <a:moveTo>
                    <a:pt x="3095720" y="3253576"/>
                  </a:moveTo>
                  <a:cubicBezTo>
                    <a:pt x="3092831" y="2986945"/>
                    <a:pt x="3089363" y="2950287"/>
                    <a:pt x="3085838" y="2727248"/>
                  </a:cubicBezTo>
                  <a:cubicBezTo>
                    <a:pt x="3088467" y="2727248"/>
                    <a:pt x="3543686" y="2729732"/>
                    <a:pt x="3543773" y="2733805"/>
                  </a:cubicBezTo>
                  <a:cubicBezTo>
                    <a:pt x="3546402" y="2900716"/>
                    <a:pt x="3546980" y="3089236"/>
                    <a:pt x="3551054" y="3252276"/>
                  </a:cubicBezTo>
                  <a:cubicBezTo>
                    <a:pt x="3372278" y="3249359"/>
                    <a:pt x="3224391" y="3253345"/>
                    <a:pt x="3095720" y="3253576"/>
                  </a:cubicBezTo>
                  <a:close/>
                  <a:moveTo>
                    <a:pt x="3085433" y="2700411"/>
                  </a:moveTo>
                  <a:cubicBezTo>
                    <a:pt x="3079539" y="2327388"/>
                    <a:pt x="3078470" y="2277817"/>
                    <a:pt x="3077920" y="2175353"/>
                  </a:cubicBezTo>
                  <a:cubicBezTo>
                    <a:pt x="3261898" y="2175469"/>
                    <a:pt x="3290735" y="2179022"/>
                    <a:pt x="3536751" y="2177231"/>
                  </a:cubicBezTo>
                  <a:cubicBezTo>
                    <a:pt x="3536780" y="2179426"/>
                    <a:pt x="3543223" y="2699747"/>
                    <a:pt x="3543252" y="2702058"/>
                  </a:cubicBezTo>
                  <a:cubicBezTo>
                    <a:pt x="3371844" y="2705293"/>
                    <a:pt x="3226472" y="2700584"/>
                    <a:pt x="3085433" y="2700411"/>
                  </a:cubicBezTo>
                  <a:close/>
                  <a:moveTo>
                    <a:pt x="3078701" y="3719040"/>
                  </a:moveTo>
                  <a:cubicBezTo>
                    <a:pt x="3081244" y="3840222"/>
                    <a:pt x="3153020" y="3805095"/>
                    <a:pt x="2719415" y="3805095"/>
                  </a:cubicBezTo>
                  <a:cubicBezTo>
                    <a:pt x="2601580" y="3805095"/>
                    <a:pt x="2620015" y="3898575"/>
                    <a:pt x="2615219" y="3323080"/>
                  </a:cubicBezTo>
                  <a:cubicBezTo>
                    <a:pt x="2614727" y="3264236"/>
                    <a:pt x="2543096" y="3280384"/>
                    <a:pt x="3072344" y="3280384"/>
                  </a:cubicBezTo>
                  <a:cubicBezTo>
                    <a:pt x="3073471" y="3397985"/>
                    <a:pt x="3074078" y="3497068"/>
                    <a:pt x="3078701" y="3719040"/>
                  </a:cubicBezTo>
                  <a:close/>
                  <a:moveTo>
                    <a:pt x="3065900" y="3253605"/>
                  </a:moveTo>
                  <a:cubicBezTo>
                    <a:pt x="2765821" y="3253692"/>
                    <a:pt x="2694912" y="3253807"/>
                    <a:pt x="2614583" y="3253576"/>
                  </a:cubicBezTo>
                  <a:cubicBezTo>
                    <a:pt x="2614554" y="3252045"/>
                    <a:pt x="2608370" y="2776905"/>
                    <a:pt x="2607561" y="2725774"/>
                  </a:cubicBezTo>
                  <a:cubicBezTo>
                    <a:pt x="2609613" y="2725745"/>
                    <a:pt x="3062144" y="2722366"/>
                    <a:pt x="3062317" y="2733776"/>
                  </a:cubicBezTo>
                  <a:cubicBezTo>
                    <a:pt x="3070928" y="3290697"/>
                    <a:pt x="3077574" y="3253605"/>
                    <a:pt x="3065900" y="3253605"/>
                  </a:cubicBezTo>
                  <a:close/>
                  <a:moveTo>
                    <a:pt x="2607099" y="2698909"/>
                  </a:moveTo>
                  <a:cubicBezTo>
                    <a:pt x="2605596" y="2606354"/>
                    <a:pt x="2611144" y="2938732"/>
                    <a:pt x="2598026" y="2176566"/>
                  </a:cubicBezTo>
                  <a:cubicBezTo>
                    <a:pt x="2763047" y="2178820"/>
                    <a:pt x="2912090" y="2175440"/>
                    <a:pt x="3054226" y="2175353"/>
                  </a:cubicBezTo>
                  <a:cubicBezTo>
                    <a:pt x="3054804" y="2277904"/>
                    <a:pt x="3056249" y="2350787"/>
                    <a:pt x="3061768" y="2700382"/>
                  </a:cubicBezTo>
                  <a:cubicBezTo>
                    <a:pt x="2888540" y="2700353"/>
                    <a:pt x="2792578" y="2697031"/>
                    <a:pt x="2607099" y="2698909"/>
                  </a:cubicBezTo>
                  <a:close/>
                  <a:moveTo>
                    <a:pt x="2599499" y="3805239"/>
                  </a:moveTo>
                  <a:cubicBezTo>
                    <a:pt x="2209065" y="3806164"/>
                    <a:pt x="2322306" y="3805500"/>
                    <a:pt x="2139513" y="3804142"/>
                  </a:cubicBezTo>
                  <a:cubicBezTo>
                    <a:pt x="2138242" y="3664991"/>
                    <a:pt x="2140207" y="3639281"/>
                    <a:pt x="2132232" y="3280413"/>
                  </a:cubicBezTo>
                  <a:cubicBezTo>
                    <a:pt x="2268589" y="3280009"/>
                    <a:pt x="2279974" y="3279142"/>
                    <a:pt x="2591149" y="3280326"/>
                  </a:cubicBezTo>
                  <a:cubicBezTo>
                    <a:pt x="2594125" y="3602652"/>
                    <a:pt x="2596812" y="3666522"/>
                    <a:pt x="2599499" y="3805239"/>
                  </a:cubicBezTo>
                  <a:close/>
                  <a:moveTo>
                    <a:pt x="2546158" y="3253316"/>
                  </a:moveTo>
                  <a:cubicBezTo>
                    <a:pt x="2047568" y="3250601"/>
                    <a:pt x="2131943" y="3291679"/>
                    <a:pt x="2129371" y="3127252"/>
                  </a:cubicBezTo>
                  <a:cubicBezTo>
                    <a:pt x="2126279" y="2930615"/>
                    <a:pt x="2128562" y="2930326"/>
                    <a:pt x="2125470" y="2733285"/>
                  </a:cubicBezTo>
                  <a:cubicBezTo>
                    <a:pt x="2125297" y="2722163"/>
                    <a:pt x="2098453" y="2732332"/>
                    <a:pt x="2583896" y="2726034"/>
                  </a:cubicBezTo>
                  <a:cubicBezTo>
                    <a:pt x="2593200" y="3327211"/>
                    <a:pt x="2607157" y="3253548"/>
                    <a:pt x="2546158" y="3253316"/>
                  </a:cubicBezTo>
                  <a:close/>
                  <a:moveTo>
                    <a:pt x="2124950" y="2701278"/>
                  </a:moveTo>
                  <a:cubicBezTo>
                    <a:pt x="2115097" y="2091291"/>
                    <a:pt x="2083456" y="2174718"/>
                    <a:pt x="2199674" y="2174371"/>
                  </a:cubicBezTo>
                  <a:cubicBezTo>
                    <a:pt x="2346462" y="2173967"/>
                    <a:pt x="2432426" y="2173735"/>
                    <a:pt x="2545898" y="2175700"/>
                  </a:cubicBezTo>
                  <a:cubicBezTo>
                    <a:pt x="2585630" y="2176451"/>
                    <a:pt x="2573956" y="2112552"/>
                    <a:pt x="2583462" y="2699198"/>
                  </a:cubicBezTo>
                  <a:cubicBezTo>
                    <a:pt x="2414280" y="2701451"/>
                    <a:pt x="2503595" y="2701018"/>
                    <a:pt x="2124950" y="2701278"/>
                  </a:cubicBezTo>
                  <a:close/>
                  <a:moveTo>
                    <a:pt x="2115848" y="3803969"/>
                  </a:moveTo>
                  <a:cubicBezTo>
                    <a:pt x="1997724" y="3803362"/>
                    <a:pt x="1849201" y="3804200"/>
                    <a:pt x="1658174" y="3804286"/>
                  </a:cubicBezTo>
                  <a:cubicBezTo>
                    <a:pt x="1654591" y="3641448"/>
                    <a:pt x="1652048" y="3640061"/>
                    <a:pt x="1649361" y="3278911"/>
                  </a:cubicBezTo>
                  <a:cubicBezTo>
                    <a:pt x="1835418" y="3278449"/>
                    <a:pt x="1853333" y="3280961"/>
                    <a:pt x="2108509" y="3280442"/>
                  </a:cubicBezTo>
                  <a:cubicBezTo>
                    <a:pt x="2116946" y="3669411"/>
                    <a:pt x="2114461" y="3651010"/>
                    <a:pt x="2115848" y="3803969"/>
                  </a:cubicBezTo>
                  <a:close/>
                  <a:moveTo>
                    <a:pt x="2026359" y="3253721"/>
                  </a:moveTo>
                  <a:cubicBezTo>
                    <a:pt x="1852900" y="3253721"/>
                    <a:pt x="1853478" y="3252103"/>
                    <a:pt x="1679816" y="3252103"/>
                  </a:cubicBezTo>
                  <a:cubicBezTo>
                    <a:pt x="1639767" y="3252103"/>
                    <a:pt x="1649852" y="3276600"/>
                    <a:pt x="1647511" y="3127281"/>
                  </a:cubicBezTo>
                  <a:cubicBezTo>
                    <a:pt x="1640316" y="2668173"/>
                    <a:pt x="1626995" y="2729299"/>
                    <a:pt x="1679816" y="2729299"/>
                  </a:cubicBezTo>
                  <a:cubicBezTo>
                    <a:pt x="2139167" y="2729299"/>
                    <a:pt x="2101632" y="2723550"/>
                    <a:pt x="2101805" y="2733776"/>
                  </a:cubicBezTo>
                  <a:cubicBezTo>
                    <a:pt x="2111311" y="3339199"/>
                    <a:pt x="2133503" y="3253721"/>
                    <a:pt x="2026359" y="3253721"/>
                  </a:cubicBezTo>
                  <a:close/>
                  <a:moveTo>
                    <a:pt x="2026359" y="2701335"/>
                  </a:moveTo>
                  <a:cubicBezTo>
                    <a:pt x="1847699" y="2701335"/>
                    <a:pt x="1848190" y="2702433"/>
                    <a:pt x="1679816" y="2702433"/>
                  </a:cubicBezTo>
                  <a:cubicBezTo>
                    <a:pt x="1613617" y="2702433"/>
                    <a:pt x="1654099" y="2766274"/>
                    <a:pt x="1633757" y="2172927"/>
                  </a:cubicBezTo>
                  <a:cubicBezTo>
                    <a:pt x="1754078" y="2172233"/>
                    <a:pt x="1852380" y="2174718"/>
                    <a:pt x="2092096" y="2174573"/>
                  </a:cubicBezTo>
                  <a:cubicBezTo>
                    <a:pt x="2102498" y="2786409"/>
                    <a:pt x="2126828" y="2701278"/>
                    <a:pt x="2026359" y="2701335"/>
                  </a:cubicBezTo>
                  <a:close/>
                  <a:moveTo>
                    <a:pt x="1634479" y="3804344"/>
                  </a:moveTo>
                  <a:cubicBezTo>
                    <a:pt x="1100521" y="3805702"/>
                    <a:pt x="1178308" y="3836525"/>
                    <a:pt x="1176083" y="3718404"/>
                  </a:cubicBezTo>
                  <a:cubicBezTo>
                    <a:pt x="1173482" y="3579282"/>
                    <a:pt x="1171459" y="3454604"/>
                    <a:pt x="1170217" y="3324379"/>
                  </a:cubicBezTo>
                  <a:cubicBezTo>
                    <a:pt x="1169668" y="3263918"/>
                    <a:pt x="1096418" y="3281222"/>
                    <a:pt x="1625695" y="3278997"/>
                  </a:cubicBezTo>
                  <a:cubicBezTo>
                    <a:pt x="1628325" y="3636566"/>
                    <a:pt x="1631214" y="3659733"/>
                    <a:pt x="1634479" y="3804344"/>
                  </a:cubicBezTo>
                  <a:close/>
                  <a:moveTo>
                    <a:pt x="1506473" y="3253432"/>
                  </a:moveTo>
                  <a:cubicBezTo>
                    <a:pt x="1370953" y="3255454"/>
                    <a:pt x="1268172" y="3255078"/>
                    <a:pt x="1169466" y="3253345"/>
                  </a:cubicBezTo>
                  <a:cubicBezTo>
                    <a:pt x="1169437" y="3251092"/>
                    <a:pt x="1162560" y="2751600"/>
                    <a:pt x="1162126" y="2726901"/>
                  </a:cubicBezTo>
                  <a:cubicBezTo>
                    <a:pt x="1667536" y="2722828"/>
                    <a:pt x="1618587" y="2731696"/>
                    <a:pt x="1618616" y="2733747"/>
                  </a:cubicBezTo>
                  <a:cubicBezTo>
                    <a:pt x="1628267" y="3348154"/>
                    <a:pt x="1660861" y="3250919"/>
                    <a:pt x="1506473" y="3253432"/>
                  </a:cubicBezTo>
                  <a:close/>
                  <a:moveTo>
                    <a:pt x="1161693" y="2700036"/>
                  </a:moveTo>
                  <a:cubicBezTo>
                    <a:pt x="1151926" y="2148170"/>
                    <a:pt x="1143864" y="2177867"/>
                    <a:pt x="1160132" y="2177809"/>
                  </a:cubicBezTo>
                  <a:cubicBezTo>
                    <a:pt x="1377484" y="2177231"/>
                    <a:pt x="1396208" y="2178358"/>
                    <a:pt x="1506935" y="2175180"/>
                  </a:cubicBezTo>
                  <a:cubicBezTo>
                    <a:pt x="1639189" y="2171540"/>
                    <a:pt x="1609051" y="2081122"/>
                    <a:pt x="1618153" y="2702289"/>
                  </a:cubicBezTo>
                  <a:cubicBezTo>
                    <a:pt x="1487980" y="2701596"/>
                    <a:pt x="1434928" y="2697811"/>
                    <a:pt x="1161693" y="2700036"/>
                  </a:cubicBezTo>
                  <a:close/>
                  <a:moveTo>
                    <a:pt x="813850" y="4384375"/>
                  </a:moveTo>
                  <a:cubicBezTo>
                    <a:pt x="929894" y="4382179"/>
                    <a:pt x="1040159" y="4382064"/>
                    <a:pt x="1159930" y="4384490"/>
                  </a:cubicBezTo>
                  <a:cubicBezTo>
                    <a:pt x="1162733" y="4384548"/>
                    <a:pt x="1172528" y="4910068"/>
                    <a:pt x="1159988" y="4910299"/>
                  </a:cubicBezTo>
                  <a:cubicBezTo>
                    <a:pt x="1142246" y="4910559"/>
                    <a:pt x="714132" y="4917723"/>
                    <a:pt x="713929" y="4899525"/>
                  </a:cubicBezTo>
                  <a:cubicBezTo>
                    <a:pt x="708179" y="4288382"/>
                    <a:pt x="658392" y="4387292"/>
                    <a:pt x="813850" y="4384375"/>
                  </a:cubicBezTo>
                  <a:close/>
                  <a:moveTo>
                    <a:pt x="813532" y="4937396"/>
                  </a:moveTo>
                  <a:cubicBezTo>
                    <a:pt x="928478" y="4938782"/>
                    <a:pt x="1045793" y="4938956"/>
                    <a:pt x="1160277" y="4937107"/>
                  </a:cubicBezTo>
                  <a:cubicBezTo>
                    <a:pt x="1171835" y="4936934"/>
                    <a:pt x="1170419" y="4876154"/>
                    <a:pt x="1180388" y="5461413"/>
                  </a:cubicBezTo>
                  <a:cubicBezTo>
                    <a:pt x="961621" y="5465198"/>
                    <a:pt x="859562" y="5462627"/>
                    <a:pt x="722743" y="5462165"/>
                  </a:cubicBezTo>
                  <a:cubicBezTo>
                    <a:pt x="712889" y="4844552"/>
                    <a:pt x="681075" y="4935778"/>
                    <a:pt x="813532" y="4937396"/>
                  </a:cubicBezTo>
                  <a:close/>
                  <a:moveTo>
                    <a:pt x="1180908" y="5492583"/>
                  </a:moveTo>
                  <a:cubicBezTo>
                    <a:pt x="1187323" y="5902611"/>
                    <a:pt x="1187872" y="5934214"/>
                    <a:pt x="1188826" y="6010304"/>
                  </a:cubicBezTo>
                  <a:cubicBezTo>
                    <a:pt x="830811" y="6009322"/>
                    <a:pt x="872363" y="6010621"/>
                    <a:pt x="731353" y="6011257"/>
                  </a:cubicBezTo>
                  <a:cubicBezTo>
                    <a:pt x="720575" y="5322119"/>
                    <a:pt x="723812" y="5528924"/>
                    <a:pt x="723176" y="5489001"/>
                  </a:cubicBezTo>
                  <a:cubicBezTo>
                    <a:pt x="1221304" y="5490792"/>
                    <a:pt x="1180793" y="5485766"/>
                    <a:pt x="1180908" y="5492583"/>
                  </a:cubicBezTo>
                  <a:close/>
                  <a:moveTo>
                    <a:pt x="813734" y="6037487"/>
                  </a:moveTo>
                  <a:cubicBezTo>
                    <a:pt x="1258088" y="6033876"/>
                    <a:pt x="1189028" y="6026250"/>
                    <a:pt x="1189692" y="6083851"/>
                  </a:cubicBezTo>
                  <a:cubicBezTo>
                    <a:pt x="1191079" y="6205612"/>
                    <a:pt x="1191397" y="6218698"/>
                    <a:pt x="1196714" y="6564307"/>
                  </a:cubicBezTo>
                  <a:cubicBezTo>
                    <a:pt x="889122" y="6565982"/>
                    <a:pt x="876611" y="6564596"/>
                    <a:pt x="741120" y="6564076"/>
                  </a:cubicBezTo>
                  <a:cubicBezTo>
                    <a:pt x="729649" y="5957295"/>
                    <a:pt x="698730" y="6038585"/>
                    <a:pt x="813734" y="6037487"/>
                  </a:cubicBezTo>
                  <a:close/>
                  <a:moveTo>
                    <a:pt x="813532" y="7141853"/>
                  </a:moveTo>
                  <a:cubicBezTo>
                    <a:pt x="923970" y="7143038"/>
                    <a:pt x="1049723" y="7142979"/>
                    <a:pt x="1160190" y="7142373"/>
                  </a:cubicBezTo>
                  <a:cubicBezTo>
                    <a:pt x="1229395" y="7141997"/>
                    <a:pt x="1196425" y="7075643"/>
                    <a:pt x="1213387" y="7667662"/>
                  </a:cubicBezTo>
                  <a:cubicBezTo>
                    <a:pt x="865052" y="7669395"/>
                    <a:pt x="938822" y="7668471"/>
                    <a:pt x="755192" y="7667258"/>
                  </a:cubicBezTo>
                  <a:cubicBezTo>
                    <a:pt x="739502" y="7054642"/>
                    <a:pt x="726643" y="7140929"/>
                    <a:pt x="813532" y="7141853"/>
                  </a:cubicBezTo>
                  <a:close/>
                  <a:moveTo>
                    <a:pt x="813532" y="7694643"/>
                  </a:moveTo>
                  <a:cubicBezTo>
                    <a:pt x="929431" y="7695741"/>
                    <a:pt x="1042557" y="7695682"/>
                    <a:pt x="1160190" y="7694874"/>
                  </a:cubicBezTo>
                  <a:cubicBezTo>
                    <a:pt x="1230782" y="7694383"/>
                    <a:pt x="1214225" y="7608818"/>
                    <a:pt x="1224714" y="8221405"/>
                  </a:cubicBezTo>
                  <a:cubicBezTo>
                    <a:pt x="1068823" y="8222676"/>
                    <a:pt x="1122539" y="8224207"/>
                    <a:pt x="767270" y="8222300"/>
                  </a:cubicBezTo>
                  <a:cubicBezTo>
                    <a:pt x="756926" y="7613498"/>
                    <a:pt x="730920" y="7693863"/>
                    <a:pt x="813532" y="7694643"/>
                  </a:cubicBezTo>
                  <a:close/>
                  <a:moveTo>
                    <a:pt x="813590" y="8249455"/>
                  </a:moveTo>
                  <a:cubicBezTo>
                    <a:pt x="1251586" y="8252372"/>
                    <a:pt x="1225089" y="8243186"/>
                    <a:pt x="1225234" y="8252430"/>
                  </a:cubicBezTo>
                  <a:cubicBezTo>
                    <a:pt x="1228297" y="8448402"/>
                    <a:pt x="1224020" y="8446900"/>
                    <a:pt x="1227141" y="8646974"/>
                  </a:cubicBezTo>
                  <a:cubicBezTo>
                    <a:pt x="1229510" y="8798662"/>
                    <a:pt x="1247194" y="8773096"/>
                    <a:pt x="1160075" y="8773559"/>
                  </a:cubicBezTo>
                  <a:cubicBezTo>
                    <a:pt x="1043713" y="8774195"/>
                    <a:pt x="929489" y="8774541"/>
                    <a:pt x="813850" y="8772519"/>
                  </a:cubicBezTo>
                  <a:cubicBezTo>
                    <a:pt x="763485" y="8771652"/>
                    <a:pt x="775246" y="8795456"/>
                    <a:pt x="772905" y="8646397"/>
                  </a:cubicBezTo>
                  <a:cubicBezTo>
                    <a:pt x="765739" y="8187924"/>
                    <a:pt x="748980" y="8249021"/>
                    <a:pt x="813590" y="8249455"/>
                  </a:cubicBezTo>
                  <a:close/>
                  <a:moveTo>
                    <a:pt x="813590" y="9352896"/>
                  </a:moveTo>
                  <a:cubicBezTo>
                    <a:pt x="1315676" y="9355582"/>
                    <a:pt x="1241502" y="9317914"/>
                    <a:pt x="1243322" y="9435630"/>
                  </a:cubicBezTo>
                  <a:cubicBezTo>
                    <a:pt x="1246356" y="9630042"/>
                    <a:pt x="1243842" y="9633508"/>
                    <a:pt x="1246934" y="9830116"/>
                  </a:cubicBezTo>
                  <a:cubicBezTo>
                    <a:pt x="1247917" y="9892109"/>
                    <a:pt x="1265398" y="9879658"/>
                    <a:pt x="1160190" y="9879081"/>
                  </a:cubicBezTo>
                  <a:cubicBezTo>
                    <a:pt x="735110" y="9876798"/>
                    <a:pt x="793652" y="9892456"/>
                    <a:pt x="792669" y="9829510"/>
                  </a:cubicBezTo>
                  <a:cubicBezTo>
                    <a:pt x="784348" y="9296422"/>
                    <a:pt x="760018" y="9352607"/>
                    <a:pt x="813590" y="9352896"/>
                  </a:cubicBezTo>
                  <a:close/>
                  <a:moveTo>
                    <a:pt x="793565" y="9903086"/>
                  </a:moveTo>
                  <a:cubicBezTo>
                    <a:pt x="902934" y="9905484"/>
                    <a:pt x="875686" y="9905397"/>
                    <a:pt x="1248234" y="9906293"/>
                  </a:cubicBezTo>
                  <a:cubicBezTo>
                    <a:pt x="1250864" y="10042179"/>
                    <a:pt x="1256499" y="10186154"/>
                    <a:pt x="1256903" y="10427249"/>
                  </a:cubicBezTo>
                  <a:cubicBezTo>
                    <a:pt x="758457" y="10430744"/>
                    <a:pt x="799749" y="10435684"/>
                    <a:pt x="799258" y="10420575"/>
                  </a:cubicBezTo>
                  <a:cubicBezTo>
                    <a:pt x="790473" y="10147878"/>
                    <a:pt x="794779" y="10039262"/>
                    <a:pt x="793565" y="9903086"/>
                  </a:cubicBezTo>
                  <a:close/>
                  <a:moveTo>
                    <a:pt x="1262567" y="9237809"/>
                  </a:moveTo>
                  <a:cubicBezTo>
                    <a:pt x="1247541" y="8724479"/>
                    <a:pt x="1230377" y="8799991"/>
                    <a:pt x="1333418" y="8799991"/>
                  </a:cubicBezTo>
                  <a:cubicBezTo>
                    <a:pt x="1773148" y="8799991"/>
                    <a:pt x="1712353" y="8788580"/>
                    <a:pt x="1713537" y="8846182"/>
                  </a:cubicBezTo>
                  <a:cubicBezTo>
                    <a:pt x="1725298" y="9401630"/>
                    <a:pt x="1731192" y="9325511"/>
                    <a:pt x="1679816" y="9325511"/>
                  </a:cubicBezTo>
                  <a:cubicBezTo>
                    <a:pt x="1508149" y="9325511"/>
                    <a:pt x="1507166" y="9322131"/>
                    <a:pt x="1333418" y="9322131"/>
                  </a:cubicBezTo>
                  <a:cubicBezTo>
                    <a:pt x="1246847" y="9322102"/>
                    <a:pt x="1265543" y="9339810"/>
                    <a:pt x="1262567" y="9237809"/>
                  </a:cubicBezTo>
                  <a:close/>
                  <a:moveTo>
                    <a:pt x="1333447" y="9348939"/>
                  </a:moveTo>
                  <a:cubicBezTo>
                    <a:pt x="1503872" y="9348939"/>
                    <a:pt x="1507079" y="9352319"/>
                    <a:pt x="1679845" y="9352319"/>
                  </a:cubicBezTo>
                  <a:cubicBezTo>
                    <a:pt x="1730788" y="9352319"/>
                    <a:pt x="1719721" y="9335564"/>
                    <a:pt x="1721281" y="9435688"/>
                  </a:cubicBezTo>
                  <a:cubicBezTo>
                    <a:pt x="1729256" y="9945781"/>
                    <a:pt x="1753355" y="9875961"/>
                    <a:pt x="1679845" y="9875961"/>
                  </a:cubicBezTo>
                  <a:cubicBezTo>
                    <a:pt x="1210179" y="9875961"/>
                    <a:pt x="1271784" y="9903606"/>
                    <a:pt x="1270628" y="9829654"/>
                  </a:cubicBezTo>
                  <a:cubicBezTo>
                    <a:pt x="1261844" y="9270943"/>
                    <a:pt x="1250835" y="9348939"/>
                    <a:pt x="1333447" y="9348939"/>
                  </a:cubicBezTo>
                  <a:close/>
                  <a:moveTo>
                    <a:pt x="1333447" y="9906380"/>
                  </a:moveTo>
                  <a:cubicBezTo>
                    <a:pt x="1812562" y="9906380"/>
                    <a:pt x="1731366" y="9862586"/>
                    <a:pt x="1733273" y="10027071"/>
                  </a:cubicBezTo>
                  <a:cubicBezTo>
                    <a:pt x="1738821" y="10509982"/>
                    <a:pt x="1762024" y="10430484"/>
                    <a:pt x="1679845" y="10430426"/>
                  </a:cubicBezTo>
                  <a:cubicBezTo>
                    <a:pt x="1656180" y="10430426"/>
                    <a:pt x="1280655" y="10429213"/>
                    <a:pt x="1280655" y="10421038"/>
                  </a:cubicBezTo>
                  <a:cubicBezTo>
                    <a:pt x="1279384" y="9828846"/>
                    <a:pt x="1240317" y="9906380"/>
                    <a:pt x="1333447" y="9906380"/>
                  </a:cubicBezTo>
                  <a:close/>
                  <a:moveTo>
                    <a:pt x="1333447" y="10453796"/>
                  </a:moveTo>
                  <a:cubicBezTo>
                    <a:pt x="1504797" y="10453796"/>
                    <a:pt x="1503959" y="10457234"/>
                    <a:pt x="1679845" y="10457234"/>
                  </a:cubicBezTo>
                  <a:cubicBezTo>
                    <a:pt x="1754222" y="10457291"/>
                    <a:pt x="1736942" y="10369242"/>
                    <a:pt x="1747258" y="10980529"/>
                  </a:cubicBezTo>
                  <a:cubicBezTo>
                    <a:pt x="1575128" y="10979894"/>
                    <a:pt x="1432963" y="10982350"/>
                    <a:pt x="1287330" y="10981714"/>
                  </a:cubicBezTo>
                  <a:cubicBezTo>
                    <a:pt x="1277997" y="10368289"/>
                    <a:pt x="1262220" y="10453796"/>
                    <a:pt x="1333447" y="10453796"/>
                  </a:cubicBezTo>
                  <a:close/>
                  <a:moveTo>
                    <a:pt x="1333447" y="11008637"/>
                  </a:moveTo>
                  <a:cubicBezTo>
                    <a:pt x="1781933" y="11008637"/>
                    <a:pt x="1747634" y="11002830"/>
                    <a:pt x="1747778" y="11012826"/>
                  </a:cubicBezTo>
                  <a:cubicBezTo>
                    <a:pt x="1757343" y="11623535"/>
                    <a:pt x="1785718" y="11535139"/>
                    <a:pt x="1679845" y="11535139"/>
                  </a:cubicBezTo>
                  <a:cubicBezTo>
                    <a:pt x="1508842" y="11535139"/>
                    <a:pt x="1511472" y="11532857"/>
                    <a:pt x="1333447" y="11532857"/>
                  </a:cubicBezTo>
                  <a:cubicBezTo>
                    <a:pt x="1289208" y="11532857"/>
                    <a:pt x="1301142" y="11557469"/>
                    <a:pt x="1298801" y="11406734"/>
                  </a:cubicBezTo>
                  <a:cubicBezTo>
                    <a:pt x="1291606" y="10947714"/>
                    <a:pt x="1258868" y="11008637"/>
                    <a:pt x="1333447" y="11008637"/>
                  </a:cubicBezTo>
                  <a:close/>
                  <a:moveTo>
                    <a:pt x="1756967" y="10026667"/>
                  </a:moveTo>
                  <a:cubicBezTo>
                    <a:pt x="1755204" y="9872494"/>
                    <a:pt x="1662190" y="9899302"/>
                    <a:pt x="2199558" y="9902190"/>
                  </a:cubicBezTo>
                  <a:cubicBezTo>
                    <a:pt x="2212503" y="9902278"/>
                    <a:pt x="2213832" y="9838118"/>
                    <a:pt x="2223021" y="10430137"/>
                  </a:cubicBezTo>
                  <a:cubicBezTo>
                    <a:pt x="1710214" y="10432621"/>
                    <a:pt x="1761475" y="10433835"/>
                    <a:pt x="1761446" y="10421038"/>
                  </a:cubicBezTo>
                  <a:cubicBezTo>
                    <a:pt x="1761128" y="10268685"/>
                    <a:pt x="1759567" y="10255253"/>
                    <a:pt x="1756967" y="10026667"/>
                  </a:cubicBezTo>
                  <a:close/>
                  <a:moveTo>
                    <a:pt x="2223426" y="10457003"/>
                  </a:moveTo>
                  <a:cubicBezTo>
                    <a:pt x="2232643" y="11051073"/>
                    <a:pt x="2243768" y="10981830"/>
                    <a:pt x="2199558" y="10981974"/>
                  </a:cubicBezTo>
                  <a:cubicBezTo>
                    <a:pt x="2078631" y="10982465"/>
                    <a:pt x="1973769" y="10982638"/>
                    <a:pt x="1853160" y="10981339"/>
                  </a:cubicBezTo>
                  <a:cubicBezTo>
                    <a:pt x="1755204" y="10980269"/>
                    <a:pt x="1764075" y="11070282"/>
                    <a:pt x="1761532" y="10457291"/>
                  </a:cubicBezTo>
                  <a:cubicBezTo>
                    <a:pt x="2056959" y="10457551"/>
                    <a:pt x="2081289" y="10457754"/>
                    <a:pt x="2223426" y="10457003"/>
                  </a:cubicBezTo>
                  <a:close/>
                  <a:moveTo>
                    <a:pt x="1852958" y="11008233"/>
                  </a:moveTo>
                  <a:cubicBezTo>
                    <a:pt x="2259892" y="11012623"/>
                    <a:pt x="2231343" y="11003783"/>
                    <a:pt x="2231487" y="11012768"/>
                  </a:cubicBezTo>
                  <a:cubicBezTo>
                    <a:pt x="2240936" y="11616833"/>
                    <a:pt x="2252928" y="11534879"/>
                    <a:pt x="2199760" y="11534071"/>
                  </a:cubicBezTo>
                  <a:cubicBezTo>
                    <a:pt x="1695362" y="11526617"/>
                    <a:pt x="1782164" y="11579192"/>
                    <a:pt x="1779477" y="11406734"/>
                  </a:cubicBezTo>
                  <a:cubicBezTo>
                    <a:pt x="1771993" y="10927578"/>
                    <a:pt x="1739370" y="11007019"/>
                    <a:pt x="1852958" y="11008233"/>
                  </a:cubicBezTo>
                  <a:close/>
                  <a:moveTo>
                    <a:pt x="2234261" y="9902393"/>
                  </a:moveTo>
                  <a:cubicBezTo>
                    <a:pt x="2300345" y="9902740"/>
                    <a:pt x="2688613" y="9903058"/>
                    <a:pt x="2692369" y="9903058"/>
                  </a:cubicBezTo>
                  <a:cubicBezTo>
                    <a:pt x="2692398" y="9905310"/>
                    <a:pt x="2700113" y="10360345"/>
                    <a:pt x="2701356" y="10427537"/>
                  </a:cubicBezTo>
                  <a:cubicBezTo>
                    <a:pt x="2547256" y="10427711"/>
                    <a:pt x="2699709" y="10428376"/>
                    <a:pt x="2246686" y="10430051"/>
                  </a:cubicBezTo>
                  <a:cubicBezTo>
                    <a:pt x="2238827" y="9924000"/>
                    <a:pt x="2239058" y="10110325"/>
                    <a:pt x="2234261" y="9902393"/>
                  </a:cubicBezTo>
                  <a:close/>
                  <a:moveTo>
                    <a:pt x="2701876" y="10454345"/>
                  </a:moveTo>
                  <a:cubicBezTo>
                    <a:pt x="2711845" y="10981339"/>
                    <a:pt x="2710169" y="10824797"/>
                    <a:pt x="2712856" y="10980760"/>
                  </a:cubicBezTo>
                  <a:cubicBezTo>
                    <a:pt x="2693438" y="10980760"/>
                    <a:pt x="2795295" y="10980472"/>
                    <a:pt x="2254690" y="10981801"/>
                  </a:cubicBezTo>
                  <a:cubicBezTo>
                    <a:pt x="2252379" y="10830893"/>
                    <a:pt x="2253766" y="10885980"/>
                    <a:pt x="2247120" y="10456887"/>
                  </a:cubicBezTo>
                  <a:cubicBezTo>
                    <a:pt x="2736319" y="10454807"/>
                    <a:pt x="2559248" y="10454490"/>
                    <a:pt x="2701876" y="10454345"/>
                  </a:cubicBezTo>
                  <a:close/>
                  <a:moveTo>
                    <a:pt x="2707973" y="9353041"/>
                  </a:moveTo>
                  <a:cubicBezTo>
                    <a:pt x="2914806" y="9353243"/>
                    <a:pt x="2913997" y="9348592"/>
                    <a:pt x="3166341" y="9350326"/>
                  </a:cubicBezTo>
                  <a:cubicBezTo>
                    <a:pt x="3169577" y="9632700"/>
                    <a:pt x="3173160" y="9592142"/>
                    <a:pt x="3177407" y="9874574"/>
                  </a:cubicBezTo>
                  <a:cubicBezTo>
                    <a:pt x="2868371" y="9873910"/>
                    <a:pt x="2931334" y="9876221"/>
                    <a:pt x="2715630" y="9876221"/>
                  </a:cubicBezTo>
                  <a:cubicBezTo>
                    <a:pt x="2712307" y="9674211"/>
                    <a:pt x="2711353" y="9536678"/>
                    <a:pt x="2707973" y="9353041"/>
                  </a:cubicBezTo>
                  <a:close/>
                  <a:moveTo>
                    <a:pt x="2719415" y="9903058"/>
                  </a:moveTo>
                  <a:cubicBezTo>
                    <a:pt x="3265799" y="9903058"/>
                    <a:pt x="3177292" y="9858859"/>
                    <a:pt x="3179546" y="10026955"/>
                  </a:cubicBezTo>
                  <a:cubicBezTo>
                    <a:pt x="3181828" y="10210044"/>
                    <a:pt x="3183475" y="10262157"/>
                    <a:pt x="3184631" y="10421095"/>
                  </a:cubicBezTo>
                  <a:cubicBezTo>
                    <a:pt x="3184718" y="10433720"/>
                    <a:pt x="3221618" y="10427595"/>
                    <a:pt x="2725079" y="10427509"/>
                  </a:cubicBezTo>
                  <a:cubicBezTo>
                    <a:pt x="2724992" y="10422771"/>
                    <a:pt x="2714647" y="9903058"/>
                    <a:pt x="2719415" y="9903058"/>
                  </a:cubicBezTo>
                  <a:close/>
                  <a:moveTo>
                    <a:pt x="3184891" y="10455182"/>
                  </a:moveTo>
                  <a:cubicBezTo>
                    <a:pt x="3184920" y="10457725"/>
                    <a:pt x="3190959" y="10975965"/>
                    <a:pt x="3190988" y="10978912"/>
                  </a:cubicBezTo>
                  <a:cubicBezTo>
                    <a:pt x="3004093" y="10976283"/>
                    <a:pt x="2877329" y="10980587"/>
                    <a:pt x="2736493" y="10980760"/>
                  </a:cubicBezTo>
                  <a:cubicBezTo>
                    <a:pt x="2733487" y="10805096"/>
                    <a:pt x="2735308" y="10979432"/>
                    <a:pt x="2725570" y="10454345"/>
                  </a:cubicBezTo>
                  <a:cubicBezTo>
                    <a:pt x="2887673" y="10454374"/>
                    <a:pt x="3002879" y="10456483"/>
                    <a:pt x="3184891" y="10455182"/>
                  </a:cubicBezTo>
                  <a:close/>
                  <a:moveTo>
                    <a:pt x="3191422" y="11005777"/>
                  </a:moveTo>
                  <a:cubicBezTo>
                    <a:pt x="3194860" y="11230002"/>
                    <a:pt x="3192635" y="11175549"/>
                    <a:pt x="3198443" y="11531961"/>
                  </a:cubicBezTo>
                  <a:cubicBezTo>
                    <a:pt x="3089681" y="11533435"/>
                    <a:pt x="2960114" y="11532453"/>
                    <a:pt x="2742618" y="11532395"/>
                  </a:cubicBezTo>
                  <a:cubicBezTo>
                    <a:pt x="2742589" y="11529101"/>
                    <a:pt x="2737070" y="11015050"/>
                    <a:pt x="2737041" y="11012306"/>
                  </a:cubicBezTo>
                  <a:cubicBezTo>
                    <a:pt x="2736897" y="11002686"/>
                    <a:pt x="3181655" y="11005633"/>
                    <a:pt x="3191422" y="11005777"/>
                  </a:cubicBezTo>
                  <a:close/>
                  <a:moveTo>
                    <a:pt x="3190006" y="9350528"/>
                  </a:moveTo>
                  <a:cubicBezTo>
                    <a:pt x="3456364" y="9352896"/>
                    <a:pt x="3250397" y="9350788"/>
                    <a:pt x="3649501" y="9353301"/>
                  </a:cubicBezTo>
                  <a:cubicBezTo>
                    <a:pt x="3653286" y="9645671"/>
                    <a:pt x="3652506" y="9705121"/>
                    <a:pt x="3655424" y="9875672"/>
                  </a:cubicBezTo>
                  <a:cubicBezTo>
                    <a:pt x="3282124" y="9874748"/>
                    <a:pt x="3497366" y="9875528"/>
                    <a:pt x="3201044" y="9874661"/>
                  </a:cubicBezTo>
                  <a:cubicBezTo>
                    <a:pt x="3196768" y="9594915"/>
                    <a:pt x="3193011" y="9615628"/>
                    <a:pt x="3190006" y="9350528"/>
                  </a:cubicBezTo>
                  <a:close/>
                  <a:moveTo>
                    <a:pt x="3239186" y="9901671"/>
                  </a:moveTo>
                  <a:cubicBezTo>
                    <a:pt x="3741533" y="9903692"/>
                    <a:pt x="3654759" y="9867035"/>
                    <a:pt x="3658603" y="10028371"/>
                  </a:cubicBezTo>
                  <a:cubicBezTo>
                    <a:pt x="3661868" y="10163131"/>
                    <a:pt x="3663370" y="10268108"/>
                    <a:pt x="3665451" y="10421297"/>
                  </a:cubicBezTo>
                  <a:cubicBezTo>
                    <a:pt x="3665567" y="10431466"/>
                    <a:pt x="3208412" y="10431091"/>
                    <a:pt x="3208354" y="10420951"/>
                  </a:cubicBezTo>
                  <a:cubicBezTo>
                    <a:pt x="3203991" y="9826765"/>
                    <a:pt x="3182435" y="9901411"/>
                    <a:pt x="3239186" y="9901671"/>
                  </a:cubicBezTo>
                  <a:close/>
                  <a:moveTo>
                    <a:pt x="3239330" y="10454691"/>
                  </a:moveTo>
                  <a:cubicBezTo>
                    <a:pt x="3360691" y="10453537"/>
                    <a:pt x="3464339" y="10453709"/>
                    <a:pt x="3585729" y="10454056"/>
                  </a:cubicBezTo>
                  <a:cubicBezTo>
                    <a:pt x="3689434" y="10454345"/>
                    <a:pt x="3665393" y="10360576"/>
                    <a:pt x="3675882" y="10978739"/>
                  </a:cubicBezTo>
                  <a:cubicBezTo>
                    <a:pt x="3549234" y="10979663"/>
                    <a:pt x="3478238" y="10983909"/>
                    <a:pt x="3214683" y="10979287"/>
                  </a:cubicBezTo>
                  <a:cubicBezTo>
                    <a:pt x="3205869" y="10376378"/>
                    <a:pt x="3197923" y="10455125"/>
                    <a:pt x="3239330" y="10454691"/>
                  </a:cubicBezTo>
                  <a:close/>
                  <a:moveTo>
                    <a:pt x="3239041" y="11006586"/>
                  </a:moveTo>
                  <a:cubicBezTo>
                    <a:pt x="3665798" y="11014616"/>
                    <a:pt x="3676171" y="10994684"/>
                    <a:pt x="3676460" y="11012768"/>
                  </a:cubicBezTo>
                  <a:cubicBezTo>
                    <a:pt x="3679465" y="11204234"/>
                    <a:pt x="3675275" y="11213853"/>
                    <a:pt x="3678309" y="11407313"/>
                  </a:cubicBezTo>
                  <a:cubicBezTo>
                    <a:pt x="3680679" y="11559549"/>
                    <a:pt x="3704604" y="11536699"/>
                    <a:pt x="3586162" y="11532770"/>
                  </a:cubicBezTo>
                  <a:cubicBezTo>
                    <a:pt x="3148194" y="11518413"/>
                    <a:pt x="3223004" y="11585692"/>
                    <a:pt x="3220086" y="11406822"/>
                  </a:cubicBezTo>
                  <a:cubicBezTo>
                    <a:pt x="3212833" y="10946038"/>
                    <a:pt x="3203298" y="11005921"/>
                    <a:pt x="3239041" y="11006586"/>
                  </a:cubicBezTo>
                  <a:close/>
                  <a:moveTo>
                    <a:pt x="3679610" y="9902538"/>
                  </a:moveTo>
                  <a:cubicBezTo>
                    <a:pt x="4055510" y="9903000"/>
                    <a:pt x="3760459" y="9903029"/>
                    <a:pt x="4140751" y="9903837"/>
                  </a:cubicBezTo>
                  <a:cubicBezTo>
                    <a:pt x="4150200" y="10512293"/>
                    <a:pt x="4163434" y="10430917"/>
                    <a:pt x="4105673" y="10430917"/>
                  </a:cubicBezTo>
                  <a:cubicBezTo>
                    <a:pt x="4103419" y="10430917"/>
                    <a:pt x="3689261" y="10429270"/>
                    <a:pt x="3689145" y="10420778"/>
                  </a:cubicBezTo>
                  <a:cubicBezTo>
                    <a:pt x="3684204" y="10056103"/>
                    <a:pt x="3682615" y="10065260"/>
                    <a:pt x="3679610" y="9902538"/>
                  </a:cubicBezTo>
                  <a:close/>
                  <a:moveTo>
                    <a:pt x="4105673" y="10457782"/>
                  </a:moveTo>
                  <a:cubicBezTo>
                    <a:pt x="4160718" y="10457782"/>
                    <a:pt x="4146068" y="10373721"/>
                    <a:pt x="4156788" y="10978536"/>
                  </a:cubicBezTo>
                  <a:cubicBezTo>
                    <a:pt x="4123327" y="10978334"/>
                    <a:pt x="4097206" y="10978391"/>
                    <a:pt x="3759101" y="10978450"/>
                  </a:cubicBezTo>
                  <a:cubicBezTo>
                    <a:pt x="3684464" y="10978450"/>
                    <a:pt x="3697987" y="11065257"/>
                    <a:pt x="3689608" y="10454200"/>
                  </a:cubicBezTo>
                  <a:cubicBezTo>
                    <a:pt x="3937906" y="10454345"/>
                    <a:pt x="3943714" y="10457782"/>
                    <a:pt x="4105673" y="10457782"/>
                  </a:cubicBezTo>
                  <a:close/>
                  <a:moveTo>
                    <a:pt x="4163261" y="9829596"/>
                  </a:moveTo>
                  <a:cubicBezTo>
                    <a:pt x="4154477" y="9265512"/>
                    <a:pt x="4111596" y="9347349"/>
                    <a:pt x="4278756" y="9351625"/>
                  </a:cubicBezTo>
                  <a:cubicBezTo>
                    <a:pt x="4393124" y="9354543"/>
                    <a:pt x="4510122" y="9354312"/>
                    <a:pt x="4611140" y="9352579"/>
                  </a:cubicBezTo>
                  <a:cubicBezTo>
                    <a:pt x="4617121" y="9847073"/>
                    <a:pt x="4615330" y="9750936"/>
                    <a:pt x="4617642" y="9877434"/>
                  </a:cubicBezTo>
                  <a:cubicBezTo>
                    <a:pt x="4089751" y="9890866"/>
                    <a:pt x="4164041" y="9878763"/>
                    <a:pt x="4163261" y="9829596"/>
                  </a:cubicBezTo>
                  <a:close/>
                  <a:moveTo>
                    <a:pt x="4618133" y="9904300"/>
                  </a:moveTo>
                  <a:cubicBezTo>
                    <a:pt x="4621658" y="10079675"/>
                    <a:pt x="4624865" y="10066704"/>
                    <a:pt x="4628130" y="10429068"/>
                  </a:cubicBezTo>
                  <a:cubicBezTo>
                    <a:pt x="4565196" y="10429646"/>
                    <a:pt x="4172623" y="10430888"/>
                    <a:pt x="4170572" y="10430888"/>
                  </a:cubicBezTo>
                  <a:cubicBezTo>
                    <a:pt x="4170861" y="10286364"/>
                    <a:pt x="4170803" y="10315426"/>
                    <a:pt x="4164388" y="9903924"/>
                  </a:cubicBezTo>
                  <a:cubicBezTo>
                    <a:pt x="4291990" y="9904473"/>
                    <a:pt x="4436236" y="9908893"/>
                    <a:pt x="4618133" y="9904300"/>
                  </a:cubicBezTo>
                  <a:close/>
                  <a:moveTo>
                    <a:pt x="4625819" y="10455904"/>
                  </a:moveTo>
                  <a:cubicBezTo>
                    <a:pt x="4628737" y="10455904"/>
                    <a:pt x="4637030" y="10978391"/>
                    <a:pt x="4637059" y="10980674"/>
                  </a:cubicBezTo>
                  <a:cubicBezTo>
                    <a:pt x="4367898" y="10985267"/>
                    <a:pt x="4304502" y="10979778"/>
                    <a:pt x="4180425" y="10978681"/>
                  </a:cubicBezTo>
                  <a:cubicBezTo>
                    <a:pt x="4177709" y="10823295"/>
                    <a:pt x="4170283" y="10672878"/>
                    <a:pt x="4170514" y="10457696"/>
                  </a:cubicBezTo>
                  <a:cubicBezTo>
                    <a:pt x="4172566" y="10457725"/>
                    <a:pt x="4583140" y="10456309"/>
                    <a:pt x="4625819" y="10455904"/>
                  </a:cubicBezTo>
                  <a:close/>
                  <a:moveTo>
                    <a:pt x="4637608" y="11012826"/>
                  </a:moveTo>
                  <a:cubicBezTo>
                    <a:pt x="4646826" y="11600713"/>
                    <a:pt x="4651651" y="11533782"/>
                    <a:pt x="4625819" y="11533492"/>
                  </a:cubicBezTo>
                  <a:cubicBezTo>
                    <a:pt x="4099662" y="11527859"/>
                    <a:pt x="4187388" y="11575755"/>
                    <a:pt x="4184759" y="11406793"/>
                  </a:cubicBezTo>
                  <a:cubicBezTo>
                    <a:pt x="4181696" y="11210820"/>
                    <a:pt x="4184181" y="11214691"/>
                    <a:pt x="4181003" y="11012306"/>
                  </a:cubicBezTo>
                  <a:cubicBezTo>
                    <a:pt x="4180858" y="11001819"/>
                    <a:pt x="4637579" y="11010572"/>
                    <a:pt x="4637608" y="11012826"/>
                  </a:cubicBezTo>
                  <a:close/>
                  <a:moveTo>
                    <a:pt x="4641798" y="9903692"/>
                  </a:moveTo>
                  <a:cubicBezTo>
                    <a:pt x="4729813" y="9901497"/>
                    <a:pt x="4745272" y="9901873"/>
                    <a:pt x="5100946" y="9901815"/>
                  </a:cubicBezTo>
                  <a:cubicBezTo>
                    <a:pt x="5105049" y="10142072"/>
                    <a:pt x="5102333" y="9927380"/>
                    <a:pt x="5109875" y="10430311"/>
                  </a:cubicBezTo>
                  <a:cubicBezTo>
                    <a:pt x="4598946" y="10429299"/>
                    <a:pt x="4651883" y="10431033"/>
                    <a:pt x="4651796" y="10420894"/>
                  </a:cubicBezTo>
                  <a:cubicBezTo>
                    <a:pt x="4649195" y="10109053"/>
                    <a:pt x="4644774" y="10048534"/>
                    <a:pt x="4641798" y="9903692"/>
                  </a:cubicBezTo>
                  <a:close/>
                  <a:moveTo>
                    <a:pt x="5110279" y="10457147"/>
                  </a:moveTo>
                  <a:cubicBezTo>
                    <a:pt x="5117706" y="10952162"/>
                    <a:pt x="5114151" y="10692695"/>
                    <a:pt x="5118746" y="10981771"/>
                  </a:cubicBezTo>
                  <a:cubicBezTo>
                    <a:pt x="4964097" y="10981511"/>
                    <a:pt x="4854324" y="10977352"/>
                    <a:pt x="4660753" y="10980269"/>
                  </a:cubicBezTo>
                  <a:cubicBezTo>
                    <a:pt x="4658240" y="10826531"/>
                    <a:pt x="4653790" y="10650057"/>
                    <a:pt x="4652114" y="10455645"/>
                  </a:cubicBezTo>
                  <a:cubicBezTo>
                    <a:pt x="4887553" y="10453594"/>
                    <a:pt x="4963433" y="10456887"/>
                    <a:pt x="5110279" y="10457147"/>
                  </a:cubicBezTo>
                  <a:close/>
                  <a:moveTo>
                    <a:pt x="5119179" y="11008608"/>
                  </a:moveTo>
                  <a:cubicBezTo>
                    <a:pt x="5122560" y="11252880"/>
                    <a:pt x="5118659" y="11142501"/>
                    <a:pt x="5124727" y="11531817"/>
                  </a:cubicBezTo>
                  <a:cubicBezTo>
                    <a:pt x="4951297" y="11532048"/>
                    <a:pt x="4906855" y="11535977"/>
                    <a:pt x="4668902" y="11533926"/>
                  </a:cubicBezTo>
                  <a:cubicBezTo>
                    <a:pt x="4664885" y="11379349"/>
                    <a:pt x="4664279" y="11206371"/>
                    <a:pt x="4661244" y="11012363"/>
                  </a:cubicBezTo>
                  <a:cubicBezTo>
                    <a:pt x="4661100" y="11001242"/>
                    <a:pt x="4641654" y="11007885"/>
                    <a:pt x="5119179" y="11008608"/>
                  </a:cubicBezTo>
                  <a:close/>
                  <a:moveTo>
                    <a:pt x="5124611" y="9901844"/>
                  </a:moveTo>
                  <a:cubicBezTo>
                    <a:pt x="5272325" y="9901815"/>
                    <a:pt x="5284085" y="9904155"/>
                    <a:pt x="5581390" y="9904906"/>
                  </a:cubicBezTo>
                  <a:cubicBezTo>
                    <a:pt x="5581419" y="9907217"/>
                    <a:pt x="5590550" y="10408847"/>
                    <a:pt x="5590983" y="10429964"/>
                  </a:cubicBezTo>
                  <a:cubicBezTo>
                    <a:pt x="5365975" y="10429906"/>
                    <a:pt x="5213811" y="10430426"/>
                    <a:pt x="5133511" y="10430340"/>
                  </a:cubicBezTo>
                  <a:cubicBezTo>
                    <a:pt x="5126316" y="9949451"/>
                    <a:pt x="5128108" y="10108042"/>
                    <a:pt x="5124611" y="9901844"/>
                  </a:cubicBezTo>
                  <a:close/>
                  <a:moveTo>
                    <a:pt x="5145676" y="10457176"/>
                  </a:moveTo>
                  <a:cubicBezTo>
                    <a:pt x="5684951" y="10457176"/>
                    <a:pt x="5591243" y="10417369"/>
                    <a:pt x="5594393" y="10618396"/>
                  </a:cubicBezTo>
                  <a:cubicBezTo>
                    <a:pt x="5597485" y="10816391"/>
                    <a:pt x="5598092" y="10802727"/>
                    <a:pt x="5601010" y="10983332"/>
                  </a:cubicBezTo>
                  <a:cubicBezTo>
                    <a:pt x="5380278" y="10984631"/>
                    <a:pt x="5335895" y="10981801"/>
                    <a:pt x="5142411" y="10981801"/>
                  </a:cubicBezTo>
                  <a:cubicBezTo>
                    <a:pt x="5133193" y="10395357"/>
                    <a:pt x="5128079" y="10457176"/>
                    <a:pt x="5145676" y="10457176"/>
                  </a:cubicBezTo>
                  <a:close/>
                  <a:moveTo>
                    <a:pt x="5145676" y="11008637"/>
                  </a:moveTo>
                  <a:cubicBezTo>
                    <a:pt x="5147727" y="11008637"/>
                    <a:pt x="5601443" y="11009735"/>
                    <a:pt x="5601501" y="11012826"/>
                  </a:cubicBezTo>
                  <a:cubicBezTo>
                    <a:pt x="5601559" y="11016292"/>
                    <a:pt x="5607829" y="11531788"/>
                    <a:pt x="5607858" y="11535255"/>
                  </a:cubicBezTo>
                  <a:cubicBezTo>
                    <a:pt x="5289922" y="11536901"/>
                    <a:pt x="5367390" y="11531846"/>
                    <a:pt x="5148392" y="11531817"/>
                  </a:cubicBezTo>
                  <a:cubicBezTo>
                    <a:pt x="5139290" y="10950429"/>
                    <a:pt x="5143624" y="11008637"/>
                    <a:pt x="5145676" y="11008637"/>
                  </a:cubicBezTo>
                  <a:close/>
                  <a:moveTo>
                    <a:pt x="5665447" y="9905224"/>
                  </a:moveTo>
                  <a:cubicBezTo>
                    <a:pt x="5836507" y="9905918"/>
                    <a:pt x="5842113" y="9905253"/>
                    <a:pt x="6011874" y="9905918"/>
                  </a:cubicBezTo>
                  <a:cubicBezTo>
                    <a:pt x="6081685" y="9906206"/>
                    <a:pt x="6063799" y="9823444"/>
                    <a:pt x="6070936" y="10429098"/>
                  </a:cubicBezTo>
                  <a:cubicBezTo>
                    <a:pt x="5567578" y="10431408"/>
                    <a:pt x="5614735" y="10434095"/>
                    <a:pt x="5614475" y="10420749"/>
                  </a:cubicBezTo>
                  <a:cubicBezTo>
                    <a:pt x="5602628" y="9823155"/>
                    <a:pt x="5584135" y="9904877"/>
                    <a:pt x="5665447" y="9905224"/>
                  </a:cubicBezTo>
                  <a:close/>
                  <a:moveTo>
                    <a:pt x="6071283" y="10455904"/>
                  </a:moveTo>
                  <a:cubicBezTo>
                    <a:pt x="6072872" y="10589221"/>
                    <a:pt x="6074548" y="10701073"/>
                    <a:pt x="6078015" y="10815813"/>
                  </a:cubicBezTo>
                  <a:cubicBezTo>
                    <a:pt x="6084459" y="11027933"/>
                    <a:pt x="6165771" y="10978796"/>
                    <a:pt x="5665389" y="10982869"/>
                  </a:cubicBezTo>
                  <a:cubicBezTo>
                    <a:pt x="5606789" y="10983332"/>
                    <a:pt x="5627363" y="11063610"/>
                    <a:pt x="5615226" y="10456800"/>
                  </a:cubicBezTo>
                  <a:cubicBezTo>
                    <a:pt x="6036002" y="10456858"/>
                    <a:pt x="5871933" y="10456858"/>
                    <a:pt x="6071283" y="10455904"/>
                  </a:cubicBezTo>
                  <a:close/>
                  <a:moveTo>
                    <a:pt x="5665620" y="11009735"/>
                  </a:moveTo>
                  <a:cubicBezTo>
                    <a:pt x="5667672" y="11009706"/>
                    <a:pt x="6082436" y="11005633"/>
                    <a:pt x="6082552" y="11012826"/>
                  </a:cubicBezTo>
                  <a:cubicBezTo>
                    <a:pt x="6092000" y="11618335"/>
                    <a:pt x="6124248" y="11532626"/>
                    <a:pt x="6011845" y="11533551"/>
                  </a:cubicBezTo>
                  <a:cubicBezTo>
                    <a:pt x="5838964" y="11534965"/>
                    <a:pt x="5828446" y="11533580"/>
                    <a:pt x="5665447" y="11534879"/>
                  </a:cubicBezTo>
                  <a:cubicBezTo>
                    <a:pt x="5620832" y="11535168"/>
                    <a:pt x="5632188" y="11558798"/>
                    <a:pt x="5629819" y="11406793"/>
                  </a:cubicBezTo>
                  <a:cubicBezTo>
                    <a:pt x="5622855" y="10949389"/>
                    <a:pt x="5609014" y="11010197"/>
                    <a:pt x="5665620" y="11009735"/>
                  </a:cubicBezTo>
                  <a:close/>
                  <a:moveTo>
                    <a:pt x="6086857" y="9906119"/>
                  </a:moveTo>
                  <a:cubicBezTo>
                    <a:pt x="6374367" y="9906640"/>
                    <a:pt x="6333046" y="9904848"/>
                    <a:pt x="6531962" y="9904848"/>
                  </a:cubicBezTo>
                  <a:cubicBezTo>
                    <a:pt x="6555541" y="9904848"/>
                    <a:pt x="6544705" y="9842539"/>
                    <a:pt x="6554096" y="10431697"/>
                  </a:cubicBezTo>
                  <a:cubicBezTo>
                    <a:pt x="6375493" y="10432188"/>
                    <a:pt x="6346916" y="10428086"/>
                    <a:pt x="6094659" y="10428953"/>
                  </a:cubicBezTo>
                  <a:cubicBezTo>
                    <a:pt x="6092694" y="10276543"/>
                    <a:pt x="6094861" y="10414192"/>
                    <a:pt x="6086857" y="9906119"/>
                  </a:cubicBezTo>
                  <a:close/>
                  <a:moveTo>
                    <a:pt x="6185246" y="10455673"/>
                  </a:moveTo>
                  <a:cubicBezTo>
                    <a:pt x="6356683" y="10455673"/>
                    <a:pt x="6358474" y="10458591"/>
                    <a:pt x="6531933" y="10458591"/>
                  </a:cubicBezTo>
                  <a:cubicBezTo>
                    <a:pt x="6565770" y="10458591"/>
                    <a:pt x="6554010" y="10393566"/>
                    <a:pt x="6563602" y="10982725"/>
                  </a:cubicBezTo>
                  <a:cubicBezTo>
                    <a:pt x="6391155" y="10983187"/>
                    <a:pt x="6326487" y="10980125"/>
                    <a:pt x="6105697" y="10980905"/>
                  </a:cubicBezTo>
                  <a:cubicBezTo>
                    <a:pt x="6095179" y="10371438"/>
                    <a:pt x="6058366" y="10455673"/>
                    <a:pt x="6185246" y="10455673"/>
                  </a:cubicBezTo>
                  <a:close/>
                  <a:moveTo>
                    <a:pt x="6560106" y="9435283"/>
                  </a:moveTo>
                  <a:cubicBezTo>
                    <a:pt x="6558315" y="9320138"/>
                    <a:pt x="6480355" y="9354109"/>
                    <a:pt x="7021046" y="9352145"/>
                  </a:cubicBezTo>
                  <a:cubicBezTo>
                    <a:pt x="7025900" y="9640470"/>
                    <a:pt x="7022895" y="9645555"/>
                    <a:pt x="7026998" y="9877174"/>
                  </a:cubicBezTo>
                  <a:cubicBezTo>
                    <a:pt x="6931008" y="9878301"/>
                    <a:pt x="6891479" y="9877983"/>
                    <a:pt x="6570653" y="9878040"/>
                  </a:cubicBezTo>
                  <a:cubicBezTo>
                    <a:pt x="6567273" y="9636051"/>
                    <a:pt x="6563198" y="9632295"/>
                    <a:pt x="6560106" y="9435283"/>
                  </a:cubicBezTo>
                  <a:close/>
                  <a:moveTo>
                    <a:pt x="7027489" y="9904011"/>
                  </a:moveTo>
                  <a:cubicBezTo>
                    <a:pt x="7030234" y="10048448"/>
                    <a:pt x="7034540" y="10128668"/>
                    <a:pt x="7036967" y="10421154"/>
                  </a:cubicBezTo>
                  <a:cubicBezTo>
                    <a:pt x="7037025" y="10429068"/>
                    <a:pt x="7090193" y="10428548"/>
                    <a:pt x="6577733" y="10431611"/>
                  </a:cubicBezTo>
                  <a:cubicBezTo>
                    <a:pt x="6569815" y="9934805"/>
                    <a:pt x="6573687" y="10113011"/>
                    <a:pt x="6571029" y="9904848"/>
                  </a:cubicBezTo>
                  <a:cubicBezTo>
                    <a:pt x="6891883" y="9904791"/>
                    <a:pt x="6943433" y="9905051"/>
                    <a:pt x="7027489" y="9904011"/>
                  </a:cubicBezTo>
                  <a:close/>
                  <a:moveTo>
                    <a:pt x="7037285" y="10455530"/>
                  </a:moveTo>
                  <a:cubicBezTo>
                    <a:pt x="7037314" y="10457811"/>
                    <a:pt x="7043093" y="10978622"/>
                    <a:pt x="7043122" y="10980703"/>
                  </a:cubicBezTo>
                  <a:cubicBezTo>
                    <a:pt x="6801990" y="10977497"/>
                    <a:pt x="6703167" y="10982032"/>
                    <a:pt x="6587268" y="10982609"/>
                  </a:cubicBezTo>
                  <a:cubicBezTo>
                    <a:pt x="6584898" y="10836035"/>
                    <a:pt x="6584696" y="10868677"/>
                    <a:pt x="6578166" y="10458447"/>
                  </a:cubicBezTo>
                  <a:cubicBezTo>
                    <a:pt x="6711056" y="10457667"/>
                    <a:pt x="6810745" y="10450705"/>
                    <a:pt x="7037285" y="10455530"/>
                  </a:cubicBezTo>
                  <a:close/>
                  <a:moveTo>
                    <a:pt x="7042717" y="9237924"/>
                  </a:moveTo>
                  <a:cubicBezTo>
                    <a:pt x="7033557" y="8749409"/>
                    <a:pt x="7029281" y="8801868"/>
                    <a:pt x="7052080" y="8801696"/>
                  </a:cubicBezTo>
                  <a:cubicBezTo>
                    <a:pt x="7563528" y="8797535"/>
                    <a:pt x="7493052" y="8790083"/>
                    <a:pt x="7493283" y="8843957"/>
                  </a:cubicBezTo>
                  <a:cubicBezTo>
                    <a:pt x="7495682" y="9409805"/>
                    <a:pt x="7531223" y="9323316"/>
                    <a:pt x="7398651" y="9324211"/>
                  </a:cubicBezTo>
                  <a:cubicBezTo>
                    <a:pt x="7232821" y="9325337"/>
                    <a:pt x="7237935" y="9324471"/>
                    <a:pt x="7051906" y="9325193"/>
                  </a:cubicBezTo>
                  <a:cubicBezTo>
                    <a:pt x="7041590" y="9325251"/>
                    <a:pt x="7044625" y="9338337"/>
                    <a:pt x="7042717" y="9237924"/>
                  </a:cubicBezTo>
                  <a:close/>
                  <a:moveTo>
                    <a:pt x="7052051" y="9352030"/>
                  </a:moveTo>
                  <a:cubicBezTo>
                    <a:pt x="7581732" y="9349863"/>
                    <a:pt x="7498282" y="9326464"/>
                    <a:pt x="7500016" y="9435688"/>
                  </a:cubicBezTo>
                  <a:cubicBezTo>
                    <a:pt x="7508309" y="9967043"/>
                    <a:pt x="7540817" y="9878503"/>
                    <a:pt x="7398854" y="9876770"/>
                  </a:cubicBezTo>
                  <a:cubicBezTo>
                    <a:pt x="6992064" y="9871830"/>
                    <a:pt x="7051010" y="9900804"/>
                    <a:pt x="7049883" y="9829654"/>
                  </a:cubicBezTo>
                  <a:cubicBezTo>
                    <a:pt x="7041504" y="9295208"/>
                    <a:pt x="7044191" y="9352030"/>
                    <a:pt x="7052051" y="9352030"/>
                  </a:cubicBezTo>
                  <a:close/>
                  <a:moveTo>
                    <a:pt x="7052137" y="9903692"/>
                  </a:moveTo>
                  <a:cubicBezTo>
                    <a:pt x="7605687" y="9896962"/>
                    <a:pt x="7508106" y="9877752"/>
                    <a:pt x="7512181" y="10027302"/>
                  </a:cubicBezTo>
                  <a:cubicBezTo>
                    <a:pt x="7515909" y="10164489"/>
                    <a:pt x="7518105" y="10286480"/>
                    <a:pt x="7517672" y="10420980"/>
                  </a:cubicBezTo>
                  <a:cubicBezTo>
                    <a:pt x="7517613" y="10439064"/>
                    <a:pt x="7062828" y="10429184"/>
                    <a:pt x="7060748" y="10429155"/>
                  </a:cubicBezTo>
                  <a:cubicBezTo>
                    <a:pt x="7057339" y="10036430"/>
                    <a:pt x="7048814" y="9903751"/>
                    <a:pt x="7052137" y="9903692"/>
                  </a:cubicBezTo>
                  <a:close/>
                  <a:moveTo>
                    <a:pt x="7517584" y="10458505"/>
                  </a:moveTo>
                  <a:cubicBezTo>
                    <a:pt x="7517469" y="10649249"/>
                    <a:pt x="7523884" y="10817345"/>
                    <a:pt x="7526600" y="10978074"/>
                  </a:cubicBezTo>
                  <a:cubicBezTo>
                    <a:pt x="7390849" y="10978739"/>
                    <a:pt x="7316126" y="10984285"/>
                    <a:pt x="7066758" y="10981020"/>
                  </a:cubicBezTo>
                  <a:cubicBezTo>
                    <a:pt x="7066729" y="10978450"/>
                    <a:pt x="7060979" y="10458100"/>
                    <a:pt x="7060951" y="10456049"/>
                  </a:cubicBezTo>
                  <a:cubicBezTo>
                    <a:pt x="7157201" y="10458100"/>
                    <a:pt x="7514232" y="10458505"/>
                    <a:pt x="7517584" y="10458505"/>
                  </a:cubicBezTo>
                  <a:close/>
                  <a:moveTo>
                    <a:pt x="7527062" y="11004910"/>
                  </a:moveTo>
                  <a:cubicBezTo>
                    <a:pt x="7530212" y="11198832"/>
                    <a:pt x="7530067" y="11316606"/>
                    <a:pt x="7534517" y="11532135"/>
                  </a:cubicBezTo>
                  <a:lnTo>
                    <a:pt x="7076005" y="11532337"/>
                  </a:lnTo>
                  <a:cubicBezTo>
                    <a:pt x="7074532" y="11462516"/>
                    <a:pt x="7067394" y="11020625"/>
                    <a:pt x="7067250" y="11012450"/>
                  </a:cubicBezTo>
                  <a:cubicBezTo>
                    <a:pt x="7067191" y="11007626"/>
                    <a:pt x="7027027" y="11007453"/>
                    <a:pt x="7527062" y="11004910"/>
                  </a:cubicBezTo>
                  <a:close/>
                  <a:moveTo>
                    <a:pt x="7532928" y="9904588"/>
                  </a:moveTo>
                  <a:cubicBezTo>
                    <a:pt x="7731989" y="9904964"/>
                    <a:pt x="7696476" y="9902855"/>
                    <a:pt x="7990949" y="9902740"/>
                  </a:cubicBezTo>
                  <a:cubicBezTo>
                    <a:pt x="7992596" y="10044375"/>
                    <a:pt x="7990949" y="10214695"/>
                    <a:pt x="7999387" y="10426267"/>
                  </a:cubicBezTo>
                  <a:cubicBezTo>
                    <a:pt x="7701186" y="10426122"/>
                    <a:pt x="7771055" y="10431871"/>
                    <a:pt x="7541337" y="10431697"/>
                  </a:cubicBezTo>
                  <a:cubicBezTo>
                    <a:pt x="7542059" y="10191672"/>
                    <a:pt x="7535644" y="10040561"/>
                    <a:pt x="7532928" y="9904588"/>
                  </a:cubicBezTo>
                  <a:close/>
                  <a:moveTo>
                    <a:pt x="7572081" y="10458533"/>
                  </a:moveTo>
                  <a:cubicBezTo>
                    <a:pt x="8084136" y="10458533"/>
                    <a:pt x="8001178" y="10395530"/>
                    <a:pt x="8004646" y="10618339"/>
                  </a:cubicBezTo>
                  <a:cubicBezTo>
                    <a:pt x="8007593" y="10807176"/>
                    <a:pt x="8005454" y="10806136"/>
                    <a:pt x="8007910" y="10980096"/>
                  </a:cubicBezTo>
                  <a:cubicBezTo>
                    <a:pt x="8005859" y="10980067"/>
                    <a:pt x="7606583" y="10977871"/>
                    <a:pt x="7550265" y="10978016"/>
                  </a:cubicBezTo>
                  <a:cubicBezTo>
                    <a:pt x="7540441" y="10398765"/>
                    <a:pt x="7525762" y="10458533"/>
                    <a:pt x="7572081" y="10458533"/>
                  </a:cubicBezTo>
                  <a:close/>
                  <a:moveTo>
                    <a:pt x="7572081" y="11004795"/>
                  </a:moveTo>
                  <a:cubicBezTo>
                    <a:pt x="8057207" y="11004795"/>
                    <a:pt x="8008315" y="11005835"/>
                    <a:pt x="8008401" y="11012855"/>
                  </a:cubicBezTo>
                  <a:cubicBezTo>
                    <a:pt x="8017937" y="11622206"/>
                    <a:pt x="8047382" y="11530141"/>
                    <a:pt x="7918711" y="11530141"/>
                  </a:cubicBezTo>
                  <a:cubicBezTo>
                    <a:pt x="7745916" y="11530141"/>
                    <a:pt x="7742044" y="11532135"/>
                    <a:pt x="7572052" y="11532135"/>
                  </a:cubicBezTo>
                  <a:cubicBezTo>
                    <a:pt x="7553271" y="11532135"/>
                    <a:pt x="7558182" y="11551461"/>
                    <a:pt x="7555900" y="11406850"/>
                  </a:cubicBezTo>
                  <a:cubicBezTo>
                    <a:pt x="7548878" y="10955368"/>
                    <a:pt x="7539602" y="11004795"/>
                    <a:pt x="7572081" y="11004795"/>
                  </a:cubicBezTo>
                  <a:close/>
                  <a:moveTo>
                    <a:pt x="8467405" y="9435630"/>
                  </a:moveTo>
                  <a:cubicBezTo>
                    <a:pt x="8475409" y="9944164"/>
                    <a:pt x="8488354" y="9877665"/>
                    <a:pt x="8439319" y="9876886"/>
                  </a:cubicBezTo>
                  <a:cubicBezTo>
                    <a:pt x="8339370" y="9875268"/>
                    <a:pt x="8252337" y="9875296"/>
                    <a:pt x="8092054" y="9875730"/>
                  </a:cubicBezTo>
                  <a:cubicBezTo>
                    <a:pt x="7988117" y="9875990"/>
                    <a:pt x="8014788" y="9950606"/>
                    <a:pt x="8006755" y="9435226"/>
                  </a:cubicBezTo>
                  <a:cubicBezTo>
                    <a:pt x="8005108" y="9328371"/>
                    <a:pt x="7982945" y="9351192"/>
                    <a:pt x="8092227" y="9349863"/>
                  </a:cubicBezTo>
                  <a:cubicBezTo>
                    <a:pt x="8532420" y="9344548"/>
                    <a:pt x="8465845" y="9334322"/>
                    <a:pt x="8467405" y="9435630"/>
                  </a:cubicBezTo>
                  <a:close/>
                  <a:moveTo>
                    <a:pt x="8455963" y="8844536"/>
                  </a:moveTo>
                  <a:cubicBezTo>
                    <a:pt x="8460760" y="8960316"/>
                    <a:pt x="8460932" y="8993421"/>
                    <a:pt x="8464487" y="9238444"/>
                  </a:cubicBezTo>
                  <a:cubicBezTo>
                    <a:pt x="8465902" y="9342208"/>
                    <a:pt x="8473415" y="9325858"/>
                    <a:pt x="8439550" y="9324789"/>
                  </a:cubicBezTo>
                  <a:cubicBezTo>
                    <a:pt x="7886607" y="9306705"/>
                    <a:pt x="8003288" y="9474021"/>
                    <a:pt x="7998260" y="8798142"/>
                  </a:cubicBezTo>
                  <a:cubicBezTo>
                    <a:pt x="8524560" y="8800193"/>
                    <a:pt x="8453247" y="8779163"/>
                    <a:pt x="8455963" y="8844536"/>
                  </a:cubicBezTo>
                  <a:close/>
                  <a:moveTo>
                    <a:pt x="8445358" y="8252546"/>
                  </a:moveTo>
                  <a:cubicBezTo>
                    <a:pt x="8454460" y="8836013"/>
                    <a:pt x="8457176" y="8771970"/>
                    <a:pt x="8439145" y="8772114"/>
                  </a:cubicBezTo>
                  <a:cubicBezTo>
                    <a:pt x="7906170" y="8775668"/>
                    <a:pt x="7998866" y="8801868"/>
                    <a:pt x="7996440" y="8646397"/>
                  </a:cubicBezTo>
                  <a:cubicBezTo>
                    <a:pt x="7993290" y="8447334"/>
                    <a:pt x="7992452" y="8461574"/>
                    <a:pt x="7989071" y="8252025"/>
                  </a:cubicBezTo>
                  <a:cubicBezTo>
                    <a:pt x="7988984" y="8244891"/>
                    <a:pt x="8445271" y="8247606"/>
                    <a:pt x="8445358" y="8252546"/>
                  </a:cubicBezTo>
                  <a:close/>
                  <a:moveTo>
                    <a:pt x="8444838" y="8220423"/>
                  </a:moveTo>
                  <a:cubicBezTo>
                    <a:pt x="8209802" y="8225074"/>
                    <a:pt x="8118118" y="8220596"/>
                    <a:pt x="7988551" y="8219903"/>
                  </a:cubicBezTo>
                  <a:cubicBezTo>
                    <a:pt x="7985863" y="8058307"/>
                    <a:pt x="7980200" y="7874958"/>
                    <a:pt x="7979882" y="7695105"/>
                  </a:cubicBezTo>
                  <a:cubicBezTo>
                    <a:pt x="8143286" y="7695770"/>
                    <a:pt x="8081045" y="7697965"/>
                    <a:pt x="8435735" y="7697098"/>
                  </a:cubicBezTo>
                  <a:cubicBezTo>
                    <a:pt x="8442035" y="8085345"/>
                    <a:pt x="8442671" y="8086529"/>
                    <a:pt x="8444838" y="8220423"/>
                  </a:cubicBezTo>
                  <a:close/>
                  <a:moveTo>
                    <a:pt x="8435332" y="7670204"/>
                  </a:moveTo>
                  <a:cubicBezTo>
                    <a:pt x="7920646" y="7671562"/>
                    <a:pt x="7979882" y="7669193"/>
                    <a:pt x="7979882" y="7661394"/>
                  </a:cubicBezTo>
                  <a:cubicBezTo>
                    <a:pt x="7979622" y="7406780"/>
                    <a:pt x="7973178" y="7271529"/>
                    <a:pt x="7970462" y="7141015"/>
                  </a:cubicBezTo>
                  <a:cubicBezTo>
                    <a:pt x="8121210" y="7142056"/>
                    <a:pt x="8134963" y="7147832"/>
                    <a:pt x="8427789" y="7144800"/>
                  </a:cubicBezTo>
                  <a:cubicBezTo>
                    <a:pt x="8430737" y="7354089"/>
                    <a:pt x="8427472" y="7185358"/>
                    <a:pt x="8435332" y="7670204"/>
                  </a:cubicBezTo>
                  <a:close/>
                  <a:moveTo>
                    <a:pt x="8424265" y="6675292"/>
                  </a:moveTo>
                  <a:cubicBezTo>
                    <a:pt x="8427327" y="6870456"/>
                    <a:pt x="8423542" y="6872218"/>
                    <a:pt x="8426634" y="7069605"/>
                  </a:cubicBezTo>
                  <a:cubicBezTo>
                    <a:pt x="8427789" y="7141391"/>
                    <a:pt x="8494451" y="7117617"/>
                    <a:pt x="7969914" y="7114207"/>
                  </a:cubicBezTo>
                  <a:cubicBezTo>
                    <a:pt x="7965666" y="6891197"/>
                    <a:pt x="7969885" y="6867307"/>
                    <a:pt x="7964596" y="6591779"/>
                  </a:cubicBezTo>
                  <a:cubicBezTo>
                    <a:pt x="8508523" y="6592587"/>
                    <a:pt x="8422559" y="6566878"/>
                    <a:pt x="8424265" y="6675292"/>
                  </a:cubicBezTo>
                  <a:close/>
                  <a:moveTo>
                    <a:pt x="8410164" y="6038671"/>
                  </a:moveTo>
                  <a:cubicBezTo>
                    <a:pt x="8419699" y="6596574"/>
                    <a:pt x="8416231" y="6348633"/>
                    <a:pt x="8422039" y="6566011"/>
                  </a:cubicBezTo>
                  <a:cubicBezTo>
                    <a:pt x="7879557" y="6566184"/>
                    <a:pt x="7964885" y="6591230"/>
                    <a:pt x="7962054" y="6477500"/>
                  </a:cubicBezTo>
                  <a:cubicBezTo>
                    <a:pt x="7958673" y="6342307"/>
                    <a:pt x="7956621" y="6221644"/>
                    <a:pt x="7956043" y="6083591"/>
                  </a:cubicBezTo>
                  <a:cubicBezTo>
                    <a:pt x="7955725" y="6020328"/>
                    <a:pt x="7884585" y="6034165"/>
                    <a:pt x="8410164" y="6038671"/>
                  </a:cubicBezTo>
                  <a:close/>
                  <a:moveTo>
                    <a:pt x="8405396" y="5492526"/>
                  </a:moveTo>
                  <a:cubicBezTo>
                    <a:pt x="8408950" y="5718512"/>
                    <a:pt x="8403286" y="5623386"/>
                    <a:pt x="8409701" y="6011864"/>
                  </a:cubicBezTo>
                  <a:cubicBezTo>
                    <a:pt x="8406783" y="6011835"/>
                    <a:pt x="7959078" y="6010130"/>
                    <a:pt x="7955581" y="6010101"/>
                  </a:cubicBezTo>
                  <a:cubicBezTo>
                    <a:pt x="7953096" y="5709528"/>
                    <a:pt x="7947519" y="5710394"/>
                    <a:pt x="7944225" y="5486141"/>
                  </a:cubicBezTo>
                  <a:cubicBezTo>
                    <a:pt x="7946335" y="5486141"/>
                    <a:pt x="8405366" y="5490474"/>
                    <a:pt x="8405396" y="5492526"/>
                  </a:cubicBezTo>
                  <a:close/>
                  <a:moveTo>
                    <a:pt x="8393548" y="4935662"/>
                  </a:moveTo>
                  <a:cubicBezTo>
                    <a:pt x="8408690" y="5644242"/>
                    <a:pt x="8403402" y="5375300"/>
                    <a:pt x="8404904" y="5461645"/>
                  </a:cubicBezTo>
                  <a:cubicBezTo>
                    <a:pt x="8215264" y="5466296"/>
                    <a:pt x="8085639" y="5459652"/>
                    <a:pt x="7943850" y="5459334"/>
                  </a:cubicBezTo>
                  <a:cubicBezTo>
                    <a:pt x="7941365" y="5292624"/>
                    <a:pt x="7941249" y="5174504"/>
                    <a:pt x="7936366" y="4935489"/>
                  </a:cubicBezTo>
                  <a:cubicBezTo>
                    <a:pt x="8075410" y="4935547"/>
                    <a:pt x="8262190" y="4937540"/>
                    <a:pt x="8393548" y="4935662"/>
                  </a:cubicBezTo>
                  <a:close/>
                  <a:moveTo>
                    <a:pt x="8392797" y="4901460"/>
                  </a:moveTo>
                  <a:cubicBezTo>
                    <a:pt x="8393086" y="4913997"/>
                    <a:pt x="8429726" y="4908826"/>
                    <a:pt x="7935816" y="4908653"/>
                  </a:cubicBezTo>
                  <a:cubicBezTo>
                    <a:pt x="7935759" y="4905995"/>
                    <a:pt x="7925819" y="4383364"/>
                    <a:pt x="7925790" y="4381226"/>
                  </a:cubicBezTo>
                  <a:cubicBezTo>
                    <a:pt x="7927870" y="4381226"/>
                    <a:pt x="8382626" y="4383797"/>
                    <a:pt x="8384822" y="4383826"/>
                  </a:cubicBezTo>
                  <a:cubicBezTo>
                    <a:pt x="8386498" y="4500907"/>
                    <a:pt x="8387943" y="4679720"/>
                    <a:pt x="8392797" y="4901460"/>
                  </a:cubicBezTo>
                  <a:close/>
                  <a:moveTo>
                    <a:pt x="8378552" y="3916052"/>
                  </a:moveTo>
                  <a:cubicBezTo>
                    <a:pt x="8381644" y="4113006"/>
                    <a:pt x="8380604" y="4112631"/>
                    <a:pt x="8383695" y="4310076"/>
                  </a:cubicBezTo>
                  <a:cubicBezTo>
                    <a:pt x="8384765" y="4377962"/>
                    <a:pt x="8454980" y="4354592"/>
                    <a:pt x="7925327" y="4354390"/>
                  </a:cubicBezTo>
                  <a:cubicBezTo>
                    <a:pt x="7920589" y="4071293"/>
                    <a:pt x="7924779" y="4136492"/>
                    <a:pt x="7919318" y="3832972"/>
                  </a:cubicBezTo>
                  <a:cubicBezTo>
                    <a:pt x="8455992" y="3832972"/>
                    <a:pt x="8376761" y="3800646"/>
                    <a:pt x="8378552" y="3916052"/>
                  </a:cubicBezTo>
                  <a:close/>
                  <a:moveTo>
                    <a:pt x="8370953" y="3324784"/>
                  </a:moveTo>
                  <a:cubicBezTo>
                    <a:pt x="8382916" y="3897824"/>
                    <a:pt x="8403286" y="3804979"/>
                    <a:pt x="8265571" y="3804979"/>
                  </a:cubicBezTo>
                  <a:cubicBezTo>
                    <a:pt x="8091851" y="3804979"/>
                    <a:pt x="8092603" y="3806135"/>
                    <a:pt x="7918797" y="3806135"/>
                  </a:cubicBezTo>
                  <a:cubicBezTo>
                    <a:pt x="7914203" y="3566225"/>
                    <a:pt x="7913423" y="3606292"/>
                    <a:pt x="7910533" y="3278477"/>
                  </a:cubicBezTo>
                  <a:cubicBezTo>
                    <a:pt x="8432904" y="3278506"/>
                    <a:pt x="8369594" y="3259238"/>
                    <a:pt x="8370953" y="3324784"/>
                  </a:cubicBezTo>
                  <a:close/>
                  <a:moveTo>
                    <a:pt x="8359885" y="2733747"/>
                  </a:moveTo>
                  <a:cubicBezTo>
                    <a:pt x="8369537" y="3349165"/>
                    <a:pt x="8403893" y="3251208"/>
                    <a:pt x="8265571" y="3251208"/>
                  </a:cubicBezTo>
                  <a:cubicBezTo>
                    <a:pt x="8094019" y="3251208"/>
                    <a:pt x="8092054" y="3251670"/>
                    <a:pt x="7918711" y="3251670"/>
                  </a:cubicBezTo>
                  <a:cubicBezTo>
                    <a:pt x="7907210" y="3251670"/>
                    <a:pt x="7910764" y="3267558"/>
                    <a:pt x="7908568" y="3127252"/>
                  </a:cubicBezTo>
                  <a:cubicBezTo>
                    <a:pt x="7901403" y="2667335"/>
                    <a:pt x="7898801" y="2727334"/>
                    <a:pt x="7918711" y="2727334"/>
                  </a:cubicBezTo>
                  <a:cubicBezTo>
                    <a:pt x="8391670" y="2727334"/>
                    <a:pt x="8359654" y="2718321"/>
                    <a:pt x="8359885" y="2733747"/>
                  </a:cubicBezTo>
                  <a:close/>
                  <a:moveTo>
                    <a:pt x="8359366" y="2698649"/>
                  </a:moveTo>
                  <a:cubicBezTo>
                    <a:pt x="8196164" y="2696771"/>
                    <a:pt x="8088904" y="2700469"/>
                    <a:pt x="7904263" y="2700498"/>
                  </a:cubicBezTo>
                  <a:cubicBezTo>
                    <a:pt x="7894063" y="2107988"/>
                    <a:pt x="7879268" y="2172725"/>
                    <a:pt x="7918739" y="2172725"/>
                  </a:cubicBezTo>
                  <a:cubicBezTo>
                    <a:pt x="8064546" y="2172725"/>
                    <a:pt x="8103555" y="2173071"/>
                    <a:pt x="8265599" y="2173071"/>
                  </a:cubicBezTo>
                  <a:cubicBezTo>
                    <a:pt x="8381384" y="2173100"/>
                    <a:pt x="8349974" y="2077945"/>
                    <a:pt x="8359366" y="2698649"/>
                  </a:cubicBezTo>
                  <a:close/>
                  <a:moveTo>
                    <a:pt x="8343733" y="1748686"/>
                  </a:moveTo>
                  <a:cubicBezTo>
                    <a:pt x="8347374" y="1868655"/>
                    <a:pt x="8347431" y="1895174"/>
                    <a:pt x="8351534" y="2146784"/>
                  </a:cubicBezTo>
                  <a:cubicBezTo>
                    <a:pt x="8300361" y="2146119"/>
                    <a:pt x="7928708" y="2145859"/>
                    <a:pt x="7893023" y="2145975"/>
                  </a:cubicBezTo>
                  <a:cubicBezTo>
                    <a:pt x="7883458" y="1544307"/>
                    <a:pt x="7868172" y="1624961"/>
                    <a:pt x="7918739" y="1624961"/>
                  </a:cubicBezTo>
                  <a:cubicBezTo>
                    <a:pt x="8426981" y="1624961"/>
                    <a:pt x="8338589" y="1578077"/>
                    <a:pt x="8343733" y="1748686"/>
                  </a:cubicBezTo>
                  <a:close/>
                  <a:moveTo>
                    <a:pt x="8335469" y="1157187"/>
                  </a:moveTo>
                  <a:cubicBezTo>
                    <a:pt x="8343328" y="1673376"/>
                    <a:pt x="8360695" y="1594311"/>
                    <a:pt x="8265571" y="1594311"/>
                  </a:cubicBezTo>
                  <a:cubicBezTo>
                    <a:pt x="7826447" y="1594311"/>
                    <a:pt x="7883343" y="1620743"/>
                    <a:pt x="7882273" y="1551038"/>
                  </a:cubicBezTo>
                  <a:cubicBezTo>
                    <a:pt x="7873605" y="997988"/>
                    <a:pt x="7863896" y="1071536"/>
                    <a:pt x="7918739" y="1071536"/>
                  </a:cubicBezTo>
                  <a:cubicBezTo>
                    <a:pt x="8410279" y="1071536"/>
                    <a:pt x="8333707" y="1044699"/>
                    <a:pt x="8335469" y="1157187"/>
                  </a:cubicBezTo>
                  <a:close/>
                  <a:moveTo>
                    <a:pt x="7918739" y="517619"/>
                  </a:moveTo>
                  <a:cubicBezTo>
                    <a:pt x="8390226" y="517619"/>
                    <a:pt x="8326049" y="506382"/>
                    <a:pt x="8326107" y="565659"/>
                  </a:cubicBezTo>
                  <a:cubicBezTo>
                    <a:pt x="8326107" y="1125122"/>
                    <a:pt x="8362920" y="1043717"/>
                    <a:pt x="8265571" y="1043717"/>
                  </a:cubicBezTo>
                  <a:cubicBezTo>
                    <a:pt x="7804574" y="1043717"/>
                    <a:pt x="7877159" y="1068676"/>
                    <a:pt x="7874645" y="959539"/>
                  </a:cubicBezTo>
                  <a:cubicBezTo>
                    <a:pt x="7863405" y="446787"/>
                    <a:pt x="7848032" y="517619"/>
                    <a:pt x="7918739" y="517619"/>
                  </a:cubicBezTo>
                  <a:close/>
                  <a:moveTo>
                    <a:pt x="7869357" y="2146090"/>
                  </a:moveTo>
                  <a:cubicBezTo>
                    <a:pt x="7747360" y="2146870"/>
                    <a:pt x="7412145" y="2159870"/>
                    <a:pt x="7411423" y="2141728"/>
                  </a:cubicBezTo>
                  <a:cubicBezTo>
                    <a:pt x="7403967" y="1957253"/>
                    <a:pt x="7404343" y="1780058"/>
                    <a:pt x="7402263" y="1624326"/>
                  </a:cubicBezTo>
                  <a:cubicBezTo>
                    <a:pt x="7896692" y="1624499"/>
                    <a:pt x="7655935" y="1624788"/>
                    <a:pt x="7859821" y="1624961"/>
                  </a:cubicBezTo>
                  <a:cubicBezTo>
                    <a:pt x="7864214" y="1870764"/>
                    <a:pt x="7860602" y="1594947"/>
                    <a:pt x="7869357" y="2146090"/>
                  </a:cubicBezTo>
                  <a:close/>
                  <a:moveTo>
                    <a:pt x="7858608" y="1551500"/>
                  </a:moveTo>
                  <a:cubicBezTo>
                    <a:pt x="7859619" y="1616670"/>
                    <a:pt x="7931425" y="1597691"/>
                    <a:pt x="7401887" y="1597518"/>
                  </a:cubicBezTo>
                  <a:cubicBezTo>
                    <a:pt x="7396224" y="1201182"/>
                    <a:pt x="7401830" y="1496325"/>
                    <a:pt x="7395473" y="1069831"/>
                  </a:cubicBezTo>
                  <a:cubicBezTo>
                    <a:pt x="8034784" y="1072171"/>
                    <a:pt x="7799314" y="1071334"/>
                    <a:pt x="7853291" y="1071478"/>
                  </a:cubicBezTo>
                  <a:cubicBezTo>
                    <a:pt x="7858492" y="1353304"/>
                    <a:pt x="7855025" y="1322827"/>
                    <a:pt x="7858608" y="1551500"/>
                  </a:cubicBezTo>
                  <a:close/>
                  <a:moveTo>
                    <a:pt x="7398795" y="520248"/>
                  </a:moveTo>
                  <a:cubicBezTo>
                    <a:pt x="7911863" y="519237"/>
                    <a:pt x="7841358" y="498005"/>
                    <a:pt x="7843149" y="566063"/>
                  </a:cubicBezTo>
                  <a:cubicBezTo>
                    <a:pt x="7858059" y="1136735"/>
                    <a:pt x="7878661" y="1045075"/>
                    <a:pt x="7745511" y="1043977"/>
                  </a:cubicBezTo>
                  <a:cubicBezTo>
                    <a:pt x="7324303" y="1040568"/>
                    <a:pt x="7395559" y="1072229"/>
                    <a:pt x="7393970" y="965837"/>
                  </a:cubicBezTo>
                  <a:cubicBezTo>
                    <a:pt x="7386948" y="467124"/>
                    <a:pt x="7380765" y="520306"/>
                    <a:pt x="7398795" y="520248"/>
                  </a:cubicBezTo>
                  <a:close/>
                  <a:moveTo>
                    <a:pt x="7387786" y="2142941"/>
                  </a:moveTo>
                  <a:cubicBezTo>
                    <a:pt x="7388018" y="2148690"/>
                    <a:pt x="7442312" y="2146293"/>
                    <a:pt x="6931384" y="2149095"/>
                  </a:cubicBezTo>
                  <a:cubicBezTo>
                    <a:pt x="6924333" y="1844939"/>
                    <a:pt x="6926096" y="1770814"/>
                    <a:pt x="6924188" y="1621495"/>
                  </a:cubicBezTo>
                  <a:cubicBezTo>
                    <a:pt x="7150989" y="1622303"/>
                    <a:pt x="6927222" y="1624181"/>
                    <a:pt x="7378627" y="1624326"/>
                  </a:cubicBezTo>
                  <a:cubicBezTo>
                    <a:pt x="7380707" y="1781964"/>
                    <a:pt x="7380360" y="1958611"/>
                    <a:pt x="7387786" y="2142941"/>
                  </a:cubicBezTo>
                  <a:close/>
                  <a:moveTo>
                    <a:pt x="7373136" y="1157187"/>
                  </a:moveTo>
                  <a:cubicBezTo>
                    <a:pt x="7376171" y="1350704"/>
                    <a:pt x="7374494" y="1355066"/>
                    <a:pt x="7377558" y="1551500"/>
                  </a:cubicBezTo>
                  <a:cubicBezTo>
                    <a:pt x="7378627" y="1619357"/>
                    <a:pt x="7447629" y="1596449"/>
                    <a:pt x="6923813" y="1594658"/>
                  </a:cubicBezTo>
                  <a:cubicBezTo>
                    <a:pt x="6921299" y="1413418"/>
                    <a:pt x="6920057" y="1410732"/>
                    <a:pt x="6914566" y="1070236"/>
                  </a:cubicBezTo>
                  <a:cubicBezTo>
                    <a:pt x="7452714" y="1069889"/>
                    <a:pt x="7371374" y="1040106"/>
                    <a:pt x="7373136" y="1157187"/>
                  </a:cubicBezTo>
                  <a:close/>
                  <a:moveTo>
                    <a:pt x="7225337" y="520479"/>
                  </a:moveTo>
                  <a:cubicBezTo>
                    <a:pt x="7387700" y="520479"/>
                    <a:pt x="7362359" y="507740"/>
                    <a:pt x="7363572" y="565919"/>
                  </a:cubicBezTo>
                  <a:cubicBezTo>
                    <a:pt x="7366433" y="702845"/>
                    <a:pt x="7368224" y="821804"/>
                    <a:pt x="7370247" y="966270"/>
                  </a:cubicBezTo>
                  <a:cubicBezTo>
                    <a:pt x="7371749" y="1066798"/>
                    <a:pt x="7455199" y="1042966"/>
                    <a:pt x="6914162" y="1043399"/>
                  </a:cubicBezTo>
                  <a:cubicBezTo>
                    <a:pt x="6908469" y="688748"/>
                    <a:pt x="6908498" y="679707"/>
                    <a:pt x="6905638" y="565226"/>
                  </a:cubicBezTo>
                  <a:cubicBezTo>
                    <a:pt x="6904135" y="505227"/>
                    <a:pt x="6847876" y="520190"/>
                    <a:pt x="7225337" y="520479"/>
                  </a:cubicBezTo>
                  <a:close/>
                  <a:moveTo>
                    <a:pt x="6878649" y="2149239"/>
                  </a:moveTo>
                  <a:cubicBezTo>
                    <a:pt x="6707097" y="2149239"/>
                    <a:pt x="6708051" y="2145801"/>
                    <a:pt x="6531962" y="2145801"/>
                  </a:cubicBezTo>
                  <a:cubicBezTo>
                    <a:pt x="6416843" y="2145801"/>
                    <a:pt x="6449292" y="2244770"/>
                    <a:pt x="6438774" y="1623748"/>
                  </a:cubicBezTo>
                  <a:cubicBezTo>
                    <a:pt x="6634656" y="1625828"/>
                    <a:pt x="6704785" y="1621090"/>
                    <a:pt x="6900523" y="1621408"/>
                  </a:cubicBezTo>
                  <a:cubicBezTo>
                    <a:pt x="6908065" y="2227322"/>
                    <a:pt x="6920490" y="2149239"/>
                    <a:pt x="6878649" y="2149239"/>
                  </a:cubicBezTo>
                  <a:close/>
                  <a:moveTo>
                    <a:pt x="6892317" y="1157129"/>
                  </a:moveTo>
                  <a:cubicBezTo>
                    <a:pt x="6900292" y="1661677"/>
                    <a:pt x="6909018" y="1594600"/>
                    <a:pt x="6878649" y="1594600"/>
                  </a:cubicBezTo>
                  <a:cubicBezTo>
                    <a:pt x="6372893" y="1594600"/>
                    <a:pt x="6438659" y="1618750"/>
                    <a:pt x="6437590" y="1551038"/>
                  </a:cubicBezTo>
                  <a:cubicBezTo>
                    <a:pt x="6434440" y="1349202"/>
                    <a:pt x="6436809" y="1352986"/>
                    <a:pt x="6433718" y="1156725"/>
                  </a:cubicBezTo>
                  <a:cubicBezTo>
                    <a:pt x="6432042" y="1052730"/>
                    <a:pt x="6406498" y="1070727"/>
                    <a:pt x="6531933" y="1070727"/>
                  </a:cubicBezTo>
                  <a:cubicBezTo>
                    <a:pt x="6963602" y="1070727"/>
                    <a:pt x="6890381" y="1037477"/>
                    <a:pt x="6892317" y="1157129"/>
                  </a:cubicBezTo>
                  <a:close/>
                  <a:moveTo>
                    <a:pt x="6881972" y="566006"/>
                  </a:moveTo>
                  <a:cubicBezTo>
                    <a:pt x="6884948" y="684329"/>
                    <a:pt x="6885035" y="703250"/>
                    <a:pt x="6890496" y="1043428"/>
                  </a:cubicBezTo>
                  <a:cubicBezTo>
                    <a:pt x="6839872" y="1043428"/>
                    <a:pt x="6482955" y="1043833"/>
                    <a:pt x="6431897" y="1044382"/>
                  </a:cubicBezTo>
                  <a:lnTo>
                    <a:pt x="6423373" y="518399"/>
                  </a:lnTo>
                  <a:cubicBezTo>
                    <a:pt x="6968312" y="509733"/>
                    <a:pt x="6880556" y="509877"/>
                    <a:pt x="6881972" y="566006"/>
                  </a:cubicBezTo>
                  <a:close/>
                  <a:moveTo>
                    <a:pt x="6417363" y="1748455"/>
                  </a:moveTo>
                  <a:cubicBezTo>
                    <a:pt x="6419703" y="1872844"/>
                    <a:pt x="6418894" y="1826220"/>
                    <a:pt x="6424038" y="2146726"/>
                  </a:cubicBezTo>
                  <a:cubicBezTo>
                    <a:pt x="6274908" y="2149643"/>
                    <a:pt x="6335156" y="2153110"/>
                    <a:pt x="5965323" y="2149586"/>
                  </a:cubicBezTo>
                  <a:cubicBezTo>
                    <a:pt x="5958619" y="1610431"/>
                    <a:pt x="5962521" y="1788320"/>
                    <a:pt x="5960816" y="1620801"/>
                  </a:cubicBezTo>
                  <a:cubicBezTo>
                    <a:pt x="6509106" y="1620541"/>
                    <a:pt x="6414387" y="1598240"/>
                    <a:pt x="6417363" y="1748455"/>
                  </a:cubicBezTo>
                  <a:close/>
                  <a:moveTo>
                    <a:pt x="6410052" y="1157187"/>
                  </a:moveTo>
                  <a:cubicBezTo>
                    <a:pt x="6417825" y="1667599"/>
                    <a:pt x="6431204" y="1597114"/>
                    <a:pt x="6358792" y="1595640"/>
                  </a:cubicBezTo>
                  <a:cubicBezTo>
                    <a:pt x="6250434" y="1593445"/>
                    <a:pt x="6230438" y="1593878"/>
                    <a:pt x="5960498" y="1593994"/>
                  </a:cubicBezTo>
                  <a:cubicBezTo>
                    <a:pt x="5957261" y="1339987"/>
                    <a:pt x="5952089" y="1341402"/>
                    <a:pt x="5949258" y="1071882"/>
                  </a:cubicBezTo>
                  <a:cubicBezTo>
                    <a:pt x="6490324" y="1077169"/>
                    <a:pt x="6408145" y="1038200"/>
                    <a:pt x="6410052" y="1157187"/>
                  </a:cubicBezTo>
                  <a:close/>
                  <a:moveTo>
                    <a:pt x="6011787" y="520768"/>
                  </a:moveTo>
                  <a:cubicBezTo>
                    <a:pt x="6129334" y="522328"/>
                    <a:pt x="6242690" y="522588"/>
                    <a:pt x="6358850" y="519786"/>
                  </a:cubicBezTo>
                  <a:cubicBezTo>
                    <a:pt x="6416236" y="518342"/>
                    <a:pt x="6398465" y="440201"/>
                    <a:pt x="6408232" y="1044699"/>
                  </a:cubicBezTo>
                  <a:cubicBezTo>
                    <a:pt x="6202294" y="1047646"/>
                    <a:pt x="6283115" y="1048368"/>
                    <a:pt x="5948997" y="1045104"/>
                  </a:cubicBezTo>
                  <a:cubicBezTo>
                    <a:pt x="5944027" y="432112"/>
                    <a:pt x="5916172" y="519526"/>
                    <a:pt x="6011787" y="520768"/>
                  </a:cubicBezTo>
                  <a:close/>
                  <a:moveTo>
                    <a:pt x="5950413" y="2703069"/>
                  </a:moveTo>
                  <a:cubicBezTo>
                    <a:pt x="5837172" y="2703878"/>
                    <a:pt x="5690297" y="2703069"/>
                    <a:pt x="5496206" y="2703069"/>
                  </a:cubicBezTo>
                  <a:cubicBezTo>
                    <a:pt x="5495889" y="2683888"/>
                    <a:pt x="5488116" y="2234630"/>
                    <a:pt x="5486671" y="2174140"/>
                  </a:cubicBezTo>
                  <a:cubicBezTo>
                    <a:pt x="5488780" y="2174140"/>
                    <a:pt x="5938768" y="2176191"/>
                    <a:pt x="5941947" y="2176220"/>
                  </a:cubicBezTo>
                  <a:cubicBezTo>
                    <a:pt x="5944316" y="2368581"/>
                    <a:pt x="5948390" y="2576340"/>
                    <a:pt x="5950413" y="2703069"/>
                  </a:cubicBezTo>
                  <a:close/>
                  <a:moveTo>
                    <a:pt x="5937526" y="1748166"/>
                  </a:moveTo>
                  <a:cubicBezTo>
                    <a:pt x="5936514" y="2230124"/>
                    <a:pt x="5988902" y="2149066"/>
                    <a:pt x="5838704" y="2149066"/>
                  </a:cubicBezTo>
                  <a:cubicBezTo>
                    <a:pt x="5446015" y="2149066"/>
                    <a:pt x="5486064" y="2149037"/>
                    <a:pt x="5485890" y="2142017"/>
                  </a:cubicBezTo>
                  <a:cubicBezTo>
                    <a:pt x="5483579" y="2046197"/>
                    <a:pt x="5468755" y="1622043"/>
                    <a:pt x="5492305" y="1622043"/>
                  </a:cubicBezTo>
                  <a:cubicBezTo>
                    <a:pt x="6027824" y="1622043"/>
                    <a:pt x="5937872" y="1582612"/>
                    <a:pt x="5937526" y="1748166"/>
                  </a:cubicBezTo>
                  <a:close/>
                  <a:moveTo>
                    <a:pt x="5926748" y="1157187"/>
                  </a:moveTo>
                  <a:cubicBezTo>
                    <a:pt x="5934810" y="1671383"/>
                    <a:pt x="5969224" y="1593994"/>
                    <a:pt x="5838704" y="1594051"/>
                  </a:cubicBezTo>
                  <a:cubicBezTo>
                    <a:pt x="5425557" y="1594051"/>
                    <a:pt x="5477944" y="1614764"/>
                    <a:pt x="5476933" y="1550980"/>
                  </a:cubicBezTo>
                  <a:cubicBezTo>
                    <a:pt x="5476702" y="1535555"/>
                    <a:pt x="5469882" y="1092941"/>
                    <a:pt x="5469507" y="1068416"/>
                  </a:cubicBezTo>
                  <a:cubicBezTo>
                    <a:pt x="6018318" y="1067260"/>
                    <a:pt x="5925043" y="1049610"/>
                    <a:pt x="5926748" y="1157187"/>
                  </a:cubicBezTo>
                  <a:close/>
                  <a:moveTo>
                    <a:pt x="5492305" y="521086"/>
                  </a:moveTo>
                  <a:cubicBezTo>
                    <a:pt x="5983874" y="521086"/>
                    <a:pt x="5917906" y="500633"/>
                    <a:pt x="5919322" y="564619"/>
                  </a:cubicBezTo>
                  <a:cubicBezTo>
                    <a:pt x="5932383" y="1138988"/>
                    <a:pt x="5943247" y="1044613"/>
                    <a:pt x="5838704" y="1044613"/>
                  </a:cubicBezTo>
                  <a:cubicBezTo>
                    <a:pt x="5665967" y="1044613"/>
                    <a:pt x="5665793" y="1041579"/>
                    <a:pt x="5492305" y="1041579"/>
                  </a:cubicBezTo>
                  <a:cubicBezTo>
                    <a:pt x="5461416" y="1041579"/>
                    <a:pt x="5469305" y="1056659"/>
                    <a:pt x="5467975" y="959597"/>
                  </a:cubicBezTo>
                  <a:cubicBezTo>
                    <a:pt x="5461127" y="453576"/>
                    <a:pt x="5447951" y="521086"/>
                    <a:pt x="5492305" y="521086"/>
                  </a:cubicBezTo>
                  <a:close/>
                  <a:moveTo>
                    <a:pt x="5454308" y="1622101"/>
                  </a:moveTo>
                  <a:cubicBezTo>
                    <a:pt x="5456302" y="1767000"/>
                    <a:pt x="5456331" y="1901818"/>
                    <a:pt x="5462341" y="2147361"/>
                  </a:cubicBezTo>
                  <a:cubicBezTo>
                    <a:pt x="4979527" y="2148228"/>
                    <a:pt x="5005244" y="2153919"/>
                    <a:pt x="5004955" y="2143144"/>
                  </a:cubicBezTo>
                  <a:cubicBezTo>
                    <a:pt x="5003858" y="2096548"/>
                    <a:pt x="4995073" y="1625857"/>
                    <a:pt x="4995044" y="1623748"/>
                  </a:cubicBezTo>
                  <a:cubicBezTo>
                    <a:pt x="5237130" y="1625799"/>
                    <a:pt x="5307519" y="1622419"/>
                    <a:pt x="5454308" y="1622101"/>
                  </a:cubicBezTo>
                  <a:close/>
                  <a:moveTo>
                    <a:pt x="5453932" y="1595265"/>
                  </a:moveTo>
                  <a:cubicBezTo>
                    <a:pt x="4924568" y="1596391"/>
                    <a:pt x="4994900" y="1616497"/>
                    <a:pt x="4993859" y="1550980"/>
                  </a:cubicBezTo>
                  <a:cubicBezTo>
                    <a:pt x="4990768" y="1353650"/>
                    <a:pt x="4991606" y="1353535"/>
                    <a:pt x="4988514" y="1156725"/>
                  </a:cubicBezTo>
                  <a:cubicBezTo>
                    <a:pt x="4986780" y="1046895"/>
                    <a:pt x="4897002" y="1071593"/>
                    <a:pt x="5445813" y="1068531"/>
                  </a:cubicBezTo>
                  <a:cubicBezTo>
                    <a:pt x="5445841" y="1070727"/>
                    <a:pt x="5453210" y="1545116"/>
                    <a:pt x="5453932" y="1595265"/>
                  </a:cubicBezTo>
                  <a:close/>
                  <a:moveTo>
                    <a:pt x="5436884" y="520941"/>
                  </a:moveTo>
                  <a:cubicBezTo>
                    <a:pt x="5442721" y="815362"/>
                    <a:pt x="5442259" y="824779"/>
                    <a:pt x="5445437" y="1041695"/>
                  </a:cubicBezTo>
                  <a:cubicBezTo>
                    <a:pt x="4914455" y="1044497"/>
                    <a:pt x="4987474" y="1079422"/>
                    <a:pt x="4984729" y="959481"/>
                  </a:cubicBezTo>
                  <a:cubicBezTo>
                    <a:pt x="4980423" y="771684"/>
                    <a:pt x="4979325" y="663992"/>
                    <a:pt x="4978921" y="565572"/>
                  </a:cubicBezTo>
                  <a:cubicBezTo>
                    <a:pt x="4978632" y="498525"/>
                    <a:pt x="4911190" y="518342"/>
                    <a:pt x="5436884" y="520941"/>
                  </a:cubicBezTo>
                  <a:close/>
                  <a:moveTo>
                    <a:pt x="4972535" y="2147910"/>
                  </a:moveTo>
                  <a:cubicBezTo>
                    <a:pt x="4690053" y="2141815"/>
                    <a:pt x="4520120" y="2152388"/>
                    <a:pt x="4520004" y="2142248"/>
                  </a:cubicBezTo>
                  <a:cubicBezTo>
                    <a:pt x="4513589" y="1527610"/>
                    <a:pt x="4475303" y="1619559"/>
                    <a:pt x="4625588" y="1621581"/>
                  </a:cubicBezTo>
                  <a:cubicBezTo>
                    <a:pt x="4768158" y="1623488"/>
                    <a:pt x="4805837" y="1621957"/>
                    <a:pt x="4971408" y="1623488"/>
                  </a:cubicBezTo>
                  <a:cubicBezTo>
                    <a:pt x="4981435" y="2215969"/>
                    <a:pt x="4986693" y="2148170"/>
                    <a:pt x="4972535" y="2147910"/>
                  </a:cubicBezTo>
                  <a:close/>
                  <a:moveTo>
                    <a:pt x="4964849" y="1157187"/>
                  </a:moveTo>
                  <a:cubicBezTo>
                    <a:pt x="4967940" y="1354084"/>
                    <a:pt x="4967102" y="1353881"/>
                    <a:pt x="4970194" y="1551443"/>
                  </a:cubicBezTo>
                  <a:cubicBezTo>
                    <a:pt x="4971235" y="1616815"/>
                    <a:pt x="5042548" y="1595611"/>
                    <a:pt x="4512433" y="1593705"/>
                  </a:cubicBezTo>
                  <a:cubicBezTo>
                    <a:pt x="4508186" y="1314190"/>
                    <a:pt x="4512202" y="1317079"/>
                    <a:pt x="4507116" y="1072778"/>
                  </a:cubicBezTo>
                  <a:cubicBezTo>
                    <a:pt x="5034573" y="1069629"/>
                    <a:pt x="4962970" y="1035889"/>
                    <a:pt x="4964849" y="1157187"/>
                  </a:cubicBezTo>
                  <a:close/>
                  <a:moveTo>
                    <a:pt x="4954966" y="520104"/>
                  </a:moveTo>
                  <a:cubicBezTo>
                    <a:pt x="4956787" y="817471"/>
                    <a:pt x="4959098" y="859618"/>
                    <a:pt x="4962855" y="1043804"/>
                  </a:cubicBezTo>
                  <a:cubicBezTo>
                    <a:pt x="4855537" y="1041522"/>
                    <a:pt x="4740678" y="1041493"/>
                    <a:pt x="4625472" y="1044121"/>
                  </a:cubicBezTo>
                  <a:cubicBezTo>
                    <a:pt x="4470044" y="1047675"/>
                    <a:pt x="4510613" y="1132893"/>
                    <a:pt x="4495789" y="565284"/>
                  </a:cubicBezTo>
                  <a:cubicBezTo>
                    <a:pt x="4493709" y="486334"/>
                    <a:pt x="4436265" y="530850"/>
                    <a:pt x="4954966" y="520104"/>
                  </a:cubicBezTo>
                  <a:close/>
                  <a:moveTo>
                    <a:pt x="4452360" y="2146841"/>
                  </a:moveTo>
                  <a:cubicBezTo>
                    <a:pt x="4112983" y="2146899"/>
                    <a:pt x="4082296" y="2146841"/>
                    <a:pt x="4039155" y="2147044"/>
                  </a:cubicBezTo>
                  <a:cubicBezTo>
                    <a:pt x="4031122" y="1863022"/>
                    <a:pt x="4034763" y="1755041"/>
                    <a:pt x="4033463" y="1623083"/>
                  </a:cubicBezTo>
                  <a:cubicBezTo>
                    <a:pt x="4283264" y="1622332"/>
                    <a:pt x="4346863" y="1620137"/>
                    <a:pt x="4489144" y="1620455"/>
                  </a:cubicBezTo>
                  <a:cubicBezTo>
                    <a:pt x="4498217" y="2241014"/>
                    <a:pt x="4515756" y="2146841"/>
                    <a:pt x="4452360" y="2146841"/>
                  </a:cubicBezTo>
                  <a:close/>
                  <a:moveTo>
                    <a:pt x="4484983" y="1157129"/>
                  </a:moveTo>
                  <a:cubicBezTo>
                    <a:pt x="4492871" y="1662139"/>
                    <a:pt x="4497408" y="1593589"/>
                    <a:pt x="4452389" y="1593589"/>
                  </a:cubicBezTo>
                  <a:cubicBezTo>
                    <a:pt x="3968911" y="1593589"/>
                    <a:pt x="4033578" y="1616988"/>
                    <a:pt x="4032567" y="1550980"/>
                  </a:cubicBezTo>
                  <a:cubicBezTo>
                    <a:pt x="4023696" y="984556"/>
                    <a:pt x="3996448" y="1070611"/>
                    <a:pt x="4105701" y="1070611"/>
                  </a:cubicBezTo>
                  <a:cubicBezTo>
                    <a:pt x="4278843" y="1070611"/>
                    <a:pt x="4278901" y="1072951"/>
                    <a:pt x="4452389" y="1072951"/>
                  </a:cubicBezTo>
                  <a:cubicBezTo>
                    <a:pt x="4491311" y="1072922"/>
                    <a:pt x="4483335" y="1055994"/>
                    <a:pt x="4484983" y="1157129"/>
                  </a:cubicBezTo>
                  <a:close/>
                  <a:moveTo>
                    <a:pt x="4105673" y="518428"/>
                  </a:moveTo>
                  <a:cubicBezTo>
                    <a:pt x="4119485" y="518428"/>
                    <a:pt x="4449586" y="518630"/>
                    <a:pt x="4470911" y="518659"/>
                  </a:cubicBezTo>
                  <a:cubicBezTo>
                    <a:pt x="4472702" y="593102"/>
                    <a:pt x="4465623" y="300819"/>
                    <a:pt x="4482816" y="1046086"/>
                  </a:cubicBezTo>
                  <a:cubicBezTo>
                    <a:pt x="4289996" y="1046635"/>
                    <a:pt x="4210129" y="1042417"/>
                    <a:pt x="4023147" y="1044121"/>
                  </a:cubicBezTo>
                  <a:cubicBezTo>
                    <a:pt x="4015923" y="423157"/>
                    <a:pt x="3982347" y="518428"/>
                    <a:pt x="4105673" y="518428"/>
                  </a:cubicBezTo>
                  <a:close/>
                  <a:moveTo>
                    <a:pt x="4009797" y="1623170"/>
                  </a:moveTo>
                  <a:cubicBezTo>
                    <a:pt x="4011531" y="1806807"/>
                    <a:pt x="4006561" y="1766394"/>
                    <a:pt x="4015461" y="2147159"/>
                  </a:cubicBezTo>
                  <a:cubicBezTo>
                    <a:pt x="3481792" y="2150510"/>
                    <a:pt x="3615780" y="2149643"/>
                    <a:pt x="3560214" y="2150163"/>
                  </a:cubicBezTo>
                  <a:cubicBezTo>
                    <a:pt x="3558509" y="1932872"/>
                    <a:pt x="3554839" y="1785980"/>
                    <a:pt x="3552094" y="1621754"/>
                  </a:cubicBezTo>
                  <a:cubicBezTo>
                    <a:pt x="3776063" y="1626001"/>
                    <a:pt x="3832784" y="1623950"/>
                    <a:pt x="4009797" y="1623170"/>
                  </a:cubicBezTo>
                  <a:close/>
                  <a:moveTo>
                    <a:pt x="4001071" y="1157187"/>
                  </a:moveTo>
                  <a:cubicBezTo>
                    <a:pt x="4009133" y="1672134"/>
                    <a:pt x="4035283" y="1595958"/>
                    <a:pt x="3932271" y="1596796"/>
                  </a:cubicBezTo>
                  <a:cubicBezTo>
                    <a:pt x="3490749" y="1600378"/>
                    <a:pt x="3551834" y="1605202"/>
                    <a:pt x="3550967" y="1550980"/>
                  </a:cubicBezTo>
                  <a:cubicBezTo>
                    <a:pt x="3543455" y="1083235"/>
                    <a:pt x="3543974" y="1112729"/>
                    <a:pt x="3543137" y="1072056"/>
                  </a:cubicBezTo>
                  <a:cubicBezTo>
                    <a:pt x="4080707" y="1079826"/>
                    <a:pt x="3999135" y="1033058"/>
                    <a:pt x="4001071" y="1157187"/>
                  </a:cubicBezTo>
                  <a:close/>
                  <a:moveTo>
                    <a:pt x="3585902" y="521057"/>
                  </a:moveTo>
                  <a:cubicBezTo>
                    <a:pt x="4055019" y="516955"/>
                    <a:pt x="3990091" y="505862"/>
                    <a:pt x="3991825" y="566092"/>
                  </a:cubicBezTo>
                  <a:cubicBezTo>
                    <a:pt x="4008064" y="1120875"/>
                    <a:pt x="4010318" y="1043919"/>
                    <a:pt x="3932185" y="1045595"/>
                  </a:cubicBezTo>
                  <a:cubicBezTo>
                    <a:pt x="3814262" y="1048137"/>
                    <a:pt x="3702784" y="1047992"/>
                    <a:pt x="3585960" y="1045941"/>
                  </a:cubicBezTo>
                  <a:cubicBezTo>
                    <a:pt x="3531145" y="1044988"/>
                    <a:pt x="3543252" y="1062494"/>
                    <a:pt x="3540449" y="959424"/>
                  </a:cubicBezTo>
                  <a:cubicBezTo>
                    <a:pt x="3526695" y="453345"/>
                    <a:pt x="3520280" y="521664"/>
                    <a:pt x="3585902" y="521057"/>
                  </a:cubicBezTo>
                  <a:close/>
                  <a:moveTo>
                    <a:pt x="3536462" y="2141266"/>
                  </a:moveTo>
                  <a:cubicBezTo>
                    <a:pt x="3536606" y="2157530"/>
                    <a:pt x="3572581" y="2148863"/>
                    <a:pt x="3077805" y="2148575"/>
                  </a:cubicBezTo>
                  <a:cubicBezTo>
                    <a:pt x="3077343" y="2053102"/>
                    <a:pt x="3071679" y="1624326"/>
                    <a:pt x="3071621" y="1621032"/>
                  </a:cubicBezTo>
                  <a:cubicBezTo>
                    <a:pt x="3313938" y="1621032"/>
                    <a:pt x="3426659" y="1619848"/>
                    <a:pt x="3528429" y="1621408"/>
                  </a:cubicBezTo>
                  <a:cubicBezTo>
                    <a:pt x="3531319" y="1794906"/>
                    <a:pt x="3535017" y="1942752"/>
                    <a:pt x="3536462" y="2141266"/>
                  </a:cubicBezTo>
                  <a:close/>
                  <a:moveTo>
                    <a:pt x="3527995" y="1594543"/>
                  </a:moveTo>
                  <a:cubicBezTo>
                    <a:pt x="3006347" y="1586627"/>
                    <a:pt x="3071679" y="1620310"/>
                    <a:pt x="3070581" y="1550923"/>
                  </a:cubicBezTo>
                  <a:cubicBezTo>
                    <a:pt x="3063993" y="1133355"/>
                    <a:pt x="3063877" y="1121309"/>
                    <a:pt x="3062722" y="1068329"/>
                  </a:cubicBezTo>
                  <a:cubicBezTo>
                    <a:pt x="3065958" y="1068329"/>
                    <a:pt x="3517217" y="1071738"/>
                    <a:pt x="3519471" y="1071767"/>
                  </a:cubicBezTo>
                  <a:cubicBezTo>
                    <a:pt x="3520656" y="1129571"/>
                    <a:pt x="3520801" y="1146556"/>
                    <a:pt x="3527995" y="1594543"/>
                  </a:cubicBezTo>
                  <a:close/>
                  <a:moveTo>
                    <a:pt x="3065900" y="522241"/>
                  </a:moveTo>
                  <a:cubicBezTo>
                    <a:pt x="3579314" y="522241"/>
                    <a:pt x="3509676" y="504620"/>
                    <a:pt x="3510196" y="565775"/>
                  </a:cubicBezTo>
                  <a:cubicBezTo>
                    <a:pt x="3514299" y="1130466"/>
                    <a:pt x="3555533" y="1044439"/>
                    <a:pt x="3412529" y="1044439"/>
                  </a:cubicBezTo>
                  <a:cubicBezTo>
                    <a:pt x="3242538" y="1044439"/>
                    <a:pt x="3238175" y="1041522"/>
                    <a:pt x="3065871" y="1041522"/>
                  </a:cubicBezTo>
                  <a:cubicBezTo>
                    <a:pt x="3060641" y="1041493"/>
                    <a:pt x="3038449" y="522241"/>
                    <a:pt x="3065900" y="522241"/>
                  </a:cubicBezTo>
                  <a:close/>
                  <a:moveTo>
                    <a:pt x="3054053" y="2142422"/>
                  </a:moveTo>
                  <a:cubicBezTo>
                    <a:pt x="3054111" y="2151608"/>
                    <a:pt x="2685868" y="2150943"/>
                    <a:pt x="2597563" y="2149730"/>
                  </a:cubicBezTo>
                  <a:cubicBezTo>
                    <a:pt x="2588577" y="1633945"/>
                    <a:pt x="2590051" y="1773298"/>
                    <a:pt x="2587219" y="1623372"/>
                  </a:cubicBezTo>
                  <a:cubicBezTo>
                    <a:pt x="2800756" y="1626694"/>
                    <a:pt x="2877155" y="1621263"/>
                    <a:pt x="3047985" y="1621032"/>
                  </a:cubicBezTo>
                  <a:cubicBezTo>
                    <a:pt x="3047985" y="1623112"/>
                    <a:pt x="3053764" y="2069452"/>
                    <a:pt x="3054053" y="2142422"/>
                  </a:cubicBezTo>
                  <a:close/>
                  <a:moveTo>
                    <a:pt x="3047580" y="1594196"/>
                  </a:moveTo>
                  <a:cubicBezTo>
                    <a:pt x="2520355" y="1594976"/>
                    <a:pt x="2587016" y="1618375"/>
                    <a:pt x="2585976" y="1550980"/>
                  </a:cubicBezTo>
                  <a:cubicBezTo>
                    <a:pt x="2583405" y="1385571"/>
                    <a:pt x="2583318" y="1350704"/>
                    <a:pt x="2580255" y="1156725"/>
                  </a:cubicBezTo>
                  <a:cubicBezTo>
                    <a:pt x="2578521" y="1042562"/>
                    <a:pt x="2498510" y="1068531"/>
                    <a:pt x="3039056" y="1068329"/>
                  </a:cubicBezTo>
                  <a:cubicBezTo>
                    <a:pt x="3040501" y="1133875"/>
                    <a:pt x="3047552" y="1592029"/>
                    <a:pt x="3047580" y="1594196"/>
                  </a:cubicBezTo>
                  <a:close/>
                  <a:moveTo>
                    <a:pt x="3029521" y="522155"/>
                  </a:moveTo>
                  <a:cubicBezTo>
                    <a:pt x="3031197" y="875997"/>
                    <a:pt x="3034982" y="904942"/>
                    <a:pt x="3038392" y="1041522"/>
                  </a:cubicBezTo>
                  <a:cubicBezTo>
                    <a:pt x="2706470" y="1041666"/>
                    <a:pt x="2640820" y="1041984"/>
                    <a:pt x="2578492" y="1043515"/>
                  </a:cubicBezTo>
                  <a:cubicBezTo>
                    <a:pt x="2572164" y="629443"/>
                    <a:pt x="2573667" y="714112"/>
                    <a:pt x="2569188" y="518717"/>
                  </a:cubicBezTo>
                  <a:cubicBezTo>
                    <a:pt x="2794226" y="512651"/>
                    <a:pt x="2882328" y="521404"/>
                    <a:pt x="3029521" y="522155"/>
                  </a:cubicBezTo>
                  <a:close/>
                  <a:moveTo>
                    <a:pt x="2566414" y="1748570"/>
                  </a:moveTo>
                  <a:cubicBezTo>
                    <a:pt x="2578521" y="2212214"/>
                    <a:pt x="2583087" y="2149528"/>
                    <a:pt x="2546303" y="2148892"/>
                  </a:cubicBezTo>
                  <a:cubicBezTo>
                    <a:pt x="2116657" y="2140833"/>
                    <a:pt x="2115443" y="2155941"/>
                    <a:pt x="2115212" y="2142191"/>
                  </a:cubicBezTo>
                  <a:cubicBezTo>
                    <a:pt x="2104983" y="1529806"/>
                    <a:pt x="2069789" y="1621870"/>
                    <a:pt x="2199645" y="1621350"/>
                  </a:cubicBezTo>
                  <a:cubicBezTo>
                    <a:pt x="2358772" y="1620715"/>
                    <a:pt x="2433293" y="1620512"/>
                    <a:pt x="2545870" y="1622621"/>
                  </a:cubicBezTo>
                  <a:cubicBezTo>
                    <a:pt x="2569737" y="1623083"/>
                    <a:pt x="2562629" y="1603324"/>
                    <a:pt x="2566414" y="1748570"/>
                  </a:cubicBezTo>
                  <a:close/>
                  <a:moveTo>
                    <a:pt x="2556590" y="1157187"/>
                  </a:moveTo>
                  <a:cubicBezTo>
                    <a:pt x="2564276" y="1648620"/>
                    <a:pt x="2569101" y="1596189"/>
                    <a:pt x="2546303" y="1595756"/>
                  </a:cubicBezTo>
                  <a:cubicBezTo>
                    <a:pt x="2040633" y="1586252"/>
                    <a:pt x="2103481" y="1619848"/>
                    <a:pt x="2102412" y="1551038"/>
                  </a:cubicBezTo>
                  <a:cubicBezTo>
                    <a:pt x="2099349" y="1355528"/>
                    <a:pt x="2104030" y="1356106"/>
                    <a:pt x="2100909" y="1156667"/>
                  </a:cubicBezTo>
                  <a:cubicBezTo>
                    <a:pt x="2098944" y="1032307"/>
                    <a:pt x="2029624" y="1085373"/>
                    <a:pt x="2546390" y="1071247"/>
                  </a:cubicBezTo>
                  <a:cubicBezTo>
                    <a:pt x="2558901" y="1070900"/>
                    <a:pt x="2555087" y="1058074"/>
                    <a:pt x="2556590" y="1157187"/>
                  </a:cubicBezTo>
                  <a:close/>
                  <a:moveTo>
                    <a:pt x="2545523" y="519381"/>
                  </a:moveTo>
                  <a:cubicBezTo>
                    <a:pt x="2558728" y="1102561"/>
                    <a:pt x="2557572" y="1044064"/>
                    <a:pt x="2545783" y="1044353"/>
                  </a:cubicBezTo>
                  <a:cubicBezTo>
                    <a:pt x="2431761" y="1047646"/>
                    <a:pt x="2411766" y="1046461"/>
                    <a:pt x="2199558" y="1047039"/>
                  </a:cubicBezTo>
                  <a:cubicBezTo>
                    <a:pt x="2066495" y="1047386"/>
                    <a:pt x="2104030" y="1134713"/>
                    <a:pt x="2089206" y="565226"/>
                  </a:cubicBezTo>
                  <a:cubicBezTo>
                    <a:pt x="2087213" y="486276"/>
                    <a:pt x="2032918" y="534085"/>
                    <a:pt x="2545523" y="519381"/>
                  </a:cubicBezTo>
                  <a:close/>
                  <a:moveTo>
                    <a:pt x="2091576" y="2142710"/>
                  </a:moveTo>
                  <a:cubicBezTo>
                    <a:pt x="2091749" y="2153514"/>
                    <a:pt x="1632804" y="2145773"/>
                    <a:pt x="1632659" y="2141844"/>
                  </a:cubicBezTo>
                  <a:cubicBezTo>
                    <a:pt x="1610727" y="1534746"/>
                    <a:pt x="1618096" y="1620368"/>
                    <a:pt x="1679816" y="1620368"/>
                  </a:cubicBezTo>
                  <a:cubicBezTo>
                    <a:pt x="1845185" y="1620368"/>
                    <a:pt x="1849663" y="1621697"/>
                    <a:pt x="2026359" y="1621697"/>
                  </a:cubicBezTo>
                  <a:cubicBezTo>
                    <a:pt x="2096315" y="1621697"/>
                    <a:pt x="2080827" y="1537317"/>
                    <a:pt x="2091576" y="2142710"/>
                  </a:cubicBezTo>
                  <a:close/>
                  <a:moveTo>
                    <a:pt x="2077273" y="1157129"/>
                  </a:moveTo>
                  <a:cubicBezTo>
                    <a:pt x="2085277" y="1666646"/>
                    <a:pt x="2091576" y="1594889"/>
                    <a:pt x="2026359" y="1594889"/>
                  </a:cubicBezTo>
                  <a:cubicBezTo>
                    <a:pt x="1560709" y="1594889"/>
                    <a:pt x="1624308" y="1605375"/>
                    <a:pt x="1623470" y="1550980"/>
                  </a:cubicBezTo>
                  <a:cubicBezTo>
                    <a:pt x="1614715" y="992124"/>
                    <a:pt x="1591281" y="1072171"/>
                    <a:pt x="1679816" y="1072171"/>
                  </a:cubicBezTo>
                  <a:cubicBezTo>
                    <a:pt x="2152372" y="1072171"/>
                    <a:pt x="2075683" y="1055099"/>
                    <a:pt x="2077273" y="1157129"/>
                  </a:cubicBezTo>
                  <a:close/>
                  <a:moveTo>
                    <a:pt x="1679816" y="519728"/>
                  </a:moveTo>
                  <a:cubicBezTo>
                    <a:pt x="2034218" y="519815"/>
                    <a:pt x="2035172" y="519815"/>
                    <a:pt x="2064385" y="519873"/>
                  </a:cubicBezTo>
                  <a:cubicBezTo>
                    <a:pt x="2067159" y="635105"/>
                    <a:pt x="2075279" y="1045046"/>
                    <a:pt x="2075337" y="1047328"/>
                  </a:cubicBezTo>
                  <a:cubicBezTo>
                    <a:pt x="1926121" y="1047472"/>
                    <a:pt x="2061698" y="1047472"/>
                    <a:pt x="1613530" y="1045219"/>
                  </a:cubicBezTo>
                  <a:cubicBezTo>
                    <a:pt x="1603735" y="424428"/>
                    <a:pt x="1584201" y="519728"/>
                    <a:pt x="1679816" y="519728"/>
                  </a:cubicBezTo>
                  <a:close/>
                  <a:moveTo>
                    <a:pt x="1601799" y="1748339"/>
                  </a:moveTo>
                  <a:cubicBezTo>
                    <a:pt x="1602492" y="1882348"/>
                    <a:pt x="1604168" y="2010579"/>
                    <a:pt x="1608936" y="2142884"/>
                  </a:cubicBezTo>
                  <a:cubicBezTo>
                    <a:pt x="1609051" y="2145975"/>
                    <a:pt x="1151261" y="2164029"/>
                    <a:pt x="1151261" y="2142999"/>
                  </a:cubicBezTo>
                  <a:cubicBezTo>
                    <a:pt x="1151261" y="1577614"/>
                    <a:pt x="1124475" y="1622737"/>
                    <a:pt x="1160046" y="1622968"/>
                  </a:cubicBezTo>
                  <a:cubicBezTo>
                    <a:pt x="1689438" y="1626579"/>
                    <a:pt x="1600903" y="1575939"/>
                    <a:pt x="1601799" y="1748339"/>
                  </a:cubicBezTo>
                  <a:close/>
                  <a:moveTo>
                    <a:pt x="1591627" y="1157245"/>
                  </a:moveTo>
                  <a:cubicBezTo>
                    <a:pt x="1599689" y="1674214"/>
                    <a:pt x="1629798" y="1592780"/>
                    <a:pt x="1506415" y="1595120"/>
                  </a:cubicBezTo>
                  <a:cubicBezTo>
                    <a:pt x="1075353" y="1602660"/>
                    <a:pt x="1141437" y="1605520"/>
                    <a:pt x="1140599" y="1551038"/>
                  </a:cubicBezTo>
                  <a:cubicBezTo>
                    <a:pt x="1132162" y="1011999"/>
                    <a:pt x="1127336" y="1071593"/>
                    <a:pt x="1160306" y="1071074"/>
                  </a:cubicBezTo>
                  <a:cubicBezTo>
                    <a:pt x="1678574" y="1062696"/>
                    <a:pt x="1590067" y="1058421"/>
                    <a:pt x="1591627" y="1157245"/>
                  </a:cubicBezTo>
                  <a:close/>
                  <a:moveTo>
                    <a:pt x="1160190" y="518515"/>
                  </a:moveTo>
                  <a:cubicBezTo>
                    <a:pt x="1647656" y="515568"/>
                    <a:pt x="1580936" y="504822"/>
                    <a:pt x="1582121" y="570079"/>
                  </a:cubicBezTo>
                  <a:cubicBezTo>
                    <a:pt x="1584577" y="704117"/>
                    <a:pt x="1586022" y="801872"/>
                    <a:pt x="1589865" y="1045046"/>
                  </a:cubicBezTo>
                  <a:cubicBezTo>
                    <a:pt x="1479311" y="1044208"/>
                    <a:pt x="1390891" y="1040742"/>
                    <a:pt x="1134647" y="1044642"/>
                  </a:cubicBezTo>
                  <a:cubicBezTo>
                    <a:pt x="1127481" y="446470"/>
                    <a:pt x="1107918" y="518804"/>
                    <a:pt x="1160190" y="518515"/>
                  </a:cubicBezTo>
                  <a:close/>
                  <a:moveTo>
                    <a:pt x="1127596" y="2142999"/>
                  </a:moveTo>
                  <a:cubicBezTo>
                    <a:pt x="1127596" y="2156085"/>
                    <a:pt x="1167530" y="2150481"/>
                    <a:pt x="669864" y="2150019"/>
                  </a:cubicBezTo>
                  <a:cubicBezTo>
                    <a:pt x="670557" y="1912391"/>
                    <a:pt x="664143" y="1757988"/>
                    <a:pt x="661542" y="1623228"/>
                  </a:cubicBezTo>
                  <a:cubicBezTo>
                    <a:pt x="805759" y="1623170"/>
                    <a:pt x="943070" y="1621754"/>
                    <a:pt x="1118234" y="1622737"/>
                  </a:cubicBezTo>
                  <a:cubicBezTo>
                    <a:pt x="1121008" y="1761974"/>
                    <a:pt x="1127596" y="1891159"/>
                    <a:pt x="1127596" y="2142999"/>
                  </a:cubicBezTo>
                  <a:close/>
                  <a:moveTo>
                    <a:pt x="1116934" y="1551500"/>
                  </a:moveTo>
                  <a:cubicBezTo>
                    <a:pt x="1117858" y="1609795"/>
                    <a:pt x="1192640" y="1596131"/>
                    <a:pt x="660993" y="1596391"/>
                  </a:cubicBezTo>
                  <a:cubicBezTo>
                    <a:pt x="655243" y="1271668"/>
                    <a:pt x="653076" y="1233363"/>
                    <a:pt x="651400" y="1072258"/>
                  </a:cubicBezTo>
                  <a:cubicBezTo>
                    <a:pt x="978120" y="1072489"/>
                    <a:pt x="1031952" y="1072807"/>
                    <a:pt x="1111299" y="1071796"/>
                  </a:cubicBezTo>
                  <a:cubicBezTo>
                    <a:pt x="1115344" y="1372860"/>
                    <a:pt x="1114853" y="1418156"/>
                    <a:pt x="1116934" y="1551500"/>
                  </a:cubicBezTo>
                  <a:close/>
                  <a:moveTo>
                    <a:pt x="1100868" y="518804"/>
                  </a:moveTo>
                  <a:cubicBezTo>
                    <a:pt x="1109305" y="783759"/>
                    <a:pt x="1106705" y="703394"/>
                    <a:pt x="1110952" y="1044988"/>
                  </a:cubicBezTo>
                  <a:cubicBezTo>
                    <a:pt x="1040534" y="1045855"/>
                    <a:pt x="1013979" y="1045681"/>
                    <a:pt x="651169" y="1045450"/>
                  </a:cubicBezTo>
                  <a:cubicBezTo>
                    <a:pt x="649839" y="880648"/>
                    <a:pt x="652700" y="924499"/>
                    <a:pt x="644436" y="521664"/>
                  </a:cubicBezTo>
                  <a:cubicBezTo>
                    <a:pt x="792149" y="521577"/>
                    <a:pt x="673823" y="520537"/>
                    <a:pt x="1100868" y="518804"/>
                  </a:cubicBezTo>
                  <a:close/>
                  <a:moveTo>
                    <a:pt x="294108" y="519064"/>
                  </a:moveTo>
                  <a:cubicBezTo>
                    <a:pt x="464013" y="519064"/>
                    <a:pt x="463031" y="521432"/>
                    <a:pt x="620742" y="521606"/>
                  </a:cubicBezTo>
                  <a:cubicBezTo>
                    <a:pt x="629237" y="937787"/>
                    <a:pt x="626145" y="885125"/>
                    <a:pt x="627503" y="1045393"/>
                  </a:cubicBezTo>
                  <a:cubicBezTo>
                    <a:pt x="301996" y="1045162"/>
                    <a:pt x="250707" y="1044959"/>
                    <a:pt x="170927" y="1045566"/>
                  </a:cubicBezTo>
                  <a:cubicBezTo>
                    <a:pt x="164599" y="410331"/>
                    <a:pt x="119840" y="519064"/>
                    <a:pt x="294108" y="519064"/>
                  </a:cubicBezTo>
                  <a:close/>
                  <a:moveTo>
                    <a:pt x="294108" y="1071998"/>
                  </a:moveTo>
                  <a:cubicBezTo>
                    <a:pt x="691507" y="1072258"/>
                    <a:pt x="627099" y="1043862"/>
                    <a:pt x="628861" y="1157245"/>
                  </a:cubicBezTo>
                  <a:cubicBezTo>
                    <a:pt x="631982" y="1357810"/>
                    <a:pt x="633485" y="1354430"/>
                    <a:pt x="636576" y="1551443"/>
                  </a:cubicBezTo>
                  <a:cubicBezTo>
                    <a:pt x="637588" y="1616064"/>
                    <a:pt x="709220" y="1595843"/>
                    <a:pt x="178209" y="1595582"/>
                  </a:cubicBezTo>
                  <a:cubicBezTo>
                    <a:pt x="167633" y="975572"/>
                    <a:pt x="137466" y="1071998"/>
                    <a:pt x="294108" y="1071998"/>
                  </a:cubicBezTo>
                  <a:close/>
                  <a:moveTo>
                    <a:pt x="186993" y="2141613"/>
                  </a:moveTo>
                  <a:cubicBezTo>
                    <a:pt x="185057" y="1525473"/>
                    <a:pt x="133161" y="1622390"/>
                    <a:pt x="294108" y="1622477"/>
                  </a:cubicBezTo>
                  <a:cubicBezTo>
                    <a:pt x="444682" y="1622477"/>
                    <a:pt x="468925" y="1623228"/>
                    <a:pt x="637819" y="1623228"/>
                  </a:cubicBezTo>
                  <a:cubicBezTo>
                    <a:pt x="640853" y="1782542"/>
                    <a:pt x="646834" y="1905285"/>
                    <a:pt x="646112" y="2150019"/>
                  </a:cubicBezTo>
                  <a:cubicBezTo>
                    <a:pt x="643222" y="2150019"/>
                    <a:pt x="187022" y="2150019"/>
                    <a:pt x="186993" y="2141613"/>
                  </a:cubicBezTo>
                  <a:close/>
                  <a:moveTo>
                    <a:pt x="192252" y="2536273"/>
                  </a:moveTo>
                  <a:cubicBezTo>
                    <a:pt x="190229" y="2428783"/>
                    <a:pt x="187600" y="2282959"/>
                    <a:pt x="187137" y="2175209"/>
                  </a:cubicBezTo>
                  <a:cubicBezTo>
                    <a:pt x="450692" y="2174140"/>
                    <a:pt x="428096" y="2176827"/>
                    <a:pt x="646083" y="2176827"/>
                  </a:cubicBezTo>
                  <a:cubicBezTo>
                    <a:pt x="645389" y="2729270"/>
                    <a:pt x="667379" y="2698880"/>
                    <a:pt x="640448" y="2698880"/>
                  </a:cubicBezTo>
                  <a:cubicBezTo>
                    <a:pt x="101318" y="2698880"/>
                    <a:pt x="196066" y="2741229"/>
                    <a:pt x="192252" y="2536273"/>
                  </a:cubicBezTo>
                  <a:close/>
                  <a:moveTo>
                    <a:pt x="195632" y="2733343"/>
                  </a:moveTo>
                  <a:cubicBezTo>
                    <a:pt x="195459" y="2722914"/>
                    <a:pt x="653885" y="2722366"/>
                    <a:pt x="654058" y="2733805"/>
                  </a:cubicBezTo>
                  <a:cubicBezTo>
                    <a:pt x="663131" y="3312449"/>
                    <a:pt x="680758" y="3249792"/>
                    <a:pt x="640420" y="3249792"/>
                  </a:cubicBezTo>
                  <a:cubicBezTo>
                    <a:pt x="323495" y="3249734"/>
                    <a:pt x="267206" y="3249532"/>
                    <a:pt x="205110" y="3250110"/>
                  </a:cubicBezTo>
                  <a:cubicBezTo>
                    <a:pt x="203521" y="3186818"/>
                    <a:pt x="195893" y="2749693"/>
                    <a:pt x="195632" y="2733343"/>
                  </a:cubicBezTo>
                  <a:close/>
                  <a:moveTo>
                    <a:pt x="214703" y="3718462"/>
                  </a:moveTo>
                  <a:cubicBezTo>
                    <a:pt x="208173" y="3196350"/>
                    <a:pt x="179393" y="3276571"/>
                    <a:pt x="294108" y="3276571"/>
                  </a:cubicBezTo>
                  <a:cubicBezTo>
                    <a:pt x="318120" y="3276571"/>
                    <a:pt x="644985" y="3276629"/>
                    <a:pt x="665385" y="3276658"/>
                  </a:cubicBezTo>
                  <a:cubicBezTo>
                    <a:pt x="667032" y="3415259"/>
                    <a:pt x="665934" y="3346941"/>
                    <a:pt x="672782" y="3806020"/>
                  </a:cubicBezTo>
                  <a:cubicBezTo>
                    <a:pt x="131456" y="3806424"/>
                    <a:pt x="216033" y="3823323"/>
                    <a:pt x="214703" y="3718462"/>
                  </a:cubicBezTo>
                  <a:close/>
                  <a:moveTo>
                    <a:pt x="223719" y="4309556"/>
                  </a:moveTo>
                  <a:cubicBezTo>
                    <a:pt x="218258" y="3966547"/>
                    <a:pt x="217160" y="3900770"/>
                    <a:pt x="216177" y="3829678"/>
                  </a:cubicBezTo>
                  <a:cubicBezTo>
                    <a:pt x="397005" y="3827772"/>
                    <a:pt x="466556" y="3833000"/>
                    <a:pt x="673216" y="3832856"/>
                  </a:cubicBezTo>
                  <a:cubicBezTo>
                    <a:pt x="678330" y="4168095"/>
                    <a:pt x="673736" y="4129761"/>
                    <a:pt x="678301" y="4359127"/>
                  </a:cubicBezTo>
                  <a:cubicBezTo>
                    <a:pt x="145643" y="4360861"/>
                    <a:pt x="224557" y="4363720"/>
                    <a:pt x="223719" y="4309556"/>
                  </a:cubicBezTo>
                  <a:close/>
                  <a:moveTo>
                    <a:pt x="231954" y="4900767"/>
                  </a:moveTo>
                  <a:cubicBezTo>
                    <a:pt x="218778" y="4297366"/>
                    <a:pt x="205052" y="4382382"/>
                    <a:pt x="294137" y="4382382"/>
                  </a:cubicBezTo>
                  <a:cubicBezTo>
                    <a:pt x="464562" y="4382382"/>
                    <a:pt x="467741" y="4385992"/>
                    <a:pt x="640477" y="4385992"/>
                  </a:cubicBezTo>
                  <a:cubicBezTo>
                    <a:pt x="685467" y="4385992"/>
                    <a:pt x="684572" y="4302248"/>
                    <a:pt x="690264" y="4899784"/>
                  </a:cubicBezTo>
                  <a:cubicBezTo>
                    <a:pt x="690380" y="4912928"/>
                    <a:pt x="699337" y="4909519"/>
                    <a:pt x="640477" y="4909519"/>
                  </a:cubicBezTo>
                  <a:cubicBezTo>
                    <a:pt x="183901" y="4909519"/>
                    <a:pt x="232185" y="4911022"/>
                    <a:pt x="231954" y="4900767"/>
                  </a:cubicBezTo>
                  <a:close/>
                  <a:moveTo>
                    <a:pt x="232734" y="4935547"/>
                  </a:moveTo>
                  <a:cubicBezTo>
                    <a:pt x="303644" y="4935489"/>
                    <a:pt x="688415" y="4936414"/>
                    <a:pt x="690582" y="4936414"/>
                  </a:cubicBezTo>
                  <a:cubicBezTo>
                    <a:pt x="696708" y="5544840"/>
                    <a:pt x="725834" y="5462020"/>
                    <a:pt x="640448" y="5462020"/>
                  </a:cubicBezTo>
                  <a:cubicBezTo>
                    <a:pt x="295986" y="5461962"/>
                    <a:pt x="276858" y="5461991"/>
                    <a:pt x="238138" y="5461905"/>
                  </a:cubicBezTo>
                  <a:cubicBezTo>
                    <a:pt x="235421" y="5265413"/>
                    <a:pt x="239785" y="5257728"/>
                    <a:pt x="232734" y="4935547"/>
                  </a:cubicBezTo>
                  <a:close/>
                  <a:moveTo>
                    <a:pt x="250158" y="6014752"/>
                  </a:moveTo>
                  <a:cubicBezTo>
                    <a:pt x="239698" y="5501336"/>
                    <a:pt x="240652" y="5639938"/>
                    <a:pt x="238513" y="5488712"/>
                  </a:cubicBezTo>
                  <a:cubicBezTo>
                    <a:pt x="734965" y="5489983"/>
                    <a:pt x="699482" y="5485881"/>
                    <a:pt x="699568" y="5492554"/>
                  </a:cubicBezTo>
                  <a:cubicBezTo>
                    <a:pt x="708902" y="6089715"/>
                    <a:pt x="734474" y="6011401"/>
                    <a:pt x="640420" y="6011401"/>
                  </a:cubicBezTo>
                  <a:cubicBezTo>
                    <a:pt x="452282" y="6011430"/>
                    <a:pt x="450317" y="6015677"/>
                    <a:pt x="250158" y="6014752"/>
                  </a:cubicBezTo>
                  <a:close/>
                  <a:moveTo>
                    <a:pt x="250736" y="6041589"/>
                  </a:moveTo>
                  <a:cubicBezTo>
                    <a:pt x="408534" y="6042282"/>
                    <a:pt x="431766" y="6038989"/>
                    <a:pt x="708121" y="6038151"/>
                  </a:cubicBezTo>
                  <a:cubicBezTo>
                    <a:pt x="717946" y="6664835"/>
                    <a:pt x="740860" y="6563873"/>
                    <a:pt x="640448" y="6563873"/>
                  </a:cubicBezTo>
                  <a:cubicBezTo>
                    <a:pt x="467220" y="6563873"/>
                    <a:pt x="467047" y="6567138"/>
                    <a:pt x="294108" y="6567138"/>
                  </a:cubicBezTo>
                  <a:cubicBezTo>
                    <a:pt x="241894" y="6567138"/>
                    <a:pt x="263334" y="6634619"/>
                    <a:pt x="250736" y="6041589"/>
                  </a:cubicBezTo>
                  <a:close/>
                  <a:moveTo>
                    <a:pt x="262699" y="7069143"/>
                  </a:moveTo>
                  <a:cubicBezTo>
                    <a:pt x="254088" y="6517364"/>
                    <a:pt x="254001" y="6593945"/>
                    <a:pt x="294108" y="6593945"/>
                  </a:cubicBezTo>
                  <a:cubicBezTo>
                    <a:pt x="789260" y="6593945"/>
                    <a:pt x="717512" y="6558674"/>
                    <a:pt x="719391" y="6675292"/>
                  </a:cubicBezTo>
                  <a:cubicBezTo>
                    <a:pt x="722396" y="6867654"/>
                    <a:pt x="718726" y="6872795"/>
                    <a:pt x="721818" y="7069548"/>
                  </a:cubicBezTo>
                  <a:cubicBezTo>
                    <a:pt x="722714" y="7126081"/>
                    <a:pt x="738895" y="7114092"/>
                    <a:pt x="640477" y="7114092"/>
                  </a:cubicBezTo>
                  <a:cubicBezTo>
                    <a:pt x="202770" y="7114092"/>
                    <a:pt x="263652" y="7131078"/>
                    <a:pt x="262699" y="7069143"/>
                  </a:cubicBezTo>
                  <a:close/>
                  <a:moveTo>
                    <a:pt x="273188" y="7660469"/>
                  </a:moveTo>
                  <a:cubicBezTo>
                    <a:pt x="258740" y="7058426"/>
                    <a:pt x="254406" y="7141622"/>
                    <a:pt x="294108" y="7141622"/>
                  </a:cubicBezTo>
                  <a:cubicBezTo>
                    <a:pt x="811711" y="7141622"/>
                    <a:pt x="722511" y="7107477"/>
                    <a:pt x="724534" y="7266676"/>
                  </a:cubicBezTo>
                  <a:cubicBezTo>
                    <a:pt x="726123" y="7392943"/>
                    <a:pt x="728088" y="7535559"/>
                    <a:pt x="731382" y="7661220"/>
                  </a:cubicBezTo>
                  <a:cubicBezTo>
                    <a:pt x="731585" y="7669308"/>
                    <a:pt x="745194" y="7666940"/>
                    <a:pt x="640477" y="7666940"/>
                  </a:cubicBezTo>
                  <a:cubicBezTo>
                    <a:pt x="242992" y="7666940"/>
                    <a:pt x="273708" y="7682972"/>
                    <a:pt x="273188" y="7660469"/>
                  </a:cubicBezTo>
                  <a:close/>
                  <a:moveTo>
                    <a:pt x="284370" y="8221780"/>
                  </a:moveTo>
                  <a:cubicBezTo>
                    <a:pt x="274748" y="7637677"/>
                    <a:pt x="263017" y="7698542"/>
                    <a:pt x="294108" y="7698542"/>
                  </a:cubicBezTo>
                  <a:cubicBezTo>
                    <a:pt x="819340" y="7698542"/>
                    <a:pt x="731960" y="7637301"/>
                    <a:pt x="735428" y="7858117"/>
                  </a:cubicBezTo>
                  <a:cubicBezTo>
                    <a:pt x="738490" y="8054089"/>
                    <a:pt x="740658" y="8050883"/>
                    <a:pt x="743605" y="8222185"/>
                  </a:cubicBezTo>
                  <a:cubicBezTo>
                    <a:pt x="687490" y="8221954"/>
                    <a:pt x="311388" y="8221780"/>
                    <a:pt x="284370" y="8221780"/>
                  </a:cubicBezTo>
                  <a:close/>
                  <a:moveTo>
                    <a:pt x="294108" y="8248588"/>
                  </a:moveTo>
                  <a:cubicBezTo>
                    <a:pt x="701187" y="8248848"/>
                    <a:pt x="695581" y="8248819"/>
                    <a:pt x="744067" y="8249050"/>
                  </a:cubicBezTo>
                  <a:cubicBezTo>
                    <a:pt x="748055" y="8527582"/>
                    <a:pt x="746784" y="8514987"/>
                    <a:pt x="751320" y="8771594"/>
                  </a:cubicBezTo>
                  <a:cubicBezTo>
                    <a:pt x="635565" y="8770237"/>
                    <a:pt x="467596" y="8771739"/>
                    <a:pt x="293761" y="8771739"/>
                  </a:cubicBezTo>
                  <a:cubicBezTo>
                    <a:pt x="291103" y="8207943"/>
                    <a:pt x="272986" y="8248588"/>
                    <a:pt x="294108" y="8248588"/>
                  </a:cubicBezTo>
                  <a:close/>
                  <a:moveTo>
                    <a:pt x="294108" y="8798517"/>
                  </a:moveTo>
                  <a:cubicBezTo>
                    <a:pt x="823154" y="8798517"/>
                    <a:pt x="751465" y="8780578"/>
                    <a:pt x="752649" y="8844102"/>
                  </a:cubicBezTo>
                  <a:cubicBezTo>
                    <a:pt x="763485" y="9419309"/>
                    <a:pt x="784174" y="9325540"/>
                    <a:pt x="640448" y="9325540"/>
                  </a:cubicBezTo>
                  <a:cubicBezTo>
                    <a:pt x="473722" y="9325540"/>
                    <a:pt x="468463" y="9322102"/>
                    <a:pt x="302025" y="9321987"/>
                  </a:cubicBezTo>
                  <a:cubicBezTo>
                    <a:pt x="288820" y="8758768"/>
                    <a:pt x="296160" y="8798517"/>
                    <a:pt x="294108" y="8798517"/>
                  </a:cubicBezTo>
                  <a:close/>
                  <a:moveTo>
                    <a:pt x="307024" y="9829654"/>
                  </a:moveTo>
                  <a:cubicBezTo>
                    <a:pt x="304019" y="9637813"/>
                    <a:pt x="307284" y="9631863"/>
                    <a:pt x="304193" y="9435167"/>
                  </a:cubicBezTo>
                  <a:cubicBezTo>
                    <a:pt x="302372" y="9316816"/>
                    <a:pt x="225597" y="9350267"/>
                    <a:pt x="757417" y="9352607"/>
                  </a:cubicBezTo>
                  <a:cubicBezTo>
                    <a:pt x="759815" y="9623658"/>
                    <a:pt x="766721" y="9624843"/>
                    <a:pt x="769640" y="9875730"/>
                  </a:cubicBezTo>
                  <a:cubicBezTo>
                    <a:pt x="248222" y="9866370"/>
                    <a:pt x="308267" y="9909095"/>
                    <a:pt x="307024" y="9829654"/>
                  </a:cubicBezTo>
                  <a:close/>
                  <a:moveTo>
                    <a:pt x="315924" y="10420749"/>
                  </a:moveTo>
                  <a:cubicBezTo>
                    <a:pt x="312977" y="10279807"/>
                    <a:pt x="311185" y="10174744"/>
                    <a:pt x="309654" y="10026782"/>
                  </a:cubicBezTo>
                  <a:cubicBezTo>
                    <a:pt x="308036" y="9871166"/>
                    <a:pt x="275962" y="9906726"/>
                    <a:pt x="467481" y="9903115"/>
                  </a:cubicBezTo>
                  <a:cubicBezTo>
                    <a:pt x="592020" y="9900920"/>
                    <a:pt x="696795" y="9901237"/>
                    <a:pt x="769929" y="9902595"/>
                  </a:cubicBezTo>
                  <a:cubicBezTo>
                    <a:pt x="771229" y="10052579"/>
                    <a:pt x="766375" y="10125924"/>
                    <a:pt x="775881" y="10430021"/>
                  </a:cubicBezTo>
                  <a:cubicBezTo>
                    <a:pt x="274893" y="10430021"/>
                    <a:pt x="316040" y="10425804"/>
                    <a:pt x="315924" y="10420749"/>
                  </a:cubicBezTo>
                  <a:close/>
                  <a:moveTo>
                    <a:pt x="316618" y="10453189"/>
                  </a:moveTo>
                  <a:cubicBezTo>
                    <a:pt x="470746" y="10453507"/>
                    <a:pt x="423242" y="10456829"/>
                    <a:pt x="776719" y="10456829"/>
                  </a:cubicBezTo>
                  <a:cubicBezTo>
                    <a:pt x="784463" y="10709161"/>
                    <a:pt x="780042" y="10807205"/>
                    <a:pt x="782296" y="10979027"/>
                  </a:cubicBezTo>
                  <a:cubicBezTo>
                    <a:pt x="320750" y="10980905"/>
                    <a:pt x="476178" y="10981858"/>
                    <a:pt x="326933" y="10982233"/>
                  </a:cubicBezTo>
                  <a:cubicBezTo>
                    <a:pt x="326904" y="10979287"/>
                    <a:pt x="316675" y="10455413"/>
                    <a:pt x="316618" y="10453189"/>
                  </a:cubicBezTo>
                  <a:close/>
                  <a:moveTo>
                    <a:pt x="327424" y="11012363"/>
                  </a:moveTo>
                  <a:cubicBezTo>
                    <a:pt x="327367" y="11008637"/>
                    <a:pt x="288011" y="11008059"/>
                    <a:pt x="782672" y="11005864"/>
                  </a:cubicBezTo>
                  <a:cubicBezTo>
                    <a:pt x="785792" y="11208221"/>
                    <a:pt x="790820" y="11216944"/>
                    <a:pt x="794634" y="11534474"/>
                  </a:cubicBezTo>
                  <a:cubicBezTo>
                    <a:pt x="591875" y="11533752"/>
                    <a:pt x="481292" y="11534705"/>
                    <a:pt x="335342" y="11534822"/>
                  </a:cubicBezTo>
                  <a:cubicBezTo>
                    <a:pt x="331701" y="11363692"/>
                    <a:pt x="330170" y="11183811"/>
                    <a:pt x="327424" y="11012363"/>
                  </a:cubicBezTo>
                  <a:close/>
                  <a:moveTo>
                    <a:pt x="342912" y="11998666"/>
                  </a:moveTo>
                  <a:cubicBezTo>
                    <a:pt x="340745" y="11472453"/>
                    <a:pt x="295293" y="11562062"/>
                    <a:pt x="467307" y="11561369"/>
                  </a:cubicBezTo>
                  <a:cubicBezTo>
                    <a:pt x="584854" y="11561051"/>
                    <a:pt x="662987" y="11560936"/>
                    <a:pt x="794952" y="11561311"/>
                  </a:cubicBezTo>
                  <a:cubicBezTo>
                    <a:pt x="801251" y="12129700"/>
                    <a:pt x="795039" y="11437442"/>
                    <a:pt x="799807" y="12086831"/>
                  </a:cubicBezTo>
                  <a:cubicBezTo>
                    <a:pt x="252296" y="12089691"/>
                    <a:pt x="343346" y="12100408"/>
                    <a:pt x="342912" y="11998666"/>
                  </a:cubicBezTo>
                  <a:close/>
                  <a:moveTo>
                    <a:pt x="351494" y="12590108"/>
                  </a:moveTo>
                  <a:cubicBezTo>
                    <a:pt x="342450" y="12013082"/>
                    <a:pt x="307544" y="12107601"/>
                    <a:pt x="466989" y="12111761"/>
                  </a:cubicBezTo>
                  <a:cubicBezTo>
                    <a:pt x="565320" y="12114447"/>
                    <a:pt x="648308" y="12114447"/>
                    <a:pt x="800038" y="12113696"/>
                  </a:cubicBezTo>
                  <a:cubicBezTo>
                    <a:pt x="802841" y="12397746"/>
                    <a:pt x="809602" y="12381049"/>
                    <a:pt x="812607" y="12635259"/>
                  </a:cubicBezTo>
                  <a:cubicBezTo>
                    <a:pt x="284052" y="12628846"/>
                    <a:pt x="352708" y="12664349"/>
                    <a:pt x="351494" y="12590108"/>
                  </a:cubicBezTo>
                  <a:close/>
                  <a:moveTo>
                    <a:pt x="359816" y="13191458"/>
                  </a:moveTo>
                  <a:cubicBezTo>
                    <a:pt x="359325" y="13046790"/>
                    <a:pt x="359527" y="13078883"/>
                    <a:pt x="352737" y="12664724"/>
                  </a:cubicBezTo>
                  <a:cubicBezTo>
                    <a:pt x="492822" y="12663857"/>
                    <a:pt x="531166" y="12658715"/>
                    <a:pt x="812896" y="12662153"/>
                  </a:cubicBezTo>
                  <a:cubicBezTo>
                    <a:pt x="814168" y="12806532"/>
                    <a:pt x="816190" y="13131834"/>
                    <a:pt x="816971" y="13191487"/>
                  </a:cubicBezTo>
                  <a:lnTo>
                    <a:pt x="359816" y="13191458"/>
                  </a:lnTo>
                  <a:close/>
                  <a:moveTo>
                    <a:pt x="813705" y="11005719"/>
                  </a:moveTo>
                  <a:cubicBezTo>
                    <a:pt x="1301662" y="11003726"/>
                    <a:pt x="1264069" y="11009648"/>
                    <a:pt x="1264127" y="11012883"/>
                  </a:cubicBezTo>
                  <a:cubicBezTo>
                    <a:pt x="1273547" y="11614926"/>
                    <a:pt x="1326397" y="11531817"/>
                    <a:pt x="1160046" y="11533839"/>
                  </a:cubicBezTo>
                  <a:cubicBezTo>
                    <a:pt x="1047527" y="11535053"/>
                    <a:pt x="979709" y="11535024"/>
                    <a:pt x="818357" y="11534562"/>
                  </a:cubicBezTo>
                  <a:cubicBezTo>
                    <a:pt x="811336" y="10964208"/>
                    <a:pt x="796859" y="11005806"/>
                    <a:pt x="813705" y="11005719"/>
                  </a:cubicBezTo>
                  <a:close/>
                  <a:moveTo>
                    <a:pt x="823270" y="11998725"/>
                  </a:moveTo>
                  <a:cubicBezTo>
                    <a:pt x="823270" y="11470575"/>
                    <a:pt x="767848" y="11561658"/>
                    <a:pt x="986847" y="11561658"/>
                  </a:cubicBezTo>
                  <a:cubicBezTo>
                    <a:pt x="1150106" y="11561658"/>
                    <a:pt x="1143633" y="11560214"/>
                    <a:pt x="1276321" y="11559751"/>
                  </a:cubicBezTo>
                  <a:cubicBezTo>
                    <a:pt x="1275743" y="11888721"/>
                    <a:pt x="1280742" y="11937253"/>
                    <a:pt x="1284527" y="12085532"/>
                  </a:cubicBezTo>
                  <a:cubicBezTo>
                    <a:pt x="741669" y="12086109"/>
                    <a:pt x="823270" y="12116181"/>
                    <a:pt x="823270" y="11998725"/>
                  </a:cubicBezTo>
                  <a:close/>
                  <a:moveTo>
                    <a:pt x="835666" y="12590050"/>
                  </a:moveTo>
                  <a:cubicBezTo>
                    <a:pt x="826737" y="12018079"/>
                    <a:pt x="770391" y="12113177"/>
                    <a:pt x="986847" y="12113177"/>
                  </a:cubicBezTo>
                  <a:cubicBezTo>
                    <a:pt x="1159468" y="12113177"/>
                    <a:pt x="1135687" y="12112570"/>
                    <a:pt x="1285163" y="12112397"/>
                  </a:cubicBezTo>
                  <a:cubicBezTo>
                    <a:pt x="1290480" y="12348234"/>
                    <a:pt x="1285741" y="12377843"/>
                    <a:pt x="1289931" y="12635461"/>
                  </a:cubicBezTo>
                  <a:cubicBezTo>
                    <a:pt x="763861" y="12636010"/>
                    <a:pt x="836619" y="12652158"/>
                    <a:pt x="835666" y="12590050"/>
                  </a:cubicBezTo>
                  <a:close/>
                  <a:moveTo>
                    <a:pt x="840665" y="13191515"/>
                  </a:moveTo>
                  <a:cubicBezTo>
                    <a:pt x="839798" y="13125796"/>
                    <a:pt x="837775" y="12799541"/>
                    <a:pt x="836562" y="12662442"/>
                  </a:cubicBezTo>
                  <a:cubicBezTo>
                    <a:pt x="995197" y="12664262"/>
                    <a:pt x="1170419" y="12662413"/>
                    <a:pt x="1290393" y="12662269"/>
                  </a:cubicBezTo>
                  <a:cubicBezTo>
                    <a:pt x="1297559" y="13102397"/>
                    <a:pt x="1296692" y="13059500"/>
                    <a:pt x="1299697" y="13187442"/>
                  </a:cubicBezTo>
                  <a:cubicBezTo>
                    <a:pt x="1137334" y="13187991"/>
                    <a:pt x="1208619" y="13191544"/>
                    <a:pt x="840665" y="13191515"/>
                  </a:cubicBezTo>
                  <a:close/>
                  <a:moveTo>
                    <a:pt x="1305679" y="11998234"/>
                  </a:moveTo>
                  <a:cubicBezTo>
                    <a:pt x="1289237" y="11490941"/>
                    <a:pt x="1296952" y="11559665"/>
                    <a:pt x="1333447" y="11559665"/>
                  </a:cubicBezTo>
                  <a:cubicBezTo>
                    <a:pt x="1824380" y="11559665"/>
                    <a:pt x="1757516" y="11548456"/>
                    <a:pt x="1757747" y="11604267"/>
                  </a:cubicBezTo>
                  <a:cubicBezTo>
                    <a:pt x="1760146" y="12171124"/>
                    <a:pt x="1793462" y="12083423"/>
                    <a:pt x="1679845" y="12083423"/>
                  </a:cubicBezTo>
                  <a:cubicBezTo>
                    <a:pt x="1245836" y="12083423"/>
                    <a:pt x="1309493" y="12116672"/>
                    <a:pt x="1305679" y="11998234"/>
                  </a:cubicBezTo>
                  <a:close/>
                  <a:moveTo>
                    <a:pt x="1312873" y="12590166"/>
                  </a:moveTo>
                  <a:cubicBezTo>
                    <a:pt x="1304407" y="12048728"/>
                    <a:pt x="1304638" y="12112368"/>
                    <a:pt x="1333447" y="12112368"/>
                  </a:cubicBezTo>
                  <a:cubicBezTo>
                    <a:pt x="1841515" y="12112368"/>
                    <a:pt x="1763497" y="12081978"/>
                    <a:pt x="1765289" y="12196256"/>
                  </a:cubicBezTo>
                  <a:cubicBezTo>
                    <a:pt x="1773351" y="12713688"/>
                    <a:pt x="1809210" y="12637916"/>
                    <a:pt x="1679816" y="12637916"/>
                  </a:cubicBezTo>
                  <a:cubicBezTo>
                    <a:pt x="1253060" y="12637916"/>
                    <a:pt x="1313798" y="12648287"/>
                    <a:pt x="1312873" y="12590166"/>
                  </a:cubicBezTo>
                  <a:close/>
                  <a:moveTo>
                    <a:pt x="1781586" y="13182415"/>
                  </a:moveTo>
                  <a:cubicBezTo>
                    <a:pt x="1781557" y="13197986"/>
                    <a:pt x="1820999" y="13187356"/>
                    <a:pt x="1333418" y="13187356"/>
                  </a:cubicBezTo>
                  <a:cubicBezTo>
                    <a:pt x="1318161" y="13187356"/>
                    <a:pt x="1323536" y="13246344"/>
                    <a:pt x="1314029" y="12662211"/>
                  </a:cubicBezTo>
                  <a:cubicBezTo>
                    <a:pt x="1519880" y="12662095"/>
                    <a:pt x="1472549" y="12665100"/>
                    <a:pt x="1776327" y="12664638"/>
                  </a:cubicBezTo>
                  <a:cubicBezTo>
                    <a:pt x="1776385" y="12668018"/>
                    <a:pt x="1781702" y="13086162"/>
                    <a:pt x="1781586" y="13182415"/>
                  </a:cubicBezTo>
                  <a:close/>
                  <a:moveTo>
                    <a:pt x="1786180" y="11998551"/>
                  </a:moveTo>
                  <a:cubicBezTo>
                    <a:pt x="1779766" y="11488544"/>
                    <a:pt x="1756736" y="11562092"/>
                    <a:pt x="1853247" y="11560791"/>
                  </a:cubicBezTo>
                  <a:cubicBezTo>
                    <a:pt x="2299796" y="11554753"/>
                    <a:pt x="2239376" y="11552384"/>
                    <a:pt x="2240676" y="11604584"/>
                  </a:cubicBezTo>
                  <a:cubicBezTo>
                    <a:pt x="2254113" y="12163382"/>
                    <a:pt x="2253795" y="12085733"/>
                    <a:pt x="2199731" y="12085127"/>
                  </a:cubicBezTo>
                  <a:cubicBezTo>
                    <a:pt x="1713075" y="12079869"/>
                    <a:pt x="1787567" y="12111184"/>
                    <a:pt x="1786180" y="11998551"/>
                  </a:cubicBezTo>
                  <a:close/>
                  <a:moveTo>
                    <a:pt x="1798923" y="12590050"/>
                  </a:moveTo>
                  <a:cubicBezTo>
                    <a:pt x="1790283" y="12038040"/>
                    <a:pt x="1757718" y="12110288"/>
                    <a:pt x="1853015" y="12110663"/>
                  </a:cubicBezTo>
                  <a:cubicBezTo>
                    <a:pt x="2320688" y="12112541"/>
                    <a:pt x="2246600" y="12089980"/>
                    <a:pt x="2248247" y="12196256"/>
                  </a:cubicBezTo>
                  <a:cubicBezTo>
                    <a:pt x="2251310" y="12391247"/>
                    <a:pt x="2252986" y="12404102"/>
                    <a:pt x="2255904" y="12590512"/>
                  </a:cubicBezTo>
                  <a:cubicBezTo>
                    <a:pt x="2256858" y="12652794"/>
                    <a:pt x="2299247" y="12637194"/>
                    <a:pt x="2026359" y="12637397"/>
                  </a:cubicBezTo>
                  <a:cubicBezTo>
                    <a:pt x="1756736" y="12637397"/>
                    <a:pt x="1799934" y="12653545"/>
                    <a:pt x="1798923" y="12590050"/>
                  </a:cubicBezTo>
                  <a:close/>
                  <a:moveTo>
                    <a:pt x="2199500" y="13189666"/>
                  </a:moveTo>
                  <a:cubicBezTo>
                    <a:pt x="2091171" y="13190533"/>
                    <a:pt x="2073690" y="13190388"/>
                    <a:pt x="1805222" y="13190302"/>
                  </a:cubicBezTo>
                  <a:cubicBezTo>
                    <a:pt x="1805367" y="13090121"/>
                    <a:pt x="1800079" y="12668133"/>
                    <a:pt x="1800021" y="12664638"/>
                  </a:cubicBezTo>
                  <a:cubicBezTo>
                    <a:pt x="2016794" y="12664204"/>
                    <a:pt x="1761561" y="12664407"/>
                    <a:pt x="2256858" y="12664059"/>
                  </a:cubicBezTo>
                  <a:cubicBezTo>
                    <a:pt x="2262839" y="13287942"/>
                    <a:pt x="2286880" y="13188944"/>
                    <a:pt x="2199500" y="13189666"/>
                  </a:cubicBezTo>
                  <a:close/>
                  <a:moveTo>
                    <a:pt x="2260354" y="11406793"/>
                  </a:moveTo>
                  <a:cubicBezTo>
                    <a:pt x="2257349" y="11214807"/>
                    <a:pt x="2258389" y="11218158"/>
                    <a:pt x="2255153" y="11012306"/>
                  </a:cubicBezTo>
                  <a:cubicBezTo>
                    <a:pt x="2255095" y="11007597"/>
                    <a:pt x="2216664" y="11007684"/>
                    <a:pt x="2713289" y="11007597"/>
                  </a:cubicBezTo>
                  <a:cubicBezTo>
                    <a:pt x="2713318" y="11009735"/>
                    <a:pt x="2714936" y="11092266"/>
                    <a:pt x="2718924" y="11532395"/>
                  </a:cubicBezTo>
                  <a:cubicBezTo>
                    <a:pt x="2171963" y="11532395"/>
                    <a:pt x="2263041" y="11578441"/>
                    <a:pt x="2260354" y="11406793"/>
                  </a:cubicBezTo>
                  <a:close/>
                  <a:moveTo>
                    <a:pt x="2372844" y="11562235"/>
                  </a:moveTo>
                  <a:cubicBezTo>
                    <a:pt x="2546187" y="11562235"/>
                    <a:pt x="2546736" y="11559203"/>
                    <a:pt x="2719126" y="11559203"/>
                  </a:cubicBezTo>
                  <a:cubicBezTo>
                    <a:pt x="2721698" y="11901981"/>
                    <a:pt x="2724501" y="11937223"/>
                    <a:pt x="2727593" y="12084202"/>
                  </a:cubicBezTo>
                  <a:cubicBezTo>
                    <a:pt x="2538559" y="12084202"/>
                    <a:pt x="2473804" y="12087091"/>
                    <a:pt x="2270525" y="12085763"/>
                  </a:cubicBezTo>
                  <a:cubicBezTo>
                    <a:pt x="2265440" y="11471645"/>
                    <a:pt x="2227413" y="11562235"/>
                    <a:pt x="2372844" y="11562235"/>
                  </a:cubicBezTo>
                  <a:close/>
                  <a:moveTo>
                    <a:pt x="2279569" y="12590050"/>
                  </a:moveTo>
                  <a:cubicBezTo>
                    <a:pt x="2270756" y="12025157"/>
                    <a:pt x="2239405" y="12112888"/>
                    <a:pt x="2372844" y="12112888"/>
                  </a:cubicBezTo>
                  <a:cubicBezTo>
                    <a:pt x="2798704" y="12112888"/>
                    <a:pt x="2727737" y="12075392"/>
                    <a:pt x="2729615" y="12196256"/>
                  </a:cubicBezTo>
                  <a:cubicBezTo>
                    <a:pt x="2736521" y="12633063"/>
                    <a:pt x="2736001" y="12601200"/>
                    <a:pt x="2736608" y="12638061"/>
                  </a:cubicBezTo>
                  <a:cubicBezTo>
                    <a:pt x="2206233" y="12638783"/>
                    <a:pt x="2280552" y="12652447"/>
                    <a:pt x="2279569" y="12590050"/>
                  </a:cubicBezTo>
                  <a:close/>
                  <a:moveTo>
                    <a:pt x="2719415" y="13189435"/>
                  </a:moveTo>
                  <a:cubicBezTo>
                    <a:pt x="2234666" y="13189435"/>
                    <a:pt x="2285204" y="13191544"/>
                    <a:pt x="2285088" y="13182387"/>
                  </a:cubicBezTo>
                  <a:cubicBezTo>
                    <a:pt x="2276651" y="12557840"/>
                    <a:pt x="2255153" y="12664088"/>
                    <a:pt x="2372873" y="12664002"/>
                  </a:cubicBezTo>
                  <a:cubicBezTo>
                    <a:pt x="2546679" y="12664002"/>
                    <a:pt x="2546014" y="12664926"/>
                    <a:pt x="2719415" y="12664926"/>
                  </a:cubicBezTo>
                  <a:cubicBezTo>
                    <a:pt x="2743283" y="12664926"/>
                    <a:pt x="2736377" y="12646063"/>
                    <a:pt x="2739613" y="12788016"/>
                  </a:cubicBezTo>
                  <a:cubicBezTo>
                    <a:pt x="2750247" y="13250966"/>
                    <a:pt x="2753425" y="13189435"/>
                    <a:pt x="2719415" y="13189435"/>
                  </a:cubicBezTo>
                  <a:close/>
                  <a:moveTo>
                    <a:pt x="2743167" y="11604151"/>
                  </a:moveTo>
                  <a:cubicBezTo>
                    <a:pt x="2742734" y="11534504"/>
                    <a:pt x="2677372" y="11565760"/>
                    <a:pt x="3198877" y="11558769"/>
                  </a:cubicBezTo>
                  <a:cubicBezTo>
                    <a:pt x="3204136" y="11880951"/>
                    <a:pt x="3204020" y="11888317"/>
                    <a:pt x="3207372" y="11999187"/>
                  </a:cubicBezTo>
                  <a:cubicBezTo>
                    <a:pt x="3211128" y="12123259"/>
                    <a:pt x="3283627" y="12085502"/>
                    <a:pt x="2751287" y="12084231"/>
                  </a:cubicBezTo>
                  <a:cubicBezTo>
                    <a:pt x="2749033" y="11977204"/>
                    <a:pt x="2744699" y="11850994"/>
                    <a:pt x="2743167" y="11604151"/>
                  </a:cubicBezTo>
                  <a:close/>
                  <a:moveTo>
                    <a:pt x="2751807" y="12111039"/>
                  </a:moveTo>
                  <a:cubicBezTo>
                    <a:pt x="3296486" y="12112397"/>
                    <a:pt x="3210290" y="12091338"/>
                    <a:pt x="3211909" y="12196170"/>
                  </a:cubicBezTo>
                  <a:cubicBezTo>
                    <a:pt x="3214972" y="12393789"/>
                    <a:pt x="3216705" y="12385759"/>
                    <a:pt x="3220028" y="12590483"/>
                  </a:cubicBezTo>
                  <a:cubicBezTo>
                    <a:pt x="3220982" y="12651349"/>
                    <a:pt x="3294665" y="12635837"/>
                    <a:pt x="2760273" y="12637974"/>
                  </a:cubicBezTo>
                  <a:cubicBezTo>
                    <a:pt x="2758944" y="12559256"/>
                    <a:pt x="2753223" y="12184038"/>
                    <a:pt x="2751807" y="12111039"/>
                  </a:cubicBezTo>
                  <a:close/>
                  <a:moveTo>
                    <a:pt x="2768942" y="13189349"/>
                  </a:moveTo>
                  <a:cubicBezTo>
                    <a:pt x="2768277" y="12961456"/>
                    <a:pt x="2763076" y="12793158"/>
                    <a:pt x="2760765" y="12664810"/>
                  </a:cubicBezTo>
                  <a:cubicBezTo>
                    <a:pt x="2919603" y="12664147"/>
                    <a:pt x="2972250" y="12658658"/>
                    <a:pt x="3220924" y="12662182"/>
                  </a:cubicBezTo>
                  <a:cubicBezTo>
                    <a:pt x="3222369" y="12847639"/>
                    <a:pt x="3216763" y="12750491"/>
                    <a:pt x="3224854" y="13182704"/>
                  </a:cubicBezTo>
                  <a:cubicBezTo>
                    <a:pt x="3224969" y="13189175"/>
                    <a:pt x="3265047" y="13188251"/>
                    <a:pt x="2768942" y="13189349"/>
                  </a:cubicBezTo>
                  <a:close/>
                  <a:moveTo>
                    <a:pt x="3231066" y="11998320"/>
                  </a:moveTo>
                  <a:cubicBezTo>
                    <a:pt x="3227339" y="11875231"/>
                    <a:pt x="3227570" y="11866883"/>
                    <a:pt x="3222542" y="11558451"/>
                  </a:cubicBezTo>
                  <a:cubicBezTo>
                    <a:pt x="3539900" y="11553483"/>
                    <a:pt x="3542877" y="11560126"/>
                    <a:pt x="3680881" y="11562004"/>
                  </a:cubicBezTo>
                  <a:cubicBezTo>
                    <a:pt x="3683395" y="11702830"/>
                    <a:pt x="3689896" y="12083134"/>
                    <a:pt x="3689925" y="12085271"/>
                  </a:cubicBezTo>
                  <a:cubicBezTo>
                    <a:pt x="3155649" y="12087611"/>
                    <a:pt x="3234736" y="12119560"/>
                    <a:pt x="3231066" y="11998320"/>
                  </a:cubicBezTo>
                  <a:close/>
                  <a:moveTo>
                    <a:pt x="3234100" y="12114130"/>
                  </a:moveTo>
                  <a:cubicBezTo>
                    <a:pt x="3426891" y="12114216"/>
                    <a:pt x="3480578" y="12114534"/>
                    <a:pt x="3585931" y="12113119"/>
                  </a:cubicBezTo>
                  <a:cubicBezTo>
                    <a:pt x="3717867" y="12111328"/>
                    <a:pt x="3689983" y="12021777"/>
                    <a:pt x="3698912" y="12590570"/>
                  </a:cubicBezTo>
                  <a:cubicBezTo>
                    <a:pt x="3699865" y="12650771"/>
                    <a:pt x="3772942" y="12643492"/>
                    <a:pt x="3244329" y="12635721"/>
                  </a:cubicBezTo>
                  <a:cubicBezTo>
                    <a:pt x="3243809" y="12590397"/>
                    <a:pt x="3234158" y="12116412"/>
                    <a:pt x="3234100" y="12114130"/>
                  </a:cubicBezTo>
                  <a:close/>
                  <a:moveTo>
                    <a:pt x="3248635" y="13187153"/>
                  </a:moveTo>
                  <a:cubicBezTo>
                    <a:pt x="3240226" y="12777212"/>
                    <a:pt x="3246034" y="12844953"/>
                    <a:pt x="3244589" y="12662557"/>
                  </a:cubicBezTo>
                  <a:cubicBezTo>
                    <a:pt x="3377479" y="12664522"/>
                    <a:pt x="3394239" y="12663106"/>
                    <a:pt x="3585729" y="12664407"/>
                  </a:cubicBezTo>
                  <a:cubicBezTo>
                    <a:pt x="3747341" y="12665504"/>
                    <a:pt x="3687007" y="12574913"/>
                    <a:pt x="3708476" y="13183485"/>
                  </a:cubicBezTo>
                  <a:cubicBezTo>
                    <a:pt x="3708996" y="13198449"/>
                    <a:pt x="3723386" y="13184005"/>
                    <a:pt x="3248635" y="13187153"/>
                  </a:cubicBezTo>
                  <a:close/>
                  <a:moveTo>
                    <a:pt x="3712030" y="11998551"/>
                  </a:moveTo>
                  <a:cubicBezTo>
                    <a:pt x="3703073" y="11491866"/>
                    <a:pt x="3686140" y="11562495"/>
                    <a:pt x="3759072" y="11562495"/>
                  </a:cubicBezTo>
                  <a:cubicBezTo>
                    <a:pt x="4226340" y="11562495"/>
                    <a:pt x="4163637" y="11539558"/>
                    <a:pt x="4165688" y="11604758"/>
                  </a:cubicBezTo>
                  <a:cubicBezTo>
                    <a:pt x="4182563" y="12162140"/>
                    <a:pt x="4184412" y="12083451"/>
                    <a:pt x="4105673" y="12083451"/>
                  </a:cubicBezTo>
                  <a:cubicBezTo>
                    <a:pt x="3642884" y="12083423"/>
                    <a:pt x="3714168" y="12111935"/>
                    <a:pt x="3712030" y="11998551"/>
                  </a:cubicBezTo>
                  <a:close/>
                  <a:moveTo>
                    <a:pt x="3722577" y="12590108"/>
                  </a:moveTo>
                  <a:cubicBezTo>
                    <a:pt x="3713937" y="12038271"/>
                    <a:pt x="3695357" y="12111935"/>
                    <a:pt x="3759101" y="12111935"/>
                  </a:cubicBezTo>
                  <a:cubicBezTo>
                    <a:pt x="4249196" y="12111935"/>
                    <a:pt x="4173345" y="12083423"/>
                    <a:pt x="4175108" y="12196170"/>
                  </a:cubicBezTo>
                  <a:cubicBezTo>
                    <a:pt x="4183228" y="12715191"/>
                    <a:pt x="4202646" y="12635144"/>
                    <a:pt x="4105673" y="12635144"/>
                  </a:cubicBezTo>
                  <a:cubicBezTo>
                    <a:pt x="3662590" y="12635172"/>
                    <a:pt x="3723646" y="12658571"/>
                    <a:pt x="3722577" y="12590108"/>
                  </a:cubicBezTo>
                  <a:close/>
                  <a:moveTo>
                    <a:pt x="3732402" y="13190071"/>
                  </a:moveTo>
                  <a:cubicBezTo>
                    <a:pt x="3724658" y="12958250"/>
                    <a:pt x="3725929" y="12837847"/>
                    <a:pt x="3723646" y="12664926"/>
                  </a:cubicBezTo>
                  <a:cubicBezTo>
                    <a:pt x="3955648" y="12665158"/>
                    <a:pt x="3865060" y="12662326"/>
                    <a:pt x="4181985" y="12661922"/>
                  </a:cubicBezTo>
                  <a:lnTo>
                    <a:pt x="4190423" y="13190186"/>
                  </a:lnTo>
                  <a:cubicBezTo>
                    <a:pt x="4116710" y="13190591"/>
                    <a:pt x="3734684" y="13190100"/>
                    <a:pt x="3732402" y="13190071"/>
                  </a:cubicBezTo>
                  <a:close/>
                  <a:moveTo>
                    <a:pt x="4196375" y="11999938"/>
                  </a:moveTo>
                  <a:cubicBezTo>
                    <a:pt x="4192099" y="11483258"/>
                    <a:pt x="4158233" y="11560011"/>
                    <a:pt x="4279016" y="11559665"/>
                  </a:cubicBezTo>
                  <a:cubicBezTo>
                    <a:pt x="4708084" y="11558509"/>
                    <a:pt x="4645468" y="11546983"/>
                    <a:pt x="4647201" y="11604729"/>
                  </a:cubicBezTo>
                  <a:cubicBezTo>
                    <a:pt x="4663874" y="12155641"/>
                    <a:pt x="4653558" y="12086600"/>
                    <a:pt x="4625848" y="12086167"/>
                  </a:cubicBezTo>
                  <a:cubicBezTo>
                    <a:pt x="4123067" y="12077385"/>
                    <a:pt x="4197358" y="12115286"/>
                    <a:pt x="4196375" y="11999938"/>
                  </a:cubicBezTo>
                  <a:close/>
                  <a:moveTo>
                    <a:pt x="4204524" y="12590108"/>
                  </a:moveTo>
                  <a:cubicBezTo>
                    <a:pt x="4195624" y="12021517"/>
                    <a:pt x="4174675" y="12110202"/>
                    <a:pt x="4278930" y="12110894"/>
                  </a:cubicBezTo>
                  <a:cubicBezTo>
                    <a:pt x="4717157" y="12114447"/>
                    <a:pt x="4652229" y="12086485"/>
                    <a:pt x="4653963" y="12196256"/>
                  </a:cubicBezTo>
                  <a:cubicBezTo>
                    <a:pt x="4661794" y="12696673"/>
                    <a:pt x="4685719" y="12635721"/>
                    <a:pt x="4625848" y="12635230"/>
                  </a:cubicBezTo>
                  <a:cubicBezTo>
                    <a:pt x="4140694" y="12631302"/>
                    <a:pt x="4205564" y="12655423"/>
                    <a:pt x="4204524" y="12590108"/>
                  </a:cubicBezTo>
                  <a:close/>
                  <a:moveTo>
                    <a:pt x="4671705" y="13182415"/>
                  </a:moveTo>
                  <a:cubicBezTo>
                    <a:pt x="4671676" y="13198333"/>
                    <a:pt x="4714874" y="13185420"/>
                    <a:pt x="4278930" y="13189522"/>
                  </a:cubicBezTo>
                  <a:cubicBezTo>
                    <a:pt x="4187909" y="13190388"/>
                    <a:pt x="4215359" y="13269916"/>
                    <a:pt x="4205680" y="12661893"/>
                  </a:cubicBezTo>
                  <a:cubicBezTo>
                    <a:pt x="4399423" y="12661518"/>
                    <a:pt x="4395002" y="12660564"/>
                    <a:pt x="4665001" y="12662384"/>
                  </a:cubicBezTo>
                  <a:cubicBezTo>
                    <a:pt x="4670231" y="12984999"/>
                    <a:pt x="4672022" y="13026279"/>
                    <a:pt x="4671705" y="13182415"/>
                  </a:cubicBezTo>
                  <a:close/>
                  <a:moveTo>
                    <a:pt x="4799018" y="11561253"/>
                  </a:moveTo>
                  <a:cubicBezTo>
                    <a:pt x="4974326" y="11561253"/>
                    <a:pt x="4968200" y="11558884"/>
                    <a:pt x="5125160" y="11558653"/>
                  </a:cubicBezTo>
                  <a:cubicBezTo>
                    <a:pt x="5129842" y="11858216"/>
                    <a:pt x="5129812" y="11878899"/>
                    <a:pt x="5133685" y="11999822"/>
                  </a:cubicBezTo>
                  <a:cubicBezTo>
                    <a:pt x="5136921" y="12103037"/>
                    <a:pt x="5227537" y="12094024"/>
                    <a:pt x="4676473" y="12086946"/>
                  </a:cubicBezTo>
                  <a:cubicBezTo>
                    <a:pt x="4673756" y="11463238"/>
                    <a:pt x="4628737" y="11561253"/>
                    <a:pt x="4799018" y="11561253"/>
                  </a:cubicBezTo>
                  <a:close/>
                  <a:moveTo>
                    <a:pt x="4687482" y="12590050"/>
                  </a:moveTo>
                  <a:cubicBezTo>
                    <a:pt x="4678697" y="12027034"/>
                    <a:pt x="4635470" y="12114447"/>
                    <a:pt x="4799018" y="12114447"/>
                  </a:cubicBezTo>
                  <a:cubicBezTo>
                    <a:pt x="4969876" y="12114447"/>
                    <a:pt x="4969963" y="12112657"/>
                    <a:pt x="5136805" y="12112599"/>
                  </a:cubicBezTo>
                  <a:cubicBezTo>
                    <a:pt x="5139146" y="12216709"/>
                    <a:pt x="5140302" y="12340463"/>
                    <a:pt x="5144867" y="12636357"/>
                  </a:cubicBezTo>
                  <a:cubicBezTo>
                    <a:pt x="4615532" y="12636328"/>
                    <a:pt x="4688435" y="12651667"/>
                    <a:pt x="4687482" y="12590050"/>
                  </a:cubicBezTo>
                  <a:close/>
                  <a:moveTo>
                    <a:pt x="5145676" y="13186691"/>
                  </a:moveTo>
                  <a:cubicBezTo>
                    <a:pt x="4924193" y="13186691"/>
                    <a:pt x="4695370" y="13200846"/>
                    <a:pt x="4695399" y="13182503"/>
                  </a:cubicBezTo>
                  <a:cubicBezTo>
                    <a:pt x="4696670" y="12571100"/>
                    <a:pt x="4643127" y="12662817"/>
                    <a:pt x="4799018" y="12662817"/>
                  </a:cubicBezTo>
                  <a:cubicBezTo>
                    <a:pt x="4949101" y="12662817"/>
                    <a:pt x="4981839" y="12663165"/>
                    <a:pt x="5145300" y="12663165"/>
                  </a:cubicBezTo>
                  <a:cubicBezTo>
                    <a:pt x="5153796" y="13230975"/>
                    <a:pt x="5154836" y="13186691"/>
                    <a:pt x="5145676" y="13186691"/>
                  </a:cubicBezTo>
                  <a:close/>
                  <a:moveTo>
                    <a:pt x="5148826" y="11558624"/>
                  </a:moveTo>
                  <a:cubicBezTo>
                    <a:pt x="5319048" y="11558682"/>
                    <a:pt x="5319626" y="11562351"/>
                    <a:pt x="5492334" y="11562351"/>
                  </a:cubicBezTo>
                  <a:cubicBezTo>
                    <a:pt x="5651432" y="11562351"/>
                    <a:pt x="5596040" y="11486955"/>
                    <a:pt x="5616122" y="11999273"/>
                  </a:cubicBezTo>
                  <a:cubicBezTo>
                    <a:pt x="5620312" y="12106041"/>
                    <a:pt x="5706333" y="12085213"/>
                    <a:pt x="5159922" y="12085733"/>
                  </a:cubicBezTo>
                  <a:cubicBezTo>
                    <a:pt x="5154778" y="11880229"/>
                    <a:pt x="5157032" y="12084116"/>
                    <a:pt x="5148826" y="11558624"/>
                  </a:cubicBezTo>
                  <a:close/>
                  <a:moveTo>
                    <a:pt x="5167839" y="12590108"/>
                  </a:moveTo>
                  <a:cubicBezTo>
                    <a:pt x="5164805" y="12395667"/>
                    <a:pt x="5165152" y="12392402"/>
                    <a:pt x="5162089" y="12195737"/>
                  </a:cubicBezTo>
                  <a:cubicBezTo>
                    <a:pt x="5160471" y="12093331"/>
                    <a:pt x="5069797" y="12107283"/>
                    <a:pt x="5619792" y="12110202"/>
                  </a:cubicBezTo>
                  <a:cubicBezTo>
                    <a:pt x="5622624" y="12223642"/>
                    <a:pt x="5622970" y="12332750"/>
                    <a:pt x="5627391" y="12636790"/>
                  </a:cubicBezTo>
                  <a:cubicBezTo>
                    <a:pt x="5091381" y="12646237"/>
                    <a:pt x="5168706" y="12643954"/>
                    <a:pt x="5167839" y="12590108"/>
                  </a:cubicBezTo>
                  <a:close/>
                  <a:moveTo>
                    <a:pt x="5175438" y="13186691"/>
                  </a:moveTo>
                  <a:cubicBezTo>
                    <a:pt x="5175438" y="13092056"/>
                    <a:pt x="5170410" y="12758204"/>
                    <a:pt x="5168966" y="12663165"/>
                  </a:cubicBezTo>
                  <a:cubicBezTo>
                    <a:pt x="5308993" y="12663280"/>
                    <a:pt x="5479014" y="12666197"/>
                    <a:pt x="5627738" y="12663627"/>
                  </a:cubicBezTo>
                  <a:cubicBezTo>
                    <a:pt x="5630166" y="12839840"/>
                    <a:pt x="5629616" y="12913647"/>
                    <a:pt x="5635193" y="13182763"/>
                  </a:cubicBezTo>
                  <a:cubicBezTo>
                    <a:pt x="5635453" y="13193682"/>
                    <a:pt x="5672064" y="13187413"/>
                    <a:pt x="5175438" y="13186691"/>
                  </a:cubicBezTo>
                  <a:close/>
                  <a:moveTo>
                    <a:pt x="5639730" y="11998118"/>
                  </a:moveTo>
                  <a:cubicBezTo>
                    <a:pt x="5619907" y="11493570"/>
                    <a:pt x="5629761" y="11562004"/>
                    <a:pt x="5665591" y="11561716"/>
                  </a:cubicBezTo>
                  <a:cubicBezTo>
                    <a:pt x="6159327" y="11558393"/>
                    <a:pt x="6092636" y="11543805"/>
                    <a:pt x="6093070" y="11604324"/>
                  </a:cubicBezTo>
                  <a:cubicBezTo>
                    <a:pt x="6094052" y="11739951"/>
                    <a:pt x="6094890" y="11773345"/>
                    <a:pt x="6099889" y="12087525"/>
                  </a:cubicBezTo>
                  <a:cubicBezTo>
                    <a:pt x="5563561" y="12082152"/>
                    <a:pt x="5644209" y="12112166"/>
                    <a:pt x="5639730" y="11998118"/>
                  </a:cubicBezTo>
                  <a:close/>
                  <a:moveTo>
                    <a:pt x="5650335" y="12590050"/>
                  </a:moveTo>
                  <a:cubicBezTo>
                    <a:pt x="5641897" y="12051155"/>
                    <a:pt x="5636205" y="12110288"/>
                    <a:pt x="5665447" y="12110490"/>
                  </a:cubicBezTo>
                  <a:cubicBezTo>
                    <a:pt x="6182646" y="12113956"/>
                    <a:pt x="6099947" y="12091655"/>
                    <a:pt x="6101623" y="12196199"/>
                  </a:cubicBezTo>
                  <a:cubicBezTo>
                    <a:pt x="6104686" y="12391651"/>
                    <a:pt x="6102403" y="12387925"/>
                    <a:pt x="6105581" y="12590570"/>
                  </a:cubicBezTo>
                  <a:cubicBezTo>
                    <a:pt x="6106506" y="12648981"/>
                    <a:pt x="6155542" y="12634364"/>
                    <a:pt x="5838704" y="12634305"/>
                  </a:cubicBezTo>
                  <a:cubicBezTo>
                    <a:pt x="5615226" y="12634305"/>
                    <a:pt x="5651317" y="12652360"/>
                    <a:pt x="5650335" y="12590050"/>
                  </a:cubicBezTo>
                  <a:close/>
                  <a:moveTo>
                    <a:pt x="5658916" y="13182127"/>
                  </a:moveTo>
                  <a:cubicBezTo>
                    <a:pt x="5646809" y="12600218"/>
                    <a:pt x="5648947" y="12663251"/>
                    <a:pt x="5665707" y="12662933"/>
                  </a:cubicBezTo>
                  <a:cubicBezTo>
                    <a:pt x="5785738" y="12660507"/>
                    <a:pt x="5806745" y="12661113"/>
                    <a:pt x="6106708" y="12661171"/>
                  </a:cubicBezTo>
                  <a:cubicBezTo>
                    <a:pt x="6106766" y="12664435"/>
                    <a:pt x="6113094" y="13048523"/>
                    <a:pt x="6116099" y="13187528"/>
                  </a:cubicBezTo>
                  <a:cubicBezTo>
                    <a:pt x="5677323" y="13189262"/>
                    <a:pt x="5659234" y="13196108"/>
                    <a:pt x="5658916" y="13182127"/>
                  </a:cubicBezTo>
                  <a:close/>
                  <a:moveTo>
                    <a:pt x="6114481" y="11406734"/>
                  </a:moveTo>
                  <a:cubicBezTo>
                    <a:pt x="6106998" y="10927926"/>
                    <a:pt x="6074895" y="11007568"/>
                    <a:pt x="6185246" y="11007568"/>
                  </a:cubicBezTo>
                  <a:cubicBezTo>
                    <a:pt x="6187413" y="11007568"/>
                    <a:pt x="6564007" y="11007742"/>
                    <a:pt x="6564094" y="11012826"/>
                  </a:cubicBezTo>
                  <a:cubicBezTo>
                    <a:pt x="6573427" y="11608369"/>
                    <a:pt x="6593307" y="11530055"/>
                    <a:pt x="6531962" y="11530055"/>
                  </a:cubicBezTo>
                  <a:cubicBezTo>
                    <a:pt x="6030916" y="11530055"/>
                    <a:pt x="6117082" y="11572606"/>
                    <a:pt x="6114481" y="11406734"/>
                  </a:cubicBezTo>
                  <a:close/>
                  <a:moveTo>
                    <a:pt x="6116388" y="11559780"/>
                  </a:moveTo>
                  <a:cubicBezTo>
                    <a:pt x="6439150" y="11558827"/>
                    <a:pt x="6381677" y="11556371"/>
                    <a:pt x="6574178" y="11556949"/>
                  </a:cubicBezTo>
                  <a:cubicBezTo>
                    <a:pt x="6574930" y="11641647"/>
                    <a:pt x="6575305" y="11636967"/>
                    <a:pt x="6578628" y="12086080"/>
                  </a:cubicBezTo>
                  <a:cubicBezTo>
                    <a:pt x="6356509" y="12086023"/>
                    <a:pt x="6276758" y="12088795"/>
                    <a:pt x="6123555" y="12087727"/>
                  </a:cubicBezTo>
                  <a:cubicBezTo>
                    <a:pt x="6116215" y="11625730"/>
                    <a:pt x="6117949" y="11741800"/>
                    <a:pt x="6116388" y="11559780"/>
                  </a:cubicBezTo>
                  <a:close/>
                  <a:moveTo>
                    <a:pt x="6129247" y="12590108"/>
                  </a:moveTo>
                  <a:cubicBezTo>
                    <a:pt x="6120578" y="12036712"/>
                    <a:pt x="6109887" y="12114736"/>
                    <a:pt x="6185246" y="12114736"/>
                  </a:cubicBezTo>
                  <a:cubicBezTo>
                    <a:pt x="6650607" y="12114736"/>
                    <a:pt x="6578282" y="12087553"/>
                    <a:pt x="6579957" y="12196256"/>
                  </a:cubicBezTo>
                  <a:cubicBezTo>
                    <a:pt x="6587933" y="12706293"/>
                    <a:pt x="6615325" y="12636934"/>
                    <a:pt x="6531933" y="12636934"/>
                  </a:cubicBezTo>
                  <a:cubicBezTo>
                    <a:pt x="6065186" y="12636934"/>
                    <a:pt x="6130143" y="12644619"/>
                    <a:pt x="6129247" y="12590108"/>
                  </a:cubicBezTo>
                  <a:close/>
                  <a:moveTo>
                    <a:pt x="6531933" y="13190302"/>
                  </a:moveTo>
                  <a:cubicBezTo>
                    <a:pt x="6094226" y="13190302"/>
                    <a:pt x="6139822" y="13187904"/>
                    <a:pt x="6139678" y="13180682"/>
                  </a:cubicBezTo>
                  <a:cubicBezTo>
                    <a:pt x="6125722" y="12578120"/>
                    <a:pt x="6113730" y="12661171"/>
                    <a:pt x="6185246" y="12661171"/>
                  </a:cubicBezTo>
                  <a:cubicBezTo>
                    <a:pt x="6358358" y="12661171"/>
                    <a:pt x="6358445" y="12663742"/>
                    <a:pt x="6531933" y="12663742"/>
                  </a:cubicBezTo>
                  <a:cubicBezTo>
                    <a:pt x="6605414" y="12663742"/>
                    <a:pt x="6590822" y="12639303"/>
                    <a:pt x="6591573" y="12787756"/>
                  </a:cubicBezTo>
                  <a:cubicBezTo>
                    <a:pt x="6593567" y="13267951"/>
                    <a:pt x="6627866" y="13190302"/>
                    <a:pt x="6531933" y="13190302"/>
                  </a:cubicBezTo>
                  <a:close/>
                  <a:moveTo>
                    <a:pt x="6595966" y="11406734"/>
                  </a:moveTo>
                  <a:cubicBezTo>
                    <a:pt x="6592873" y="11209346"/>
                    <a:pt x="6590822" y="11209029"/>
                    <a:pt x="6587730" y="11012363"/>
                  </a:cubicBezTo>
                  <a:cubicBezTo>
                    <a:pt x="6587673" y="11009619"/>
                    <a:pt x="6802394" y="11004304"/>
                    <a:pt x="7043526" y="11007539"/>
                  </a:cubicBezTo>
                  <a:cubicBezTo>
                    <a:pt x="7043555" y="11009908"/>
                    <a:pt x="7050866" y="11463181"/>
                    <a:pt x="7052311" y="11532337"/>
                  </a:cubicBezTo>
                  <a:cubicBezTo>
                    <a:pt x="6503384" y="11532539"/>
                    <a:pt x="6598479" y="11563015"/>
                    <a:pt x="6595966" y="11406734"/>
                  </a:cubicBezTo>
                  <a:close/>
                  <a:moveTo>
                    <a:pt x="6705132" y="11558047"/>
                  </a:moveTo>
                  <a:cubicBezTo>
                    <a:pt x="6807104" y="11559404"/>
                    <a:pt x="6831578" y="11559231"/>
                    <a:pt x="7052888" y="11559144"/>
                  </a:cubicBezTo>
                  <a:cubicBezTo>
                    <a:pt x="7065949" y="12142411"/>
                    <a:pt x="7065342" y="12085301"/>
                    <a:pt x="7051877" y="12085416"/>
                  </a:cubicBezTo>
                  <a:cubicBezTo>
                    <a:pt x="6921963" y="12086455"/>
                    <a:pt x="6914277" y="12086195"/>
                    <a:pt x="6602323" y="12086080"/>
                  </a:cubicBezTo>
                  <a:cubicBezTo>
                    <a:pt x="6597988" y="11465405"/>
                    <a:pt x="6565134" y="11556140"/>
                    <a:pt x="6705132" y="11558047"/>
                  </a:cubicBezTo>
                  <a:close/>
                  <a:moveTo>
                    <a:pt x="6613245" y="12590050"/>
                  </a:moveTo>
                  <a:cubicBezTo>
                    <a:pt x="6610124" y="12390149"/>
                    <a:pt x="6606686" y="12391334"/>
                    <a:pt x="6603623" y="12195794"/>
                  </a:cubicBezTo>
                  <a:cubicBezTo>
                    <a:pt x="6601774" y="12077559"/>
                    <a:pt x="6526385" y="12116383"/>
                    <a:pt x="7062482" y="12112223"/>
                  </a:cubicBezTo>
                  <a:cubicBezTo>
                    <a:pt x="7066989" y="12411093"/>
                    <a:pt x="7065805" y="12459508"/>
                    <a:pt x="7069185" y="12639592"/>
                  </a:cubicBezTo>
                  <a:cubicBezTo>
                    <a:pt x="6540226" y="12639823"/>
                    <a:pt x="6614198" y="12652043"/>
                    <a:pt x="6613245" y="12590050"/>
                  </a:cubicBezTo>
                  <a:close/>
                  <a:moveTo>
                    <a:pt x="7052051" y="13189551"/>
                  </a:moveTo>
                  <a:cubicBezTo>
                    <a:pt x="6582154" y="13187009"/>
                    <a:pt x="6621393" y="13196340"/>
                    <a:pt x="6621076" y="13182213"/>
                  </a:cubicBezTo>
                  <a:cubicBezTo>
                    <a:pt x="6606888" y="12562578"/>
                    <a:pt x="6592989" y="12663366"/>
                    <a:pt x="6705161" y="12665158"/>
                  </a:cubicBezTo>
                  <a:cubicBezTo>
                    <a:pt x="6805110" y="12666775"/>
                    <a:pt x="6832272" y="12666515"/>
                    <a:pt x="7069764" y="12666400"/>
                  </a:cubicBezTo>
                  <a:cubicBezTo>
                    <a:pt x="7082188" y="13250647"/>
                    <a:pt x="7093862" y="13189753"/>
                    <a:pt x="7052051" y="13189551"/>
                  </a:cubicBezTo>
                  <a:close/>
                  <a:moveTo>
                    <a:pt x="7076583" y="11559115"/>
                  </a:moveTo>
                  <a:cubicBezTo>
                    <a:pt x="7604386" y="11558884"/>
                    <a:pt x="7534604" y="11540657"/>
                    <a:pt x="7536135" y="11604613"/>
                  </a:cubicBezTo>
                  <a:cubicBezTo>
                    <a:pt x="7540036" y="11774241"/>
                    <a:pt x="7539574" y="11796773"/>
                    <a:pt x="7543388" y="11996125"/>
                  </a:cubicBezTo>
                  <a:cubicBezTo>
                    <a:pt x="7545700" y="12115227"/>
                    <a:pt x="7626145" y="12081256"/>
                    <a:pt x="7085742" y="12085127"/>
                  </a:cubicBezTo>
                  <a:cubicBezTo>
                    <a:pt x="7079357" y="11662186"/>
                    <a:pt x="7080888" y="11753673"/>
                    <a:pt x="7076583" y="11559115"/>
                  </a:cubicBezTo>
                  <a:close/>
                  <a:moveTo>
                    <a:pt x="7087419" y="12195794"/>
                  </a:moveTo>
                  <a:cubicBezTo>
                    <a:pt x="7085742" y="12085560"/>
                    <a:pt x="7003708" y="12111125"/>
                    <a:pt x="7545497" y="12110808"/>
                  </a:cubicBezTo>
                  <a:cubicBezTo>
                    <a:pt x="7545931" y="12135564"/>
                    <a:pt x="7553068" y="12573844"/>
                    <a:pt x="7553328" y="12590541"/>
                  </a:cubicBezTo>
                  <a:cubicBezTo>
                    <a:pt x="7554195" y="12645370"/>
                    <a:pt x="7629237" y="12639303"/>
                    <a:pt x="7092880" y="12639592"/>
                  </a:cubicBezTo>
                  <a:cubicBezTo>
                    <a:pt x="7089643" y="12473403"/>
                    <a:pt x="7090250" y="12377323"/>
                    <a:pt x="7087419" y="12195794"/>
                  </a:cubicBezTo>
                  <a:close/>
                  <a:moveTo>
                    <a:pt x="7104120" y="13189811"/>
                  </a:moveTo>
                  <a:cubicBezTo>
                    <a:pt x="7100046" y="12789951"/>
                    <a:pt x="7097417" y="12850817"/>
                    <a:pt x="7093400" y="12666371"/>
                  </a:cubicBezTo>
                  <a:cubicBezTo>
                    <a:pt x="7381313" y="12666226"/>
                    <a:pt x="7435955" y="12661373"/>
                    <a:pt x="7554339" y="12661084"/>
                  </a:cubicBezTo>
                  <a:cubicBezTo>
                    <a:pt x="7556709" y="12843479"/>
                    <a:pt x="7552056" y="12527018"/>
                    <a:pt x="7560783" y="13186026"/>
                  </a:cubicBezTo>
                  <a:cubicBezTo>
                    <a:pt x="7560783" y="13188107"/>
                    <a:pt x="7226724" y="13190388"/>
                    <a:pt x="7104120" y="13189811"/>
                  </a:cubicBezTo>
                  <a:close/>
                  <a:moveTo>
                    <a:pt x="7572081" y="11558913"/>
                  </a:moveTo>
                  <a:cubicBezTo>
                    <a:pt x="8083328" y="11558913"/>
                    <a:pt x="8015539" y="11536237"/>
                    <a:pt x="8016377" y="11604382"/>
                  </a:cubicBezTo>
                  <a:cubicBezTo>
                    <a:pt x="8023485" y="12173205"/>
                    <a:pt x="8060500" y="12086340"/>
                    <a:pt x="7918739" y="12086340"/>
                  </a:cubicBezTo>
                  <a:cubicBezTo>
                    <a:pt x="7751695" y="12086340"/>
                    <a:pt x="7745974" y="12083942"/>
                    <a:pt x="7572081" y="12083942"/>
                  </a:cubicBezTo>
                  <a:cubicBezTo>
                    <a:pt x="7568007" y="12083942"/>
                    <a:pt x="7550265" y="11558943"/>
                    <a:pt x="7572081" y="11558913"/>
                  </a:cubicBezTo>
                  <a:close/>
                  <a:moveTo>
                    <a:pt x="7576964" y="12590050"/>
                  </a:moveTo>
                  <a:cubicBezTo>
                    <a:pt x="7567140" y="11987632"/>
                    <a:pt x="7569798" y="12146975"/>
                    <a:pt x="7569163" y="12110779"/>
                  </a:cubicBezTo>
                  <a:cubicBezTo>
                    <a:pt x="7761289" y="12110779"/>
                    <a:pt x="7738143" y="12113870"/>
                    <a:pt x="8026519" y="12113032"/>
                  </a:cubicBezTo>
                  <a:cubicBezTo>
                    <a:pt x="8026577" y="12115286"/>
                    <a:pt x="8035275" y="12586295"/>
                    <a:pt x="8035997" y="12639072"/>
                  </a:cubicBezTo>
                  <a:cubicBezTo>
                    <a:pt x="7896345" y="12640950"/>
                    <a:pt x="7808908" y="12639043"/>
                    <a:pt x="7745685" y="12636963"/>
                  </a:cubicBezTo>
                  <a:cubicBezTo>
                    <a:pt x="7547086" y="12630753"/>
                    <a:pt x="7577918" y="12651349"/>
                    <a:pt x="7576964" y="12590050"/>
                  </a:cubicBezTo>
                  <a:close/>
                  <a:moveTo>
                    <a:pt x="7584506" y="13187037"/>
                  </a:moveTo>
                  <a:cubicBezTo>
                    <a:pt x="7578091" y="12746533"/>
                    <a:pt x="7579797" y="12796191"/>
                    <a:pt x="7578005" y="12661084"/>
                  </a:cubicBezTo>
                  <a:cubicBezTo>
                    <a:pt x="7745020" y="12661229"/>
                    <a:pt x="7746090" y="12666602"/>
                    <a:pt x="7918739" y="12666602"/>
                  </a:cubicBezTo>
                  <a:cubicBezTo>
                    <a:pt x="8075237" y="12666602"/>
                    <a:pt x="8033252" y="12566767"/>
                    <a:pt x="8042643" y="13188222"/>
                  </a:cubicBezTo>
                  <a:cubicBezTo>
                    <a:pt x="7723753" y="13188309"/>
                    <a:pt x="7755249" y="13187096"/>
                    <a:pt x="7584506" y="13187037"/>
                  </a:cubicBezTo>
                  <a:close/>
                  <a:moveTo>
                    <a:pt x="8047295" y="11998320"/>
                  </a:moveTo>
                  <a:cubicBezTo>
                    <a:pt x="8032299" y="11486175"/>
                    <a:pt x="8026606" y="11557296"/>
                    <a:pt x="8091996" y="11558162"/>
                  </a:cubicBezTo>
                  <a:cubicBezTo>
                    <a:pt x="8223962" y="11560126"/>
                    <a:pt x="8264531" y="11558798"/>
                    <a:pt x="8439145" y="11559982"/>
                  </a:cubicBezTo>
                  <a:cubicBezTo>
                    <a:pt x="8523288" y="11560560"/>
                    <a:pt x="8500086" y="11478982"/>
                    <a:pt x="8506125" y="12086398"/>
                  </a:cubicBezTo>
                  <a:cubicBezTo>
                    <a:pt x="7971675" y="12084347"/>
                    <a:pt x="8050734" y="12116788"/>
                    <a:pt x="8047295" y="11998320"/>
                  </a:cubicBezTo>
                  <a:close/>
                  <a:moveTo>
                    <a:pt x="8058968" y="12590050"/>
                  </a:moveTo>
                  <a:cubicBezTo>
                    <a:pt x="8050358" y="12040294"/>
                    <a:pt x="8032790" y="12113090"/>
                    <a:pt x="8092199" y="12112772"/>
                  </a:cubicBezTo>
                  <a:cubicBezTo>
                    <a:pt x="8584980" y="12110808"/>
                    <a:pt x="8505952" y="12092955"/>
                    <a:pt x="8507598" y="12196256"/>
                  </a:cubicBezTo>
                  <a:cubicBezTo>
                    <a:pt x="8515690" y="12712388"/>
                    <a:pt x="8541117" y="12635808"/>
                    <a:pt x="8439145" y="12636212"/>
                  </a:cubicBezTo>
                  <a:cubicBezTo>
                    <a:pt x="7992799" y="12637425"/>
                    <a:pt x="8059952" y="12653747"/>
                    <a:pt x="8058968" y="12590050"/>
                  </a:cubicBezTo>
                  <a:close/>
                  <a:moveTo>
                    <a:pt x="8523376" y="13182415"/>
                  </a:moveTo>
                  <a:cubicBezTo>
                    <a:pt x="8523376" y="13189031"/>
                    <a:pt x="8562211" y="13188020"/>
                    <a:pt x="8066309" y="13188193"/>
                  </a:cubicBezTo>
                  <a:cubicBezTo>
                    <a:pt x="8057408" y="12599438"/>
                    <a:pt x="8048596" y="12665764"/>
                    <a:pt x="8092343" y="12664955"/>
                  </a:cubicBezTo>
                  <a:cubicBezTo>
                    <a:pt x="8223240" y="12662500"/>
                    <a:pt x="8254041" y="12663771"/>
                    <a:pt x="8439232" y="12663020"/>
                  </a:cubicBezTo>
                  <a:cubicBezTo>
                    <a:pt x="8533026" y="12662789"/>
                    <a:pt x="8525282" y="12578120"/>
                    <a:pt x="8523376" y="1318241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19"/>
          <p:cNvGrpSpPr>
            <a:grpSpLocks noGrp="1" noUngrp="1" noRot="1" noMove="1" noResize="1"/>
          </p:cNvGrpSpPr>
          <p:nvPr/>
        </p:nvGrpSpPr>
        <p:grpSpPr>
          <a:xfrm>
            <a:off x="793530" y="89800"/>
            <a:ext cx="7586504" cy="5783141"/>
            <a:chOff x="8529253" y="273102"/>
            <a:chExt cx="8601141" cy="11566281"/>
          </a:xfrm>
        </p:grpSpPr>
        <p:sp>
          <p:nvSpPr>
            <p:cNvPr id="988" name="Google Shape;98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8449" y="273102"/>
              <a:ext cx="8591945" cy="11566281"/>
            </a:xfrm>
            <a:custGeom>
              <a:avLst/>
              <a:gdLst/>
              <a:ahLst/>
              <a:cxnLst/>
              <a:rect l="l" t="t" r="r" b="b"/>
              <a:pathLst>
                <a:path w="8591945" h="11566281" extrusionOk="0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19"/>
            <p:cNvGrpSpPr>
              <a:grpSpLocks noGrp="1" noUngrp="1" noRot="1" noMove="1" noResize="1"/>
            </p:cNvGrpSpPr>
            <p:nvPr/>
          </p:nvGrpSpPr>
          <p:grpSpPr>
            <a:xfrm>
              <a:off x="8529253" y="875943"/>
              <a:ext cx="8566836" cy="10544707"/>
              <a:chOff x="8529253" y="875943"/>
              <a:chExt cx="8566836" cy="10544707"/>
            </a:xfrm>
          </p:grpSpPr>
          <p:sp>
            <p:nvSpPr>
              <p:cNvPr id="990" name="Google Shape;99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07203" y="875943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07747" y="1823221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10134" y="2773989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55294" y="3727951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93800" y="4679131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3767" y="5629628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89322" y="6577694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87823" y="7529845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2854" y="8479587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4530" y="9429865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29253" y="10383095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57916" y="11331758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57726" y="374681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19"/>
          <p:cNvGrpSpPr/>
          <p:nvPr/>
        </p:nvGrpSpPr>
        <p:grpSpPr>
          <a:xfrm rot="4020543">
            <a:off x="8012944" y="397137"/>
            <a:ext cx="1236474" cy="1011417"/>
            <a:chOff x="16023391" y="794429"/>
            <a:chExt cx="2472858" cy="2022761"/>
          </a:xfrm>
        </p:grpSpPr>
        <p:sp>
          <p:nvSpPr>
            <p:cNvPr id="1014" name="Google Shape;1014;p19"/>
            <p:cNvSpPr/>
            <p:nvPr/>
          </p:nvSpPr>
          <p:spPr>
            <a:xfrm>
              <a:off x="17717583" y="1290672"/>
              <a:ext cx="764697" cy="1239250"/>
            </a:xfrm>
            <a:custGeom>
              <a:avLst/>
              <a:gdLst/>
              <a:ahLst/>
              <a:cxnLst/>
              <a:rect l="l" t="t" r="r" b="b"/>
              <a:pathLst>
                <a:path w="764697" h="1239250" extrusionOk="0">
                  <a:moveTo>
                    <a:pt x="758852" y="496326"/>
                  </a:moveTo>
                  <a:cubicBezTo>
                    <a:pt x="750118" y="515429"/>
                    <a:pt x="184999" y="1100606"/>
                    <a:pt x="168295" y="1117982"/>
                  </a:cubicBezTo>
                  <a:cubicBezTo>
                    <a:pt x="124858" y="1163198"/>
                    <a:pt x="80346" y="1205980"/>
                    <a:pt x="25371" y="1236891"/>
                  </a:cubicBezTo>
                  <a:cubicBezTo>
                    <a:pt x="11438" y="1244679"/>
                    <a:pt x="-2118" y="1231871"/>
                    <a:pt x="277" y="1217615"/>
                  </a:cubicBezTo>
                  <a:cubicBezTo>
                    <a:pt x="39919" y="978504"/>
                    <a:pt x="201634" y="258433"/>
                    <a:pt x="273228" y="46727"/>
                  </a:cubicBezTo>
                  <a:cubicBezTo>
                    <a:pt x="278483" y="28385"/>
                    <a:pt x="286408" y="10374"/>
                    <a:pt x="304844" y="2918"/>
                  </a:cubicBezTo>
                  <a:cubicBezTo>
                    <a:pt x="333365" y="-8575"/>
                    <a:pt x="353859" y="16333"/>
                    <a:pt x="371312" y="35003"/>
                  </a:cubicBezTo>
                  <a:cubicBezTo>
                    <a:pt x="765839" y="457857"/>
                    <a:pt x="779452" y="451385"/>
                    <a:pt x="758852" y="496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17869647" y="1290253"/>
              <a:ext cx="609413" cy="505941"/>
            </a:xfrm>
            <a:custGeom>
              <a:avLst/>
              <a:gdLst/>
              <a:ahLst/>
              <a:cxnLst/>
              <a:rect l="l" t="t" r="r" b="b"/>
              <a:pathLst>
                <a:path w="609413" h="505941" extrusionOk="0">
                  <a:moveTo>
                    <a:pt x="609413" y="464382"/>
                  </a:moveTo>
                  <a:cubicBezTo>
                    <a:pt x="562137" y="512123"/>
                    <a:pt x="660027" y="497179"/>
                    <a:pt x="0" y="505941"/>
                  </a:cubicBezTo>
                  <a:cubicBezTo>
                    <a:pt x="113962" y="34541"/>
                    <a:pt x="125492" y="-64886"/>
                    <a:pt x="219243" y="35419"/>
                  </a:cubicBezTo>
                  <a:cubicBezTo>
                    <a:pt x="611396" y="455724"/>
                    <a:pt x="602601" y="439878"/>
                    <a:pt x="609413" y="464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19"/>
            <p:cNvGrpSpPr/>
            <p:nvPr/>
          </p:nvGrpSpPr>
          <p:grpSpPr>
            <a:xfrm>
              <a:off x="16023391" y="1275273"/>
              <a:ext cx="2472858" cy="1541917"/>
              <a:chOff x="16023391" y="1275273"/>
              <a:chExt cx="2472858" cy="1541917"/>
            </a:xfrm>
          </p:grpSpPr>
          <p:sp>
            <p:nvSpPr>
              <p:cNvPr id="1017" name="Google Shape;1017;p19"/>
              <p:cNvSpPr/>
              <p:nvPr/>
            </p:nvSpPr>
            <p:spPr>
              <a:xfrm>
                <a:off x="17811488" y="1767485"/>
                <a:ext cx="684761" cy="738548"/>
              </a:xfrm>
              <a:custGeom>
                <a:avLst/>
                <a:gdLst/>
                <a:ahLst/>
                <a:cxnLst/>
                <a:rect l="l" t="t" r="r" b="b"/>
                <a:pathLst>
                  <a:path w="684761" h="738548" extrusionOk="0">
                    <a:moveTo>
                      <a:pt x="111637" y="655243"/>
                    </a:moveTo>
                    <a:cubicBezTo>
                      <a:pt x="52099" y="722572"/>
                      <a:pt x="48422" y="729628"/>
                      <a:pt x="33069" y="738548"/>
                    </a:cubicBezTo>
                    <a:cubicBezTo>
                      <a:pt x="-2633" y="710189"/>
                      <a:pt x="46" y="712564"/>
                      <a:pt x="46" y="712094"/>
                    </a:cubicBezTo>
                    <a:cubicBezTo>
                      <a:pt x="8286" y="683181"/>
                      <a:pt x="317991" y="349037"/>
                      <a:pt x="325204" y="341249"/>
                    </a:cubicBezTo>
                    <a:cubicBezTo>
                      <a:pt x="652823" y="-12131"/>
                      <a:pt x="647839" y="20787"/>
                      <a:pt x="640185" y="285"/>
                    </a:cubicBezTo>
                    <a:cubicBezTo>
                      <a:pt x="770042" y="-5626"/>
                      <a:pt x="622761" y="76138"/>
                      <a:pt x="111637" y="655243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9"/>
              <p:cNvSpPr/>
              <p:nvPr/>
            </p:nvSpPr>
            <p:spPr>
              <a:xfrm>
                <a:off x="16023391" y="1275273"/>
                <a:ext cx="2469509" cy="1541917"/>
              </a:xfrm>
              <a:custGeom>
                <a:avLst/>
                <a:gdLst/>
                <a:ahLst/>
                <a:cxnLst/>
                <a:rect l="l" t="t" r="r" b="b"/>
                <a:pathLst>
                  <a:path w="2469509" h="1541917" extrusionOk="0">
                    <a:moveTo>
                      <a:pt x="2469509" y="490616"/>
                    </a:moveTo>
                    <a:cubicBezTo>
                      <a:pt x="2423516" y="492707"/>
                      <a:pt x="2428791" y="493330"/>
                      <a:pt x="2427387" y="490523"/>
                    </a:cubicBezTo>
                    <a:cubicBezTo>
                      <a:pt x="2427323" y="490458"/>
                      <a:pt x="2427384" y="483176"/>
                      <a:pt x="2374994" y="425463"/>
                    </a:cubicBezTo>
                    <a:cubicBezTo>
                      <a:pt x="2230484" y="266154"/>
                      <a:pt x="2065010" y="94713"/>
                      <a:pt x="2048896" y="79712"/>
                    </a:cubicBezTo>
                    <a:cubicBezTo>
                      <a:pt x="2039046" y="70424"/>
                      <a:pt x="2022815" y="74647"/>
                      <a:pt x="2018830" y="87593"/>
                    </a:cubicBezTo>
                    <a:cubicBezTo>
                      <a:pt x="1838481" y="670884"/>
                      <a:pt x="1750171" y="1050289"/>
                      <a:pt x="1725336" y="1119120"/>
                    </a:cubicBezTo>
                    <a:cubicBezTo>
                      <a:pt x="1743597" y="1145533"/>
                      <a:pt x="1747497" y="1176174"/>
                      <a:pt x="1738751" y="1206131"/>
                    </a:cubicBezTo>
                    <a:cubicBezTo>
                      <a:pt x="1753104" y="1198016"/>
                      <a:pt x="1771584" y="1198671"/>
                      <a:pt x="1788001" y="1204444"/>
                    </a:cubicBezTo>
                    <a:cubicBezTo>
                      <a:pt x="1788850" y="1205294"/>
                      <a:pt x="1781358" y="1199140"/>
                      <a:pt x="1821166" y="1230760"/>
                    </a:cubicBezTo>
                    <a:cubicBezTo>
                      <a:pt x="1876007" y="1293887"/>
                      <a:pt x="1841531" y="1403233"/>
                      <a:pt x="1750851" y="1412619"/>
                    </a:cubicBezTo>
                    <a:cubicBezTo>
                      <a:pt x="1750381" y="1412667"/>
                      <a:pt x="122488" y="1541663"/>
                      <a:pt x="122010" y="1541659"/>
                    </a:cubicBezTo>
                    <a:cubicBezTo>
                      <a:pt x="44571" y="1546821"/>
                      <a:pt x="23077" y="1473876"/>
                      <a:pt x="31573" y="1403144"/>
                    </a:cubicBezTo>
                    <a:cubicBezTo>
                      <a:pt x="31573" y="1394681"/>
                      <a:pt x="40719" y="1375303"/>
                      <a:pt x="43956" y="1365711"/>
                    </a:cubicBezTo>
                    <a:cubicBezTo>
                      <a:pt x="-634" y="1321319"/>
                      <a:pt x="-18450" y="1220003"/>
                      <a:pt x="24723" y="1179491"/>
                    </a:cubicBezTo>
                    <a:cubicBezTo>
                      <a:pt x="45408" y="1153916"/>
                      <a:pt x="97430" y="1159879"/>
                      <a:pt x="97430" y="1155477"/>
                    </a:cubicBezTo>
                    <a:cubicBezTo>
                      <a:pt x="87716" y="991912"/>
                      <a:pt x="89747" y="1108132"/>
                      <a:pt x="65203" y="396011"/>
                    </a:cubicBezTo>
                    <a:cubicBezTo>
                      <a:pt x="65203" y="212713"/>
                      <a:pt x="37839" y="154882"/>
                      <a:pt x="75098" y="143745"/>
                    </a:cubicBezTo>
                    <a:cubicBezTo>
                      <a:pt x="122973" y="129189"/>
                      <a:pt x="1985580" y="-21879"/>
                      <a:pt x="2025529" y="2697"/>
                    </a:cubicBezTo>
                    <a:cubicBezTo>
                      <a:pt x="2048799" y="11800"/>
                      <a:pt x="2268953" y="248940"/>
                      <a:pt x="2269539" y="249567"/>
                    </a:cubicBezTo>
                    <a:cubicBezTo>
                      <a:pt x="2442951" y="435042"/>
                      <a:pt x="2461026" y="451872"/>
                      <a:pt x="2469509" y="4906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9" name="Google Shape;1019;p19"/>
            <p:cNvSpPr/>
            <p:nvPr/>
          </p:nvSpPr>
          <p:spPr>
            <a:xfrm>
              <a:off x="17722091" y="2536743"/>
              <a:ext cx="95954" cy="92341"/>
            </a:xfrm>
            <a:custGeom>
              <a:avLst/>
              <a:gdLst/>
              <a:ahLst/>
              <a:cxnLst/>
              <a:rect l="l" t="t" r="r" b="b"/>
              <a:pathLst>
                <a:path w="95954" h="92341" extrusionOk="0">
                  <a:moveTo>
                    <a:pt x="82170" y="76941"/>
                  </a:moveTo>
                  <a:cubicBezTo>
                    <a:pt x="54887" y="105624"/>
                    <a:pt x="8177" y="91764"/>
                    <a:pt x="879" y="55787"/>
                  </a:cubicBezTo>
                  <a:cubicBezTo>
                    <a:pt x="-5780" y="22954"/>
                    <a:pt x="26584" y="-4159"/>
                    <a:pt x="57731" y="529"/>
                  </a:cubicBezTo>
                  <a:cubicBezTo>
                    <a:pt x="95868" y="6205"/>
                    <a:pt x="108203" y="49500"/>
                    <a:pt x="82170" y="769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17589916" y="2392366"/>
              <a:ext cx="111400" cy="113248"/>
            </a:xfrm>
            <a:custGeom>
              <a:avLst/>
              <a:gdLst/>
              <a:ahLst/>
              <a:cxnLst/>
              <a:rect l="l" t="t" r="r" b="b"/>
              <a:pathLst>
                <a:path w="111400" h="113248" extrusionOk="0">
                  <a:moveTo>
                    <a:pt x="23388" y="95139"/>
                  </a:moveTo>
                  <a:cubicBezTo>
                    <a:pt x="-29131" y="51795"/>
                    <a:pt x="15135" y="-23755"/>
                    <a:pt x="74046" y="7283"/>
                  </a:cubicBezTo>
                  <a:cubicBezTo>
                    <a:pt x="150608" y="47645"/>
                    <a:pt x="97296" y="155891"/>
                    <a:pt x="23388" y="9513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16141131" y="2686336"/>
              <a:ext cx="1570724" cy="118206"/>
            </a:xfrm>
            <a:custGeom>
              <a:avLst/>
              <a:gdLst/>
              <a:ahLst/>
              <a:cxnLst/>
              <a:rect l="l" t="t" r="r" b="b"/>
              <a:pathLst>
                <a:path w="1570724" h="118206" extrusionOk="0">
                  <a:moveTo>
                    <a:pt x="1559855" y="54"/>
                  </a:moveTo>
                  <a:cubicBezTo>
                    <a:pt x="643997" y="81717"/>
                    <a:pt x="85480" y="91155"/>
                    <a:pt x="5387" y="103336"/>
                  </a:cubicBezTo>
                  <a:cubicBezTo>
                    <a:pt x="-3101" y="104627"/>
                    <a:pt x="-807" y="117200"/>
                    <a:pt x="7042" y="117734"/>
                  </a:cubicBezTo>
                  <a:cubicBezTo>
                    <a:pt x="86892" y="123172"/>
                    <a:pt x="855432" y="81033"/>
                    <a:pt x="1559389" y="23247"/>
                  </a:cubicBezTo>
                  <a:cubicBezTo>
                    <a:pt x="1574152" y="22034"/>
                    <a:pt x="1574690" y="-1269"/>
                    <a:pt x="155985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17565481" y="2301561"/>
              <a:ext cx="165329" cy="76515"/>
            </a:xfrm>
            <a:custGeom>
              <a:avLst/>
              <a:gdLst/>
              <a:ahLst/>
              <a:cxnLst/>
              <a:rect l="l" t="t" r="r" b="b"/>
              <a:pathLst>
                <a:path w="165329" h="76515" extrusionOk="0">
                  <a:moveTo>
                    <a:pt x="163925" y="64598"/>
                  </a:moveTo>
                  <a:cubicBezTo>
                    <a:pt x="129328" y="16707"/>
                    <a:pt x="63001" y="-8606"/>
                    <a:pt x="5332" y="2653"/>
                  </a:cubicBezTo>
                  <a:cubicBezTo>
                    <a:pt x="-2929" y="4263"/>
                    <a:pt x="-1068" y="17719"/>
                    <a:pt x="7319" y="17338"/>
                  </a:cubicBezTo>
                  <a:cubicBezTo>
                    <a:pt x="65287" y="14692"/>
                    <a:pt x="110661" y="33290"/>
                    <a:pt x="151319" y="74323"/>
                  </a:cubicBezTo>
                  <a:cubicBezTo>
                    <a:pt x="157533" y="80594"/>
                    <a:pt x="169398" y="72175"/>
                    <a:pt x="163925" y="64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17639655" y="2508913"/>
              <a:ext cx="103865" cy="53152"/>
            </a:xfrm>
            <a:custGeom>
              <a:avLst/>
              <a:gdLst/>
              <a:ahLst/>
              <a:cxnLst/>
              <a:rect l="l" t="t" r="r" b="b"/>
              <a:pathLst>
                <a:path w="103865" h="53152" extrusionOk="0">
                  <a:moveTo>
                    <a:pt x="89448" y="1849"/>
                  </a:moveTo>
                  <a:cubicBezTo>
                    <a:pt x="64006" y="22255"/>
                    <a:pt x="40602" y="36600"/>
                    <a:pt x="7004" y="38489"/>
                  </a:cubicBezTo>
                  <a:cubicBezTo>
                    <a:pt x="-2313" y="39015"/>
                    <a:pt x="-2357" y="52531"/>
                    <a:pt x="7004" y="53001"/>
                  </a:cubicBezTo>
                  <a:cubicBezTo>
                    <a:pt x="42047" y="54765"/>
                    <a:pt x="81240" y="41172"/>
                    <a:pt x="102309" y="11773"/>
                  </a:cubicBezTo>
                  <a:cubicBezTo>
                    <a:pt x="108163" y="3609"/>
                    <a:pt x="96095" y="-3483"/>
                    <a:pt x="89448" y="1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17724381" y="1368436"/>
              <a:ext cx="255205" cy="923819"/>
            </a:xfrm>
            <a:custGeom>
              <a:avLst/>
              <a:gdLst/>
              <a:ahLst/>
              <a:cxnLst/>
              <a:rect l="l" t="t" r="r" b="b"/>
              <a:pathLst>
                <a:path w="255205" h="923819" extrusionOk="0">
                  <a:moveTo>
                    <a:pt x="236820" y="6486"/>
                  </a:moveTo>
                  <a:cubicBezTo>
                    <a:pt x="145201" y="305421"/>
                    <a:pt x="62325" y="608217"/>
                    <a:pt x="169" y="914746"/>
                  </a:cubicBezTo>
                  <a:cubicBezTo>
                    <a:pt x="-1671" y="923828"/>
                    <a:pt x="12055" y="927764"/>
                    <a:pt x="14163" y="918605"/>
                  </a:cubicBezTo>
                  <a:cubicBezTo>
                    <a:pt x="84450" y="613439"/>
                    <a:pt x="160837" y="310288"/>
                    <a:pt x="254734" y="11425"/>
                  </a:cubicBezTo>
                  <a:cubicBezTo>
                    <a:pt x="258326" y="1"/>
                    <a:pt x="240320" y="-4935"/>
                    <a:pt x="236820" y="6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17878186" y="1839193"/>
              <a:ext cx="577834" cy="634333"/>
            </a:xfrm>
            <a:custGeom>
              <a:avLst/>
              <a:gdLst/>
              <a:ahLst/>
              <a:cxnLst/>
              <a:rect l="l" t="t" r="r" b="b"/>
              <a:pathLst>
                <a:path w="577834" h="634333" extrusionOk="0">
                  <a:moveTo>
                    <a:pt x="561164" y="2828"/>
                  </a:moveTo>
                  <a:cubicBezTo>
                    <a:pt x="394092" y="163654"/>
                    <a:pt x="46840" y="549524"/>
                    <a:pt x="1138" y="623343"/>
                  </a:cubicBezTo>
                  <a:cubicBezTo>
                    <a:pt x="-3409" y="630685"/>
                    <a:pt x="6737" y="637955"/>
                    <a:pt x="12793" y="632336"/>
                  </a:cubicBezTo>
                  <a:cubicBezTo>
                    <a:pt x="72489" y="576936"/>
                    <a:pt x="74657" y="535478"/>
                    <a:pt x="575004" y="16664"/>
                  </a:cubicBezTo>
                  <a:cubicBezTo>
                    <a:pt x="583754" y="7590"/>
                    <a:pt x="570250" y="-5918"/>
                    <a:pt x="561164" y="2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16197392" y="2546196"/>
              <a:ext cx="1370103" cy="108205"/>
            </a:xfrm>
            <a:custGeom>
              <a:avLst/>
              <a:gdLst/>
              <a:ahLst/>
              <a:cxnLst/>
              <a:rect l="l" t="t" r="r" b="b"/>
              <a:pathLst>
                <a:path w="1370103" h="108205" extrusionOk="0">
                  <a:moveTo>
                    <a:pt x="1360657" y="1"/>
                  </a:moveTo>
                  <a:cubicBezTo>
                    <a:pt x="1068918" y="3925"/>
                    <a:pt x="306119" y="44660"/>
                    <a:pt x="5338" y="93505"/>
                  </a:cubicBezTo>
                  <a:cubicBezTo>
                    <a:pt x="-2947" y="94852"/>
                    <a:pt x="-1050" y="108729"/>
                    <a:pt x="7325" y="108190"/>
                  </a:cubicBezTo>
                  <a:cubicBezTo>
                    <a:pt x="396609" y="83205"/>
                    <a:pt x="461952" y="46225"/>
                    <a:pt x="1360657" y="19573"/>
                  </a:cubicBezTo>
                  <a:cubicBezTo>
                    <a:pt x="1373214" y="19197"/>
                    <a:pt x="1373291" y="-169"/>
                    <a:pt x="1360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6495884" y="794429"/>
              <a:ext cx="929492" cy="1628205"/>
            </a:xfrm>
            <a:custGeom>
              <a:avLst/>
              <a:gdLst/>
              <a:ahLst/>
              <a:cxnLst/>
              <a:rect l="l" t="t" r="r" b="b"/>
              <a:pathLst>
                <a:path w="929492" h="1628205" extrusionOk="0">
                  <a:moveTo>
                    <a:pt x="86361" y="1628206"/>
                  </a:moveTo>
                  <a:cubicBezTo>
                    <a:pt x="360757" y="479172"/>
                    <a:pt x="363629" y="506941"/>
                    <a:pt x="336795" y="433535"/>
                  </a:cubicBezTo>
                  <a:cubicBezTo>
                    <a:pt x="288091" y="300170"/>
                    <a:pt x="57464" y="377541"/>
                    <a:pt x="5447" y="220813"/>
                  </a:cubicBezTo>
                  <a:cubicBezTo>
                    <a:pt x="-16646" y="154066"/>
                    <a:pt x="31856" y="90649"/>
                    <a:pt x="89974" y="63159"/>
                  </a:cubicBezTo>
                  <a:cubicBezTo>
                    <a:pt x="235811" y="-5728"/>
                    <a:pt x="612255" y="-14284"/>
                    <a:pt x="786681" y="18315"/>
                  </a:cubicBezTo>
                  <a:cubicBezTo>
                    <a:pt x="929262" y="44886"/>
                    <a:pt x="949639" y="140607"/>
                    <a:pt x="914455" y="215040"/>
                  </a:cubicBezTo>
                  <a:cubicBezTo>
                    <a:pt x="840442" y="371509"/>
                    <a:pt x="633126" y="286909"/>
                    <a:pt x="592909" y="405952"/>
                  </a:cubicBezTo>
                  <a:cubicBezTo>
                    <a:pt x="571189" y="470220"/>
                    <a:pt x="579870" y="469973"/>
                    <a:pt x="751781" y="1106459"/>
                  </a:cubicBezTo>
                  <a:cubicBezTo>
                    <a:pt x="757631" y="1128119"/>
                    <a:pt x="872175" y="1551883"/>
                    <a:pt x="872285" y="1552356"/>
                  </a:cubicBezTo>
                  <a:cubicBezTo>
                    <a:pt x="821590" y="1556491"/>
                    <a:pt x="830741" y="1560565"/>
                    <a:pt x="824580" y="1537675"/>
                  </a:cubicBezTo>
                  <a:cubicBezTo>
                    <a:pt x="792911" y="1421039"/>
                    <a:pt x="928424" y="1920697"/>
                    <a:pt x="571189" y="594049"/>
                  </a:cubicBezTo>
                  <a:cubicBezTo>
                    <a:pt x="468825" y="213272"/>
                    <a:pt x="736901" y="342555"/>
                    <a:pt x="851831" y="232537"/>
                  </a:cubicBezTo>
                  <a:cubicBezTo>
                    <a:pt x="900753" y="185722"/>
                    <a:pt x="902586" y="107110"/>
                    <a:pt x="836915" y="75538"/>
                  </a:cubicBezTo>
                  <a:cubicBezTo>
                    <a:pt x="713579" y="16191"/>
                    <a:pt x="137581" y="21498"/>
                    <a:pt x="56246" y="143180"/>
                  </a:cubicBezTo>
                  <a:cubicBezTo>
                    <a:pt x="7417" y="216213"/>
                    <a:pt x="90957" y="271281"/>
                    <a:pt x="152687" y="288264"/>
                  </a:cubicBezTo>
                  <a:cubicBezTo>
                    <a:pt x="494218" y="382209"/>
                    <a:pt x="435093" y="339303"/>
                    <a:pt x="130688" y="1623513"/>
                  </a:cubicBezTo>
                  <a:lnTo>
                    <a:pt x="86361" y="1628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6226891" y="2316107"/>
              <a:ext cx="1294055" cy="143572"/>
            </a:xfrm>
            <a:custGeom>
              <a:avLst/>
              <a:gdLst/>
              <a:ahLst/>
              <a:cxnLst/>
              <a:rect l="l" t="t" r="r" b="b"/>
              <a:pathLst>
                <a:path w="1294055" h="143572" extrusionOk="0">
                  <a:moveTo>
                    <a:pt x="1284878" y="37"/>
                  </a:moveTo>
                  <a:cubicBezTo>
                    <a:pt x="744728" y="43688"/>
                    <a:pt x="235546" y="99156"/>
                    <a:pt x="6861" y="129122"/>
                  </a:cubicBezTo>
                  <a:cubicBezTo>
                    <a:pt x="-2120" y="130299"/>
                    <a:pt x="-2452" y="144503"/>
                    <a:pt x="6861" y="143524"/>
                  </a:cubicBezTo>
                  <a:cubicBezTo>
                    <a:pt x="656835" y="75167"/>
                    <a:pt x="770732" y="60166"/>
                    <a:pt x="1284878" y="19168"/>
                  </a:cubicBezTo>
                  <a:cubicBezTo>
                    <a:pt x="1297067" y="18193"/>
                    <a:pt x="1297164" y="-954"/>
                    <a:pt x="128487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7712334" y="2529726"/>
              <a:ext cx="129046" cy="125615"/>
            </a:xfrm>
            <a:custGeom>
              <a:avLst/>
              <a:gdLst/>
              <a:ahLst/>
              <a:cxnLst/>
              <a:rect l="l" t="t" r="r" b="b"/>
              <a:pathLst>
                <a:path w="129046" h="125615" extrusionOk="0">
                  <a:moveTo>
                    <a:pt x="77668" y="913"/>
                  </a:moveTo>
                  <a:cubicBezTo>
                    <a:pt x="166718" y="14166"/>
                    <a:pt x="129325" y="144031"/>
                    <a:pt x="46809" y="123399"/>
                  </a:cubicBezTo>
                  <a:cubicBezTo>
                    <a:pt x="-32415" y="103373"/>
                    <a:pt x="-3655" y="-11333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7594970" y="2379774"/>
              <a:ext cx="129046" cy="125615"/>
            </a:xfrm>
            <a:custGeom>
              <a:avLst/>
              <a:gdLst/>
              <a:ahLst/>
              <a:cxnLst/>
              <a:rect l="l" t="t" r="r" b="b"/>
              <a:pathLst>
                <a:path w="129046" h="125615" extrusionOk="0">
                  <a:moveTo>
                    <a:pt x="77668" y="913"/>
                  </a:moveTo>
                  <a:cubicBezTo>
                    <a:pt x="166718" y="14166"/>
                    <a:pt x="129325" y="144032"/>
                    <a:pt x="46809" y="123399"/>
                  </a:cubicBezTo>
                  <a:cubicBezTo>
                    <a:pt x="-32415" y="103370"/>
                    <a:pt x="-3655" y="-11337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id="{E3444439-9FE0-88B5-5DD8-F0A8B1739BEA}"/>
              </a:ext>
            </a:extLst>
          </p:cNvPr>
          <p:cNvSpPr/>
          <p:nvPr/>
        </p:nvSpPr>
        <p:spPr>
          <a:xfrm>
            <a:off x="302342" y="22212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3C09942-09F8-A529-6BD7-6D322B6F033A}"/>
              </a:ext>
            </a:extLst>
          </p:cNvPr>
          <p:cNvSpPr txBox="1"/>
          <p:nvPr/>
        </p:nvSpPr>
        <p:spPr>
          <a:xfrm>
            <a:off x="2109855" y="269481"/>
            <a:ext cx="576360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ABF1270-FD0E-4BDC-D105-B0288931C4CF}"/>
                  </a:ext>
                </a:extLst>
              </p:cNvPr>
              <p:cNvSpPr txBox="1"/>
              <p:nvPr/>
            </p:nvSpPr>
            <p:spPr>
              <a:xfrm>
                <a:off x="1987806" y="1651352"/>
                <a:ext cx="5000408" cy="935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ABF1270-FD0E-4BDC-D105-B0288931C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6" y="1651352"/>
                <a:ext cx="5000408" cy="935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05BC1C7C-2287-864D-9E83-885D85A349D8}"/>
                  </a:ext>
                </a:extLst>
              </p:cNvPr>
              <p:cNvSpPr txBox="1"/>
              <p:nvPr/>
            </p:nvSpPr>
            <p:spPr>
              <a:xfrm>
                <a:off x="2035355" y="3681410"/>
                <a:ext cx="5430269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05BC1C7C-2287-864D-9E83-885D85A3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55" y="3681410"/>
                <a:ext cx="5430269" cy="373500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AC5AA46-E36B-5784-71B1-4D70AEBD170F}"/>
              </a:ext>
            </a:extLst>
          </p:cNvPr>
          <p:cNvSpPr txBox="1"/>
          <p:nvPr/>
        </p:nvSpPr>
        <p:spPr>
          <a:xfrm>
            <a:off x="1506937" y="190110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0B35D93D-0670-9B5D-E314-05561207BCDC}"/>
              </a:ext>
            </a:extLst>
          </p:cNvPr>
          <p:cNvSpPr txBox="1"/>
          <p:nvPr/>
        </p:nvSpPr>
        <p:spPr>
          <a:xfrm>
            <a:off x="1500430" y="363732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185859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3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076;p35">
            <a:extLst>
              <a:ext uri="{FF2B5EF4-FFF2-40B4-BE49-F238E27FC236}">
                <a16:creationId xmlns:a16="http://schemas.microsoft.com/office/drawing/2014/main" id="{16372CA0-C476-C173-FEEE-72C620AD686A}"/>
              </a:ext>
            </a:extLst>
          </p:cNvPr>
          <p:cNvGrpSpPr/>
          <p:nvPr/>
        </p:nvGrpSpPr>
        <p:grpSpPr>
          <a:xfrm>
            <a:off x="3994506" y="1763498"/>
            <a:ext cx="1378857" cy="1327992"/>
            <a:chOff x="10207497" y="7008085"/>
            <a:chExt cx="1912202" cy="1938570"/>
          </a:xfrm>
        </p:grpSpPr>
        <p:sp>
          <p:nvSpPr>
            <p:cNvPr id="162" name="Google Shape;4077;p35">
              <a:extLst>
                <a:ext uri="{FF2B5EF4-FFF2-40B4-BE49-F238E27FC236}">
                  <a16:creationId xmlns:a16="http://schemas.microsoft.com/office/drawing/2014/main" id="{6137F074-C0F3-AB4E-8259-43A704E329C9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4078;p35">
              <a:extLst>
                <a:ext uri="{FF2B5EF4-FFF2-40B4-BE49-F238E27FC236}">
                  <a16:creationId xmlns:a16="http://schemas.microsoft.com/office/drawing/2014/main" id="{6C2495C2-C547-3B97-375E-CFA12C47477D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TextBox 26">
            <a:extLst>
              <a:ext uri="{FF2B5EF4-FFF2-40B4-BE49-F238E27FC236}">
                <a16:creationId xmlns:a16="http://schemas.microsoft.com/office/drawing/2014/main" id="{D8AC10F5-4F35-82EC-B94D-A43982F0CFFA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3D152134-5EB1-96BC-CB9E-96512DDA638F}"/>
              </a:ext>
            </a:extLst>
          </p:cNvPr>
          <p:cNvSpPr txBox="1"/>
          <p:nvPr/>
        </p:nvSpPr>
        <p:spPr>
          <a:xfrm>
            <a:off x="3604473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oogle Shape;3896;p34">
            <a:extLst>
              <a:ext uri="{FF2B5EF4-FFF2-40B4-BE49-F238E27FC236}">
                <a16:creationId xmlns:a16="http://schemas.microsoft.com/office/drawing/2014/main" id="{E6E3BA4E-74A8-4868-BBBD-F1C9D7C66B13}"/>
              </a:ext>
            </a:extLst>
          </p:cNvPr>
          <p:cNvGrpSpPr/>
          <p:nvPr/>
        </p:nvGrpSpPr>
        <p:grpSpPr>
          <a:xfrm>
            <a:off x="4106512" y="1990171"/>
            <a:ext cx="1181791" cy="1003223"/>
            <a:chOff x="9351877" y="7502957"/>
            <a:chExt cx="794898" cy="886590"/>
          </a:xfrm>
        </p:grpSpPr>
        <p:sp>
          <p:nvSpPr>
            <p:cNvPr id="98" name="Google Shape;3897;p34">
              <a:extLst>
                <a:ext uri="{FF2B5EF4-FFF2-40B4-BE49-F238E27FC236}">
                  <a16:creationId xmlns:a16="http://schemas.microsoft.com/office/drawing/2014/main" id="{BABBB879-B05C-BD35-3B73-6234F5991E6C}"/>
                </a:ext>
              </a:extLst>
            </p:cNvPr>
            <p:cNvSpPr/>
            <p:nvPr/>
          </p:nvSpPr>
          <p:spPr>
            <a:xfrm>
              <a:off x="9351877" y="7502957"/>
              <a:ext cx="794898" cy="882484"/>
            </a:xfrm>
            <a:custGeom>
              <a:avLst/>
              <a:gdLst/>
              <a:ahLst/>
              <a:cxnLst/>
              <a:rect l="l" t="t" r="r" b="b"/>
              <a:pathLst>
                <a:path w="794898" h="882484" extrusionOk="0">
                  <a:moveTo>
                    <a:pt x="233993" y="869351"/>
                  </a:moveTo>
                  <a:cubicBezTo>
                    <a:pt x="276492" y="878951"/>
                    <a:pt x="319915" y="882571"/>
                    <a:pt x="357466" y="882483"/>
                  </a:cubicBezTo>
                  <a:cubicBezTo>
                    <a:pt x="378796" y="882433"/>
                    <a:pt x="400117" y="881417"/>
                    <a:pt x="421376" y="879714"/>
                  </a:cubicBezTo>
                  <a:cubicBezTo>
                    <a:pt x="469420" y="875869"/>
                    <a:pt x="517683" y="868629"/>
                    <a:pt x="562564" y="851052"/>
                  </a:cubicBezTo>
                  <a:cubicBezTo>
                    <a:pt x="613299" y="831182"/>
                    <a:pt x="660031" y="792965"/>
                    <a:pt x="690355" y="747827"/>
                  </a:cubicBezTo>
                  <a:cubicBezTo>
                    <a:pt x="724044" y="697680"/>
                    <a:pt x="731984" y="631478"/>
                    <a:pt x="738370" y="572952"/>
                  </a:cubicBezTo>
                  <a:cubicBezTo>
                    <a:pt x="745529" y="507343"/>
                    <a:pt x="742011" y="445385"/>
                    <a:pt x="728161" y="381232"/>
                  </a:cubicBezTo>
                  <a:cubicBezTo>
                    <a:pt x="726719" y="374552"/>
                    <a:pt x="725189" y="367891"/>
                    <a:pt x="723578" y="361248"/>
                  </a:cubicBezTo>
                  <a:cubicBezTo>
                    <a:pt x="722473" y="356698"/>
                    <a:pt x="717320" y="345664"/>
                    <a:pt x="718485" y="341316"/>
                  </a:cubicBezTo>
                  <a:cubicBezTo>
                    <a:pt x="728544" y="303723"/>
                    <a:pt x="738703" y="265115"/>
                    <a:pt x="738483" y="226465"/>
                  </a:cubicBezTo>
                  <a:cubicBezTo>
                    <a:pt x="745751" y="228206"/>
                    <a:pt x="753514" y="228884"/>
                    <a:pt x="761792" y="228269"/>
                  </a:cubicBezTo>
                  <a:cubicBezTo>
                    <a:pt x="787130" y="224918"/>
                    <a:pt x="796561" y="195036"/>
                    <a:pt x="794662" y="172745"/>
                  </a:cubicBezTo>
                  <a:cubicBezTo>
                    <a:pt x="791125" y="141652"/>
                    <a:pt x="782817" y="110821"/>
                    <a:pt x="770641" y="82014"/>
                  </a:cubicBezTo>
                  <a:cubicBezTo>
                    <a:pt x="755861" y="45532"/>
                    <a:pt x="719346" y="27004"/>
                    <a:pt x="685426" y="11728"/>
                  </a:cubicBezTo>
                  <a:cubicBezTo>
                    <a:pt x="651446" y="-5248"/>
                    <a:pt x="610871" y="-2469"/>
                    <a:pt x="576387" y="11594"/>
                  </a:cubicBezTo>
                  <a:cubicBezTo>
                    <a:pt x="548217" y="22491"/>
                    <a:pt x="527945" y="46653"/>
                    <a:pt x="511396" y="71006"/>
                  </a:cubicBezTo>
                  <a:cubicBezTo>
                    <a:pt x="494668" y="97166"/>
                    <a:pt x="480739" y="125663"/>
                    <a:pt x="470738" y="155254"/>
                  </a:cubicBezTo>
                  <a:cubicBezTo>
                    <a:pt x="464907" y="144079"/>
                    <a:pt x="458393" y="133201"/>
                    <a:pt x="450828" y="123110"/>
                  </a:cubicBezTo>
                  <a:cubicBezTo>
                    <a:pt x="427587" y="91607"/>
                    <a:pt x="387340" y="59760"/>
                    <a:pt x="346058" y="71097"/>
                  </a:cubicBezTo>
                  <a:cubicBezTo>
                    <a:pt x="320449" y="82190"/>
                    <a:pt x="333247" y="112667"/>
                    <a:pt x="349948" y="125931"/>
                  </a:cubicBezTo>
                  <a:cubicBezTo>
                    <a:pt x="322443" y="119896"/>
                    <a:pt x="298091" y="127427"/>
                    <a:pt x="291025" y="148141"/>
                  </a:cubicBezTo>
                  <a:cubicBezTo>
                    <a:pt x="284754" y="138652"/>
                    <a:pt x="277404" y="129857"/>
                    <a:pt x="270708" y="120673"/>
                  </a:cubicBezTo>
                  <a:cubicBezTo>
                    <a:pt x="257412" y="103940"/>
                    <a:pt x="244043" y="86888"/>
                    <a:pt x="227459" y="73275"/>
                  </a:cubicBezTo>
                  <a:cubicBezTo>
                    <a:pt x="211301" y="60239"/>
                    <a:pt x="191916" y="51127"/>
                    <a:pt x="171735" y="46449"/>
                  </a:cubicBezTo>
                  <a:cubicBezTo>
                    <a:pt x="159605" y="44065"/>
                    <a:pt x="147145" y="44500"/>
                    <a:pt x="134849" y="43973"/>
                  </a:cubicBezTo>
                  <a:cubicBezTo>
                    <a:pt x="121461" y="43707"/>
                    <a:pt x="108049" y="45767"/>
                    <a:pt x="95560" y="50665"/>
                  </a:cubicBezTo>
                  <a:cubicBezTo>
                    <a:pt x="79821" y="56396"/>
                    <a:pt x="64442" y="63561"/>
                    <a:pt x="51105" y="73814"/>
                  </a:cubicBezTo>
                  <a:cubicBezTo>
                    <a:pt x="25113" y="95184"/>
                    <a:pt x="6128" y="126648"/>
                    <a:pt x="1630" y="160164"/>
                  </a:cubicBezTo>
                  <a:cubicBezTo>
                    <a:pt x="-1099" y="181536"/>
                    <a:pt x="-239" y="203244"/>
                    <a:pt x="2999" y="224514"/>
                  </a:cubicBezTo>
                  <a:cubicBezTo>
                    <a:pt x="5839" y="246167"/>
                    <a:pt x="14839" y="276136"/>
                    <a:pt x="41783" y="274478"/>
                  </a:cubicBezTo>
                  <a:cubicBezTo>
                    <a:pt x="49386" y="274023"/>
                    <a:pt x="56240" y="271889"/>
                    <a:pt x="62499" y="268518"/>
                  </a:cubicBezTo>
                  <a:cubicBezTo>
                    <a:pt x="64849" y="276761"/>
                    <a:pt x="67252" y="284990"/>
                    <a:pt x="69500" y="293251"/>
                  </a:cubicBezTo>
                  <a:cubicBezTo>
                    <a:pt x="76714" y="323334"/>
                    <a:pt x="86693" y="351768"/>
                    <a:pt x="97638" y="380428"/>
                  </a:cubicBezTo>
                  <a:cubicBezTo>
                    <a:pt x="85955" y="415206"/>
                    <a:pt x="92884" y="452940"/>
                    <a:pt x="86070" y="488679"/>
                  </a:cubicBezTo>
                  <a:cubicBezTo>
                    <a:pt x="73055" y="567403"/>
                    <a:pt x="21346" y="643983"/>
                    <a:pt x="45586" y="725607"/>
                  </a:cubicBezTo>
                  <a:cubicBezTo>
                    <a:pt x="70150" y="808324"/>
                    <a:pt x="150277" y="850442"/>
                    <a:pt x="233993" y="869351"/>
                  </a:cubicBezTo>
                  <a:close/>
                  <a:moveTo>
                    <a:pt x="262455" y="569907"/>
                  </a:moveTo>
                  <a:cubicBezTo>
                    <a:pt x="287051" y="572010"/>
                    <a:pt x="309918" y="582315"/>
                    <a:pt x="333725" y="588184"/>
                  </a:cubicBezTo>
                  <a:cubicBezTo>
                    <a:pt x="362446" y="592537"/>
                    <a:pt x="392020" y="595342"/>
                    <a:pt x="420803" y="589990"/>
                  </a:cubicBezTo>
                  <a:cubicBezTo>
                    <a:pt x="449280" y="585553"/>
                    <a:pt x="476493" y="573329"/>
                    <a:pt x="505467" y="572459"/>
                  </a:cubicBezTo>
                  <a:cubicBezTo>
                    <a:pt x="545987" y="573696"/>
                    <a:pt x="569845" y="598457"/>
                    <a:pt x="555574" y="639020"/>
                  </a:cubicBezTo>
                  <a:cubicBezTo>
                    <a:pt x="543993" y="669203"/>
                    <a:pt x="521390" y="694607"/>
                    <a:pt x="496028" y="714130"/>
                  </a:cubicBezTo>
                  <a:cubicBezTo>
                    <a:pt x="467571" y="734877"/>
                    <a:pt x="433071" y="746563"/>
                    <a:pt x="397974" y="748218"/>
                  </a:cubicBezTo>
                  <a:cubicBezTo>
                    <a:pt x="333057" y="751074"/>
                    <a:pt x="263147" y="718711"/>
                    <a:pt x="232057" y="660019"/>
                  </a:cubicBezTo>
                  <a:cubicBezTo>
                    <a:pt x="212630" y="625048"/>
                    <a:pt x="204773" y="563640"/>
                    <a:pt x="262455" y="56990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898;p34">
              <a:extLst>
                <a:ext uri="{FF2B5EF4-FFF2-40B4-BE49-F238E27FC236}">
                  <a16:creationId xmlns:a16="http://schemas.microsoft.com/office/drawing/2014/main" id="{50CE665D-9D05-8CC4-0201-AA5615B3892D}"/>
                </a:ext>
              </a:extLst>
            </p:cNvPr>
            <p:cNvSpPr/>
            <p:nvPr/>
          </p:nvSpPr>
          <p:spPr>
            <a:xfrm>
              <a:off x="9569576" y="8072419"/>
              <a:ext cx="342035" cy="139360"/>
            </a:xfrm>
            <a:custGeom>
              <a:avLst/>
              <a:gdLst/>
              <a:ahLst/>
              <a:cxnLst/>
              <a:rect l="l" t="t" r="r" b="b"/>
              <a:pathLst>
                <a:path w="342035" h="139360" extrusionOk="0">
                  <a:moveTo>
                    <a:pt x="44756" y="445"/>
                  </a:moveTo>
                  <a:cubicBezTo>
                    <a:pt x="-12926" y="-5823"/>
                    <a:pt x="-5070" y="55585"/>
                    <a:pt x="14357" y="90556"/>
                  </a:cubicBezTo>
                  <a:cubicBezTo>
                    <a:pt x="24527" y="109742"/>
                    <a:pt x="38837" y="126116"/>
                    <a:pt x="55768" y="139360"/>
                  </a:cubicBezTo>
                  <a:cubicBezTo>
                    <a:pt x="56610" y="138851"/>
                    <a:pt x="57362" y="138358"/>
                    <a:pt x="58040" y="137878"/>
                  </a:cubicBezTo>
                  <a:cubicBezTo>
                    <a:pt x="71097" y="130394"/>
                    <a:pt x="84649" y="123728"/>
                    <a:pt x="98395" y="117593"/>
                  </a:cubicBezTo>
                  <a:cubicBezTo>
                    <a:pt x="164960" y="86236"/>
                    <a:pt x="242860" y="78274"/>
                    <a:pt x="308121" y="117135"/>
                  </a:cubicBezTo>
                  <a:cubicBezTo>
                    <a:pt x="320687" y="103043"/>
                    <a:pt x="331145" y="87105"/>
                    <a:pt x="337877" y="69557"/>
                  </a:cubicBezTo>
                  <a:cubicBezTo>
                    <a:pt x="352147" y="28995"/>
                    <a:pt x="328288" y="4234"/>
                    <a:pt x="287769" y="2997"/>
                  </a:cubicBezTo>
                  <a:cubicBezTo>
                    <a:pt x="258796" y="3867"/>
                    <a:pt x="231584" y="16091"/>
                    <a:pt x="203108" y="20528"/>
                  </a:cubicBezTo>
                  <a:cubicBezTo>
                    <a:pt x="174323" y="25881"/>
                    <a:pt x="144751" y="23074"/>
                    <a:pt x="116029" y="18722"/>
                  </a:cubicBezTo>
                  <a:cubicBezTo>
                    <a:pt x="92221" y="12852"/>
                    <a:pt x="69352" y="2547"/>
                    <a:pt x="44756" y="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899;p34">
              <a:extLst>
                <a:ext uri="{FF2B5EF4-FFF2-40B4-BE49-F238E27FC236}">
                  <a16:creationId xmlns:a16="http://schemas.microsoft.com/office/drawing/2014/main" id="{B2F97B7D-1778-DEA9-7973-C5D94A64C841}"/>
                </a:ext>
              </a:extLst>
            </p:cNvPr>
            <p:cNvSpPr/>
            <p:nvPr/>
          </p:nvSpPr>
          <p:spPr>
            <a:xfrm>
              <a:off x="9625342" y="8163357"/>
              <a:ext cx="252351" cy="87991"/>
            </a:xfrm>
            <a:custGeom>
              <a:avLst/>
              <a:gdLst/>
              <a:ahLst/>
              <a:cxnLst/>
              <a:rect l="l" t="t" r="r" b="b"/>
              <a:pathLst>
                <a:path w="252351" h="87991" extrusionOk="0">
                  <a:moveTo>
                    <a:pt x="2272" y="46941"/>
                  </a:moveTo>
                  <a:cubicBezTo>
                    <a:pt x="1596" y="47420"/>
                    <a:pt x="842" y="47914"/>
                    <a:pt x="0" y="48423"/>
                  </a:cubicBezTo>
                  <a:cubicBezTo>
                    <a:pt x="3005" y="50781"/>
                    <a:pt x="6083" y="53022"/>
                    <a:pt x="9236" y="55170"/>
                  </a:cubicBezTo>
                  <a:cubicBezTo>
                    <a:pt x="10069" y="55748"/>
                    <a:pt x="10917" y="56312"/>
                    <a:pt x="11762" y="56864"/>
                  </a:cubicBezTo>
                  <a:cubicBezTo>
                    <a:pt x="13311" y="57882"/>
                    <a:pt x="14873" y="58874"/>
                    <a:pt x="16445" y="59827"/>
                  </a:cubicBezTo>
                  <a:cubicBezTo>
                    <a:pt x="48636" y="79563"/>
                    <a:pt x="87390" y="89452"/>
                    <a:pt x="124508" y="87817"/>
                  </a:cubicBezTo>
                  <a:cubicBezTo>
                    <a:pt x="159606" y="86162"/>
                    <a:pt x="194104" y="74476"/>
                    <a:pt x="222563" y="53729"/>
                  </a:cubicBezTo>
                  <a:cubicBezTo>
                    <a:pt x="229519" y="48370"/>
                    <a:pt x="236259" y="42583"/>
                    <a:pt x="242629" y="36374"/>
                  </a:cubicBezTo>
                  <a:cubicBezTo>
                    <a:pt x="245989" y="33098"/>
                    <a:pt x="249242" y="29708"/>
                    <a:pt x="252352" y="26196"/>
                  </a:cubicBezTo>
                  <a:cubicBezTo>
                    <a:pt x="187091" y="-12663"/>
                    <a:pt x="109190" y="-4703"/>
                    <a:pt x="42626" y="26654"/>
                  </a:cubicBezTo>
                  <a:cubicBezTo>
                    <a:pt x="28882" y="32791"/>
                    <a:pt x="15330" y="39457"/>
                    <a:pt x="2272" y="4694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3900;p34">
              <a:extLst>
                <a:ext uri="{FF2B5EF4-FFF2-40B4-BE49-F238E27FC236}">
                  <a16:creationId xmlns:a16="http://schemas.microsoft.com/office/drawing/2014/main" id="{D0D9FF26-CB15-F4F7-9E84-0CF056FB0D5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94514">
              <a:off x="9628167" y="8071409"/>
              <a:ext cx="224473" cy="70906"/>
            </a:xfrm>
            <a:custGeom>
              <a:avLst/>
              <a:gdLst/>
              <a:ahLst/>
              <a:cxnLst/>
              <a:rect l="l" t="t" r="r" b="b"/>
              <a:pathLst>
                <a:path w="224388" h="70879" extrusionOk="0">
                  <a:moveTo>
                    <a:pt x="50" y="289"/>
                  </a:moveTo>
                  <a:lnTo>
                    <a:pt x="224438" y="289"/>
                  </a:lnTo>
                  <a:lnTo>
                    <a:pt x="224438" y="71168"/>
                  </a:lnTo>
                  <a:lnTo>
                    <a:pt x="50" y="71168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02" name="Google Shape;3901;p34">
              <a:extLst>
                <a:ext uri="{FF2B5EF4-FFF2-40B4-BE49-F238E27FC236}">
                  <a16:creationId xmlns:a16="http://schemas.microsoft.com/office/drawing/2014/main" id="{83C40322-C807-4C82-355F-10E7D4116386}"/>
                </a:ext>
              </a:extLst>
            </p:cNvPr>
            <p:cNvGrpSpPr/>
            <p:nvPr/>
          </p:nvGrpSpPr>
          <p:grpSpPr>
            <a:xfrm>
              <a:off x="9649600" y="7668202"/>
              <a:ext cx="155571" cy="647054"/>
              <a:chOff x="9649600" y="7668202"/>
              <a:chExt cx="155571" cy="647054"/>
            </a:xfrm>
          </p:grpSpPr>
          <p:sp>
            <p:nvSpPr>
              <p:cNvPr id="123" name="Google Shape;3902;p34">
                <a:extLst>
                  <a:ext uri="{FF2B5EF4-FFF2-40B4-BE49-F238E27FC236}">
                    <a16:creationId xmlns:a16="http://schemas.microsoft.com/office/drawing/2014/main" id="{DD748BF3-637F-B2AA-2D30-F4E85CD4E8CA}"/>
                  </a:ext>
                </a:extLst>
              </p:cNvPr>
              <p:cNvSpPr/>
              <p:nvPr/>
            </p:nvSpPr>
            <p:spPr>
              <a:xfrm>
                <a:off x="9664384" y="8277490"/>
                <a:ext cx="140787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140787" h="37766" extrusionOk="0">
                    <a:moveTo>
                      <a:pt x="126592" y="24910"/>
                    </a:moveTo>
                    <a:cubicBezTo>
                      <a:pt x="92302" y="47634"/>
                      <a:pt x="36915" y="37636"/>
                      <a:pt x="6075" y="15126"/>
                    </a:cubicBezTo>
                    <a:cubicBezTo>
                      <a:pt x="-1160" y="9845"/>
                      <a:pt x="-3817" y="-2581"/>
                      <a:pt x="8858" y="478"/>
                    </a:cubicBezTo>
                    <a:cubicBezTo>
                      <a:pt x="46629" y="9597"/>
                      <a:pt x="86563" y="10000"/>
                      <a:pt x="124797" y="3609"/>
                    </a:cubicBezTo>
                    <a:cubicBezTo>
                      <a:pt x="129525" y="2820"/>
                      <a:pt x="141707" y="1378"/>
                      <a:pt x="140733" y="9747"/>
                    </a:cubicBezTo>
                    <a:cubicBezTo>
                      <a:pt x="140424" y="12395"/>
                      <a:pt x="138633" y="14614"/>
                      <a:pt x="136767" y="16518"/>
                    </a:cubicBezTo>
                    <a:cubicBezTo>
                      <a:pt x="133651" y="19703"/>
                      <a:pt x="130240" y="22492"/>
                      <a:pt x="126592" y="24910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03;p34">
                <a:extLst>
                  <a:ext uri="{FF2B5EF4-FFF2-40B4-BE49-F238E27FC236}">
                    <a16:creationId xmlns:a16="http://schemas.microsoft.com/office/drawing/2014/main" id="{3716AE78-384A-7AE2-3A4B-2BDEB4808C3A}"/>
                  </a:ext>
                </a:extLst>
              </p:cNvPr>
              <p:cNvSpPr/>
              <p:nvPr/>
            </p:nvSpPr>
            <p:spPr>
              <a:xfrm>
                <a:off x="9649600" y="7668202"/>
                <a:ext cx="90664" cy="45623"/>
              </a:xfrm>
              <a:custGeom>
                <a:avLst/>
                <a:gdLst/>
                <a:ahLst/>
                <a:cxnLst/>
                <a:rect l="l" t="t" r="r" b="b"/>
                <a:pathLst>
                  <a:path w="90664" h="45623" extrusionOk="0">
                    <a:moveTo>
                      <a:pt x="86669" y="45580"/>
                    </a:moveTo>
                    <a:cubicBezTo>
                      <a:pt x="79644" y="44385"/>
                      <a:pt x="72627" y="43182"/>
                      <a:pt x="65701" y="41536"/>
                    </a:cubicBezTo>
                    <a:cubicBezTo>
                      <a:pt x="52032" y="37834"/>
                      <a:pt x="38124" y="33645"/>
                      <a:pt x="26098" y="25945"/>
                    </a:cubicBezTo>
                    <a:cubicBezTo>
                      <a:pt x="16814" y="19425"/>
                      <a:pt x="7148" y="12326"/>
                      <a:pt x="119" y="3451"/>
                    </a:cubicBezTo>
                    <a:cubicBezTo>
                      <a:pt x="-647" y="1037"/>
                      <a:pt x="2453" y="-1045"/>
                      <a:pt x="4458" y="572"/>
                    </a:cubicBezTo>
                    <a:cubicBezTo>
                      <a:pt x="20609" y="17229"/>
                      <a:pt x="40446" y="28768"/>
                      <a:pt x="63315" y="33894"/>
                    </a:cubicBezTo>
                    <a:cubicBezTo>
                      <a:pt x="71220" y="36003"/>
                      <a:pt x="79373" y="37161"/>
                      <a:pt x="87441" y="38412"/>
                    </a:cubicBezTo>
                    <a:cubicBezTo>
                      <a:pt x="89391" y="38703"/>
                      <a:pt x="90857" y="40375"/>
                      <a:pt x="90643" y="42387"/>
                    </a:cubicBezTo>
                    <a:cubicBezTo>
                      <a:pt x="90448" y="44255"/>
                      <a:pt x="88581" y="45913"/>
                      <a:pt x="86669" y="45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04;p34">
                <a:extLst>
                  <a:ext uri="{FF2B5EF4-FFF2-40B4-BE49-F238E27FC236}">
                    <a16:creationId xmlns:a16="http://schemas.microsoft.com/office/drawing/2014/main" id="{A22BA64C-5D62-4226-6827-77E0749045AD}"/>
                  </a:ext>
                </a:extLst>
              </p:cNvPr>
              <p:cNvSpPr/>
              <p:nvPr/>
            </p:nvSpPr>
            <p:spPr>
              <a:xfrm>
                <a:off x="9730894" y="8041673"/>
                <a:ext cx="12061" cy="4571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45715" extrusionOk="0">
                    <a:moveTo>
                      <a:pt x="7558" y="43141"/>
                    </a:moveTo>
                    <a:cubicBezTo>
                      <a:pt x="5900" y="47934"/>
                      <a:pt x="-1337" y="45421"/>
                      <a:pt x="217" y="40623"/>
                    </a:cubicBezTo>
                    <a:cubicBezTo>
                      <a:pt x="2262" y="32940"/>
                      <a:pt x="4350" y="24559"/>
                      <a:pt x="4323" y="16425"/>
                    </a:cubicBezTo>
                    <a:cubicBezTo>
                      <a:pt x="4316" y="12480"/>
                      <a:pt x="4015" y="8464"/>
                      <a:pt x="3603" y="4475"/>
                    </a:cubicBezTo>
                    <a:cubicBezTo>
                      <a:pt x="3351" y="3349"/>
                      <a:pt x="3707" y="2279"/>
                      <a:pt x="4394" y="1467"/>
                    </a:cubicBezTo>
                    <a:cubicBezTo>
                      <a:pt x="6073" y="-821"/>
                      <a:pt x="9788" y="-318"/>
                      <a:pt x="10942" y="2180"/>
                    </a:cubicBezTo>
                    <a:cubicBezTo>
                      <a:pt x="10933" y="2184"/>
                      <a:pt x="10924" y="2186"/>
                      <a:pt x="10915" y="2189"/>
                    </a:cubicBezTo>
                    <a:cubicBezTo>
                      <a:pt x="13530" y="15823"/>
                      <a:pt x="11356" y="29905"/>
                      <a:pt x="7558" y="4314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" name="Google Shape;3905;p34">
              <a:extLst>
                <a:ext uri="{FF2B5EF4-FFF2-40B4-BE49-F238E27FC236}">
                  <a16:creationId xmlns:a16="http://schemas.microsoft.com/office/drawing/2014/main" id="{7F3EFE8E-E054-8EBF-5428-BB82CD6D4BD1}"/>
                </a:ext>
              </a:extLst>
            </p:cNvPr>
            <p:cNvSpPr/>
            <p:nvPr/>
          </p:nvSpPr>
          <p:spPr>
            <a:xfrm>
              <a:off x="9410377" y="8261227"/>
              <a:ext cx="544612" cy="128320"/>
            </a:xfrm>
            <a:custGeom>
              <a:avLst/>
              <a:gdLst/>
              <a:ahLst/>
              <a:cxnLst/>
              <a:rect l="l" t="t" r="r" b="b"/>
              <a:pathLst>
                <a:path w="544612" h="128320" extrusionOk="0">
                  <a:moveTo>
                    <a:pt x="2010" y="410"/>
                  </a:moveTo>
                  <a:cubicBezTo>
                    <a:pt x="-3178" y="3648"/>
                    <a:pt x="3097" y="9162"/>
                    <a:pt x="4970" y="12637"/>
                  </a:cubicBezTo>
                  <a:cubicBezTo>
                    <a:pt x="40160" y="58404"/>
                    <a:pt x="91513" y="90237"/>
                    <a:pt x="145714" y="108720"/>
                  </a:cubicBezTo>
                  <a:cubicBezTo>
                    <a:pt x="194761" y="124739"/>
                    <a:pt x="246986" y="129612"/>
                    <a:pt x="298342" y="128042"/>
                  </a:cubicBezTo>
                  <a:cubicBezTo>
                    <a:pt x="330203" y="127640"/>
                    <a:pt x="361852" y="122835"/>
                    <a:pt x="393300" y="118635"/>
                  </a:cubicBezTo>
                  <a:cubicBezTo>
                    <a:pt x="443469" y="112995"/>
                    <a:pt x="492807" y="101342"/>
                    <a:pt x="540850" y="85931"/>
                  </a:cubicBezTo>
                  <a:cubicBezTo>
                    <a:pt x="543251" y="85416"/>
                    <a:pt x="545296" y="83160"/>
                    <a:pt x="544396" y="80616"/>
                  </a:cubicBezTo>
                  <a:cubicBezTo>
                    <a:pt x="541991" y="75058"/>
                    <a:pt x="535628" y="80119"/>
                    <a:pt x="531556" y="80731"/>
                  </a:cubicBezTo>
                  <a:cubicBezTo>
                    <a:pt x="485903" y="94836"/>
                    <a:pt x="439495" y="105679"/>
                    <a:pt x="392090" y="110935"/>
                  </a:cubicBezTo>
                  <a:cubicBezTo>
                    <a:pt x="304830" y="124230"/>
                    <a:pt x="212127" y="127848"/>
                    <a:pt x="128928" y="94193"/>
                  </a:cubicBezTo>
                  <a:cubicBezTo>
                    <a:pt x="128940" y="94193"/>
                    <a:pt x="128954" y="94205"/>
                    <a:pt x="128966" y="94218"/>
                  </a:cubicBezTo>
                  <a:cubicBezTo>
                    <a:pt x="96954" y="81865"/>
                    <a:pt x="67644" y="63686"/>
                    <a:pt x="41766" y="41231"/>
                  </a:cubicBezTo>
                  <a:cubicBezTo>
                    <a:pt x="29188" y="30549"/>
                    <a:pt x="16926" y="19271"/>
                    <a:pt x="8391" y="5127"/>
                  </a:cubicBezTo>
                  <a:cubicBezTo>
                    <a:pt x="7306" y="2424"/>
                    <a:pt x="5505" y="-1234"/>
                    <a:pt x="2010" y="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906;p34">
              <a:extLst>
                <a:ext uri="{FF2B5EF4-FFF2-40B4-BE49-F238E27FC236}">
                  <a16:creationId xmlns:a16="http://schemas.microsoft.com/office/drawing/2014/main" id="{56CC9C0B-4B38-61DF-C215-7AF2632DAE2E}"/>
                </a:ext>
              </a:extLst>
            </p:cNvPr>
            <p:cNvSpPr/>
            <p:nvPr/>
          </p:nvSpPr>
          <p:spPr>
            <a:xfrm>
              <a:off x="9683708" y="7995406"/>
              <a:ext cx="105185" cy="42071"/>
            </a:xfrm>
            <a:custGeom>
              <a:avLst/>
              <a:gdLst/>
              <a:ahLst/>
              <a:cxnLst/>
              <a:rect l="l" t="t" r="r" b="b"/>
              <a:pathLst>
                <a:path w="105185" h="42071" extrusionOk="0">
                  <a:moveTo>
                    <a:pt x="62552" y="41251"/>
                  </a:moveTo>
                  <a:cubicBezTo>
                    <a:pt x="76290" y="39106"/>
                    <a:pt x="94083" y="40015"/>
                    <a:pt x="103315" y="27894"/>
                  </a:cubicBezTo>
                  <a:cubicBezTo>
                    <a:pt x="107970" y="20664"/>
                    <a:pt x="103201" y="13786"/>
                    <a:pt x="97056" y="9621"/>
                  </a:cubicBezTo>
                  <a:cubicBezTo>
                    <a:pt x="77982" y="-1241"/>
                    <a:pt x="54085" y="-600"/>
                    <a:pt x="32731" y="701"/>
                  </a:cubicBezTo>
                  <a:cubicBezTo>
                    <a:pt x="22607" y="1737"/>
                    <a:pt x="11172" y="3583"/>
                    <a:pt x="3997" y="11497"/>
                  </a:cubicBezTo>
                  <a:cubicBezTo>
                    <a:pt x="-7328" y="26193"/>
                    <a:pt x="7527" y="38449"/>
                    <a:pt x="22225" y="40110"/>
                  </a:cubicBezTo>
                  <a:cubicBezTo>
                    <a:pt x="35546" y="42884"/>
                    <a:pt x="49102" y="42174"/>
                    <a:pt x="62552" y="4125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907;p34">
              <a:extLst>
                <a:ext uri="{FF2B5EF4-FFF2-40B4-BE49-F238E27FC236}">
                  <a16:creationId xmlns:a16="http://schemas.microsoft.com/office/drawing/2014/main" id="{0FC855B6-5E55-53E4-66F2-C83C6F17AC45}"/>
                </a:ext>
              </a:extLst>
            </p:cNvPr>
            <p:cNvSpPr/>
            <p:nvPr/>
          </p:nvSpPr>
          <p:spPr>
            <a:xfrm>
              <a:off x="9437813" y="7621045"/>
              <a:ext cx="164105" cy="209892"/>
            </a:xfrm>
            <a:custGeom>
              <a:avLst/>
              <a:gdLst/>
              <a:ahLst/>
              <a:cxnLst/>
              <a:rect l="l" t="t" r="r" b="b"/>
              <a:pathLst>
                <a:path w="164105" h="209892" extrusionOk="0">
                  <a:moveTo>
                    <a:pt x="40773" y="208082"/>
                  </a:moveTo>
                  <a:cubicBezTo>
                    <a:pt x="42901" y="206513"/>
                    <a:pt x="43773" y="204291"/>
                    <a:pt x="44717" y="201964"/>
                  </a:cubicBezTo>
                  <a:cubicBezTo>
                    <a:pt x="46635" y="197093"/>
                    <a:pt x="49457" y="191870"/>
                    <a:pt x="52322" y="187394"/>
                  </a:cubicBezTo>
                  <a:cubicBezTo>
                    <a:pt x="52683" y="185749"/>
                    <a:pt x="53100" y="184117"/>
                    <a:pt x="53581" y="182503"/>
                  </a:cubicBezTo>
                  <a:cubicBezTo>
                    <a:pt x="56817" y="171585"/>
                    <a:pt x="61695" y="161338"/>
                    <a:pt x="68104" y="151918"/>
                  </a:cubicBezTo>
                  <a:cubicBezTo>
                    <a:pt x="71541" y="146862"/>
                    <a:pt x="75339" y="141898"/>
                    <a:pt x="79653" y="137572"/>
                  </a:cubicBezTo>
                  <a:cubicBezTo>
                    <a:pt x="83768" y="133444"/>
                    <a:pt x="88268" y="129803"/>
                    <a:pt x="93084" y="126524"/>
                  </a:cubicBezTo>
                  <a:cubicBezTo>
                    <a:pt x="93441" y="126281"/>
                    <a:pt x="93803" y="126041"/>
                    <a:pt x="94167" y="125805"/>
                  </a:cubicBezTo>
                  <a:cubicBezTo>
                    <a:pt x="92034" y="124850"/>
                    <a:pt x="90029" y="123778"/>
                    <a:pt x="88127" y="122393"/>
                  </a:cubicBezTo>
                  <a:cubicBezTo>
                    <a:pt x="85831" y="120744"/>
                    <a:pt x="84258" y="118397"/>
                    <a:pt x="83025" y="115902"/>
                  </a:cubicBezTo>
                  <a:cubicBezTo>
                    <a:pt x="80601" y="110996"/>
                    <a:pt x="81667" y="104742"/>
                    <a:pt x="84390" y="100205"/>
                  </a:cubicBezTo>
                  <a:cubicBezTo>
                    <a:pt x="86906" y="96006"/>
                    <a:pt x="90574" y="92298"/>
                    <a:pt x="95090" y="90256"/>
                  </a:cubicBezTo>
                  <a:cubicBezTo>
                    <a:pt x="100264" y="87912"/>
                    <a:pt x="105674" y="86228"/>
                    <a:pt x="111184" y="84887"/>
                  </a:cubicBezTo>
                  <a:cubicBezTo>
                    <a:pt x="115729" y="83776"/>
                    <a:pt x="120318" y="82957"/>
                    <a:pt x="124909" y="82115"/>
                  </a:cubicBezTo>
                  <a:cubicBezTo>
                    <a:pt x="126995" y="81724"/>
                    <a:pt x="129137" y="81576"/>
                    <a:pt x="131239" y="81313"/>
                  </a:cubicBezTo>
                  <a:cubicBezTo>
                    <a:pt x="135086" y="80848"/>
                    <a:pt x="138921" y="80460"/>
                    <a:pt x="142790" y="80353"/>
                  </a:cubicBezTo>
                  <a:cubicBezTo>
                    <a:pt x="149864" y="80168"/>
                    <a:pt x="157238" y="80640"/>
                    <a:pt x="164105" y="82598"/>
                  </a:cubicBezTo>
                  <a:cubicBezTo>
                    <a:pt x="163901" y="79817"/>
                    <a:pt x="162595" y="77028"/>
                    <a:pt x="160437" y="74800"/>
                  </a:cubicBezTo>
                  <a:cubicBezTo>
                    <a:pt x="154966" y="67385"/>
                    <a:pt x="148857" y="60499"/>
                    <a:pt x="143274" y="53175"/>
                  </a:cubicBezTo>
                  <a:cubicBezTo>
                    <a:pt x="127749" y="29819"/>
                    <a:pt x="106493" y="10430"/>
                    <a:pt x="78924" y="2953"/>
                  </a:cubicBezTo>
                  <a:cubicBezTo>
                    <a:pt x="74536" y="1427"/>
                    <a:pt x="70241" y="460"/>
                    <a:pt x="66075" y="0"/>
                  </a:cubicBezTo>
                  <a:cubicBezTo>
                    <a:pt x="64898" y="3189"/>
                    <a:pt x="63709" y="6381"/>
                    <a:pt x="62546" y="9584"/>
                  </a:cubicBezTo>
                  <a:cubicBezTo>
                    <a:pt x="59007" y="19232"/>
                    <a:pt x="55362" y="28832"/>
                    <a:pt x="51099" y="38205"/>
                  </a:cubicBezTo>
                  <a:cubicBezTo>
                    <a:pt x="43308" y="55359"/>
                    <a:pt x="34038" y="71711"/>
                    <a:pt x="23729" y="87454"/>
                  </a:cubicBezTo>
                  <a:cubicBezTo>
                    <a:pt x="23766" y="87401"/>
                    <a:pt x="23803" y="87350"/>
                    <a:pt x="23840" y="87309"/>
                  </a:cubicBezTo>
                  <a:cubicBezTo>
                    <a:pt x="23667" y="87558"/>
                    <a:pt x="23509" y="87805"/>
                    <a:pt x="23350" y="88051"/>
                  </a:cubicBezTo>
                  <a:cubicBezTo>
                    <a:pt x="23276" y="88143"/>
                    <a:pt x="23215" y="88247"/>
                    <a:pt x="23155" y="88351"/>
                  </a:cubicBezTo>
                  <a:cubicBezTo>
                    <a:pt x="23155" y="88339"/>
                    <a:pt x="23167" y="88324"/>
                    <a:pt x="23167" y="88312"/>
                  </a:cubicBezTo>
                  <a:cubicBezTo>
                    <a:pt x="17539" y="96828"/>
                    <a:pt x="11597" y="105100"/>
                    <a:pt x="5408" y="113248"/>
                  </a:cubicBezTo>
                  <a:cubicBezTo>
                    <a:pt x="4545" y="114384"/>
                    <a:pt x="3566" y="115447"/>
                    <a:pt x="2649" y="116532"/>
                  </a:cubicBezTo>
                  <a:cubicBezTo>
                    <a:pt x="1820" y="117502"/>
                    <a:pt x="1045" y="118571"/>
                    <a:pt x="150" y="119479"/>
                  </a:cubicBezTo>
                  <a:cubicBezTo>
                    <a:pt x="100" y="119532"/>
                    <a:pt x="51" y="119584"/>
                    <a:pt x="0" y="119623"/>
                  </a:cubicBezTo>
                  <a:cubicBezTo>
                    <a:pt x="1371" y="129812"/>
                    <a:pt x="3275" y="139921"/>
                    <a:pt x="5378" y="149833"/>
                  </a:cubicBezTo>
                  <a:cubicBezTo>
                    <a:pt x="8738" y="164901"/>
                    <a:pt x="13998" y="179467"/>
                    <a:pt x="20775" y="193340"/>
                  </a:cubicBezTo>
                  <a:cubicBezTo>
                    <a:pt x="22866" y="197782"/>
                    <a:pt x="24920" y="202249"/>
                    <a:pt x="27402" y="206475"/>
                  </a:cubicBezTo>
                  <a:cubicBezTo>
                    <a:pt x="29116" y="208843"/>
                    <a:pt x="32164" y="209972"/>
                    <a:pt x="35178" y="209888"/>
                  </a:cubicBezTo>
                  <a:cubicBezTo>
                    <a:pt x="37205" y="209830"/>
                    <a:pt x="39208" y="209225"/>
                    <a:pt x="40773" y="20808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908;p34">
              <a:extLst>
                <a:ext uri="{FF2B5EF4-FFF2-40B4-BE49-F238E27FC236}">
                  <a16:creationId xmlns:a16="http://schemas.microsoft.com/office/drawing/2014/main" id="{7B237EA6-9985-5F6A-EF06-BC6EF47FC403}"/>
                </a:ext>
              </a:extLst>
            </p:cNvPr>
            <p:cNvSpPr/>
            <p:nvPr/>
          </p:nvSpPr>
          <p:spPr>
            <a:xfrm>
              <a:off x="9562338" y="7702626"/>
              <a:ext cx="3917" cy="610"/>
            </a:xfrm>
            <a:custGeom>
              <a:avLst/>
              <a:gdLst/>
              <a:ahLst/>
              <a:cxnLst/>
              <a:rect l="l" t="t" r="r" b="b"/>
              <a:pathLst>
                <a:path w="3917" h="610" extrusionOk="0">
                  <a:moveTo>
                    <a:pt x="391" y="539"/>
                  </a:moveTo>
                  <a:cubicBezTo>
                    <a:pt x="1554" y="320"/>
                    <a:pt x="2736" y="177"/>
                    <a:pt x="3918" y="49"/>
                  </a:cubicBezTo>
                  <a:cubicBezTo>
                    <a:pt x="2678" y="-92"/>
                    <a:pt x="1353" y="66"/>
                    <a:pt x="0" y="611"/>
                  </a:cubicBezTo>
                  <a:cubicBezTo>
                    <a:pt x="129" y="588"/>
                    <a:pt x="261" y="563"/>
                    <a:pt x="391" y="539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909;p34">
              <a:extLst>
                <a:ext uri="{FF2B5EF4-FFF2-40B4-BE49-F238E27FC236}">
                  <a16:creationId xmlns:a16="http://schemas.microsoft.com/office/drawing/2014/main" id="{A15FA368-339D-1A7A-03E5-E7A100C66668}"/>
                </a:ext>
              </a:extLst>
            </p:cNvPr>
            <p:cNvSpPr/>
            <p:nvPr/>
          </p:nvSpPr>
          <p:spPr>
            <a:xfrm>
              <a:off x="9871611" y="7557794"/>
              <a:ext cx="189002" cy="253570"/>
            </a:xfrm>
            <a:custGeom>
              <a:avLst/>
              <a:gdLst/>
              <a:ahLst/>
              <a:cxnLst/>
              <a:rect l="l" t="t" r="r" b="b"/>
              <a:pathLst>
                <a:path w="189002" h="253570" extrusionOk="0">
                  <a:moveTo>
                    <a:pt x="174004" y="253426"/>
                  </a:moveTo>
                  <a:cubicBezTo>
                    <a:pt x="176665" y="253084"/>
                    <a:pt x="178809" y="251580"/>
                    <a:pt x="180233" y="249507"/>
                  </a:cubicBezTo>
                  <a:cubicBezTo>
                    <a:pt x="180825" y="246896"/>
                    <a:pt x="181404" y="244284"/>
                    <a:pt x="181970" y="241661"/>
                  </a:cubicBezTo>
                  <a:cubicBezTo>
                    <a:pt x="182942" y="237121"/>
                    <a:pt x="183839" y="232596"/>
                    <a:pt x="184670" y="228022"/>
                  </a:cubicBezTo>
                  <a:cubicBezTo>
                    <a:pt x="185334" y="224309"/>
                    <a:pt x="185766" y="220552"/>
                    <a:pt x="186263" y="216804"/>
                  </a:cubicBezTo>
                  <a:cubicBezTo>
                    <a:pt x="186691" y="212459"/>
                    <a:pt x="187107" y="208101"/>
                    <a:pt x="187522" y="203756"/>
                  </a:cubicBezTo>
                  <a:cubicBezTo>
                    <a:pt x="187878" y="200039"/>
                    <a:pt x="187966" y="196291"/>
                    <a:pt x="188169" y="192552"/>
                  </a:cubicBezTo>
                  <a:cubicBezTo>
                    <a:pt x="188560" y="185498"/>
                    <a:pt x="188708" y="178425"/>
                    <a:pt x="188780" y="171354"/>
                  </a:cubicBezTo>
                  <a:cubicBezTo>
                    <a:pt x="188859" y="164078"/>
                    <a:pt x="188873" y="156792"/>
                    <a:pt x="189002" y="149502"/>
                  </a:cubicBezTo>
                  <a:cubicBezTo>
                    <a:pt x="186791" y="147237"/>
                    <a:pt x="184668" y="144867"/>
                    <a:pt x="182695" y="142377"/>
                  </a:cubicBezTo>
                  <a:cubicBezTo>
                    <a:pt x="177914" y="136337"/>
                    <a:pt x="174074" y="129669"/>
                    <a:pt x="170812" y="122703"/>
                  </a:cubicBezTo>
                  <a:cubicBezTo>
                    <a:pt x="166587" y="113706"/>
                    <a:pt x="162551" y="104640"/>
                    <a:pt x="159199" y="95287"/>
                  </a:cubicBezTo>
                  <a:cubicBezTo>
                    <a:pt x="157607" y="90869"/>
                    <a:pt x="156217" y="86383"/>
                    <a:pt x="154763" y="81924"/>
                  </a:cubicBezTo>
                  <a:cubicBezTo>
                    <a:pt x="153424" y="77872"/>
                    <a:pt x="151969" y="73847"/>
                    <a:pt x="150516" y="69822"/>
                  </a:cubicBezTo>
                  <a:cubicBezTo>
                    <a:pt x="147995" y="63258"/>
                    <a:pt x="145448" y="56694"/>
                    <a:pt x="142548" y="50294"/>
                  </a:cubicBezTo>
                  <a:cubicBezTo>
                    <a:pt x="140931" y="46825"/>
                    <a:pt x="139150" y="43434"/>
                    <a:pt x="137267" y="40086"/>
                  </a:cubicBezTo>
                  <a:cubicBezTo>
                    <a:pt x="134670" y="35864"/>
                    <a:pt x="132047" y="31628"/>
                    <a:pt x="129174" y="27579"/>
                  </a:cubicBezTo>
                  <a:cubicBezTo>
                    <a:pt x="124879" y="21600"/>
                    <a:pt x="120473" y="15741"/>
                    <a:pt x="115130" y="10648"/>
                  </a:cubicBezTo>
                  <a:cubicBezTo>
                    <a:pt x="113545" y="9262"/>
                    <a:pt x="111937" y="7912"/>
                    <a:pt x="110277" y="6641"/>
                  </a:cubicBezTo>
                  <a:cubicBezTo>
                    <a:pt x="109352" y="6016"/>
                    <a:pt x="108427" y="5415"/>
                    <a:pt x="107467" y="4841"/>
                  </a:cubicBezTo>
                  <a:cubicBezTo>
                    <a:pt x="104392" y="3175"/>
                    <a:pt x="101293" y="1561"/>
                    <a:pt x="98157" y="0"/>
                  </a:cubicBezTo>
                  <a:cubicBezTo>
                    <a:pt x="93811" y="441"/>
                    <a:pt x="89504" y="1327"/>
                    <a:pt x="85287" y="2737"/>
                  </a:cubicBezTo>
                  <a:cubicBezTo>
                    <a:pt x="75358" y="6937"/>
                    <a:pt x="66198" y="12971"/>
                    <a:pt x="57800" y="20249"/>
                  </a:cubicBezTo>
                  <a:cubicBezTo>
                    <a:pt x="55470" y="23292"/>
                    <a:pt x="53139" y="26335"/>
                    <a:pt x="50809" y="29366"/>
                  </a:cubicBezTo>
                  <a:cubicBezTo>
                    <a:pt x="48688" y="32134"/>
                    <a:pt x="46789" y="35050"/>
                    <a:pt x="44837" y="37944"/>
                  </a:cubicBezTo>
                  <a:cubicBezTo>
                    <a:pt x="42148" y="41917"/>
                    <a:pt x="39487" y="45891"/>
                    <a:pt x="36784" y="49852"/>
                  </a:cubicBezTo>
                  <a:cubicBezTo>
                    <a:pt x="36210" y="50827"/>
                    <a:pt x="35650" y="51789"/>
                    <a:pt x="35076" y="52763"/>
                  </a:cubicBezTo>
                  <a:cubicBezTo>
                    <a:pt x="35076" y="52751"/>
                    <a:pt x="35088" y="52737"/>
                    <a:pt x="35088" y="52724"/>
                  </a:cubicBezTo>
                  <a:cubicBezTo>
                    <a:pt x="31720" y="58442"/>
                    <a:pt x="28339" y="64148"/>
                    <a:pt x="24997" y="69893"/>
                  </a:cubicBezTo>
                  <a:cubicBezTo>
                    <a:pt x="21872" y="76051"/>
                    <a:pt x="18759" y="82224"/>
                    <a:pt x="15647" y="88395"/>
                  </a:cubicBezTo>
                  <a:cubicBezTo>
                    <a:pt x="12884" y="93854"/>
                    <a:pt x="10616" y="99567"/>
                    <a:pt x="8165" y="105170"/>
                  </a:cubicBezTo>
                  <a:cubicBezTo>
                    <a:pt x="5184" y="111951"/>
                    <a:pt x="2489" y="118878"/>
                    <a:pt x="0" y="125877"/>
                  </a:cubicBezTo>
                  <a:cubicBezTo>
                    <a:pt x="77" y="125939"/>
                    <a:pt x="144" y="126000"/>
                    <a:pt x="222" y="126050"/>
                  </a:cubicBezTo>
                  <a:cubicBezTo>
                    <a:pt x="2445" y="126039"/>
                    <a:pt x="4656" y="126002"/>
                    <a:pt x="6877" y="125979"/>
                  </a:cubicBezTo>
                  <a:cubicBezTo>
                    <a:pt x="19246" y="125444"/>
                    <a:pt x="31662" y="124279"/>
                    <a:pt x="44003" y="125546"/>
                  </a:cubicBezTo>
                  <a:cubicBezTo>
                    <a:pt x="47322" y="125875"/>
                    <a:pt x="50689" y="126076"/>
                    <a:pt x="53976" y="126636"/>
                  </a:cubicBezTo>
                  <a:cubicBezTo>
                    <a:pt x="57302" y="127209"/>
                    <a:pt x="60640" y="127780"/>
                    <a:pt x="63978" y="128353"/>
                  </a:cubicBezTo>
                  <a:cubicBezTo>
                    <a:pt x="67484" y="128959"/>
                    <a:pt x="70963" y="129999"/>
                    <a:pt x="74425" y="130823"/>
                  </a:cubicBezTo>
                  <a:cubicBezTo>
                    <a:pt x="77860" y="131648"/>
                    <a:pt x="81214" y="132795"/>
                    <a:pt x="84579" y="133826"/>
                  </a:cubicBezTo>
                  <a:cubicBezTo>
                    <a:pt x="84179" y="133710"/>
                    <a:pt x="83767" y="133579"/>
                    <a:pt x="83354" y="133463"/>
                  </a:cubicBezTo>
                  <a:cubicBezTo>
                    <a:pt x="87182" y="134608"/>
                    <a:pt x="90875" y="135990"/>
                    <a:pt x="94608" y="137380"/>
                  </a:cubicBezTo>
                  <a:cubicBezTo>
                    <a:pt x="98016" y="138652"/>
                    <a:pt x="101432" y="140168"/>
                    <a:pt x="104527" y="142076"/>
                  </a:cubicBezTo>
                  <a:cubicBezTo>
                    <a:pt x="108193" y="144314"/>
                    <a:pt x="111810" y="146615"/>
                    <a:pt x="113561" y="150735"/>
                  </a:cubicBezTo>
                  <a:cubicBezTo>
                    <a:pt x="115243" y="154702"/>
                    <a:pt x="114003" y="159301"/>
                    <a:pt x="111540" y="162642"/>
                  </a:cubicBezTo>
                  <a:cubicBezTo>
                    <a:pt x="109238" y="165773"/>
                    <a:pt x="105817" y="168208"/>
                    <a:pt x="102376" y="169953"/>
                  </a:cubicBezTo>
                  <a:cubicBezTo>
                    <a:pt x="99826" y="171236"/>
                    <a:pt x="97174" y="172279"/>
                    <a:pt x="94463" y="173155"/>
                  </a:cubicBezTo>
                  <a:cubicBezTo>
                    <a:pt x="99050" y="176043"/>
                    <a:pt x="103491" y="179151"/>
                    <a:pt x="107749" y="182534"/>
                  </a:cubicBezTo>
                  <a:cubicBezTo>
                    <a:pt x="112610" y="186392"/>
                    <a:pt x="117202" y="190496"/>
                    <a:pt x="121655" y="194802"/>
                  </a:cubicBezTo>
                  <a:cubicBezTo>
                    <a:pt x="121622" y="194769"/>
                    <a:pt x="121590" y="194735"/>
                    <a:pt x="121557" y="194704"/>
                  </a:cubicBezTo>
                  <a:cubicBezTo>
                    <a:pt x="121617" y="194760"/>
                    <a:pt x="121675" y="194820"/>
                    <a:pt x="121733" y="194880"/>
                  </a:cubicBezTo>
                  <a:cubicBezTo>
                    <a:pt x="121958" y="195098"/>
                    <a:pt x="122184" y="195317"/>
                    <a:pt x="122409" y="195537"/>
                  </a:cubicBezTo>
                  <a:cubicBezTo>
                    <a:pt x="122397" y="195525"/>
                    <a:pt x="122383" y="195512"/>
                    <a:pt x="122371" y="195500"/>
                  </a:cubicBezTo>
                  <a:cubicBezTo>
                    <a:pt x="125445" y="198508"/>
                    <a:pt x="128531" y="201516"/>
                    <a:pt x="131619" y="204510"/>
                  </a:cubicBezTo>
                  <a:cubicBezTo>
                    <a:pt x="132486" y="205368"/>
                    <a:pt x="133266" y="206318"/>
                    <a:pt x="134084" y="207215"/>
                  </a:cubicBezTo>
                  <a:cubicBezTo>
                    <a:pt x="135877" y="209215"/>
                    <a:pt x="137670" y="211192"/>
                    <a:pt x="139487" y="213179"/>
                  </a:cubicBezTo>
                  <a:cubicBezTo>
                    <a:pt x="139478" y="213169"/>
                    <a:pt x="139471" y="213160"/>
                    <a:pt x="139464" y="213151"/>
                  </a:cubicBezTo>
                  <a:cubicBezTo>
                    <a:pt x="139476" y="213167"/>
                    <a:pt x="139488" y="213181"/>
                    <a:pt x="139501" y="213195"/>
                  </a:cubicBezTo>
                  <a:cubicBezTo>
                    <a:pt x="139536" y="213234"/>
                    <a:pt x="139571" y="213273"/>
                    <a:pt x="139608" y="213313"/>
                  </a:cubicBezTo>
                  <a:cubicBezTo>
                    <a:pt x="139587" y="213294"/>
                    <a:pt x="139566" y="213271"/>
                    <a:pt x="139545" y="213248"/>
                  </a:cubicBezTo>
                  <a:cubicBezTo>
                    <a:pt x="139612" y="213326"/>
                    <a:pt x="139682" y="213401"/>
                    <a:pt x="139753" y="213475"/>
                  </a:cubicBezTo>
                  <a:lnTo>
                    <a:pt x="139753" y="213475"/>
                  </a:lnTo>
                  <a:cubicBezTo>
                    <a:pt x="139753" y="213477"/>
                    <a:pt x="139754" y="213477"/>
                    <a:pt x="139754" y="213479"/>
                  </a:cubicBezTo>
                  <a:cubicBezTo>
                    <a:pt x="139797" y="213525"/>
                    <a:pt x="139841" y="213569"/>
                    <a:pt x="139883" y="213613"/>
                  </a:cubicBezTo>
                  <a:cubicBezTo>
                    <a:pt x="139872" y="213606"/>
                    <a:pt x="139864" y="213599"/>
                    <a:pt x="139855" y="213590"/>
                  </a:cubicBezTo>
                  <a:cubicBezTo>
                    <a:pt x="139908" y="213648"/>
                    <a:pt x="139960" y="213705"/>
                    <a:pt x="140011" y="213763"/>
                  </a:cubicBezTo>
                  <a:cubicBezTo>
                    <a:pt x="139967" y="213713"/>
                    <a:pt x="139923" y="213662"/>
                    <a:pt x="139883" y="213613"/>
                  </a:cubicBezTo>
                  <a:cubicBezTo>
                    <a:pt x="140015" y="213763"/>
                    <a:pt x="140133" y="213900"/>
                    <a:pt x="140265" y="214038"/>
                  </a:cubicBezTo>
                  <a:cubicBezTo>
                    <a:pt x="140239" y="214013"/>
                    <a:pt x="140212" y="213976"/>
                    <a:pt x="140174" y="213951"/>
                  </a:cubicBezTo>
                  <a:cubicBezTo>
                    <a:pt x="143325" y="217417"/>
                    <a:pt x="146350" y="220950"/>
                    <a:pt x="149376" y="224549"/>
                  </a:cubicBezTo>
                  <a:cubicBezTo>
                    <a:pt x="152535" y="228321"/>
                    <a:pt x="155494" y="232240"/>
                    <a:pt x="158478" y="236145"/>
                  </a:cubicBezTo>
                  <a:cubicBezTo>
                    <a:pt x="161422" y="240001"/>
                    <a:pt x="164005" y="244159"/>
                    <a:pt x="166725" y="248175"/>
                  </a:cubicBezTo>
                  <a:cubicBezTo>
                    <a:pt x="167812" y="249784"/>
                    <a:pt x="168869" y="251426"/>
                    <a:pt x="169896" y="253093"/>
                  </a:cubicBezTo>
                  <a:cubicBezTo>
                    <a:pt x="170778" y="253423"/>
                    <a:pt x="171728" y="253597"/>
                    <a:pt x="172753" y="253567"/>
                  </a:cubicBezTo>
                  <a:cubicBezTo>
                    <a:pt x="173165" y="253551"/>
                    <a:pt x="173584" y="253502"/>
                    <a:pt x="174004" y="253426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3910;p34">
              <a:extLst>
                <a:ext uri="{FF2B5EF4-FFF2-40B4-BE49-F238E27FC236}">
                  <a16:creationId xmlns:a16="http://schemas.microsoft.com/office/drawing/2014/main" id="{EDA8E29D-3DDE-4E51-215A-385B1C912B23}"/>
                </a:ext>
              </a:extLst>
            </p:cNvPr>
            <p:cNvSpPr/>
            <p:nvPr/>
          </p:nvSpPr>
          <p:spPr>
            <a:xfrm>
              <a:off x="9993405" y="7752733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0" y="0"/>
                  </a:moveTo>
                  <a:cubicBezTo>
                    <a:pt x="74" y="76"/>
                    <a:pt x="146" y="152"/>
                    <a:pt x="224" y="224"/>
                  </a:cubicBezTo>
                  <a:cubicBezTo>
                    <a:pt x="148" y="146"/>
                    <a:pt x="74" y="72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3911;p34">
              <a:extLst>
                <a:ext uri="{FF2B5EF4-FFF2-40B4-BE49-F238E27FC236}">
                  <a16:creationId xmlns:a16="http://schemas.microsoft.com/office/drawing/2014/main" id="{B81AFCE5-A465-7C65-020E-B65FD593CD68}"/>
                </a:ext>
              </a:extLst>
            </p:cNvPr>
            <p:cNvSpPr/>
            <p:nvPr/>
          </p:nvSpPr>
          <p:spPr>
            <a:xfrm>
              <a:off x="9968404" y="7708420"/>
              <a:ext cx="239" cy="237"/>
            </a:xfrm>
            <a:custGeom>
              <a:avLst/>
              <a:gdLst/>
              <a:ahLst/>
              <a:cxnLst/>
              <a:rect l="l" t="t" r="r" b="b"/>
              <a:pathLst>
                <a:path w="239" h="237" extrusionOk="0">
                  <a:moveTo>
                    <a:pt x="240" y="0"/>
                  </a:moveTo>
                  <a:cubicBezTo>
                    <a:pt x="160" y="76"/>
                    <a:pt x="79" y="152"/>
                    <a:pt x="0" y="224"/>
                  </a:cubicBezTo>
                  <a:cubicBezTo>
                    <a:pt x="0" y="229"/>
                    <a:pt x="0" y="233"/>
                    <a:pt x="2" y="238"/>
                  </a:cubicBezTo>
                  <a:cubicBezTo>
                    <a:pt x="83" y="162"/>
                    <a:pt x="162" y="83"/>
                    <a:pt x="24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3912;p34">
              <a:extLst>
                <a:ext uri="{FF2B5EF4-FFF2-40B4-BE49-F238E27FC236}">
                  <a16:creationId xmlns:a16="http://schemas.microsoft.com/office/drawing/2014/main" id="{0FD3B7EB-8F4C-C51C-EF26-607B2298007B}"/>
                </a:ext>
              </a:extLst>
            </p:cNvPr>
            <p:cNvSpPr/>
            <p:nvPr/>
          </p:nvSpPr>
          <p:spPr>
            <a:xfrm>
              <a:off x="9878617" y="7683754"/>
              <a:ext cx="907" cy="13"/>
            </a:xfrm>
            <a:custGeom>
              <a:avLst/>
              <a:gdLst/>
              <a:ahLst/>
              <a:cxnLst/>
              <a:rect l="l" t="t" r="r" b="b"/>
              <a:pathLst>
                <a:path w="907" h="13" extrusionOk="0">
                  <a:moveTo>
                    <a:pt x="0" y="13"/>
                  </a:moveTo>
                  <a:cubicBezTo>
                    <a:pt x="307" y="4"/>
                    <a:pt x="613" y="10"/>
                    <a:pt x="907" y="1"/>
                  </a:cubicBezTo>
                  <a:cubicBezTo>
                    <a:pt x="601" y="-3"/>
                    <a:pt x="294" y="4"/>
                    <a:pt x="0" y="13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3913;p34">
              <a:extLst>
                <a:ext uri="{FF2B5EF4-FFF2-40B4-BE49-F238E27FC236}">
                  <a16:creationId xmlns:a16="http://schemas.microsoft.com/office/drawing/2014/main" id="{4A80B006-46D3-A74E-0457-DCB55EC96424}"/>
                </a:ext>
              </a:extLst>
            </p:cNvPr>
            <p:cNvSpPr/>
            <p:nvPr/>
          </p:nvSpPr>
          <p:spPr>
            <a:xfrm>
              <a:off x="9828083" y="7893898"/>
              <a:ext cx="116751" cy="104066"/>
            </a:xfrm>
            <a:custGeom>
              <a:avLst/>
              <a:gdLst/>
              <a:ahLst/>
              <a:cxnLst/>
              <a:rect l="l" t="t" r="r" b="b"/>
              <a:pathLst>
                <a:path w="116751" h="104066" extrusionOk="0">
                  <a:moveTo>
                    <a:pt x="112960" y="60302"/>
                  </a:moveTo>
                  <a:cubicBezTo>
                    <a:pt x="96158" y="60302"/>
                    <a:pt x="95064" y="35980"/>
                    <a:pt x="109596" y="32720"/>
                  </a:cubicBezTo>
                  <a:cubicBezTo>
                    <a:pt x="108477" y="30568"/>
                    <a:pt x="107272" y="28494"/>
                    <a:pt x="105990" y="26542"/>
                  </a:cubicBezTo>
                  <a:cubicBezTo>
                    <a:pt x="96206" y="11647"/>
                    <a:pt x="79840" y="258"/>
                    <a:pt x="62025" y="4"/>
                  </a:cubicBezTo>
                  <a:cubicBezTo>
                    <a:pt x="46771" y="-214"/>
                    <a:pt x="32150" y="7731"/>
                    <a:pt x="21925" y="19056"/>
                  </a:cubicBezTo>
                  <a:cubicBezTo>
                    <a:pt x="6969" y="35624"/>
                    <a:pt x="-7633" y="67532"/>
                    <a:pt x="4514" y="89208"/>
                  </a:cubicBezTo>
                  <a:cubicBezTo>
                    <a:pt x="13105" y="104542"/>
                    <a:pt x="36108" y="105360"/>
                    <a:pt x="55819" y="103164"/>
                  </a:cubicBezTo>
                  <a:cubicBezTo>
                    <a:pt x="64146" y="102236"/>
                    <a:pt x="71887" y="100771"/>
                    <a:pt x="77703" y="99635"/>
                  </a:cubicBezTo>
                  <a:cubicBezTo>
                    <a:pt x="92098" y="96824"/>
                    <a:pt x="106643" y="89399"/>
                    <a:pt x="113110" y="76230"/>
                  </a:cubicBezTo>
                  <a:cubicBezTo>
                    <a:pt x="115645" y="71069"/>
                    <a:pt x="116730" y="65487"/>
                    <a:pt x="116751" y="59823"/>
                  </a:cubicBezTo>
                  <a:cubicBezTo>
                    <a:pt x="115589" y="60123"/>
                    <a:pt x="114333" y="60302"/>
                    <a:pt x="112960" y="60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3914;p34">
              <a:extLst>
                <a:ext uri="{FF2B5EF4-FFF2-40B4-BE49-F238E27FC236}">
                  <a16:creationId xmlns:a16="http://schemas.microsoft.com/office/drawing/2014/main" id="{C0DC8108-DD22-A641-28EB-5F77355E4672}"/>
                </a:ext>
              </a:extLst>
            </p:cNvPr>
            <p:cNvSpPr/>
            <p:nvPr/>
          </p:nvSpPr>
          <p:spPr>
            <a:xfrm>
              <a:off x="9538474" y="7902156"/>
              <a:ext cx="117336" cy="103001"/>
            </a:xfrm>
            <a:custGeom>
              <a:avLst/>
              <a:gdLst/>
              <a:ahLst/>
              <a:cxnLst/>
              <a:rect l="l" t="t" r="r" b="b"/>
              <a:pathLst>
                <a:path w="117336" h="103001" extrusionOk="0">
                  <a:moveTo>
                    <a:pt x="111117" y="67341"/>
                  </a:moveTo>
                  <a:cubicBezTo>
                    <a:pt x="93858" y="67341"/>
                    <a:pt x="93178" y="41690"/>
                    <a:pt x="108973" y="39549"/>
                  </a:cubicBezTo>
                  <a:cubicBezTo>
                    <a:pt x="104368" y="30703"/>
                    <a:pt x="98405" y="22738"/>
                    <a:pt x="92510" y="16897"/>
                  </a:cubicBezTo>
                  <a:cubicBezTo>
                    <a:pt x="81673" y="6158"/>
                    <a:pt x="66631" y="-961"/>
                    <a:pt x="51414" y="105"/>
                  </a:cubicBezTo>
                  <a:cubicBezTo>
                    <a:pt x="33641" y="1351"/>
                    <a:pt x="17934" y="13633"/>
                    <a:pt x="8992" y="29050"/>
                  </a:cubicBezTo>
                  <a:cubicBezTo>
                    <a:pt x="582" y="43550"/>
                    <a:pt x="-4010" y="63656"/>
                    <a:pt x="4648" y="79055"/>
                  </a:cubicBezTo>
                  <a:cubicBezTo>
                    <a:pt x="11837" y="91843"/>
                    <a:pt x="26772" y="98448"/>
                    <a:pt x="41302" y="100453"/>
                  </a:cubicBezTo>
                  <a:cubicBezTo>
                    <a:pt x="47173" y="101263"/>
                    <a:pt x="54983" y="102296"/>
                    <a:pt x="63350" y="102758"/>
                  </a:cubicBezTo>
                  <a:cubicBezTo>
                    <a:pt x="83153" y="103854"/>
                    <a:pt x="106073" y="101757"/>
                    <a:pt x="113800" y="85968"/>
                  </a:cubicBezTo>
                  <a:cubicBezTo>
                    <a:pt x="116807" y="79824"/>
                    <a:pt x="117737" y="73015"/>
                    <a:pt x="117187" y="66049"/>
                  </a:cubicBezTo>
                  <a:cubicBezTo>
                    <a:pt x="115461" y="66865"/>
                    <a:pt x="113442" y="67341"/>
                    <a:pt x="111117" y="67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3915;p34">
              <a:extLst>
                <a:ext uri="{FF2B5EF4-FFF2-40B4-BE49-F238E27FC236}">
                  <a16:creationId xmlns:a16="http://schemas.microsoft.com/office/drawing/2014/main" id="{11EB5AFB-C195-7672-FA49-15C628C3668C}"/>
                </a:ext>
              </a:extLst>
            </p:cNvPr>
            <p:cNvSpPr/>
            <p:nvPr/>
          </p:nvSpPr>
          <p:spPr>
            <a:xfrm>
              <a:off x="9701329" y="8013264"/>
              <a:ext cx="26776" cy="11119"/>
            </a:xfrm>
            <a:custGeom>
              <a:avLst/>
              <a:gdLst/>
              <a:ahLst/>
              <a:cxnLst/>
              <a:rect l="l" t="t" r="r" b="b"/>
              <a:pathLst>
                <a:path w="26776" h="11119" extrusionOk="0">
                  <a:moveTo>
                    <a:pt x="26463" y="9426"/>
                  </a:moveTo>
                  <a:cubicBezTo>
                    <a:pt x="27286" y="7754"/>
                    <a:pt x="26414" y="5823"/>
                    <a:pt x="24722" y="5180"/>
                  </a:cubicBezTo>
                  <a:cubicBezTo>
                    <a:pt x="17377" y="2388"/>
                    <a:pt x="9530" y="-396"/>
                    <a:pt x="1577" y="47"/>
                  </a:cubicBezTo>
                  <a:cubicBezTo>
                    <a:pt x="-641" y="462"/>
                    <a:pt x="-472" y="3810"/>
                    <a:pt x="1788" y="3978"/>
                  </a:cubicBezTo>
                  <a:cubicBezTo>
                    <a:pt x="2572" y="4069"/>
                    <a:pt x="3356" y="4112"/>
                    <a:pt x="4152" y="4214"/>
                  </a:cubicBezTo>
                  <a:cubicBezTo>
                    <a:pt x="10578" y="5213"/>
                    <a:pt x="16626" y="7777"/>
                    <a:pt x="22387" y="10806"/>
                  </a:cubicBezTo>
                  <a:cubicBezTo>
                    <a:pt x="23845" y="11553"/>
                    <a:pt x="25735" y="10914"/>
                    <a:pt x="26463" y="9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3916;p34">
              <a:extLst>
                <a:ext uri="{FF2B5EF4-FFF2-40B4-BE49-F238E27FC236}">
                  <a16:creationId xmlns:a16="http://schemas.microsoft.com/office/drawing/2014/main" id="{9F915D94-4488-00E6-731A-8F3BCDB73516}"/>
                </a:ext>
              </a:extLst>
            </p:cNvPr>
            <p:cNvSpPr/>
            <p:nvPr/>
          </p:nvSpPr>
          <p:spPr>
            <a:xfrm>
              <a:off x="9743666" y="8011486"/>
              <a:ext cx="26404" cy="12291"/>
            </a:xfrm>
            <a:custGeom>
              <a:avLst/>
              <a:gdLst/>
              <a:ahLst/>
              <a:cxnLst/>
              <a:rect l="l" t="t" r="r" b="b"/>
              <a:pathLst>
                <a:path w="26404" h="12291" extrusionOk="0">
                  <a:moveTo>
                    <a:pt x="391" y="10751"/>
                  </a:moveTo>
                  <a:cubicBezTo>
                    <a:pt x="-523" y="9128"/>
                    <a:pt x="240" y="7151"/>
                    <a:pt x="1894" y="6414"/>
                  </a:cubicBezTo>
                  <a:cubicBezTo>
                    <a:pt x="9073" y="3219"/>
                    <a:pt x="16752" y="2"/>
                    <a:pt x="24719" y="0"/>
                  </a:cubicBezTo>
                  <a:cubicBezTo>
                    <a:pt x="26957" y="293"/>
                    <a:pt x="26974" y="3644"/>
                    <a:pt x="24726" y="3937"/>
                  </a:cubicBezTo>
                  <a:cubicBezTo>
                    <a:pt x="23948" y="4072"/>
                    <a:pt x="23169" y="4157"/>
                    <a:pt x="22378" y="4303"/>
                  </a:cubicBezTo>
                  <a:cubicBezTo>
                    <a:pt x="16017" y="5658"/>
                    <a:pt x="10121" y="8555"/>
                    <a:pt x="4538" y="11900"/>
                  </a:cubicBezTo>
                  <a:cubicBezTo>
                    <a:pt x="3124" y="12728"/>
                    <a:pt x="1200" y="12196"/>
                    <a:pt x="391" y="10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3917;p34">
              <a:extLst>
                <a:ext uri="{FF2B5EF4-FFF2-40B4-BE49-F238E27FC236}">
                  <a16:creationId xmlns:a16="http://schemas.microsoft.com/office/drawing/2014/main" id="{A3037A23-0B74-76AB-5D5E-5AF5D460778D}"/>
                </a:ext>
              </a:extLst>
            </p:cNvPr>
            <p:cNvSpPr/>
            <p:nvPr/>
          </p:nvSpPr>
          <p:spPr>
            <a:xfrm>
              <a:off x="9424858" y="7603098"/>
              <a:ext cx="177401" cy="154239"/>
            </a:xfrm>
            <a:custGeom>
              <a:avLst/>
              <a:gdLst/>
              <a:ahLst/>
              <a:cxnLst/>
              <a:rect l="l" t="t" r="r" b="b"/>
              <a:pathLst>
                <a:path w="177401" h="154239" extrusionOk="0">
                  <a:moveTo>
                    <a:pt x="703" y="148699"/>
                  </a:moveTo>
                  <a:cubicBezTo>
                    <a:pt x="-458" y="150176"/>
                    <a:pt x="-139" y="152417"/>
                    <a:pt x="1350" y="153538"/>
                  </a:cubicBezTo>
                  <a:cubicBezTo>
                    <a:pt x="2877" y="154710"/>
                    <a:pt x="4977" y="154357"/>
                    <a:pt x="6187" y="152891"/>
                  </a:cubicBezTo>
                  <a:cubicBezTo>
                    <a:pt x="24774" y="130157"/>
                    <a:pt x="42998" y="106690"/>
                    <a:pt x="56907" y="80750"/>
                  </a:cubicBezTo>
                  <a:cubicBezTo>
                    <a:pt x="66018" y="62331"/>
                    <a:pt x="73963" y="42923"/>
                    <a:pt x="78848" y="22858"/>
                  </a:cubicBezTo>
                  <a:cubicBezTo>
                    <a:pt x="79155" y="22849"/>
                    <a:pt x="79460" y="22803"/>
                    <a:pt x="79777" y="22704"/>
                  </a:cubicBezTo>
                  <a:cubicBezTo>
                    <a:pt x="111142" y="25154"/>
                    <a:pt x="136237" y="48424"/>
                    <a:pt x="154307" y="72299"/>
                  </a:cubicBezTo>
                  <a:cubicBezTo>
                    <a:pt x="158569" y="78495"/>
                    <a:pt x="162516" y="84854"/>
                    <a:pt x="166107" y="91259"/>
                  </a:cubicBezTo>
                  <a:cubicBezTo>
                    <a:pt x="168664" y="94512"/>
                    <a:pt x="169794" y="102495"/>
                    <a:pt x="175309" y="100463"/>
                  </a:cubicBezTo>
                  <a:cubicBezTo>
                    <a:pt x="179595" y="98363"/>
                    <a:pt x="176222" y="93279"/>
                    <a:pt x="174656" y="90740"/>
                  </a:cubicBezTo>
                  <a:cubicBezTo>
                    <a:pt x="172529" y="86888"/>
                    <a:pt x="170352" y="83074"/>
                    <a:pt x="168062" y="79304"/>
                  </a:cubicBezTo>
                  <a:cubicBezTo>
                    <a:pt x="151533" y="52484"/>
                    <a:pt x="127617" y="28454"/>
                    <a:pt x="97190" y="18345"/>
                  </a:cubicBezTo>
                  <a:cubicBezTo>
                    <a:pt x="91766" y="16745"/>
                    <a:pt x="86196" y="15467"/>
                    <a:pt x="80554" y="15191"/>
                  </a:cubicBezTo>
                  <a:cubicBezTo>
                    <a:pt x="81375" y="11154"/>
                    <a:pt x="82053" y="7095"/>
                    <a:pt x="82592" y="3016"/>
                  </a:cubicBezTo>
                  <a:cubicBezTo>
                    <a:pt x="83698" y="-415"/>
                    <a:pt x="78216" y="-1324"/>
                    <a:pt x="78332" y="2431"/>
                  </a:cubicBezTo>
                  <a:cubicBezTo>
                    <a:pt x="69714" y="50940"/>
                    <a:pt x="44226" y="94308"/>
                    <a:pt x="13651" y="132206"/>
                  </a:cubicBezTo>
                  <a:cubicBezTo>
                    <a:pt x="9354" y="137721"/>
                    <a:pt x="5008" y="143198"/>
                    <a:pt x="703" y="148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3918;p34">
              <a:extLst>
                <a:ext uri="{FF2B5EF4-FFF2-40B4-BE49-F238E27FC236}">
                  <a16:creationId xmlns:a16="http://schemas.microsoft.com/office/drawing/2014/main" id="{57B3E405-6FD4-481B-D378-13D951629B81}"/>
                </a:ext>
              </a:extLst>
            </p:cNvPr>
            <p:cNvSpPr/>
            <p:nvPr/>
          </p:nvSpPr>
          <p:spPr>
            <a:xfrm>
              <a:off x="9941337" y="7544897"/>
              <a:ext cx="167863" cy="273543"/>
            </a:xfrm>
            <a:custGeom>
              <a:avLst/>
              <a:gdLst/>
              <a:ahLst/>
              <a:cxnLst/>
              <a:rect l="l" t="t" r="r" b="b"/>
              <a:pathLst>
                <a:path w="167863" h="273543" extrusionOk="0">
                  <a:moveTo>
                    <a:pt x="46" y="3101"/>
                  </a:moveTo>
                  <a:cubicBezTo>
                    <a:pt x="-840" y="9403"/>
                    <a:pt x="11289" y="8030"/>
                    <a:pt x="15404" y="9845"/>
                  </a:cubicBezTo>
                  <a:cubicBezTo>
                    <a:pt x="40167" y="18462"/>
                    <a:pt x="52912" y="44312"/>
                    <a:pt x="64495" y="66041"/>
                  </a:cubicBezTo>
                  <a:cubicBezTo>
                    <a:pt x="83076" y="98631"/>
                    <a:pt x="92668" y="138414"/>
                    <a:pt x="117562" y="166802"/>
                  </a:cubicBezTo>
                  <a:cubicBezTo>
                    <a:pt x="114009" y="167706"/>
                    <a:pt x="115659" y="173757"/>
                    <a:pt x="115386" y="176795"/>
                  </a:cubicBezTo>
                  <a:cubicBezTo>
                    <a:pt x="115000" y="191391"/>
                    <a:pt x="113168" y="205900"/>
                    <a:pt x="111371" y="220371"/>
                  </a:cubicBezTo>
                  <a:cubicBezTo>
                    <a:pt x="111359" y="220383"/>
                    <a:pt x="111359" y="220397"/>
                    <a:pt x="111359" y="220409"/>
                  </a:cubicBezTo>
                  <a:cubicBezTo>
                    <a:pt x="109661" y="232371"/>
                    <a:pt x="107788" y="244529"/>
                    <a:pt x="104365" y="256078"/>
                  </a:cubicBezTo>
                  <a:cubicBezTo>
                    <a:pt x="103039" y="260307"/>
                    <a:pt x="101390" y="264394"/>
                    <a:pt x="99463" y="268205"/>
                  </a:cubicBezTo>
                  <a:cubicBezTo>
                    <a:pt x="98566" y="269994"/>
                    <a:pt x="99267" y="272225"/>
                    <a:pt x="101057" y="273146"/>
                  </a:cubicBezTo>
                  <a:cubicBezTo>
                    <a:pt x="102808" y="274055"/>
                    <a:pt x="105102" y="273352"/>
                    <a:pt x="105997" y="271551"/>
                  </a:cubicBezTo>
                  <a:cubicBezTo>
                    <a:pt x="116348" y="249021"/>
                    <a:pt x="117593" y="223534"/>
                    <a:pt x="120417" y="199206"/>
                  </a:cubicBezTo>
                  <a:cubicBezTo>
                    <a:pt x="121372" y="189874"/>
                    <a:pt x="121953" y="180499"/>
                    <a:pt x="121552" y="171116"/>
                  </a:cubicBezTo>
                  <a:cubicBezTo>
                    <a:pt x="124656" y="174302"/>
                    <a:pt x="127987" y="177315"/>
                    <a:pt x="131591" y="180129"/>
                  </a:cubicBezTo>
                  <a:cubicBezTo>
                    <a:pt x="141136" y="186957"/>
                    <a:pt x="152343" y="191990"/>
                    <a:pt x="164211" y="192311"/>
                  </a:cubicBezTo>
                  <a:cubicBezTo>
                    <a:pt x="166103" y="192360"/>
                    <a:pt x="167787" y="190882"/>
                    <a:pt x="167861" y="188949"/>
                  </a:cubicBezTo>
                  <a:cubicBezTo>
                    <a:pt x="167937" y="187105"/>
                    <a:pt x="166404" y="185294"/>
                    <a:pt x="164500" y="185297"/>
                  </a:cubicBezTo>
                  <a:cubicBezTo>
                    <a:pt x="150869" y="185447"/>
                    <a:pt x="138539" y="177750"/>
                    <a:pt x="128861" y="168866"/>
                  </a:cubicBezTo>
                  <a:cubicBezTo>
                    <a:pt x="102778" y="142709"/>
                    <a:pt x="94065" y="105613"/>
                    <a:pt x="76914" y="73914"/>
                  </a:cubicBezTo>
                  <a:cubicBezTo>
                    <a:pt x="64412" y="48990"/>
                    <a:pt x="51936" y="20895"/>
                    <a:pt x="26853" y="6305"/>
                  </a:cubicBezTo>
                  <a:cubicBezTo>
                    <a:pt x="20092" y="2134"/>
                    <a:pt x="12115" y="1154"/>
                    <a:pt x="4390" y="41"/>
                  </a:cubicBezTo>
                  <a:cubicBezTo>
                    <a:pt x="2368" y="-248"/>
                    <a:pt x="411" y="1033"/>
                    <a:pt x="46" y="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919;p34">
              <a:extLst>
                <a:ext uri="{FF2B5EF4-FFF2-40B4-BE49-F238E27FC236}">
                  <a16:creationId xmlns:a16="http://schemas.microsoft.com/office/drawing/2014/main" id="{9238A4EA-DC70-8967-39F3-379FC3B37549}"/>
                </a:ext>
              </a:extLst>
            </p:cNvPr>
            <p:cNvSpPr/>
            <p:nvPr/>
          </p:nvSpPr>
          <p:spPr>
            <a:xfrm>
              <a:off x="9551615" y="8035741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1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920;p34">
              <a:extLst>
                <a:ext uri="{FF2B5EF4-FFF2-40B4-BE49-F238E27FC236}">
                  <a16:creationId xmlns:a16="http://schemas.microsoft.com/office/drawing/2014/main" id="{6C2EC0E3-8AA2-997D-49E7-A93C72D0AC63}"/>
                </a:ext>
              </a:extLst>
            </p:cNvPr>
            <p:cNvSpPr/>
            <p:nvPr/>
          </p:nvSpPr>
          <p:spPr>
            <a:xfrm>
              <a:off x="9517269" y="801748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2"/>
                    <a:pt x="-104" y="2024"/>
                    <a:pt x="5" y="4106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9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3921;p34">
              <a:extLst>
                <a:ext uri="{FF2B5EF4-FFF2-40B4-BE49-F238E27FC236}">
                  <a16:creationId xmlns:a16="http://schemas.microsoft.com/office/drawing/2014/main" id="{F3134C8D-7F9A-3258-C328-9C1DC4857249}"/>
                </a:ext>
              </a:extLst>
            </p:cNvPr>
            <p:cNvSpPr/>
            <p:nvPr/>
          </p:nvSpPr>
          <p:spPr>
            <a:xfrm>
              <a:off x="9528149" y="8056310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3922;p34">
              <a:extLst>
                <a:ext uri="{FF2B5EF4-FFF2-40B4-BE49-F238E27FC236}">
                  <a16:creationId xmlns:a16="http://schemas.microsoft.com/office/drawing/2014/main" id="{A9ADA021-0314-F3CF-2D13-4D185F1DFC19}"/>
                </a:ext>
              </a:extLst>
            </p:cNvPr>
            <p:cNvSpPr/>
            <p:nvPr/>
          </p:nvSpPr>
          <p:spPr>
            <a:xfrm>
              <a:off x="9922582" y="8018299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923;p34">
              <a:extLst>
                <a:ext uri="{FF2B5EF4-FFF2-40B4-BE49-F238E27FC236}">
                  <a16:creationId xmlns:a16="http://schemas.microsoft.com/office/drawing/2014/main" id="{314DB22D-805B-8D53-59DE-FB4CEEFE9FDD}"/>
                </a:ext>
              </a:extLst>
            </p:cNvPr>
            <p:cNvSpPr/>
            <p:nvPr/>
          </p:nvSpPr>
          <p:spPr>
            <a:xfrm>
              <a:off x="9963314" y="799422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30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924;p34">
              <a:extLst>
                <a:ext uri="{FF2B5EF4-FFF2-40B4-BE49-F238E27FC236}">
                  <a16:creationId xmlns:a16="http://schemas.microsoft.com/office/drawing/2014/main" id="{FCD0316B-D682-73FA-9EB0-BD015FA97BEE}"/>
                </a:ext>
              </a:extLst>
            </p:cNvPr>
            <p:cNvSpPr/>
            <p:nvPr/>
          </p:nvSpPr>
          <p:spPr>
            <a:xfrm>
              <a:off x="9950741" y="8025515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982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6B851B4E-464C-BC10-11F4-DBB20166ACEF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494456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413;p35">
            <a:extLst>
              <a:ext uri="{FF2B5EF4-FFF2-40B4-BE49-F238E27FC236}">
                <a16:creationId xmlns:a16="http://schemas.microsoft.com/office/drawing/2014/main" id="{22A61E16-C93E-F9E2-42BE-AAF0465E3960}"/>
              </a:ext>
            </a:extLst>
          </p:cNvPr>
          <p:cNvSpPr/>
          <p:nvPr/>
        </p:nvSpPr>
        <p:spPr>
          <a:xfrm>
            <a:off x="1171123" y="-113552"/>
            <a:ext cx="7028076" cy="3710266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2"/>
          <p:cNvGrpSpPr>
            <a:grpSpLocks noGrp="1" noUngrp="1" noRot="1" noMove="1" noResize="1"/>
          </p:cNvGrpSpPr>
          <p:nvPr/>
        </p:nvGrpSpPr>
        <p:grpSpPr>
          <a:xfrm>
            <a:off x="583616" y="-113552"/>
            <a:ext cx="7819891" cy="5370604"/>
            <a:chOff x="1324397" y="-293779"/>
            <a:chExt cx="15639781" cy="10741207"/>
          </a:xfrm>
        </p:grpSpPr>
        <p:sp>
          <p:nvSpPr>
            <p:cNvPr id="302" name="Google Shape;302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77780D2-E6A6-32EA-3409-2F39EF52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54" y="47145"/>
            <a:ext cx="5796891" cy="325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/>
              <p:nvPr/>
            </p:nvSpPr>
            <p:spPr>
              <a:xfrm>
                <a:off x="1673554" y="3710266"/>
                <a:ext cx="6525645" cy="113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Khối </a:t>
                </a:r>
                <a:r>
                  <a:rPr lang="vi-VN" sz="2400" dirty="0" err="1"/>
                  <a:t>lượng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Trái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Đất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khoảng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5,9724.</m:t>
                    </m:r>
                    <m:sSup>
                      <m:sSupPr>
                        <m:ctrlPr>
                          <a:rPr lang="vi-V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kg</a:t>
                </a:r>
                <a:r>
                  <a:rPr lang="vi-VN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 err="1"/>
                  <a:t>Khối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lượng</a:t>
                </a:r>
                <a:r>
                  <a:rPr lang="vi-VN" sz="2400" dirty="0"/>
                  <a:t> Sao </a:t>
                </a:r>
                <a:r>
                  <a:rPr lang="vi-VN" sz="2400" dirty="0" err="1"/>
                  <a:t>Hỏa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khoảng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6,417.</m:t>
                    </m:r>
                    <m:sSup>
                      <m:sSupPr>
                        <m:ctrlPr>
                          <a:rPr lang="vi-V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vi-VN" sz="2400" dirty="0"/>
                  <a:t>kg.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54" y="3710266"/>
                <a:ext cx="6525645" cy="1131720"/>
              </a:xfrm>
              <a:prstGeom prst="rect">
                <a:avLst/>
              </a:prstGeom>
              <a:blipFill>
                <a:blip r:embed="rId4"/>
                <a:stretch>
                  <a:fillRect l="-149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>
            <a:grpSpLocks noGrp="1" noUngrp="1" noRot="1" noMove="1" noResize="1"/>
          </p:cNvGrpSpPr>
          <p:nvPr/>
        </p:nvGrpSpPr>
        <p:grpSpPr>
          <a:xfrm flipH="1">
            <a:off x="4658478" y="-546077"/>
            <a:ext cx="3848239" cy="5557269"/>
            <a:chOff x="9316956" y="-1092155"/>
            <a:chExt cx="7696478" cy="11114537"/>
          </a:xfrm>
        </p:grpSpPr>
        <p:sp>
          <p:nvSpPr>
            <p:cNvPr id="320" name="Google Shape;320;p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956" y="-1092155"/>
              <a:ext cx="7696478" cy="11114537"/>
            </a:xfrm>
            <a:custGeom>
              <a:avLst/>
              <a:gdLst/>
              <a:ahLst/>
              <a:cxnLst/>
              <a:rect l="l" t="t" r="r" b="b"/>
              <a:pathLst>
                <a:path w="7696478" h="11114537" extrusionOk="0">
                  <a:moveTo>
                    <a:pt x="2259114" y="11062852"/>
                  </a:moveTo>
                  <a:cubicBezTo>
                    <a:pt x="2204062" y="11062852"/>
                    <a:pt x="2152125" y="11056294"/>
                    <a:pt x="2093311" y="11038622"/>
                  </a:cubicBezTo>
                  <a:cubicBezTo>
                    <a:pt x="1991484" y="11005635"/>
                    <a:pt x="1764932" y="10643656"/>
                    <a:pt x="1673831" y="10370305"/>
                  </a:cubicBezTo>
                  <a:cubicBezTo>
                    <a:pt x="1547771" y="9988744"/>
                    <a:pt x="1617577" y="9866528"/>
                    <a:pt x="1541629" y="9850901"/>
                  </a:cubicBezTo>
                  <a:cubicBezTo>
                    <a:pt x="886807" y="9717016"/>
                    <a:pt x="329028" y="9239002"/>
                    <a:pt x="21077" y="8660602"/>
                  </a:cubicBezTo>
                  <a:cubicBezTo>
                    <a:pt x="-7340" y="8660602"/>
                    <a:pt x="1205" y="8529895"/>
                    <a:pt x="1205" y="181282"/>
                  </a:cubicBezTo>
                  <a:cubicBezTo>
                    <a:pt x="409226" y="130199"/>
                    <a:pt x="816512" y="90631"/>
                    <a:pt x="1226824" y="90542"/>
                  </a:cubicBezTo>
                  <a:cubicBezTo>
                    <a:pt x="4294744" y="89831"/>
                    <a:pt x="5859935" y="-40653"/>
                    <a:pt x="7482315" y="12896"/>
                  </a:cubicBezTo>
                  <a:cubicBezTo>
                    <a:pt x="7563158" y="16053"/>
                    <a:pt x="7704817" y="7804672"/>
                    <a:pt x="7696094" y="11054916"/>
                  </a:cubicBezTo>
                  <a:cubicBezTo>
                    <a:pt x="7696094" y="11184267"/>
                    <a:pt x="6405297" y="11062852"/>
                    <a:pt x="2259114" y="110628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13"/>
            <p:cNvGrpSpPr>
              <a:grpSpLocks noGrp="1" noUngrp="1" noRot="1" noMove="1" noResize="1"/>
            </p:cNvGrpSpPr>
            <p:nvPr/>
          </p:nvGrpSpPr>
          <p:grpSpPr>
            <a:xfrm>
              <a:off x="9882913" y="-305328"/>
              <a:ext cx="6341057" cy="9392565"/>
              <a:chOff x="9882913" y="-305328"/>
              <a:chExt cx="6341057" cy="9392565"/>
            </a:xfrm>
          </p:grpSpPr>
          <p:grpSp>
            <p:nvGrpSpPr>
              <p:cNvPr id="322" name="Google Shape;32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88" y="-305328"/>
                <a:ext cx="6340977" cy="127671"/>
                <a:chOff x="9882988" y="-305328"/>
                <a:chExt cx="6340977" cy="127671"/>
              </a:xfrm>
            </p:grpSpPr>
            <p:grpSp>
              <p:nvGrpSpPr>
                <p:cNvPr id="323" name="Google Shape;32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88" y="-305328"/>
                  <a:ext cx="113592" cy="127614"/>
                  <a:chOff x="9882988" y="-305328"/>
                  <a:chExt cx="113592" cy="127614"/>
                </a:xfrm>
              </p:grpSpPr>
              <p:sp>
                <p:nvSpPr>
                  <p:cNvPr id="324" name="Google Shape;3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-302287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88" y="-305328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7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" name="Google Shape;32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-305290"/>
                  <a:ext cx="113557" cy="127633"/>
                  <a:chOff x="10661466" y="-305290"/>
                  <a:chExt cx="113557" cy="127633"/>
                </a:xfrm>
              </p:grpSpPr>
              <p:sp>
                <p:nvSpPr>
                  <p:cNvPr id="327" name="Google Shape;3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" name="Google Shape;32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-305290"/>
                  <a:ext cx="113557" cy="127633"/>
                  <a:chOff x="11439900" y="-305290"/>
                  <a:chExt cx="113557" cy="127633"/>
                </a:xfrm>
              </p:grpSpPr>
              <p:sp>
                <p:nvSpPr>
                  <p:cNvPr id="330" name="Google Shape;3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-302287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33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-305290"/>
                  <a:ext cx="113557" cy="127633"/>
                  <a:chOff x="12218312" y="-305290"/>
                  <a:chExt cx="113557" cy="127633"/>
                </a:xfrm>
              </p:grpSpPr>
              <p:sp>
                <p:nvSpPr>
                  <p:cNvPr id="333" name="Google Shape;3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" name="Google Shape;33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-305290"/>
                  <a:ext cx="113557" cy="127633"/>
                  <a:chOff x="12996746" y="-305290"/>
                  <a:chExt cx="113557" cy="127633"/>
                </a:xfrm>
              </p:grpSpPr>
              <p:sp>
                <p:nvSpPr>
                  <p:cNvPr id="336" name="Google Shape;3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" name="Google Shape;33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-305290"/>
                  <a:ext cx="113557" cy="127633"/>
                  <a:chOff x="13775158" y="-305290"/>
                  <a:chExt cx="113557" cy="127633"/>
                </a:xfrm>
              </p:grpSpPr>
              <p:sp>
                <p:nvSpPr>
                  <p:cNvPr id="339" name="Google Shape;3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" name="Google Shape;34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-305290"/>
                  <a:ext cx="113557" cy="127633"/>
                  <a:chOff x="14553594" y="-305290"/>
                  <a:chExt cx="113557" cy="127633"/>
                </a:xfrm>
              </p:grpSpPr>
              <p:sp>
                <p:nvSpPr>
                  <p:cNvPr id="342" name="Google Shape;3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" name="Google Shape;34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" name="Google Shape;34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-305290"/>
                  <a:ext cx="113557" cy="127633"/>
                  <a:chOff x="15332005" y="-305290"/>
                  <a:chExt cx="113557" cy="127633"/>
                </a:xfrm>
              </p:grpSpPr>
              <p:sp>
                <p:nvSpPr>
                  <p:cNvPr id="345" name="Google Shape;3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" name="Google Shape;3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373" y="-305328"/>
                  <a:ext cx="113592" cy="127614"/>
                  <a:chOff x="16110373" y="-305328"/>
                  <a:chExt cx="113592" cy="127614"/>
                </a:xfrm>
              </p:grpSpPr>
              <p:sp>
                <p:nvSpPr>
                  <p:cNvPr id="348" name="Google Shape;3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373" y="-305328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0" name="Google Shape;350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536908"/>
                <a:ext cx="6341057" cy="127693"/>
                <a:chOff x="9882913" y="536908"/>
                <a:chExt cx="6341057" cy="127693"/>
              </a:xfrm>
            </p:grpSpPr>
            <p:grpSp>
              <p:nvGrpSpPr>
                <p:cNvPr id="351" name="Google Shape;35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536908"/>
                  <a:ext cx="113675" cy="127662"/>
                  <a:chOff x="9882913" y="536908"/>
                  <a:chExt cx="113675" cy="127662"/>
                </a:xfrm>
              </p:grpSpPr>
              <p:sp>
                <p:nvSpPr>
                  <p:cNvPr id="352" name="Google Shape;3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539987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536908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" name="Google Shape;35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536968"/>
                  <a:ext cx="113557" cy="127633"/>
                  <a:chOff x="10661466" y="536968"/>
                  <a:chExt cx="113557" cy="127633"/>
                </a:xfrm>
              </p:grpSpPr>
              <p:sp>
                <p:nvSpPr>
                  <p:cNvPr id="355" name="Google Shape;3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5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" name="Google Shape;35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536968"/>
                  <a:ext cx="113557" cy="127633"/>
                  <a:chOff x="11439900" y="536968"/>
                  <a:chExt cx="113557" cy="127633"/>
                </a:xfrm>
              </p:grpSpPr>
              <p:sp>
                <p:nvSpPr>
                  <p:cNvPr id="358" name="Google Shape;3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539987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" name="Google Shape;36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536968"/>
                  <a:ext cx="113557" cy="127633"/>
                  <a:chOff x="12218312" y="536968"/>
                  <a:chExt cx="113557" cy="127633"/>
                </a:xfrm>
              </p:grpSpPr>
              <p:sp>
                <p:nvSpPr>
                  <p:cNvPr id="361" name="Google Shape;3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" name="Google Shape;36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536968"/>
                  <a:ext cx="113557" cy="127633"/>
                  <a:chOff x="12996746" y="536968"/>
                  <a:chExt cx="113557" cy="127633"/>
                </a:xfrm>
              </p:grpSpPr>
              <p:sp>
                <p:nvSpPr>
                  <p:cNvPr id="364" name="Google Shape;3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" name="Google Shape;36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536968"/>
                  <a:ext cx="113557" cy="127633"/>
                  <a:chOff x="13775158" y="536968"/>
                  <a:chExt cx="113557" cy="127633"/>
                </a:xfrm>
              </p:grpSpPr>
              <p:sp>
                <p:nvSpPr>
                  <p:cNvPr id="367" name="Google Shape;3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" name="Google Shape;36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536968"/>
                  <a:ext cx="113557" cy="127633"/>
                  <a:chOff x="14553594" y="536968"/>
                  <a:chExt cx="113557" cy="127633"/>
                </a:xfrm>
              </p:grpSpPr>
              <p:sp>
                <p:nvSpPr>
                  <p:cNvPr id="370" name="Google Shape;3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" name="Google Shape;37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536968"/>
                  <a:ext cx="113557" cy="127633"/>
                  <a:chOff x="15332005" y="536968"/>
                  <a:chExt cx="113557" cy="127633"/>
                </a:xfrm>
              </p:grpSpPr>
              <p:sp>
                <p:nvSpPr>
                  <p:cNvPr id="373" name="Google Shape;3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536908"/>
                  <a:ext cx="113672" cy="127662"/>
                  <a:chOff x="16110298" y="536908"/>
                  <a:chExt cx="113672" cy="127662"/>
                </a:xfrm>
              </p:grpSpPr>
              <p:sp>
                <p:nvSpPr>
                  <p:cNvPr id="376" name="Google Shape;3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536908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8" name="Google Shape;378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1379167"/>
                <a:ext cx="6341057" cy="127693"/>
                <a:chOff x="9882913" y="1379167"/>
                <a:chExt cx="6341057" cy="127693"/>
              </a:xfrm>
            </p:grpSpPr>
            <p:grpSp>
              <p:nvGrpSpPr>
                <p:cNvPr id="379" name="Google Shape;37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1379167"/>
                  <a:ext cx="113675" cy="127662"/>
                  <a:chOff x="9882913" y="1379167"/>
                  <a:chExt cx="113675" cy="127662"/>
                </a:xfrm>
              </p:grpSpPr>
              <p:sp>
                <p:nvSpPr>
                  <p:cNvPr id="380" name="Google Shape;3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1382246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13791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" name="Google Shape;38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1379227"/>
                  <a:ext cx="113557" cy="127633"/>
                  <a:chOff x="10661466" y="1379227"/>
                  <a:chExt cx="113557" cy="127633"/>
                </a:xfrm>
              </p:grpSpPr>
              <p:sp>
                <p:nvSpPr>
                  <p:cNvPr id="383" name="Google Shape;3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" name="Google Shape;38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1379227"/>
                  <a:ext cx="113557" cy="127633"/>
                  <a:chOff x="11439900" y="1379227"/>
                  <a:chExt cx="113557" cy="127633"/>
                </a:xfrm>
              </p:grpSpPr>
              <p:sp>
                <p:nvSpPr>
                  <p:cNvPr id="386" name="Google Shape;3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1382246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" name="Google Shape;38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1379227"/>
                  <a:ext cx="113557" cy="127633"/>
                  <a:chOff x="12218312" y="1379227"/>
                  <a:chExt cx="113557" cy="127633"/>
                </a:xfrm>
              </p:grpSpPr>
              <p:sp>
                <p:nvSpPr>
                  <p:cNvPr id="389" name="Google Shape;3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" name="Google Shape;39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1379227"/>
                  <a:ext cx="113557" cy="127633"/>
                  <a:chOff x="12996746" y="1379227"/>
                  <a:chExt cx="113557" cy="127633"/>
                </a:xfrm>
              </p:grpSpPr>
              <p:sp>
                <p:nvSpPr>
                  <p:cNvPr id="392" name="Google Shape;3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" name="Google Shape;39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1379227"/>
                  <a:ext cx="113557" cy="127633"/>
                  <a:chOff x="13775158" y="1379227"/>
                  <a:chExt cx="113557" cy="127633"/>
                </a:xfrm>
              </p:grpSpPr>
              <p:sp>
                <p:nvSpPr>
                  <p:cNvPr id="395" name="Google Shape;3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39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1379227"/>
                  <a:ext cx="113557" cy="127633"/>
                  <a:chOff x="14553594" y="1379227"/>
                  <a:chExt cx="113557" cy="127633"/>
                </a:xfrm>
              </p:grpSpPr>
              <p:sp>
                <p:nvSpPr>
                  <p:cNvPr id="398" name="Google Shape;3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" name="Google Shape;40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1379227"/>
                  <a:ext cx="113557" cy="127633"/>
                  <a:chOff x="15332005" y="1379227"/>
                  <a:chExt cx="113557" cy="127633"/>
                </a:xfrm>
              </p:grpSpPr>
              <p:sp>
                <p:nvSpPr>
                  <p:cNvPr id="401" name="Google Shape;4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" name="Google Shape;4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1379167"/>
                  <a:ext cx="113672" cy="127662"/>
                  <a:chOff x="16110298" y="1379167"/>
                  <a:chExt cx="113672" cy="127662"/>
                </a:xfrm>
              </p:grpSpPr>
              <p:sp>
                <p:nvSpPr>
                  <p:cNvPr id="404" name="Google Shape;4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13791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6" name="Google Shape;406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2221449"/>
                <a:ext cx="6341057" cy="127692"/>
                <a:chOff x="9882913" y="2221449"/>
                <a:chExt cx="6341057" cy="127692"/>
              </a:xfrm>
            </p:grpSpPr>
            <p:grpSp>
              <p:nvGrpSpPr>
                <p:cNvPr id="407" name="Google Shape;40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2221449"/>
                  <a:ext cx="113675" cy="127662"/>
                  <a:chOff x="9882913" y="2221449"/>
                  <a:chExt cx="113675" cy="127662"/>
                </a:xfrm>
              </p:grpSpPr>
              <p:sp>
                <p:nvSpPr>
                  <p:cNvPr id="408" name="Google Shape;4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222451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2221449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" name="Google Shape;41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2221509"/>
                  <a:ext cx="113557" cy="127632"/>
                  <a:chOff x="10661466" y="2221509"/>
                  <a:chExt cx="113557" cy="127632"/>
                </a:xfrm>
              </p:grpSpPr>
              <p:sp>
                <p:nvSpPr>
                  <p:cNvPr id="411" name="Google Shape;4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2221509"/>
                  <a:ext cx="113557" cy="127632"/>
                  <a:chOff x="11439900" y="2221509"/>
                  <a:chExt cx="113557" cy="127632"/>
                </a:xfrm>
              </p:grpSpPr>
              <p:sp>
                <p:nvSpPr>
                  <p:cNvPr id="414" name="Google Shape;4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222451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2221509"/>
                  <a:ext cx="113557" cy="127632"/>
                  <a:chOff x="12218312" y="2221509"/>
                  <a:chExt cx="113557" cy="127632"/>
                </a:xfrm>
              </p:grpSpPr>
              <p:sp>
                <p:nvSpPr>
                  <p:cNvPr id="417" name="Google Shape;4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" name="Google Shape;41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2221509"/>
                  <a:ext cx="113557" cy="127632"/>
                  <a:chOff x="12996746" y="2221509"/>
                  <a:chExt cx="113557" cy="127632"/>
                </a:xfrm>
              </p:grpSpPr>
              <p:sp>
                <p:nvSpPr>
                  <p:cNvPr id="420" name="Google Shape;4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" name="Google Shape;42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2221509"/>
                  <a:ext cx="113557" cy="127632"/>
                  <a:chOff x="13775158" y="2221509"/>
                  <a:chExt cx="113557" cy="127632"/>
                </a:xfrm>
              </p:grpSpPr>
              <p:sp>
                <p:nvSpPr>
                  <p:cNvPr id="423" name="Google Shape;4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42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2221509"/>
                  <a:ext cx="113557" cy="127632"/>
                  <a:chOff x="14553594" y="2221509"/>
                  <a:chExt cx="113557" cy="127632"/>
                </a:xfrm>
              </p:grpSpPr>
              <p:sp>
                <p:nvSpPr>
                  <p:cNvPr id="426" name="Google Shape;4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" name="Google Shape;4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2221509"/>
                  <a:ext cx="113557" cy="127632"/>
                  <a:chOff x="15332005" y="2221509"/>
                  <a:chExt cx="113557" cy="127632"/>
                </a:xfrm>
              </p:grpSpPr>
              <p:sp>
                <p:nvSpPr>
                  <p:cNvPr id="429" name="Google Shape;4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" name="Google Shape;4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2221449"/>
                  <a:ext cx="113672" cy="127662"/>
                  <a:chOff x="16110298" y="2221449"/>
                  <a:chExt cx="113672" cy="127662"/>
                </a:xfrm>
              </p:grpSpPr>
              <p:sp>
                <p:nvSpPr>
                  <p:cNvPr id="432" name="Google Shape;4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2221449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4" name="Google Shape;434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3063708"/>
                <a:ext cx="6341057" cy="127692"/>
                <a:chOff x="9882913" y="3063708"/>
                <a:chExt cx="6341057" cy="127692"/>
              </a:xfrm>
            </p:grpSpPr>
            <p:grpSp>
              <p:nvGrpSpPr>
                <p:cNvPr id="435" name="Google Shape;43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3063708"/>
                  <a:ext cx="113675" cy="127662"/>
                  <a:chOff x="9882913" y="3063708"/>
                  <a:chExt cx="113675" cy="127662"/>
                </a:xfrm>
              </p:grpSpPr>
              <p:sp>
                <p:nvSpPr>
                  <p:cNvPr id="436" name="Google Shape;4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306677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3063708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" name="Google Shape;43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3063768"/>
                  <a:ext cx="113557" cy="127632"/>
                  <a:chOff x="10661466" y="3063768"/>
                  <a:chExt cx="113557" cy="127632"/>
                </a:xfrm>
              </p:grpSpPr>
              <p:sp>
                <p:nvSpPr>
                  <p:cNvPr id="439" name="Google Shape;4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" name="Google Shape;44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3063768"/>
                  <a:ext cx="113557" cy="127632"/>
                  <a:chOff x="11439900" y="3063768"/>
                  <a:chExt cx="113557" cy="127632"/>
                </a:xfrm>
              </p:grpSpPr>
              <p:sp>
                <p:nvSpPr>
                  <p:cNvPr id="442" name="Google Shape;4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306677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" name="Google Shape;44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3063768"/>
                  <a:ext cx="113557" cy="127632"/>
                  <a:chOff x="12218312" y="3063768"/>
                  <a:chExt cx="113557" cy="127632"/>
                </a:xfrm>
              </p:grpSpPr>
              <p:sp>
                <p:nvSpPr>
                  <p:cNvPr id="445" name="Google Shape;4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" name="Google Shape;4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3063768"/>
                  <a:ext cx="113557" cy="127632"/>
                  <a:chOff x="12996746" y="3063768"/>
                  <a:chExt cx="113557" cy="127632"/>
                </a:xfrm>
              </p:grpSpPr>
              <p:sp>
                <p:nvSpPr>
                  <p:cNvPr id="448" name="Google Shape;4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" name="Google Shape;45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3063768"/>
                  <a:ext cx="113557" cy="127632"/>
                  <a:chOff x="13775158" y="3063768"/>
                  <a:chExt cx="113557" cy="127632"/>
                </a:xfrm>
              </p:grpSpPr>
              <p:sp>
                <p:nvSpPr>
                  <p:cNvPr id="451" name="Google Shape;45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45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3063768"/>
                  <a:ext cx="113557" cy="127632"/>
                  <a:chOff x="14553594" y="3063768"/>
                  <a:chExt cx="113557" cy="127632"/>
                </a:xfrm>
              </p:grpSpPr>
              <p:sp>
                <p:nvSpPr>
                  <p:cNvPr id="454" name="Google Shape;45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" name="Google Shape;45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3063768"/>
                  <a:ext cx="113557" cy="127632"/>
                  <a:chOff x="15332005" y="3063768"/>
                  <a:chExt cx="113557" cy="127632"/>
                </a:xfrm>
              </p:grpSpPr>
              <p:sp>
                <p:nvSpPr>
                  <p:cNvPr id="457" name="Google Shape;45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" name="Google Shape;45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3063708"/>
                  <a:ext cx="113672" cy="127662"/>
                  <a:chOff x="16110298" y="3063708"/>
                  <a:chExt cx="113672" cy="127662"/>
                </a:xfrm>
              </p:grpSpPr>
              <p:sp>
                <p:nvSpPr>
                  <p:cNvPr id="460" name="Google Shape;46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3063708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2" name="Google Shape;46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3905967"/>
                <a:ext cx="6341057" cy="127692"/>
                <a:chOff x="9882913" y="3905967"/>
                <a:chExt cx="6341057" cy="127692"/>
              </a:xfrm>
            </p:grpSpPr>
            <p:grpSp>
              <p:nvGrpSpPr>
                <p:cNvPr id="463" name="Google Shape;46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3905967"/>
                  <a:ext cx="113675" cy="127662"/>
                  <a:chOff x="9882913" y="3905967"/>
                  <a:chExt cx="113675" cy="127662"/>
                </a:xfrm>
              </p:grpSpPr>
              <p:sp>
                <p:nvSpPr>
                  <p:cNvPr id="464" name="Google Shape;4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39090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39059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" name="Google Shape;46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3906027"/>
                  <a:ext cx="113557" cy="127632"/>
                  <a:chOff x="10661466" y="3906027"/>
                  <a:chExt cx="113557" cy="127632"/>
                </a:xfrm>
              </p:grpSpPr>
              <p:sp>
                <p:nvSpPr>
                  <p:cNvPr id="467" name="Google Shape;4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9" name="Google Shape;46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3906027"/>
                  <a:ext cx="113557" cy="127632"/>
                  <a:chOff x="11439900" y="3906027"/>
                  <a:chExt cx="113557" cy="127632"/>
                </a:xfrm>
              </p:grpSpPr>
              <p:sp>
                <p:nvSpPr>
                  <p:cNvPr id="470" name="Google Shape;4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39090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2" name="Google Shape;47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3906027"/>
                  <a:ext cx="113557" cy="127632"/>
                  <a:chOff x="12218312" y="3906027"/>
                  <a:chExt cx="113557" cy="127632"/>
                </a:xfrm>
              </p:grpSpPr>
              <p:sp>
                <p:nvSpPr>
                  <p:cNvPr id="473" name="Google Shape;4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5" name="Google Shape;4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3906027"/>
                  <a:ext cx="113557" cy="127632"/>
                  <a:chOff x="12996746" y="3906027"/>
                  <a:chExt cx="113557" cy="127632"/>
                </a:xfrm>
              </p:grpSpPr>
              <p:sp>
                <p:nvSpPr>
                  <p:cNvPr id="476" name="Google Shape;4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8" name="Google Shape;47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3906027"/>
                  <a:ext cx="113557" cy="127632"/>
                  <a:chOff x="13775158" y="3906027"/>
                  <a:chExt cx="113557" cy="127632"/>
                </a:xfrm>
              </p:grpSpPr>
              <p:sp>
                <p:nvSpPr>
                  <p:cNvPr id="479" name="Google Shape;47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48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3906027"/>
                  <a:ext cx="113557" cy="127632"/>
                  <a:chOff x="14553594" y="3906027"/>
                  <a:chExt cx="113557" cy="127632"/>
                </a:xfrm>
              </p:grpSpPr>
              <p:sp>
                <p:nvSpPr>
                  <p:cNvPr id="482" name="Google Shape;48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4" name="Google Shape;48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3906027"/>
                  <a:ext cx="113557" cy="127632"/>
                  <a:chOff x="15332005" y="3906027"/>
                  <a:chExt cx="113557" cy="127632"/>
                </a:xfrm>
              </p:grpSpPr>
              <p:sp>
                <p:nvSpPr>
                  <p:cNvPr id="485" name="Google Shape;48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4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7" name="Google Shape;48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3905967"/>
                  <a:ext cx="113672" cy="127662"/>
                  <a:chOff x="16110298" y="3905967"/>
                  <a:chExt cx="113672" cy="127662"/>
                </a:xfrm>
              </p:grpSpPr>
              <p:sp>
                <p:nvSpPr>
                  <p:cNvPr id="488" name="Google Shape;48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39059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0" name="Google Shape;490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4748226"/>
                <a:ext cx="6341057" cy="127693"/>
                <a:chOff x="9882913" y="4748226"/>
                <a:chExt cx="6341057" cy="127693"/>
              </a:xfrm>
            </p:grpSpPr>
            <p:grpSp>
              <p:nvGrpSpPr>
                <p:cNvPr id="491" name="Google Shape;49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4748226"/>
                  <a:ext cx="113675" cy="127662"/>
                  <a:chOff x="9882913" y="4748226"/>
                  <a:chExt cx="113675" cy="127662"/>
                </a:xfrm>
              </p:grpSpPr>
              <p:sp>
                <p:nvSpPr>
                  <p:cNvPr id="492" name="Google Shape;4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475130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4748226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5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4" name="Google Shape;49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4748286"/>
                  <a:ext cx="113557" cy="127633"/>
                  <a:chOff x="10661466" y="4748286"/>
                  <a:chExt cx="113557" cy="127633"/>
                </a:xfrm>
              </p:grpSpPr>
              <p:sp>
                <p:nvSpPr>
                  <p:cNvPr id="495" name="Google Shape;4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6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7" name="Google Shape;49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4748286"/>
                  <a:ext cx="113557" cy="127633"/>
                  <a:chOff x="11439900" y="4748286"/>
                  <a:chExt cx="113557" cy="127633"/>
                </a:xfrm>
              </p:grpSpPr>
              <p:sp>
                <p:nvSpPr>
                  <p:cNvPr id="498" name="Google Shape;4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475130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" name="Google Shape;50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4748286"/>
                  <a:ext cx="113557" cy="127633"/>
                  <a:chOff x="12218312" y="4748286"/>
                  <a:chExt cx="113557" cy="127633"/>
                </a:xfrm>
              </p:grpSpPr>
              <p:sp>
                <p:nvSpPr>
                  <p:cNvPr id="501" name="Google Shape;5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3" name="Google Shape;5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4748286"/>
                  <a:ext cx="113557" cy="127633"/>
                  <a:chOff x="12996746" y="4748286"/>
                  <a:chExt cx="113557" cy="127633"/>
                </a:xfrm>
              </p:grpSpPr>
              <p:sp>
                <p:nvSpPr>
                  <p:cNvPr id="504" name="Google Shape;5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6" name="Google Shape;50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4748286"/>
                  <a:ext cx="113557" cy="127633"/>
                  <a:chOff x="13775158" y="4748286"/>
                  <a:chExt cx="113557" cy="127633"/>
                </a:xfrm>
              </p:grpSpPr>
              <p:sp>
                <p:nvSpPr>
                  <p:cNvPr id="507" name="Google Shape;50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9" name="Google Shape;50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4748286"/>
                  <a:ext cx="113557" cy="127633"/>
                  <a:chOff x="14553594" y="4748286"/>
                  <a:chExt cx="113557" cy="127633"/>
                </a:xfrm>
              </p:grpSpPr>
              <p:sp>
                <p:nvSpPr>
                  <p:cNvPr id="510" name="Google Shape;51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2" name="Google Shape;51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4748286"/>
                  <a:ext cx="113557" cy="127633"/>
                  <a:chOff x="15332005" y="4748286"/>
                  <a:chExt cx="113557" cy="127633"/>
                </a:xfrm>
              </p:grpSpPr>
              <p:sp>
                <p:nvSpPr>
                  <p:cNvPr id="513" name="Google Shape;51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5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5" name="Google Shape;51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4748226"/>
                  <a:ext cx="113672" cy="127662"/>
                  <a:chOff x="16110298" y="4748226"/>
                  <a:chExt cx="113672" cy="127662"/>
                </a:xfrm>
              </p:grpSpPr>
              <p:sp>
                <p:nvSpPr>
                  <p:cNvPr id="516" name="Google Shape;51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1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4748226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5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18" name="Google Shape;518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5590485"/>
                <a:ext cx="6341057" cy="127694"/>
                <a:chOff x="9882913" y="5590485"/>
                <a:chExt cx="6341057" cy="127694"/>
              </a:xfrm>
            </p:grpSpPr>
            <p:grpSp>
              <p:nvGrpSpPr>
                <p:cNvPr id="519" name="Google Shape;51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5590485"/>
                  <a:ext cx="113675" cy="127662"/>
                  <a:chOff x="9882913" y="5590485"/>
                  <a:chExt cx="113675" cy="127662"/>
                </a:xfrm>
              </p:grpSpPr>
              <p:sp>
                <p:nvSpPr>
                  <p:cNvPr id="520" name="Google Shape;5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559356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52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5590485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2" name="Google Shape;52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5590546"/>
                  <a:ext cx="113557" cy="127633"/>
                  <a:chOff x="10661466" y="5590546"/>
                  <a:chExt cx="113557" cy="127633"/>
                </a:xfrm>
              </p:grpSpPr>
              <p:sp>
                <p:nvSpPr>
                  <p:cNvPr id="523" name="Google Shape;5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5" name="Google Shape;52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5590546"/>
                  <a:ext cx="113557" cy="127633"/>
                  <a:chOff x="11439900" y="5590546"/>
                  <a:chExt cx="113557" cy="127633"/>
                </a:xfrm>
              </p:grpSpPr>
              <p:sp>
                <p:nvSpPr>
                  <p:cNvPr id="526" name="Google Shape;5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559356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Google Shape;5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8" name="Google Shape;5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5590546"/>
                  <a:ext cx="113557" cy="127633"/>
                  <a:chOff x="12218312" y="5590546"/>
                  <a:chExt cx="113557" cy="127633"/>
                </a:xfrm>
              </p:grpSpPr>
              <p:sp>
                <p:nvSpPr>
                  <p:cNvPr id="529" name="Google Shape;5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1" name="Google Shape;5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5590546"/>
                  <a:ext cx="113557" cy="127633"/>
                  <a:chOff x="12996746" y="5590546"/>
                  <a:chExt cx="113557" cy="127633"/>
                </a:xfrm>
              </p:grpSpPr>
              <p:sp>
                <p:nvSpPr>
                  <p:cNvPr id="532" name="Google Shape;5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4" name="Google Shape;53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5590546"/>
                  <a:ext cx="113557" cy="127633"/>
                  <a:chOff x="13775158" y="5590546"/>
                  <a:chExt cx="113557" cy="127633"/>
                </a:xfrm>
              </p:grpSpPr>
              <p:sp>
                <p:nvSpPr>
                  <p:cNvPr id="535" name="Google Shape;53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7" name="Google Shape;53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5590546"/>
                  <a:ext cx="113557" cy="127633"/>
                  <a:chOff x="14553594" y="5590546"/>
                  <a:chExt cx="113557" cy="127633"/>
                </a:xfrm>
              </p:grpSpPr>
              <p:sp>
                <p:nvSpPr>
                  <p:cNvPr id="538" name="Google Shape;53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0" name="Google Shape;54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5590546"/>
                  <a:ext cx="113557" cy="127633"/>
                  <a:chOff x="15332005" y="5590546"/>
                  <a:chExt cx="113557" cy="127633"/>
                </a:xfrm>
              </p:grpSpPr>
              <p:sp>
                <p:nvSpPr>
                  <p:cNvPr id="541" name="Google Shape;54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3" name="Google Shape;54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5590485"/>
                  <a:ext cx="113672" cy="127662"/>
                  <a:chOff x="16110298" y="5590485"/>
                  <a:chExt cx="113672" cy="127662"/>
                </a:xfrm>
              </p:grpSpPr>
              <p:sp>
                <p:nvSpPr>
                  <p:cNvPr id="544" name="Google Shape;54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5590485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6" name="Google Shape;546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6432767"/>
                <a:ext cx="6341057" cy="127693"/>
                <a:chOff x="9882913" y="6432767"/>
                <a:chExt cx="6341057" cy="127693"/>
              </a:xfrm>
            </p:grpSpPr>
            <p:grpSp>
              <p:nvGrpSpPr>
                <p:cNvPr id="547" name="Google Shape;5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6432767"/>
                  <a:ext cx="113675" cy="127662"/>
                  <a:chOff x="9882913" y="6432767"/>
                  <a:chExt cx="113675" cy="127662"/>
                </a:xfrm>
              </p:grpSpPr>
              <p:sp>
                <p:nvSpPr>
                  <p:cNvPr id="548" name="Google Shape;5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64358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64327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7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0" name="Google Shape;55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6432827"/>
                  <a:ext cx="113557" cy="127633"/>
                  <a:chOff x="10661466" y="6432827"/>
                  <a:chExt cx="113557" cy="127633"/>
                </a:xfrm>
              </p:grpSpPr>
              <p:sp>
                <p:nvSpPr>
                  <p:cNvPr id="551" name="Google Shape;55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6432827"/>
                  <a:ext cx="113557" cy="127633"/>
                  <a:chOff x="11439900" y="6432827"/>
                  <a:chExt cx="113557" cy="127633"/>
                </a:xfrm>
              </p:grpSpPr>
              <p:sp>
                <p:nvSpPr>
                  <p:cNvPr id="554" name="Google Shape;55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64358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6" name="Google Shape;55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6432827"/>
                  <a:ext cx="113557" cy="127633"/>
                  <a:chOff x="12218312" y="6432827"/>
                  <a:chExt cx="113557" cy="127633"/>
                </a:xfrm>
              </p:grpSpPr>
              <p:sp>
                <p:nvSpPr>
                  <p:cNvPr id="557" name="Google Shape;55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9" name="Google Shape;55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6432827"/>
                  <a:ext cx="113557" cy="127633"/>
                  <a:chOff x="12996746" y="6432827"/>
                  <a:chExt cx="113557" cy="127633"/>
                </a:xfrm>
              </p:grpSpPr>
              <p:sp>
                <p:nvSpPr>
                  <p:cNvPr id="560" name="Google Shape;56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2" name="Google Shape;56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6432827"/>
                  <a:ext cx="113557" cy="127633"/>
                  <a:chOff x="13775158" y="6432827"/>
                  <a:chExt cx="113557" cy="127633"/>
                </a:xfrm>
              </p:grpSpPr>
              <p:sp>
                <p:nvSpPr>
                  <p:cNvPr id="563" name="Google Shape;56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5" name="Google Shape;56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6432827"/>
                  <a:ext cx="113557" cy="127633"/>
                  <a:chOff x="14553594" y="6432827"/>
                  <a:chExt cx="113557" cy="127633"/>
                </a:xfrm>
              </p:grpSpPr>
              <p:sp>
                <p:nvSpPr>
                  <p:cNvPr id="566" name="Google Shape;56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8" name="Google Shape;56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6432827"/>
                  <a:ext cx="113557" cy="127633"/>
                  <a:chOff x="15332005" y="6432827"/>
                  <a:chExt cx="113557" cy="127633"/>
                </a:xfrm>
              </p:grpSpPr>
              <p:sp>
                <p:nvSpPr>
                  <p:cNvPr id="569" name="Google Shape;56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1" name="Google Shape;57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6432767"/>
                  <a:ext cx="113672" cy="127662"/>
                  <a:chOff x="16110298" y="6432767"/>
                  <a:chExt cx="113672" cy="127662"/>
                </a:xfrm>
              </p:grpSpPr>
              <p:sp>
                <p:nvSpPr>
                  <p:cNvPr id="572" name="Google Shape;57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64327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74" name="Google Shape;574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7275026"/>
                <a:ext cx="6341057" cy="127693"/>
                <a:chOff x="9882913" y="7275026"/>
                <a:chExt cx="6341057" cy="127693"/>
              </a:xfrm>
            </p:grpSpPr>
            <p:grpSp>
              <p:nvGrpSpPr>
                <p:cNvPr id="575" name="Google Shape;5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7275026"/>
                  <a:ext cx="113675" cy="127662"/>
                  <a:chOff x="9882913" y="7275026"/>
                  <a:chExt cx="113675" cy="127662"/>
                </a:xfrm>
              </p:grpSpPr>
              <p:sp>
                <p:nvSpPr>
                  <p:cNvPr id="576" name="Google Shape;5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7278089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7275026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8" name="Google Shape;57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7275086"/>
                  <a:ext cx="113557" cy="127633"/>
                  <a:chOff x="10661466" y="7275086"/>
                  <a:chExt cx="113557" cy="127633"/>
                </a:xfrm>
              </p:grpSpPr>
              <p:sp>
                <p:nvSpPr>
                  <p:cNvPr id="579" name="Google Shape;57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1" name="Google Shape;58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7275086"/>
                  <a:ext cx="113557" cy="127633"/>
                  <a:chOff x="11439900" y="7275086"/>
                  <a:chExt cx="113557" cy="127633"/>
                </a:xfrm>
              </p:grpSpPr>
              <p:sp>
                <p:nvSpPr>
                  <p:cNvPr id="582" name="Google Shape;58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7278089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oogle Shape;58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7275086"/>
                  <a:ext cx="113557" cy="127633"/>
                  <a:chOff x="12218312" y="7275086"/>
                  <a:chExt cx="113557" cy="127633"/>
                </a:xfrm>
              </p:grpSpPr>
              <p:sp>
                <p:nvSpPr>
                  <p:cNvPr id="585" name="Google Shape;58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7" name="Google Shape;58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7275086"/>
                  <a:ext cx="113557" cy="127633"/>
                  <a:chOff x="12996746" y="7275086"/>
                  <a:chExt cx="113557" cy="127633"/>
                </a:xfrm>
              </p:grpSpPr>
              <p:sp>
                <p:nvSpPr>
                  <p:cNvPr id="588" name="Google Shape;58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0" name="Google Shape;59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7275086"/>
                  <a:ext cx="113557" cy="127633"/>
                  <a:chOff x="13775158" y="7275086"/>
                  <a:chExt cx="113557" cy="127633"/>
                </a:xfrm>
              </p:grpSpPr>
              <p:sp>
                <p:nvSpPr>
                  <p:cNvPr id="591" name="Google Shape;59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3" name="Google Shape;59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7275086"/>
                  <a:ext cx="113557" cy="127633"/>
                  <a:chOff x="14553594" y="7275086"/>
                  <a:chExt cx="113557" cy="127633"/>
                </a:xfrm>
              </p:grpSpPr>
              <p:sp>
                <p:nvSpPr>
                  <p:cNvPr id="594" name="Google Shape;59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6" name="Google Shape;59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7275086"/>
                  <a:ext cx="113557" cy="127633"/>
                  <a:chOff x="15332005" y="7275086"/>
                  <a:chExt cx="113557" cy="127633"/>
                </a:xfrm>
              </p:grpSpPr>
              <p:sp>
                <p:nvSpPr>
                  <p:cNvPr id="597" name="Google Shape;59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9" name="Google Shape;59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7275026"/>
                  <a:ext cx="113672" cy="127662"/>
                  <a:chOff x="16110298" y="7275026"/>
                  <a:chExt cx="113672" cy="127662"/>
                </a:xfrm>
              </p:grpSpPr>
              <p:sp>
                <p:nvSpPr>
                  <p:cNvPr id="600" name="Google Shape;60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7275026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2" name="Google Shape;60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10661466" y="8117285"/>
                <a:ext cx="5562505" cy="127693"/>
                <a:chOff x="10661466" y="8117285"/>
                <a:chExt cx="5562505" cy="127693"/>
              </a:xfrm>
            </p:grpSpPr>
            <p:grpSp>
              <p:nvGrpSpPr>
                <p:cNvPr id="603" name="Google Shape;6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8117345"/>
                  <a:ext cx="113557" cy="127633"/>
                  <a:chOff x="10661466" y="8117345"/>
                  <a:chExt cx="113557" cy="127633"/>
                </a:xfrm>
              </p:grpSpPr>
              <p:sp>
                <p:nvSpPr>
                  <p:cNvPr id="604" name="Google Shape;6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6" name="Google Shape;60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8117345"/>
                  <a:ext cx="113557" cy="127633"/>
                  <a:chOff x="11439900" y="8117345"/>
                  <a:chExt cx="113557" cy="127633"/>
                </a:xfrm>
              </p:grpSpPr>
              <p:sp>
                <p:nvSpPr>
                  <p:cNvPr id="607" name="Google Shape;60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8120348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Google Shape;6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9" name="Google Shape;60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8117345"/>
                  <a:ext cx="113557" cy="127633"/>
                  <a:chOff x="12218312" y="8117345"/>
                  <a:chExt cx="113557" cy="127633"/>
                </a:xfrm>
              </p:grpSpPr>
              <p:sp>
                <p:nvSpPr>
                  <p:cNvPr id="610" name="Google Shape;61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oogle Shape;61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8117345"/>
                  <a:ext cx="113557" cy="127633"/>
                  <a:chOff x="12996746" y="8117345"/>
                  <a:chExt cx="113557" cy="127633"/>
                </a:xfrm>
              </p:grpSpPr>
              <p:sp>
                <p:nvSpPr>
                  <p:cNvPr id="613" name="Google Shape;61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5" name="Google Shape;61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8117345"/>
                  <a:ext cx="113557" cy="127633"/>
                  <a:chOff x="13775158" y="8117345"/>
                  <a:chExt cx="113557" cy="127633"/>
                </a:xfrm>
              </p:grpSpPr>
              <p:sp>
                <p:nvSpPr>
                  <p:cNvPr id="616" name="Google Shape;61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8" name="Google Shape;61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8117345"/>
                  <a:ext cx="113557" cy="127633"/>
                  <a:chOff x="14553594" y="8117345"/>
                  <a:chExt cx="113557" cy="127633"/>
                </a:xfrm>
              </p:grpSpPr>
              <p:sp>
                <p:nvSpPr>
                  <p:cNvPr id="619" name="Google Shape;61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1" name="Google Shape;62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8117345"/>
                  <a:ext cx="113557" cy="127633"/>
                  <a:chOff x="15332005" y="8117345"/>
                  <a:chExt cx="113557" cy="127633"/>
                </a:xfrm>
              </p:grpSpPr>
              <p:sp>
                <p:nvSpPr>
                  <p:cNvPr id="622" name="Google Shape;62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4" name="Google Shape;62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8117285"/>
                  <a:ext cx="113672" cy="127662"/>
                  <a:chOff x="16110298" y="8117285"/>
                  <a:chExt cx="113672" cy="127662"/>
                </a:xfrm>
              </p:grpSpPr>
              <p:sp>
                <p:nvSpPr>
                  <p:cNvPr id="625" name="Google Shape;62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8117285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5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27" name="Google Shape;627;p13"/>
              <p:cNvGrpSpPr>
                <a:grpSpLocks noGrp="1" noUngrp="1" noRot="1" noMove="1" noResize="1"/>
              </p:cNvGrpSpPr>
              <p:nvPr/>
            </p:nvGrpSpPr>
            <p:grpSpPr>
              <a:xfrm>
                <a:off x="11439900" y="8959566"/>
                <a:ext cx="4784065" cy="127671"/>
                <a:chOff x="11439900" y="8959566"/>
                <a:chExt cx="4784065" cy="127671"/>
              </a:xfrm>
            </p:grpSpPr>
            <p:grpSp>
              <p:nvGrpSpPr>
                <p:cNvPr id="628" name="Google Shape;6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8959604"/>
                  <a:ext cx="113557" cy="127633"/>
                  <a:chOff x="11439900" y="8959604"/>
                  <a:chExt cx="113557" cy="127633"/>
                </a:xfrm>
              </p:grpSpPr>
              <p:sp>
                <p:nvSpPr>
                  <p:cNvPr id="629" name="Google Shape;6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8962623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7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1" name="Google Shape;6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8959604"/>
                  <a:ext cx="113557" cy="127633"/>
                  <a:chOff x="12218312" y="8959604"/>
                  <a:chExt cx="113557" cy="127633"/>
                </a:xfrm>
              </p:grpSpPr>
              <p:sp>
                <p:nvSpPr>
                  <p:cNvPr id="632" name="Google Shape;6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4" name="Google Shape;63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8959604"/>
                  <a:ext cx="113557" cy="127633"/>
                  <a:chOff x="12996746" y="8959604"/>
                  <a:chExt cx="113557" cy="127633"/>
                </a:xfrm>
              </p:grpSpPr>
              <p:sp>
                <p:nvSpPr>
                  <p:cNvPr id="635" name="Google Shape;63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7" name="Google Shape;63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8959604"/>
                  <a:ext cx="113557" cy="127633"/>
                  <a:chOff x="13775158" y="8959604"/>
                  <a:chExt cx="113557" cy="127633"/>
                </a:xfrm>
              </p:grpSpPr>
              <p:sp>
                <p:nvSpPr>
                  <p:cNvPr id="638" name="Google Shape;63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Google Shape;6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0" name="Google Shape;64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8959604"/>
                  <a:ext cx="113557" cy="127633"/>
                  <a:chOff x="14553594" y="8959604"/>
                  <a:chExt cx="113557" cy="127633"/>
                </a:xfrm>
              </p:grpSpPr>
              <p:sp>
                <p:nvSpPr>
                  <p:cNvPr id="641" name="Google Shape;64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6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3" name="Google Shape;64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8959604"/>
                  <a:ext cx="113557" cy="127633"/>
                  <a:chOff x="15332005" y="8959604"/>
                  <a:chExt cx="113557" cy="127633"/>
                </a:xfrm>
              </p:grpSpPr>
              <p:sp>
                <p:nvSpPr>
                  <p:cNvPr id="644" name="Google Shape;64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Google Shape;6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6" name="Google Shape;64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373" y="8959566"/>
                  <a:ext cx="113592" cy="127614"/>
                  <a:chOff x="16110373" y="8959566"/>
                  <a:chExt cx="113592" cy="127614"/>
                </a:xfrm>
              </p:grpSpPr>
              <p:sp>
                <p:nvSpPr>
                  <p:cNvPr id="647" name="Google Shape;64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373" y="8959566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5"/>
                          <a:pt x="72639" y="123479"/>
                        </a:cubicBezTo>
                        <a:cubicBezTo>
                          <a:pt x="121238" y="101139"/>
                          <a:pt x="112760" y="54991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49" name="Google Shape;649;p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8055" y="7568423"/>
              <a:ext cx="2040124" cy="2365883"/>
            </a:xfrm>
            <a:custGeom>
              <a:avLst/>
              <a:gdLst/>
              <a:ahLst/>
              <a:cxnLst/>
              <a:rect l="l" t="t" r="r" b="b"/>
              <a:pathLst>
                <a:path w="2040124" h="2365883" extrusionOk="0">
                  <a:moveTo>
                    <a:pt x="1384034" y="1891449"/>
                  </a:moveTo>
                  <a:cubicBezTo>
                    <a:pt x="1520864" y="2023845"/>
                    <a:pt x="1669800" y="2143260"/>
                    <a:pt x="1829528" y="2246936"/>
                  </a:cubicBezTo>
                  <a:cubicBezTo>
                    <a:pt x="1911083" y="2299886"/>
                    <a:pt x="1989345" y="2346700"/>
                    <a:pt x="2040125" y="2365884"/>
                  </a:cubicBezTo>
                  <a:cubicBezTo>
                    <a:pt x="1870494" y="2183228"/>
                    <a:pt x="1817912" y="1910699"/>
                    <a:pt x="1735400" y="1663112"/>
                  </a:cubicBezTo>
                  <a:cubicBezTo>
                    <a:pt x="1633996" y="1356151"/>
                    <a:pt x="1706472" y="1062394"/>
                    <a:pt x="1618352" y="1044255"/>
                  </a:cubicBezTo>
                  <a:cubicBezTo>
                    <a:pt x="902425" y="897876"/>
                    <a:pt x="330849" y="621458"/>
                    <a:pt x="0" y="0"/>
                  </a:cubicBezTo>
                  <a:cubicBezTo>
                    <a:pt x="18314" y="74712"/>
                    <a:pt x="45818" y="161028"/>
                    <a:pt x="81867" y="254923"/>
                  </a:cubicBezTo>
                  <a:cubicBezTo>
                    <a:pt x="235609" y="655380"/>
                    <a:pt x="478739" y="1015557"/>
                    <a:pt x="787157" y="131393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1059573">
            <a:off x="3690022" y="3925193"/>
            <a:ext cx="1549264" cy="1175696"/>
            <a:chOff x="7455659" y="7523386"/>
            <a:chExt cx="3098124" cy="2351085"/>
          </a:xfrm>
        </p:grpSpPr>
        <p:grpSp>
          <p:nvGrpSpPr>
            <p:cNvPr id="657" name="Google Shape;657;p13"/>
            <p:cNvGrpSpPr/>
            <p:nvPr/>
          </p:nvGrpSpPr>
          <p:grpSpPr>
            <a:xfrm>
              <a:off x="8213529" y="7912310"/>
              <a:ext cx="2179110" cy="1872113"/>
              <a:chOff x="8213529" y="7912310"/>
              <a:chExt cx="2179110" cy="1872113"/>
            </a:xfrm>
          </p:grpSpPr>
          <p:sp>
            <p:nvSpPr>
              <p:cNvPr id="658" name="Google Shape;658;p13"/>
              <p:cNvSpPr/>
              <p:nvPr/>
            </p:nvSpPr>
            <p:spPr>
              <a:xfrm>
                <a:off x="8343289" y="7912310"/>
                <a:ext cx="1532934" cy="1399557"/>
              </a:xfrm>
              <a:custGeom>
                <a:avLst/>
                <a:gdLst/>
                <a:ahLst/>
                <a:cxnLst/>
                <a:rect l="l" t="t" r="r" b="b"/>
                <a:pathLst>
                  <a:path w="1532934" h="1399557" extrusionOk="0">
                    <a:moveTo>
                      <a:pt x="728" y="16525"/>
                    </a:moveTo>
                    <a:cubicBezTo>
                      <a:pt x="-2165" y="8133"/>
                      <a:pt x="3901" y="-1101"/>
                      <a:pt x="12941" y="107"/>
                    </a:cubicBezTo>
                    <a:cubicBezTo>
                      <a:pt x="94434" y="7383"/>
                      <a:pt x="1527036" y="1375036"/>
                      <a:pt x="1530859" y="1378116"/>
                    </a:cubicBezTo>
                    <a:cubicBezTo>
                      <a:pt x="1538227" y="1389495"/>
                      <a:pt x="1524800" y="1407965"/>
                      <a:pt x="1509043" y="1395278"/>
                    </a:cubicBezTo>
                    <a:cubicBezTo>
                      <a:pt x="1508113" y="1395092"/>
                      <a:pt x="4551" y="281490"/>
                      <a:pt x="13505" y="259389"/>
                    </a:cubicBezTo>
                    <a:cubicBezTo>
                      <a:pt x="15277" y="253793"/>
                      <a:pt x="23016" y="250904"/>
                      <a:pt x="27862" y="254821"/>
                    </a:cubicBezTo>
                    <a:cubicBezTo>
                      <a:pt x="85295" y="297257"/>
                      <a:pt x="82314" y="325519"/>
                      <a:pt x="728" y="16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8213529" y="8690645"/>
                <a:ext cx="2179110" cy="1093778"/>
              </a:xfrm>
              <a:custGeom>
                <a:avLst/>
                <a:gdLst/>
                <a:ahLst/>
                <a:cxnLst/>
                <a:rect l="l" t="t" r="r" b="b"/>
                <a:pathLst>
                  <a:path w="2179110" h="1093778" extrusionOk="0">
                    <a:moveTo>
                      <a:pt x="2150990" y="1092885"/>
                    </a:moveTo>
                    <a:cubicBezTo>
                      <a:pt x="2122271" y="1083185"/>
                      <a:pt x="2090571" y="1065745"/>
                      <a:pt x="2064739" y="1052965"/>
                    </a:cubicBezTo>
                    <a:cubicBezTo>
                      <a:pt x="2023057" y="1033473"/>
                      <a:pt x="1980166" y="1016591"/>
                      <a:pt x="1937090" y="1000272"/>
                    </a:cubicBezTo>
                    <a:cubicBezTo>
                      <a:pt x="1805147" y="952147"/>
                      <a:pt x="1676662" y="894880"/>
                      <a:pt x="1545655" y="844145"/>
                    </a:cubicBezTo>
                    <a:cubicBezTo>
                      <a:pt x="1460896" y="810479"/>
                      <a:pt x="1378654" y="770932"/>
                      <a:pt x="1294453" y="735586"/>
                    </a:cubicBezTo>
                    <a:cubicBezTo>
                      <a:pt x="1206522" y="697439"/>
                      <a:pt x="1115146" y="667876"/>
                      <a:pt x="1026007" y="632716"/>
                    </a:cubicBezTo>
                    <a:cubicBezTo>
                      <a:pt x="854346" y="561182"/>
                      <a:pt x="677834" y="500934"/>
                      <a:pt x="509996" y="420816"/>
                    </a:cubicBezTo>
                    <a:cubicBezTo>
                      <a:pt x="370599" y="364113"/>
                      <a:pt x="226072" y="319061"/>
                      <a:pt x="92543" y="248742"/>
                    </a:cubicBezTo>
                    <a:cubicBezTo>
                      <a:pt x="80516" y="242402"/>
                      <a:pt x="67832" y="235869"/>
                      <a:pt x="57578" y="226827"/>
                    </a:cubicBezTo>
                    <a:cubicBezTo>
                      <a:pt x="39491" y="209014"/>
                      <a:pt x="35290" y="182153"/>
                      <a:pt x="24291" y="160046"/>
                    </a:cubicBezTo>
                    <a:cubicBezTo>
                      <a:pt x="14222" y="135887"/>
                      <a:pt x="9743" y="109962"/>
                      <a:pt x="4147" y="84502"/>
                    </a:cubicBezTo>
                    <a:cubicBezTo>
                      <a:pt x="-47" y="65661"/>
                      <a:pt x="-3406" y="44118"/>
                      <a:pt x="6291" y="26398"/>
                    </a:cubicBezTo>
                    <a:cubicBezTo>
                      <a:pt x="11794" y="16885"/>
                      <a:pt x="21769" y="14740"/>
                      <a:pt x="29602" y="17350"/>
                    </a:cubicBezTo>
                    <a:cubicBezTo>
                      <a:pt x="29416" y="7464"/>
                      <a:pt x="38084" y="-2700"/>
                      <a:pt x="49739" y="653"/>
                    </a:cubicBezTo>
                    <a:cubicBezTo>
                      <a:pt x="55520" y="2147"/>
                      <a:pt x="61023" y="4849"/>
                      <a:pt x="66525" y="7179"/>
                    </a:cubicBezTo>
                    <a:cubicBezTo>
                      <a:pt x="285928" y="99420"/>
                      <a:pt x="508875" y="183734"/>
                      <a:pt x="725105" y="283338"/>
                    </a:cubicBezTo>
                    <a:cubicBezTo>
                      <a:pt x="911500" y="371847"/>
                      <a:pt x="1086333" y="482086"/>
                      <a:pt x="1268249" y="579087"/>
                    </a:cubicBezTo>
                    <a:cubicBezTo>
                      <a:pt x="1354408" y="628520"/>
                      <a:pt x="1447370" y="670863"/>
                      <a:pt x="1520287" y="739224"/>
                    </a:cubicBezTo>
                    <a:cubicBezTo>
                      <a:pt x="1598614" y="769537"/>
                      <a:pt x="1677591" y="799379"/>
                      <a:pt x="1753675" y="831651"/>
                    </a:cubicBezTo>
                    <a:cubicBezTo>
                      <a:pt x="1774470" y="843773"/>
                      <a:pt x="1828922" y="848719"/>
                      <a:pt x="1819411" y="880805"/>
                    </a:cubicBezTo>
                    <a:cubicBezTo>
                      <a:pt x="1816052" y="890690"/>
                      <a:pt x="1804862" y="897873"/>
                      <a:pt x="1794514" y="895171"/>
                    </a:cubicBezTo>
                    <a:cubicBezTo>
                      <a:pt x="1761786" y="882392"/>
                      <a:pt x="1729057" y="869432"/>
                      <a:pt x="1696329" y="856373"/>
                    </a:cubicBezTo>
                    <a:cubicBezTo>
                      <a:pt x="1835633" y="919237"/>
                      <a:pt x="1983518" y="961859"/>
                      <a:pt x="2119749" y="1031062"/>
                    </a:cubicBezTo>
                    <a:cubicBezTo>
                      <a:pt x="2133176" y="1037310"/>
                      <a:pt x="2146511" y="1043749"/>
                      <a:pt x="2160310" y="1048968"/>
                    </a:cubicBezTo>
                    <a:cubicBezTo>
                      <a:pt x="2168606" y="1051577"/>
                      <a:pt x="2175974" y="1057452"/>
                      <a:pt x="2178210" y="1066222"/>
                    </a:cubicBezTo>
                    <a:cubicBezTo>
                      <a:pt x="2183155" y="1081971"/>
                      <a:pt x="2166840" y="1097738"/>
                      <a:pt x="2150990" y="1092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13"/>
            <p:cNvSpPr/>
            <p:nvPr/>
          </p:nvSpPr>
          <p:spPr>
            <a:xfrm>
              <a:off x="7455659" y="7523386"/>
              <a:ext cx="3098124" cy="2351085"/>
            </a:xfrm>
            <a:custGeom>
              <a:avLst/>
              <a:gdLst/>
              <a:ahLst/>
              <a:cxnLst/>
              <a:rect l="l" t="t" r="r" b="b"/>
              <a:pathLst>
                <a:path w="3098124" h="2351085" extrusionOk="0">
                  <a:moveTo>
                    <a:pt x="3089345" y="2291777"/>
                  </a:moveTo>
                  <a:cubicBezTo>
                    <a:pt x="3076203" y="2259363"/>
                    <a:pt x="3052130" y="2223503"/>
                    <a:pt x="3044329" y="2211925"/>
                  </a:cubicBezTo>
                  <a:cubicBezTo>
                    <a:pt x="2922833" y="2031683"/>
                    <a:pt x="2789031" y="1860353"/>
                    <a:pt x="2662690" y="1683618"/>
                  </a:cubicBezTo>
                  <a:cubicBezTo>
                    <a:pt x="2543890" y="1517401"/>
                    <a:pt x="2426074" y="1350484"/>
                    <a:pt x="2309616" y="1182619"/>
                  </a:cubicBezTo>
                  <a:cubicBezTo>
                    <a:pt x="2218915" y="1051884"/>
                    <a:pt x="2129039" y="920579"/>
                    <a:pt x="2040253" y="788536"/>
                  </a:cubicBezTo>
                  <a:cubicBezTo>
                    <a:pt x="1973513" y="689280"/>
                    <a:pt x="1907405" y="589602"/>
                    <a:pt x="1842004" y="489459"/>
                  </a:cubicBezTo>
                  <a:cubicBezTo>
                    <a:pt x="1795117" y="417664"/>
                    <a:pt x="1748633" y="345603"/>
                    <a:pt x="1702266" y="273468"/>
                  </a:cubicBezTo>
                  <a:cubicBezTo>
                    <a:pt x="1671167" y="225082"/>
                    <a:pt x="1640242" y="176579"/>
                    <a:pt x="1608449" y="128646"/>
                  </a:cubicBezTo>
                  <a:cubicBezTo>
                    <a:pt x="1589172" y="99584"/>
                    <a:pt x="1569859" y="70251"/>
                    <a:pt x="1547943" y="43080"/>
                  </a:cubicBezTo>
                  <a:cubicBezTo>
                    <a:pt x="1536870" y="29352"/>
                    <a:pt x="1524261" y="13052"/>
                    <a:pt x="1508157" y="4852"/>
                  </a:cubicBezTo>
                  <a:cubicBezTo>
                    <a:pt x="1497561" y="-546"/>
                    <a:pt x="1487839" y="-1377"/>
                    <a:pt x="1476488" y="2045"/>
                  </a:cubicBezTo>
                  <a:cubicBezTo>
                    <a:pt x="1463383" y="5999"/>
                    <a:pt x="1451597" y="15308"/>
                    <a:pt x="1440339" y="22745"/>
                  </a:cubicBezTo>
                  <a:cubicBezTo>
                    <a:pt x="1426509" y="31880"/>
                    <a:pt x="1412704" y="40997"/>
                    <a:pt x="1398211" y="49073"/>
                  </a:cubicBezTo>
                  <a:cubicBezTo>
                    <a:pt x="1160343" y="181698"/>
                    <a:pt x="1083696" y="261723"/>
                    <a:pt x="937396" y="342864"/>
                  </a:cubicBezTo>
                  <a:cubicBezTo>
                    <a:pt x="889747" y="370097"/>
                    <a:pt x="892641" y="388380"/>
                    <a:pt x="900566" y="389031"/>
                  </a:cubicBezTo>
                  <a:cubicBezTo>
                    <a:pt x="901495" y="389124"/>
                    <a:pt x="1644932" y="1040028"/>
                    <a:pt x="2041034" y="1415895"/>
                  </a:cubicBezTo>
                  <a:cubicBezTo>
                    <a:pt x="2130643" y="1501325"/>
                    <a:pt x="2318991" y="1686649"/>
                    <a:pt x="2418484" y="1767040"/>
                  </a:cubicBezTo>
                  <a:cubicBezTo>
                    <a:pt x="2425572" y="1778047"/>
                    <a:pt x="2412889" y="1797167"/>
                    <a:pt x="2396667" y="1784201"/>
                  </a:cubicBezTo>
                  <a:cubicBezTo>
                    <a:pt x="2396264" y="1784121"/>
                    <a:pt x="2114112" y="1575282"/>
                    <a:pt x="1795024" y="1336694"/>
                  </a:cubicBezTo>
                  <a:cubicBezTo>
                    <a:pt x="1794076" y="1334519"/>
                    <a:pt x="1792639" y="1332505"/>
                    <a:pt x="1790687" y="1330912"/>
                  </a:cubicBezTo>
                  <a:cubicBezTo>
                    <a:pt x="1769304" y="1313533"/>
                    <a:pt x="1747926" y="1296155"/>
                    <a:pt x="1726543" y="1278777"/>
                  </a:cubicBezTo>
                  <a:cubicBezTo>
                    <a:pt x="1693592" y="1251965"/>
                    <a:pt x="1660634" y="1225172"/>
                    <a:pt x="1627664" y="1198373"/>
                  </a:cubicBezTo>
                  <a:cubicBezTo>
                    <a:pt x="1623462" y="1191581"/>
                    <a:pt x="1613803" y="1186548"/>
                    <a:pt x="1607867" y="1181565"/>
                  </a:cubicBezTo>
                  <a:cubicBezTo>
                    <a:pt x="1570534" y="1151494"/>
                    <a:pt x="1534819" y="1119396"/>
                    <a:pt x="1496303" y="1090812"/>
                  </a:cubicBezTo>
                  <a:cubicBezTo>
                    <a:pt x="1484382" y="1081094"/>
                    <a:pt x="1472311" y="1071574"/>
                    <a:pt x="1460173" y="1062147"/>
                  </a:cubicBezTo>
                  <a:cubicBezTo>
                    <a:pt x="1423380" y="1032237"/>
                    <a:pt x="1386568" y="1002315"/>
                    <a:pt x="1349787" y="972386"/>
                  </a:cubicBezTo>
                  <a:cubicBezTo>
                    <a:pt x="1307789" y="938249"/>
                    <a:pt x="1265797" y="904111"/>
                    <a:pt x="1223799" y="869974"/>
                  </a:cubicBezTo>
                  <a:cubicBezTo>
                    <a:pt x="1182166" y="836091"/>
                    <a:pt x="1140534" y="802246"/>
                    <a:pt x="1098901" y="768363"/>
                  </a:cubicBezTo>
                  <a:cubicBezTo>
                    <a:pt x="1057560" y="734771"/>
                    <a:pt x="1016218" y="701148"/>
                    <a:pt x="974877" y="667519"/>
                  </a:cubicBezTo>
                  <a:cubicBezTo>
                    <a:pt x="932842" y="633382"/>
                    <a:pt x="890850" y="599208"/>
                    <a:pt x="848777" y="565071"/>
                  </a:cubicBezTo>
                  <a:cubicBezTo>
                    <a:pt x="828454" y="548566"/>
                    <a:pt x="808056" y="532136"/>
                    <a:pt x="787441" y="515960"/>
                  </a:cubicBezTo>
                  <a:cubicBezTo>
                    <a:pt x="777167" y="507909"/>
                    <a:pt x="766937" y="499821"/>
                    <a:pt x="756515" y="491876"/>
                  </a:cubicBezTo>
                  <a:cubicBezTo>
                    <a:pt x="750871" y="487537"/>
                    <a:pt x="745189" y="483205"/>
                    <a:pt x="739507" y="478904"/>
                  </a:cubicBezTo>
                  <a:cubicBezTo>
                    <a:pt x="739507" y="478904"/>
                    <a:pt x="739500" y="478898"/>
                    <a:pt x="739500" y="478898"/>
                  </a:cubicBezTo>
                  <a:cubicBezTo>
                    <a:pt x="739147" y="478544"/>
                    <a:pt x="738943" y="478129"/>
                    <a:pt x="738509" y="477807"/>
                  </a:cubicBezTo>
                  <a:cubicBezTo>
                    <a:pt x="737846" y="477478"/>
                    <a:pt x="737208" y="477107"/>
                    <a:pt x="736576" y="476735"/>
                  </a:cubicBezTo>
                  <a:cubicBezTo>
                    <a:pt x="734766" y="475390"/>
                    <a:pt x="732957" y="474039"/>
                    <a:pt x="731135" y="472712"/>
                  </a:cubicBezTo>
                  <a:cubicBezTo>
                    <a:pt x="728806" y="471002"/>
                    <a:pt x="726327" y="468926"/>
                    <a:pt x="723557" y="467977"/>
                  </a:cubicBezTo>
                  <a:cubicBezTo>
                    <a:pt x="720515" y="466930"/>
                    <a:pt x="717324" y="467221"/>
                    <a:pt x="714629" y="468634"/>
                  </a:cubicBezTo>
                  <a:cubicBezTo>
                    <a:pt x="698921" y="470934"/>
                    <a:pt x="683728" y="475291"/>
                    <a:pt x="668876" y="480800"/>
                  </a:cubicBezTo>
                  <a:cubicBezTo>
                    <a:pt x="650622" y="484798"/>
                    <a:pt x="633105" y="495917"/>
                    <a:pt x="608060" y="505331"/>
                  </a:cubicBezTo>
                  <a:cubicBezTo>
                    <a:pt x="584285" y="505331"/>
                    <a:pt x="135125" y="732341"/>
                    <a:pt x="96151" y="759017"/>
                  </a:cubicBezTo>
                  <a:cubicBezTo>
                    <a:pt x="-179755" y="877096"/>
                    <a:pt x="43377" y="865159"/>
                    <a:pt x="2034509" y="1833920"/>
                  </a:cubicBezTo>
                  <a:cubicBezTo>
                    <a:pt x="2119236" y="1876330"/>
                    <a:pt x="2202910" y="1920960"/>
                    <a:pt x="2287272" y="1964097"/>
                  </a:cubicBezTo>
                  <a:cubicBezTo>
                    <a:pt x="2438355" y="2041351"/>
                    <a:pt x="2589661" y="2118278"/>
                    <a:pt x="2742417" y="2192173"/>
                  </a:cubicBezTo>
                  <a:cubicBezTo>
                    <a:pt x="2840460" y="2239598"/>
                    <a:pt x="2937196" y="2289707"/>
                    <a:pt x="3034297" y="2339034"/>
                  </a:cubicBezTo>
                  <a:cubicBezTo>
                    <a:pt x="3045147" y="2344544"/>
                    <a:pt x="3056387" y="2350165"/>
                    <a:pt x="3068532" y="2350953"/>
                  </a:cubicBezTo>
                  <a:cubicBezTo>
                    <a:pt x="3104705" y="2353295"/>
                    <a:pt x="3102512" y="2324265"/>
                    <a:pt x="3089345" y="22917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9196811" y="8190359"/>
              <a:ext cx="140761" cy="361892"/>
            </a:xfrm>
            <a:custGeom>
              <a:avLst/>
              <a:gdLst/>
              <a:ahLst/>
              <a:cxnLst/>
              <a:rect l="l" t="t" r="r" b="b"/>
              <a:pathLst>
                <a:path w="140761" h="361892" extrusionOk="0">
                  <a:moveTo>
                    <a:pt x="4754" y="358384"/>
                  </a:moveTo>
                  <a:cubicBezTo>
                    <a:pt x="-754" y="353625"/>
                    <a:pt x="-1690" y="344787"/>
                    <a:pt x="3075" y="339159"/>
                  </a:cubicBezTo>
                  <a:cubicBezTo>
                    <a:pt x="10777" y="323683"/>
                    <a:pt x="18721" y="308338"/>
                    <a:pt x="25152" y="292267"/>
                  </a:cubicBezTo>
                  <a:cubicBezTo>
                    <a:pt x="52397" y="219450"/>
                    <a:pt x="70769" y="143763"/>
                    <a:pt x="94501" y="69806"/>
                  </a:cubicBezTo>
                  <a:cubicBezTo>
                    <a:pt x="101868" y="49235"/>
                    <a:pt x="109545" y="28771"/>
                    <a:pt x="118592" y="8907"/>
                  </a:cubicBezTo>
                  <a:cubicBezTo>
                    <a:pt x="119670" y="4166"/>
                    <a:pt x="123573" y="459"/>
                    <a:pt x="128630" y="38"/>
                  </a:cubicBezTo>
                  <a:cubicBezTo>
                    <a:pt x="134528" y="-470"/>
                    <a:pt x="140464" y="4190"/>
                    <a:pt x="140762" y="10314"/>
                  </a:cubicBezTo>
                  <a:cubicBezTo>
                    <a:pt x="134584" y="38278"/>
                    <a:pt x="120581" y="64810"/>
                    <a:pt x="113845" y="92979"/>
                  </a:cubicBezTo>
                  <a:cubicBezTo>
                    <a:pt x="89320" y="173643"/>
                    <a:pt x="72114" y="257448"/>
                    <a:pt x="36516" y="334232"/>
                  </a:cubicBezTo>
                  <a:cubicBezTo>
                    <a:pt x="30586" y="346497"/>
                    <a:pt x="21955" y="370991"/>
                    <a:pt x="4754" y="358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8581170" y="8699461"/>
              <a:ext cx="385853" cy="129494"/>
            </a:xfrm>
            <a:custGeom>
              <a:avLst/>
              <a:gdLst/>
              <a:ahLst/>
              <a:cxnLst/>
              <a:rect l="l" t="t" r="r" b="b"/>
              <a:pathLst>
                <a:path w="385853" h="129494" extrusionOk="0">
                  <a:moveTo>
                    <a:pt x="530" y="119789"/>
                  </a:moveTo>
                  <a:cubicBezTo>
                    <a:pt x="-1509" y="112903"/>
                    <a:pt x="2494" y="104270"/>
                    <a:pt x="9855" y="102559"/>
                  </a:cubicBezTo>
                  <a:cubicBezTo>
                    <a:pt x="25736" y="98841"/>
                    <a:pt x="41871" y="96219"/>
                    <a:pt x="57894" y="93306"/>
                  </a:cubicBezTo>
                  <a:cubicBezTo>
                    <a:pt x="100983" y="85732"/>
                    <a:pt x="143155" y="74242"/>
                    <a:pt x="184502" y="60117"/>
                  </a:cubicBezTo>
                  <a:cubicBezTo>
                    <a:pt x="226500" y="46228"/>
                    <a:pt x="267798" y="30337"/>
                    <a:pt x="309759" y="16287"/>
                  </a:cubicBezTo>
                  <a:cubicBezTo>
                    <a:pt x="325622" y="13089"/>
                    <a:pt x="383451" y="-15247"/>
                    <a:pt x="385849" y="11149"/>
                  </a:cubicBezTo>
                  <a:cubicBezTo>
                    <a:pt x="386066" y="19863"/>
                    <a:pt x="377930" y="22980"/>
                    <a:pt x="370631" y="23929"/>
                  </a:cubicBezTo>
                  <a:cubicBezTo>
                    <a:pt x="301506" y="43823"/>
                    <a:pt x="235472" y="73182"/>
                    <a:pt x="166800" y="94583"/>
                  </a:cubicBezTo>
                  <a:cubicBezTo>
                    <a:pt x="128860" y="107232"/>
                    <a:pt x="89687" y="115748"/>
                    <a:pt x="50354" y="122857"/>
                  </a:cubicBezTo>
                  <a:cubicBezTo>
                    <a:pt x="35080" y="123012"/>
                    <a:pt x="7885" y="139572"/>
                    <a:pt x="530" y="11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9924845" y="9340112"/>
              <a:ext cx="540646" cy="437365"/>
            </a:xfrm>
            <a:custGeom>
              <a:avLst/>
              <a:gdLst/>
              <a:ahLst/>
              <a:cxnLst/>
              <a:rect l="l" t="t" r="r" b="b"/>
              <a:pathLst>
                <a:path w="540646" h="437365" extrusionOk="0">
                  <a:moveTo>
                    <a:pt x="536782" y="417449"/>
                  </a:moveTo>
                  <a:cubicBezTo>
                    <a:pt x="547675" y="427105"/>
                    <a:pt x="533250" y="444155"/>
                    <a:pt x="521812" y="434499"/>
                  </a:cubicBezTo>
                  <a:cubicBezTo>
                    <a:pt x="380965" y="321229"/>
                    <a:pt x="240075" y="208034"/>
                    <a:pt x="98862" y="95242"/>
                  </a:cubicBezTo>
                  <a:cubicBezTo>
                    <a:pt x="67249" y="69887"/>
                    <a:pt x="35487" y="44712"/>
                    <a:pt x="3763" y="19425"/>
                  </a:cubicBezTo>
                  <a:cubicBezTo>
                    <a:pt x="-6839" y="10060"/>
                    <a:pt x="7189" y="-6661"/>
                    <a:pt x="18367" y="2815"/>
                  </a:cubicBezTo>
                  <a:cubicBezTo>
                    <a:pt x="159288" y="114771"/>
                    <a:pt x="300247" y="226615"/>
                    <a:pt x="440331" y="339630"/>
                  </a:cubicBezTo>
                  <a:cubicBezTo>
                    <a:pt x="472533" y="365531"/>
                    <a:pt x="504617" y="391505"/>
                    <a:pt x="536782" y="417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13"/>
          <p:cNvSpPr/>
          <p:nvPr/>
        </p:nvSpPr>
        <p:spPr>
          <a:xfrm rot="800355">
            <a:off x="6813737" y="371561"/>
            <a:ext cx="1498728" cy="503498"/>
          </a:xfrm>
          <a:custGeom>
            <a:avLst/>
            <a:gdLst/>
            <a:ahLst/>
            <a:cxnLst/>
            <a:rect l="l" t="t" r="r" b="b"/>
            <a:pathLst>
              <a:path w="3006792" h="1011291" extrusionOk="0">
                <a:moveTo>
                  <a:pt x="2884660" y="829551"/>
                </a:moveTo>
                <a:cubicBezTo>
                  <a:pt x="3014476" y="754932"/>
                  <a:pt x="3001991" y="765190"/>
                  <a:pt x="2964563" y="710251"/>
                </a:cubicBezTo>
                <a:cubicBezTo>
                  <a:pt x="2933220" y="666912"/>
                  <a:pt x="2895779" y="629028"/>
                  <a:pt x="2858044" y="591384"/>
                </a:cubicBezTo>
                <a:cubicBezTo>
                  <a:pt x="3009983" y="481036"/>
                  <a:pt x="2992466" y="521918"/>
                  <a:pt x="2866277" y="343242"/>
                </a:cubicBezTo>
                <a:cubicBezTo>
                  <a:pt x="2938217" y="300878"/>
                  <a:pt x="2992670" y="281740"/>
                  <a:pt x="2962771" y="248744"/>
                </a:cubicBezTo>
                <a:cubicBezTo>
                  <a:pt x="2881521" y="131780"/>
                  <a:pt x="2910128" y="166919"/>
                  <a:pt x="2923694" y="120769"/>
                </a:cubicBezTo>
                <a:cubicBezTo>
                  <a:pt x="2930333" y="106538"/>
                  <a:pt x="2937989" y="93901"/>
                  <a:pt x="2945885" y="80127"/>
                </a:cubicBezTo>
                <a:cubicBezTo>
                  <a:pt x="2961616" y="56932"/>
                  <a:pt x="2978466" y="867"/>
                  <a:pt x="2935253" y="0"/>
                </a:cubicBezTo>
                <a:cubicBezTo>
                  <a:pt x="2505353" y="23683"/>
                  <a:pt x="348898" y="76449"/>
                  <a:pt x="348495" y="76437"/>
                </a:cubicBezTo>
                <a:cubicBezTo>
                  <a:pt x="273873" y="80621"/>
                  <a:pt x="120574" y="47228"/>
                  <a:pt x="64823" y="96376"/>
                </a:cubicBezTo>
                <a:cubicBezTo>
                  <a:pt x="46950" y="112311"/>
                  <a:pt x="59789" y="131172"/>
                  <a:pt x="81047" y="182204"/>
                </a:cubicBezTo>
                <a:cubicBezTo>
                  <a:pt x="95498" y="226145"/>
                  <a:pt x="76062" y="215929"/>
                  <a:pt x="29920" y="235163"/>
                </a:cubicBezTo>
                <a:cubicBezTo>
                  <a:pt x="-37541" y="257985"/>
                  <a:pt x="61828" y="307278"/>
                  <a:pt x="105174" y="376780"/>
                </a:cubicBezTo>
                <a:cubicBezTo>
                  <a:pt x="-9475" y="523453"/>
                  <a:pt x="-43657" y="461464"/>
                  <a:pt x="128338" y="639099"/>
                </a:cubicBezTo>
                <a:cubicBezTo>
                  <a:pt x="-23992" y="817962"/>
                  <a:pt x="-57909" y="737811"/>
                  <a:pt x="121164" y="861030"/>
                </a:cubicBezTo>
                <a:cubicBezTo>
                  <a:pt x="61605" y="942416"/>
                  <a:pt x="21459" y="991450"/>
                  <a:pt x="38561" y="1011292"/>
                </a:cubicBezTo>
                <a:cubicBezTo>
                  <a:pt x="353751" y="907547"/>
                  <a:pt x="2209737" y="976532"/>
                  <a:pt x="2945157" y="978013"/>
                </a:cubicBezTo>
                <a:cubicBezTo>
                  <a:pt x="3066914" y="948400"/>
                  <a:pt x="2987745" y="901178"/>
                  <a:pt x="2884660" y="829551"/>
                </a:cubicBezTo>
                <a:close/>
              </a:path>
            </a:pathLst>
          </a:custGeom>
          <a:solidFill>
            <a:srgbClr val="FDCFB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" name="Google Shape;665;p13"/>
          <p:cNvGrpSpPr/>
          <p:nvPr/>
        </p:nvGrpSpPr>
        <p:grpSpPr>
          <a:xfrm rot="789983">
            <a:off x="6860054" y="336014"/>
            <a:ext cx="1503537" cy="505680"/>
            <a:chOff x="14861531" y="720447"/>
            <a:chExt cx="3006805" cy="1011316"/>
          </a:xfrm>
        </p:grpSpPr>
        <p:sp>
          <p:nvSpPr>
            <p:cNvPr id="666" name="Google Shape;666;p13"/>
            <p:cNvSpPr/>
            <p:nvPr/>
          </p:nvSpPr>
          <p:spPr>
            <a:xfrm>
              <a:off x="15222011" y="790774"/>
              <a:ext cx="290475" cy="895531"/>
            </a:xfrm>
            <a:custGeom>
              <a:avLst/>
              <a:gdLst/>
              <a:ahLst/>
              <a:cxnLst/>
              <a:rect l="l" t="t" r="r" b="b"/>
              <a:pathLst>
                <a:path w="290475" h="895531" extrusionOk="0">
                  <a:moveTo>
                    <a:pt x="289238" y="811521"/>
                  </a:moveTo>
                  <a:cubicBezTo>
                    <a:pt x="281667" y="804610"/>
                    <a:pt x="268707" y="787073"/>
                    <a:pt x="212017" y="737642"/>
                  </a:cubicBezTo>
                  <a:cubicBezTo>
                    <a:pt x="203562" y="730274"/>
                    <a:pt x="180987" y="718270"/>
                    <a:pt x="188745" y="699162"/>
                  </a:cubicBezTo>
                  <a:cubicBezTo>
                    <a:pt x="203971" y="661651"/>
                    <a:pt x="214050" y="663553"/>
                    <a:pt x="268022" y="585183"/>
                  </a:cubicBezTo>
                  <a:cubicBezTo>
                    <a:pt x="270337" y="581836"/>
                    <a:pt x="269429" y="585406"/>
                    <a:pt x="281270" y="574498"/>
                  </a:cubicBezTo>
                  <a:cubicBezTo>
                    <a:pt x="206846" y="511847"/>
                    <a:pt x="226937" y="509932"/>
                    <a:pt x="195733" y="494846"/>
                  </a:cubicBezTo>
                  <a:cubicBezTo>
                    <a:pt x="190687" y="492408"/>
                    <a:pt x="178305" y="474624"/>
                    <a:pt x="177271" y="461898"/>
                  </a:cubicBezTo>
                  <a:cubicBezTo>
                    <a:pt x="175954" y="445728"/>
                    <a:pt x="181985" y="445469"/>
                    <a:pt x="186309" y="439256"/>
                  </a:cubicBezTo>
                  <a:cubicBezTo>
                    <a:pt x="190128" y="421762"/>
                    <a:pt x="212799" y="400938"/>
                    <a:pt x="217796" y="386809"/>
                  </a:cubicBezTo>
                  <a:cubicBezTo>
                    <a:pt x="220605" y="378863"/>
                    <a:pt x="228964" y="379730"/>
                    <a:pt x="252675" y="351369"/>
                  </a:cubicBezTo>
                  <a:cubicBezTo>
                    <a:pt x="259465" y="343248"/>
                    <a:pt x="265833" y="334657"/>
                    <a:pt x="273055" y="326831"/>
                  </a:cubicBezTo>
                  <a:cubicBezTo>
                    <a:pt x="242645" y="298603"/>
                    <a:pt x="267300" y="330509"/>
                    <a:pt x="241592" y="295761"/>
                  </a:cubicBezTo>
                  <a:cubicBezTo>
                    <a:pt x="237094" y="289687"/>
                    <a:pt x="229950" y="285641"/>
                    <a:pt x="224910" y="279886"/>
                  </a:cubicBezTo>
                  <a:cubicBezTo>
                    <a:pt x="220130" y="274432"/>
                    <a:pt x="206154" y="243928"/>
                    <a:pt x="200525" y="240160"/>
                  </a:cubicBezTo>
                  <a:cubicBezTo>
                    <a:pt x="186418" y="230720"/>
                    <a:pt x="184096" y="219408"/>
                    <a:pt x="172863" y="207543"/>
                  </a:cubicBezTo>
                  <a:cubicBezTo>
                    <a:pt x="168070" y="202486"/>
                    <a:pt x="164606" y="195527"/>
                    <a:pt x="167998" y="187508"/>
                  </a:cubicBezTo>
                  <a:cubicBezTo>
                    <a:pt x="168557" y="186183"/>
                    <a:pt x="166837" y="170351"/>
                    <a:pt x="178925" y="165119"/>
                  </a:cubicBezTo>
                  <a:cubicBezTo>
                    <a:pt x="184156" y="162856"/>
                    <a:pt x="188318" y="157022"/>
                    <a:pt x="194434" y="148666"/>
                  </a:cubicBezTo>
                  <a:cubicBezTo>
                    <a:pt x="200435" y="140479"/>
                    <a:pt x="222397" y="131786"/>
                    <a:pt x="228434" y="123629"/>
                  </a:cubicBezTo>
                  <a:cubicBezTo>
                    <a:pt x="290988" y="39082"/>
                    <a:pt x="319594" y="85678"/>
                    <a:pt x="249849" y="20438"/>
                  </a:cubicBezTo>
                  <a:cubicBezTo>
                    <a:pt x="240853" y="12028"/>
                    <a:pt x="240810" y="8037"/>
                    <a:pt x="233420" y="0"/>
                  </a:cubicBezTo>
                  <a:cubicBezTo>
                    <a:pt x="145808" y="2209"/>
                    <a:pt x="77644" y="3907"/>
                    <a:pt x="35639" y="4942"/>
                  </a:cubicBezTo>
                  <a:cubicBezTo>
                    <a:pt x="61461" y="27337"/>
                    <a:pt x="98054" y="49612"/>
                    <a:pt x="99305" y="60087"/>
                  </a:cubicBezTo>
                  <a:cubicBezTo>
                    <a:pt x="89617" y="83758"/>
                    <a:pt x="51635" y="105027"/>
                    <a:pt x="22812" y="145789"/>
                  </a:cubicBezTo>
                  <a:cubicBezTo>
                    <a:pt x="46078" y="193937"/>
                    <a:pt x="64811" y="180573"/>
                    <a:pt x="77650" y="197887"/>
                  </a:cubicBezTo>
                  <a:cubicBezTo>
                    <a:pt x="112306" y="244633"/>
                    <a:pt x="132830" y="242333"/>
                    <a:pt x="84349" y="297248"/>
                  </a:cubicBezTo>
                  <a:cubicBezTo>
                    <a:pt x="-10077" y="404201"/>
                    <a:pt x="-2487" y="374805"/>
                    <a:pt x="27539" y="409457"/>
                  </a:cubicBezTo>
                  <a:cubicBezTo>
                    <a:pt x="28892" y="411016"/>
                    <a:pt x="30034" y="412954"/>
                    <a:pt x="31724" y="413978"/>
                  </a:cubicBezTo>
                  <a:cubicBezTo>
                    <a:pt x="52483" y="426590"/>
                    <a:pt x="76249" y="460200"/>
                    <a:pt x="82936" y="462927"/>
                  </a:cubicBezTo>
                  <a:cubicBezTo>
                    <a:pt x="85497" y="463975"/>
                    <a:pt x="88558" y="466238"/>
                    <a:pt x="89406" y="468652"/>
                  </a:cubicBezTo>
                  <a:cubicBezTo>
                    <a:pt x="93387" y="479940"/>
                    <a:pt x="114880" y="489103"/>
                    <a:pt x="118771" y="497121"/>
                  </a:cubicBezTo>
                  <a:cubicBezTo>
                    <a:pt x="134893" y="530370"/>
                    <a:pt x="123004" y="532483"/>
                    <a:pt x="114278" y="539407"/>
                  </a:cubicBezTo>
                  <a:cubicBezTo>
                    <a:pt x="114026" y="540243"/>
                    <a:pt x="94235" y="570795"/>
                    <a:pt x="81841" y="579868"/>
                  </a:cubicBezTo>
                  <a:cubicBezTo>
                    <a:pt x="55255" y="599331"/>
                    <a:pt x="3394" y="666882"/>
                    <a:pt x="3057" y="667279"/>
                  </a:cubicBezTo>
                  <a:cubicBezTo>
                    <a:pt x="-4057" y="675774"/>
                    <a:pt x="-2469" y="673944"/>
                    <a:pt x="49290" y="727354"/>
                  </a:cubicBezTo>
                  <a:cubicBezTo>
                    <a:pt x="51936" y="730075"/>
                    <a:pt x="50637" y="737907"/>
                    <a:pt x="99004" y="780668"/>
                  </a:cubicBezTo>
                  <a:cubicBezTo>
                    <a:pt x="100549" y="782034"/>
                    <a:pt x="102173" y="783636"/>
                    <a:pt x="104043" y="784256"/>
                  </a:cubicBezTo>
                  <a:cubicBezTo>
                    <a:pt x="151436" y="799986"/>
                    <a:pt x="130900" y="860037"/>
                    <a:pt x="79568" y="884165"/>
                  </a:cubicBezTo>
                  <a:cubicBezTo>
                    <a:pt x="74354" y="886616"/>
                    <a:pt x="76369" y="890360"/>
                    <a:pt x="70391" y="895531"/>
                  </a:cubicBezTo>
                  <a:cubicBezTo>
                    <a:pt x="115746" y="893388"/>
                    <a:pt x="163806" y="891588"/>
                    <a:pt x="214188" y="890089"/>
                  </a:cubicBezTo>
                  <a:cubicBezTo>
                    <a:pt x="225999" y="870560"/>
                    <a:pt x="289605" y="811858"/>
                    <a:pt x="289238" y="8115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6570827" y="756785"/>
              <a:ext cx="252792" cy="925752"/>
            </a:xfrm>
            <a:custGeom>
              <a:avLst/>
              <a:gdLst/>
              <a:ahLst/>
              <a:cxnLst/>
              <a:rect l="l" t="t" r="r" b="b"/>
              <a:pathLst>
                <a:path w="252792" h="925752" extrusionOk="0">
                  <a:moveTo>
                    <a:pt x="187569" y="908968"/>
                  </a:moveTo>
                  <a:cubicBezTo>
                    <a:pt x="229201" y="864215"/>
                    <a:pt x="212537" y="878380"/>
                    <a:pt x="251385" y="846468"/>
                  </a:cubicBezTo>
                  <a:cubicBezTo>
                    <a:pt x="240795" y="837179"/>
                    <a:pt x="235768" y="827841"/>
                    <a:pt x="197816" y="793418"/>
                  </a:cubicBezTo>
                  <a:cubicBezTo>
                    <a:pt x="155793" y="755311"/>
                    <a:pt x="142521" y="750965"/>
                    <a:pt x="149744" y="733157"/>
                  </a:cubicBezTo>
                  <a:cubicBezTo>
                    <a:pt x="163406" y="699475"/>
                    <a:pt x="178152" y="690872"/>
                    <a:pt x="210198" y="646293"/>
                  </a:cubicBezTo>
                  <a:cubicBezTo>
                    <a:pt x="244782" y="598121"/>
                    <a:pt x="218449" y="630430"/>
                    <a:pt x="242269" y="608487"/>
                  </a:cubicBezTo>
                  <a:cubicBezTo>
                    <a:pt x="234120" y="601630"/>
                    <a:pt x="193125" y="565161"/>
                    <a:pt x="187719" y="556431"/>
                  </a:cubicBezTo>
                  <a:cubicBezTo>
                    <a:pt x="173858" y="534073"/>
                    <a:pt x="154963" y="528938"/>
                    <a:pt x="153676" y="527065"/>
                  </a:cubicBezTo>
                  <a:cubicBezTo>
                    <a:pt x="143002" y="511527"/>
                    <a:pt x="129586" y="488729"/>
                    <a:pt x="144169" y="476882"/>
                  </a:cubicBezTo>
                  <a:cubicBezTo>
                    <a:pt x="150002" y="472144"/>
                    <a:pt x="146731" y="465070"/>
                    <a:pt x="155096" y="458563"/>
                  </a:cubicBezTo>
                  <a:cubicBezTo>
                    <a:pt x="159997" y="444157"/>
                    <a:pt x="173654" y="435307"/>
                    <a:pt x="178789" y="420799"/>
                  </a:cubicBezTo>
                  <a:cubicBezTo>
                    <a:pt x="180377" y="416302"/>
                    <a:pt x="185651" y="412792"/>
                    <a:pt x="189812" y="409589"/>
                  </a:cubicBezTo>
                  <a:cubicBezTo>
                    <a:pt x="207203" y="396213"/>
                    <a:pt x="220836" y="375142"/>
                    <a:pt x="234042" y="360820"/>
                  </a:cubicBezTo>
                  <a:cubicBezTo>
                    <a:pt x="203643" y="332604"/>
                    <a:pt x="228293" y="364499"/>
                    <a:pt x="202579" y="329751"/>
                  </a:cubicBezTo>
                  <a:cubicBezTo>
                    <a:pt x="198081" y="323676"/>
                    <a:pt x="190937" y="319631"/>
                    <a:pt x="185897" y="313876"/>
                  </a:cubicBezTo>
                  <a:cubicBezTo>
                    <a:pt x="181116" y="308422"/>
                    <a:pt x="167147" y="277918"/>
                    <a:pt x="161512" y="274149"/>
                  </a:cubicBezTo>
                  <a:cubicBezTo>
                    <a:pt x="147404" y="264710"/>
                    <a:pt x="145083" y="253398"/>
                    <a:pt x="133850" y="241532"/>
                  </a:cubicBezTo>
                  <a:cubicBezTo>
                    <a:pt x="129057" y="236475"/>
                    <a:pt x="125593" y="229516"/>
                    <a:pt x="128985" y="221497"/>
                  </a:cubicBezTo>
                  <a:cubicBezTo>
                    <a:pt x="129863" y="219420"/>
                    <a:pt x="128918" y="216633"/>
                    <a:pt x="129496" y="214352"/>
                  </a:cubicBezTo>
                  <a:cubicBezTo>
                    <a:pt x="133320" y="199380"/>
                    <a:pt x="137145" y="202077"/>
                    <a:pt x="145594" y="195298"/>
                  </a:cubicBezTo>
                  <a:cubicBezTo>
                    <a:pt x="168343" y="165504"/>
                    <a:pt x="181207" y="168707"/>
                    <a:pt x="189409" y="157624"/>
                  </a:cubicBezTo>
                  <a:cubicBezTo>
                    <a:pt x="219134" y="117446"/>
                    <a:pt x="222370" y="127373"/>
                    <a:pt x="252792" y="92998"/>
                  </a:cubicBezTo>
                  <a:cubicBezTo>
                    <a:pt x="250050" y="90584"/>
                    <a:pt x="207600" y="53025"/>
                    <a:pt x="202194" y="44302"/>
                  </a:cubicBezTo>
                  <a:cubicBezTo>
                    <a:pt x="183444" y="14051"/>
                    <a:pt x="173461" y="28018"/>
                    <a:pt x="158211" y="0"/>
                  </a:cubicBezTo>
                  <a:cubicBezTo>
                    <a:pt x="106602" y="1475"/>
                    <a:pt x="54615" y="2944"/>
                    <a:pt x="2555" y="4401"/>
                  </a:cubicBezTo>
                  <a:cubicBezTo>
                    <a:pt x="12008" y="14111"/>
                    <a:pt x="29574" y="30997"/>
                    <a:pt x="61717" y="60622"/>
                  </a:cubicBezTo>
                  <a:cubicBezTo>
                    <a:pt x="103168" y="98874"/>
                    <a:pt x="128137" y="75600"/>
                    <a:pt x="32936" y="163753"/>
                  </a:cubicBezTo>
                  <a:cubicBezTo>
                    <a:pt x="30699" y="181103"/>
                    <a:pt x="9428" y="169863"/>
                    <a:pt x="41337" y="208097"/>
                  </a:cubicBezTo>
                  <a:cubicBezTo>
                    <a:pt x="47807" y="215845"/>
                    <a:pt x="71832" y="223773"/>
                    <a:pt x="77845" y="231888"/>
                  </a:cubicBezTo>
                  <a:cubicBezTo>
                    <a:pt x="119844" y="288531"/>
                    <a:pt x="137608" y="274426"/>
                    <a:pt x="56828" y="361748"/>
                  </a:cubicBezTo>
                  <a:cubicBezTo>
                    <a:pt x="13175" y="408945"/>
                    <a:pt x="14396" y="406983"/>
                    <a:pt x="6572" y="422677"/>
                  </a:cubicBezTo>
                  <a:cubicBezTo>
                    <a:pt x="31570" y="445300"/>
                    <a:pt x="29249" y="446354"/>
                    <a:pt x="31913" y="447979"/>
                  </a:cubicBezTo>
                  <a:cubicBezTo>
                    <a:pt x="52672" y="460591"/>
                    <a:pt x="76438" y="494202"/>
                    <a:pt x="83125" y="496929"/>
                  </a:cubicBezTo>
                  <a:cubicBezTo>
                    <a:pt x="85693" y="497976"/>
                    <a:pt x="88748" y="500240"/>
                    <a:pt x="89602" y="502654"/>
                  </a:cubicBezTo>
                  <a:cubicBezTo>
                    <a:pt x="95904" y="520479"/>
                    <a:pt x="131402" y="521334"/>
                    <a:pt x="126315" y="564504"/>
                  </a:cubicBezTo>
                  <a:cubicBezTo>
                    <a:pt x="102369" y="582438"/>
                    <a:pt x="100703" y="600198"/>
                    <a:pt x="82037" y="613863"/>
                  </a:cubicBezTo>
                  <a:cubicBezTo>
                    <a:pt x="65511" y="625958"/>
                    <a:pt x="15027" y="682047"/>
                    <a:pt x="8412" y="695863"/>
                  </a:cubicBezTo>
                  <a:cubicBezTo>
                    <a:pt x="661" y="712045"/>
                    <a:pt x="-18204" y="691486"/>
                    <a:pt x="49491" y="761349"/>
                  </a:cubicBezTo>
                  <a:cubicBezTo>
                    <a:pt x="51866" y="763812"/>
                    <a:pt x="52594" y="767851"/>
                    <a:pt x="54915" y="770392"/>
                  </a:cubicBezTo>
                  <a:cubicBezTo>
                    <a:pt x="60015" y="775966"/>
                    <a:pt x="97654" y="816072"/>
                    <a:pt x="104251" y="818263"/>
                  </a:cubicBezTo>
                  <a:cubicBezTo>
                    <a:pt x="111804" y="820774"/>
                    <a:pt x="130837" y="833482"/>
                    <a:pt x="128377" y="840448"/>
                  </a:cubicBezTo>
                  <a:cubicBezTo>
                    <a:pt x="140699" y="872216"/>
                    <a:pt x="118798" y="885099"/>
                    <a:pt x="111046" y="894099"/>
                  </a:cubicBezTo>
                  <a:cubicBezTo>
                    <a:pt x="92699" y="915416"/>
                    <a:pt x="77238" y="917529"/>
                    <a:pt x="76294" y="920936"/>
                  </a:cubicBezTo>
                  <a:cubicBezTo>
                    <a:pt x="75951" y="922164"/>
                    <a:pt x="75518" y="923224"/>
                    <a:pt x="75025" y="924187"/>
                  </a:cubicBezTo>
                  <a:cubicBezTo>
                    <a:pt x="108214" y="924693"/>
                    <a:pt x="141294" y="925216"/>
                    <a:pt x="174243" y="925752"/>
                  </a:cubicBezTo>
                  <a:cubicBezTo>
                    <a:pt x="173762" y="923067"/>
                    <a:pt x="179048" y="918131"/>
                    <a:pt x="187569" y="9089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6989134" y="744124"/>
              <a:ext cx="292604" cy="946154"/>
            </a:xfrm>
            <a:custGeom>
              <a:avLst/>
              <a:gdLst/>
              <a:ahLst/>
              <a:cxnLst/>
              <a:rect l="l" t="t" r="r" b="b"/>
              <a:pathLst>
                <a:path w="292604" h="946154" extrusionOk="0">
                  <a:moveTo>
                    <a:pt x="260739" y="885333"/>
                  </a:moveTo>
                  <a:cubicBezTo>
                    <a:pt x="262134" y="882895"/>
                    <a:pt x="268009" y="883250"/>
                    <a:pt x="268875" y="882119"/>
                  </a:cubicBezTo>
                  <a:cubicBezTo>
                    <a:pt x="275731" y="873143"/>
                    <a:pt x="285263" y="866810"/>
                    <a:pt x="292509" y="858249"/>
                  </a:cubicBezTo>
                  <a:cubicBezTo>
                    <a:pt x="278437" y="840183"/>
                    <a:pt x="278148" y="848544"/>
                    <a:pt x="277186" y="845264"/>
                  </a:cubicBezTo>
                  <a:cubicBezTo>
                    <a:pt x="272598" y="829732"/>
                    <a:pt x="247828" y="818390"/>
                    <a:pt x="246385" y="813291"/>
                  </a:cubicBezTo>
                  <a:cubicBezTo>
                    <a:pt x="241357" y="795532"/>
                    <a:pt x="213773" y="774407"/>
                    <a:pt x="207158" y="765509"/>
                  </a:cubicBezTo>
                  <a:cubicBezTo>
                    <a:pt x="201752" y="758231"/>
                    <a:pt x="197927" y="749460"/>
                    <a:pt x="189129" y="745167"/>
                  </a:cubicBezTo>
                  <a:cubicBezTo>
                    <a:pt x="164732" y="693286"/>
                    <a:pt x="165682" y="720184"/>
                    <a:pt x="226161" y="635313"/>
                  </a:cubicBezTo>
                  <a:cubicBezTo>
                    <a:pt x="231525" y="627782"/>
                    <a:pt x="239210" y="621936"/>
                    <a:pt x="245549" y="615043"/>
                  </a:cubicBezTo>
                  <a:cubicBezTo>
                    <a:pt x="258797" y="600643"/>
                    <a:pt x="261334" y="588464"/>
                    <a:pt x="276988" y="578423"/>
                  </a:cubicBezTo>
                  <a:cubicBezTo>
                    <a:pt x="282598" y="574817"/>
                    <a:pt x="280241" y="570205"/>
                    <a:pt x="292605" y="560904"/>
                  </a:cubicBezTo>
                  <a:cubicBezTo>
                    <a:pt x="244286" y="512346"/>
                    <a:pt x="149867" y="440406"/>
                    <a:pt x="188961" y="410179"/>
                  </a:cubicBezTo>
                  <a:cubicBezTo>
                    <a:pt x="189346" y="409878"/>
                    <a:pt x="244911" y="338564"/>
                    <a:pt x="247419" y="338046"/>
                  </a:cubicBezTo>
                  <a:cubicBezTo>
                    <a:pt x="258730" y="335705"/>
                    <a:pt x="260011" y="322117"/>
                    <a:pt x="269784" y="318060"/>
                  </a:cubicBezTo>
                  <a:cubicBezTo>
                    <a:pt x="277325" y="314923"/>
                    <a:pt x="274408" y="306826"/>
                    <a:pt x="277703" y="306941"/>
                  </a:cubicBezTo>
                  <a:cubicBezTo>
                    <a:pt x="282845" y="307115"/>
                    <a:pt x="282917" y="303160"/>
                    <a:pt x="283531" y="300162"/>
                  </a:cubicBezTo>
                  <a:cubicBezTo>
                    <a:pt x="269032" y="287020"/>
                    <a:pt x="269844" y="287285"/>
                    <a:pt x="259560" y="275799"/>
                  </a:cubicBezTo>
                  <a:cubicBezTo>
                    <a:pt x="258478" y="274589"/>
                    <a:pt x="212312" y="249075"/>
                    <a:pt x="205438" y="239961"/>
                  </a:cubicBezTo>
                  <a:cubicBezTo>
                    <a:pt x="194566" y="225537"/>
                    <a:pt x="194932" y="207531"/>
                    <a:pt x="207110" y="191180"/>
                  </a:cubicBezTo>
                  <a:cubicBezTo>
                    <a:pt x="213797" y="182198"/>
                    <a:pt x="210772" y="174005"/>
                    <a:pt x="219119" y="172241"/>
                  </a:cubicBezTo>
                  <a:cubicBezTo>
                    <a:pt x="219817" y="172096"/>
                    <a:pt x="216900" y="175414"/>
                    <a:pt x="235494" y="144681"/>
                  </a:cubicBezTo>
                  <a:cubicBezTo>
                    <a:pt x="238639" y="139486"/>
                    <a:pt x="237388" y="148666"/>
                    <a:pt x="260871" y="118758"/>
                  </a:cubicBezTo>
                  <a:cubicBezTo>
                    <a:pt x="269555" y="107700"/>
                    <a:pt x="152609" y="48076"/>
                    <a:pt x="166933" y="0"/>
                  </a:cubicBezTo>
                  <a:cubicBezTo>
                    <a:pt x="123563" y="1349"/>
                    <a:pt x="79063" y="2703"/>
                    <a:pt x="33708" y="4070"/>
                  </a:cubicBezTo>
                  <a:cubicBezTo>
                    <a:pt x="56993" y="23725"/>
                    <a:pt x="49025" y="27217"/>
                    <a:pt x="95197" y="62206"/>
                  </a:cubicBezTo>
                  <a:cubicBezTo>
                    <a:pt x="192130" y="135663"/>
                    <a:pt x="92172" y="160785"/>
                    <a:pt x="80819" y="178333"/>
                  </a:cubicBezTo>
                  <a:cubicBezTo>
                    <a:pt x="70379" y="194461"/>
                    <a:pt x="53866" y="206158"/>
                    <a:pt x="46950" y="224887"/>
                  </a:cubicBezTo>
                  <a:cubicBezTo>
                    <a:pt x="46818" y="225242"/>
                    <a:pt x="46439" y="225549"/>
                    <a:pt x="46198" y="225886"/>
                  </a:cubicBezTo>
                  <a:cubicBezTo>
                    <a:pt x="50227" y="229396"/>
                    <a:pt x="45597" y="247601"/>
                    <a:pt x="53084" y="257943"/>
                  </a:cubicBezTo>
                  <a:cubicBezTo>
                    <a:pt x="54064" y="259304"/>
                    <a:pt x="55694" y="260381"/>
                    <a:pt x="56175" y="261862"/>
                  </a:cubicBezTo>
                  <a:cubicBezTo>
                    <a:pt x="64395" y="286996"/>
                    <a:pt x="91463" y="295882"/>
                    <a:pt x="99124" y="341279"/>
                  </a:cubicBezTo>
                  <a:cubicBezTo>
                    <a:pt x="99593" y="344048"/>
                    <a:pt x="100411" y="349039"/>
                    <a:pt x="99575" y="349382"/>
                  </a:cubicBezTo>
                  <a:cubicBezTo>
                    <a:pt x="89899" y="353343"/>
                    <a:pt x="106033" y="351543"/>
                    <a:pt x="72021" y="380091"/>
                  </a:cubicBezTo>
                  <a:cubicBezTo>
                    <a:pt x="74949" y="394551"/>
                    <a:pt x="56939" y="395261"/>
                    <a:pt x="19558" y="446805"/>
                  </a:cubicBezTo>
                  <a:cubicBezTo>
                    <a:pt x="26504" y="452519"/>
                    <a:pt x="28699" y="451284"/>
                    <a:pt x="29661" y="453446"/>
                  </a:cubicBezTo>
                  <a:cubicBezTo>
                    <a:pt x="33973" y="463156"/>
                    <a:pt x="114194" y="547082"/>
                    <a:pt x="125421" y="559749"/>
                  </a:cubicBezTo>
                  <a:cubicBezTo>
                    <a:pt x="140972" y="577291"/>
                    <a:pt x="133931" y="590523"/>
                    <a:pt x="120304" y="594755"/>
                  </a:cubicBezTo>
                  <a:cubicBezTo>
                    <a:pt x="117195" y="604550"/>
                    <a:pt x="114741" y="602732"/>
                    <a:pt x="105384" y="616307"/>
                  </a:cubicBezTo>
                  <a:cubicBezTo>
                    <a:pt x="89490" y="639376"/>
                    <a:pt x="74288" y="643229"/>
                    <a:pt x="73704" y="646727"/>
                  </a:cubicBezTo>
                  <a:cubicBezTo>
                    <a:pt x="72496" y="654017"/>
                    <a:pt x="19161" y="706133"/>
                    <a:pt x="10718" y="721442"/>
                  </a:cubicBezTo>
                  <a:cubicBezTo>
                    <a:pt x="-1423" y="743446"/>
                    <a:pt x="-9403" y="717662"/>
                    <a:pt x="21945" y="753854"/>
                  </a:cubicBezTo>
                  <a:cubicBezTo>
                    <a:pt x="23299" y="755414"/>
                    <a:pt x="24441" y="757352"/>
                    <a:pt x="26131" y="758382"/>
                  </a:cubicBezTo>
                  <a:cubicBezTo>
                    <a:pt x="46890" y="770994"/>
                    <a:pt x="70656" y="804604"/>
                    <a:pt x="77343" y="807331"/>
                  </a:cubicBezTo>
                  <a:cubicBezTo>
                    <a:pt x="79904" y="808378"/>
                    <a:pt x="82965" y="810642"/>
                    <a:pt x="83819" y="813056"/>
                  </a:cubicBezTo>
                  <a:cubicBezTo>
                    <a:pt x="89081" y="827938"/>
                    <a:pt x="108216" y="827197"/>
                    <a:pt x="116930" y="850212"/>
                  </a:cubicBezTo>
                  <a:cubicBezTo>
                    <a:pt x="136901" y="854884"/>
                    <a:pt x="144821" y="879409"/>
                    <a:pt x="126113" y="892461"/>
                  </a:cubicBezTo>
                  <a:cubicBezTo>
                    <a:pt x="123449" y="894315"/>
                    <a:pt x="98883" y="924368"/>
                    <a:pt x="86159" y="936317"/>
                  </a:cubicBezTo>
                  <a:cubicBezTo>
                    <a:pt x="83092" y="939195"/>
                    <a:pt x="80806" y="941736"/>
                    <a:pt x="79026" y="944005"/>
                  </a:cubicBezTo>
                  <a:cubicBezTo>
                    <a:pt x="119678" y="944734"/>
                    <a:pt x="159771" y="945450"/>
                    <a:pt x="199172" y="946154"/>
                  </a:cubicBezTo>
                  <a:cubicBezTo>
                    <a:pt x="210496" y="934289"/>
                    <a:pt x="260679" y="885436"/>
                    <a:pt x="260739" y="8853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17650053" y="720447"/>
              <a:ext cx="182634" cy="572848"/>
            </a:xfrm>
            <a:custGeom>
              <a:avLst/>
              <a:gdLst/>
              <a:ahLst/>
              <a:cxnLst/>
              <a:rect l="l" t="t" r="r" b="b"/>
              <a:pathLst>
                <a:path w="182634" h="572848" extrusionOk="0">
                  <a:moveTo>
                    <a:pt x="21757" y="14900"/>
                  </a:moveTo>
                  <a:cubicBezTo>
                    <a:pt x="19448" y="17482"/>
                    <a:pt x="16261" y="19024"/>
                    <a:pt x="14896" y="22786"/>
                  </a:cubicBezTo>
                  <a:cubicBezTo>
                    <a:pt x="10975" y="33616"/>
                    <a:pt x="-1600" y="29119"/>
                    <a:pt x="7667" y="36367"/>
                  </a:cubicBezTo>
                  <a:cubicBezTo>
                    <a:pt x="37958" y="60050"/>
                    <a:pt x="24999" y="61032"/>
                    <a:pt x="73438" y="97742"/>
                  </a:cubicBezTo>
                  <a:cubicBezTo>
                    <a:pt x="168074" y="169460"/>
                    <a:pt x="69499" y="195009"/>
                    <a:pt x="59474" y="210493"/>
                  </a:cubicBezTo>
                  <a:cubicBezTo>
                    <a:pt x="49342" y="226151"/>
                    <a:pt x="33303" y="237505"/>
                    <a:pt x="26592" y="255692"/>
                  </a:cubicBezTo>
                  <a:cubicBezTo>
                    <a:pt x="26466" y="256035"/>
                    <a:pt x="26099" y="256336"/>
                    <a:pt x="25859" y="256661"/>
                  </a:cubicBezTo>
                  <a:cubicBezTo>
                    <a:pt x="29767" y="260068"/>
                    <a:pt x="25275" y="277743"/>
                    <a:pt x="32546" y="287785"/>
                  </a:cubicBezTo>
                  <a:cubicBezTo>
                    <a:pt x="33496" y="289103"/>
                    <a:pt x="35077" y="290151"/>
                    <a:pt x="35552" y="291589"/>
                  </a:cubicBezTo>
                  <a:cubicBezTo>
                    <a:pt x="39431" y="303455"/>
                    <a:pt x="48824" y="311757"/>
                    <a:pt x="55072" y="322075"/>
                  </a:cubicBezTo>
                  <a:cubicBezTo>
                    <a:pt x="63882" y="336638"/>
                    <a:pt x="71550" y="333874"/>
                    <a:pt x="71826" y="353952"/>
                  </a:cubicBezTo>
                  <a:cubicBezTo>
                    <a:pt x="74568" y="355360"/>
                    <a:pt x="74833" y="357624"/>
                    <a:pt x="75284" y="364541"/>
                  </a:cubicBezTo>
                  <a:cubicBezTo>
                    <a:pt x="75380" y="365962"/>
                    <a:pt x="77004" y="367238"/>
                    <a:pt x="77257" y="368695"/>
                  </a:cubicBezTo>
                  <a:cubicBezTo>
                    <a:pt x="77708" y="371380"/>
                    <a:pt x="78507" y="376226"/>
                    <a:pt x="77690" y="376557"/>
                  </a:cubicBezTo>
                  <a:cubicBezTo>
                    <a:pt x="68339" y="380386"/>
                    <a:pt x="83968" y="378658"/>
                    <a:pt x="50935" y="406375"/>
                  </a:cubicBezTo>
                  <a:cubicBezTo>
                    <a:pt x="53786" y="420486"/>
                    <a:pt x="36521" y="420787"/>
                    <a:pt x="0" y="471145"/>
                  </a:cubicBezTo>
                  <a:cubicBezTo>
                    <a:pt x="6747" y="476695"/>
                    <a:pt x="8876" y="475497"/>
                    <a:pt x="9808" y="477592"/>
                  </a:cubicBezTo>
                  <a:cubicBezTo>
                    <a:pt x="13296" y="485430"/>
                    <a:pt x="79873" y="556341"/>
                    <a:pt x="95394" y="572848"/>
                  </a:cubicBezTo>
                  <a:cubicBezTo>
                    <a:pt x="218919" y="485220"/>
                    <a:pt x="196278" y="511040"/>
                    <a:pt x="77774" y="343242"/>
                  </a:cubicBezTo>
                  <a:cubicBezTo>
                    <a:pt x="149714" y="300878"/>
                    <a:pt x="204167" y="281740"/>
                    <a:pt x="174268" y="248744"/>
                  </a:cubicBezTo>
                  <a:cubicBezTo>
                    <a:pt x="93018" y="131780"/>
                    <a:pt x="121625" y="166919"/>
                    <a:pt x="135192" y="120769"/>
                  </a:cubicBezTo>
                  <a:cubicBezTo>
                    <a:pt x="141830" y="106538"/>
                    <a:pt x="149486" y="93901"/>
                    <a:pt x="157382" y="80127"/>
                  </a:cubicBezTo>
                  <a:cubicBezTo>
                    <a:pt x="173113" y="56932"/>
                    <a:pt x="189963" y="867"/>
                    <a:pt x="146750" y="0"/>
                  </a:cubicBezTo>
                  <a:cubicBezTo>
                    <a:pt x="116381" y="1674"/>
                    <a:pt x="77389" y="3492"/>
                    <a:pt x="31162" y="5424"/>
                  </a:cubicBezTo>
                  <a:cubicBezTo>
                    <a:pt x="29214" y="7266"/>
                    <a:pt x="25937" y="10210"/>
                    <a:pt x="21757" y="149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17217381" y="736058"/>
              <a:ext cx="287713" cy="958320"/>
            </a:xfrm>
            <a:custGeom>
              <a:avLst/>
              <a:gdLst/>
              <a:ahLst/>
              <a:cxnLst/>
              <a:rect l="l" t="t" r="r" b="b"/>
              <a:pathLst>
                <a:path w="287713" h="958320" extrusionOk="0">
                  <a:moveTo>
                    <a:pt x="270323" y="893274"/>
                  </a:moveTo>
                  <a:cubicBezTo>
                    <a:pt x="289891" y="876436"/>
                    <a:pt x="288405" y="879596"/>
                    <a:pt x="286511" y="877868"/>
                  </a:cubicBezTo>
                  <a:cubicBezTo>
                    <a:pt x="278712" y="870753"/>
                    <a:pt x="265367" y="852686"/>
                    <a:pt x="206981" y="801774"/>
                  </a:cubicBezTo>
                  <a:cubicBezTo>
                    <a:pt x="198274" y="794189"/>
                    <a:pt x="175031" y="781818"/>
                    <a:pt x="183011" y="762144"/>
                  </a:cubicBezTo>
                  <a:cubicBezTo>
                    <a:pt x="198683" y="723513"/>
                    <a:pt x="209080" y="725458"/>
                    <a:pt x="264664" y="644752"/>
                  </a:cubicBezTo>
                  <a:cubicBezTo>
                    <a:pt x="267045" y="641309"/>
                    <a:pt x="266113" y="644981"/>
                    <a:pt x="278309" y="633747"/>
                  </a:cubicBezTo>
                  <a:cubicBezTo>
                    <a:pt x="201654" y="569218"/>
                    <a:pt x="222340" y="567244"/>
                    <a:pt x="190203" y="551706"/>
                  </a:cubicBezTo>
                  <a:cubicBezTo>
                    <a:pt x="185008" y="549195"/>
                    <a:pt x="172253" y="530882"/>
                    <a:pt x="171189" y="517770"/>
                  </a:cubicBezTo>
                  <a:cubicBezTo>
                    <a:pt x="169829" y="501113"/>
                    <a:pt x="176036" y="500854"/>
                    <a:pt x="180492" y="494455"/>
                  </a:cubicBezTo>
                  <a:cubicBezTo>
                    <a:pt x="184424" y="476430"/>
                    <a:pt x="207775" y="454993"/>
                    <a:pt x="212923" y="440436"/>
                  </a:cubicBezTo>
                  <a:cubicBezTo>
                    <a:pt x="215815" y="432255"/>
                    <a:pt x="224427" y="433146"/>
                    <a:pt x="248848" y="403930"/>
                  </a:cubicBezTo>
                  <a:cubicBezTo>
                    <a:pt x="255836" y="395568"/>
                    <a:pt x="262397" y="386719"/>
                    <a:pt x="269835" y="378658"/>
                  </a:cubicBezTo>
                  <a:cubicBezTo>
                    <a:pt x="238517" y="349593"/>
                    <a:pt x="263912" y="382445"/>
                    <a:pt x="237422" y="346661"/>
                  </a:cubicBezTo>
                  <a:cubicBezTo>
                    <a:pt x="232792" y="340406"/>
                    <a:pt x="225431" y="336234"/>
                    <a:pt x="220242" y="330311"/>
                  </a:cubicBezTo>
                  <a:cubicBezTo>
                    <a:pt x="215316" y="324688"/>
                    <a:pt x="200926" y="293275"/>
                    <a:pt x="195123" y="289392"/>
                  </a:cubicBezTo>
                  <a:cubicBezTo>
                    <a:pt x="180594" y="279670"/>
                    <a:pt x="178206" y="268021"/>
                    <a:pt x="166630" y="255800"/>
                  </a:cubicBezTo>
                  <a:cubicBezTo>
                    <a:pt x="161693" y="250592"/>
                    <a:pt x="158127" y="243423"/>
                    <a:pt x="161621" y="235169"/>
                  </a:cubicBezTo>
                  <a:cubicBezTo>
                    <a:pt x="162198" y="233802"/>
                    <a:pt x="160430" y="217494"/>
                    <a:pt x="172872" y="212112"/>
                  </a:cubicBezTo>
                  <a:cubicBezTo>
                    <a:pt x="178333" y="209758"/>
                    <a:pt x="182765" y="203467"/>
                    <a:pt x="188845" y="195172"/>
                  </a:cubicBezTo>
                  <a:cubicBezTo>
                    <a:pt x="195026" y="186737"/>
                    <a:pt x="217644" y="177785"/>
                    <a:pt x="223862" y="169387"/>
                  </a:cubicBezTo>
                  <a:cubicBezTo>
                    <a:pt x="288027" y="82662"/>
                    <a:pt x="317824" y="130365"/>
                    <a:pt x="245913" y="63103"/>
                  </a:cubicBezTo>
                  <a:cubicBezTo>
                    <a:pt x="233135" y="51153"/>
                    <a:pt x="231397" y="36951"/>
                    <a:pt x="205111" y="24237"/>
                  </a:cubicBezTo>
                  <a:cubicBezTo>
                    <a:pt x="201371" y="22425"/>
                    <a:pt x="193066" y="12058"/>
                    <a:pt x="188718" y="0"/>
                  </a:cubicBezTo>
                  <a:cubicBezTo>
                    <a:pt x="135468" y="1800"/>
                    <a:pt x="78982" y="3648"/>
                    <a:pt x="19911" y="5520"/>
                  </a:cubicBezTo>
                  <a:cubicBezTo>
                    <a:pt x="9453" y="16507"/>
                    <a:pt x="22869" y="5322"/>
                    <a:pt x="4612" y="21287"/>
                  </a:cubicBezTo>
                  <a:cubicBezTo>
                    <a:pt x="-2496" y="27506"/>
                    <a:pt x="-12160" y="19505"/>
                    <a:pt x="67448" y="92908"/>
                  </a:cubicBezTo>
                  <a:cubicBezTo>
                    <a:pt x="107992" y="130329"/>
                    <a:pt x="131746" y="107621"/>
                    <a:pt x="39503" y="193040"/>
                  </a:cubicBezTo>
                  <a:cubicBezTo>
                    <a:pt x="37332" y="209885"/>
                    <a:pt x="16682" y="198976"/>
                    <a:pt x="47663" y="236096"/>
                  </a:cubicBezTo>
                  <a:cubicBezTo>
                    <a:pt x="53942" y="243615"/>
                    <a:pt x="77268" y="251321"/>
                    <a:pt x="83108" y="259195"/>
                  </a:cubicBezTo>
                  <a:cubicBezTo>
                    <a:pt x="110728" y="296454"/>
                    <a:pt x="116188" y="292613"/>
                    <a:pt x="114739" y="303816"/>
                  </a:cubicBezTo>
                  <a:cubicBezTo>
                    <a:pt x="137573" y="322870"/>
                    <a:pt x="33435" y="405267"/>
                    <a:pt x="13909" y="444434"/>
                  </a:cubicBezTo>
                  <a:cubicBezTo>
                    <a:pt x="38186" y="466401"/>
                    <a:pt x="35925" y="467424"/>
                    <a:pt x="38511" y="468996"/>
                  </a:cubicBezTo>
                  <a:cubicBezTo>
                    <a:pt x="58668" y="481240"/>
                    <a:pt x="81743" y="513875"/>
                    <a:pt x="88231" y="516518"/>
                  </a:cubicBezTo>
                  <a:cubicBezTo>
                    <a:pt x="90721" y="517536"/>
                    <a:pt x="93692" y="519733"/>
                    <a:pt x="94515" y="522081"/>
                  </a:cubicBezTo>
                  <a:cubicBezTo>
                    <a:pt x="100631" y="539389"/>
                    <a:pt x="135101" y="540219"/>
                    <a:pt x="130158" y="582137"/>
                  </a:cubicBezTo>
                  <a:cubicBezTo>
                    <a:pt x="106951" y="599511"/>
                    <a:pt x="105262" y="616813"/>
                    <a:pt x="87173" y="630063"/>
                  </a:cubicBezTo>
                  <a:cubicBezTo>
                    <a:pt x="71128" y="641808"/>
                    <a:pt x="22112" y="696266"/>
                    <a:pt x="15689" y="709679"/>
                  </a:cubicBezTo>
                  <a:cubicBezTo>
                    <a:pt x="8166" y="725391"/>
                    <a:pt x="-10151" y="705429"/>
                    <a:pt x="55571" y="773257"/>
                  </a:cubicBezTo>
                  <a:cubicBezTo>
                    <a:pt x="57881" y="775647"/>
                    <a:pt x="58578" y="779566"/>
                    <a:pt x="60833" y="782034"/>
                  </a:cubicBezTo>
                  <a:cubicBezTo>
                    <a:pt x="65782" y="787447"/>
                    <a:pt x="102327" y="826391"/>
                    <a:pt x="108737" y="828510"/>
                  </a:cubicBezTo>
                  <a:cubicBezTo>
                    <a:pt x="116068" y="830948"/>
                    <a:pt x="134548" y="843283"/>
                    <a:pt x="132160" y="850050"/>
                  </a:cubicBezTo>
                  <a:cubicBezTo>
                    <a:pt x="144152" y="880951"/>
                    <a:pt x="123032" y="893196"/>
                    <a:pt x="115334" y="902165"/>
                  </a:cubicBezTo>
                  <a:cubicBezTo>
                    <a:pt x="97510" y="922863"/>
                    <a:pt x="82512" y="924915"/>
                    <a:pt x="81592" y="928220"/>
                  </a:cubicBezTo>
                  <a:cubicBezTo>
                    <a:pt x="79908" y="934271"/>
                    <a:pt x="74953" y="937895"/>
                    <a:pt x="70353" y="940417"/>
                  </a:cubicBezTo>
                  <a:cubicBezTo>
                    <a:pt x="52396" y="950266"/>
                    <a:pt x="60569" y="954233"/>
                    <a:pt x="53449" y="955684"/>
                  </a:cubicBezTo>
                  <a:cubicBezTo>
                    <a:pt x="107649" y="956629"/>
                    <a:pt x="160274" y="957520"/>
                    <a:pt x="211035" y="958321"/>
                  </a:cubicBezTo>
                  <a:cubicBezTo>
                    <a:pt x="219069" y="945865"/>
                    <a:pt x="236514" y="922351"/>
                    <a:pt x="270323" y="89327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4861531" y="792857"/>
              <a:ext cx="219991" cy="938906"/>
            </a:xfrm>
            <a:custGeom>
              <a:avLst/>
              <a:gdLst/>
              <a:ahLst/>
              <a:cxnLst/>
              <a:rect l="l" t="t" r="r" b="b"/>
              <a:pathLst>
                <a:path w="219991" h="938906" extrusionOk="0">
                  <a:moveTo>
                    <a:pt x="124886" y="912195"/>
                  </a:moveTo>
                  <a:cubicBezTo>
                    <a:pt x="130780" y="909721"/>
                    <a:pt x="199352" y="828106"/>
                    <a:pt x="214633" y="815795"/>
                  </a:cubicBezTo>
                  <a:cubicBezTo>
                    <a:pt x="213515" y="813604"/>
                    <a:pt x="139307" y="740670"/>
                    <a:pt x="119408" y="723417"/>
                  </a:cubicBezTo>
                  <a:cubicBezTo>
                    <a:pt x="115391" y="719931"/>
                    <a:pt x="104464" y="699625"/>
                    <a:pt x="91216" y="690577"/>
                  </a:cubicBezTo>
                  <a:cubicBezTo>
                    <a:pt x="84325" y="685869"/>
                    <a:pt x="85906" y="682528"/>
                    <a:pt x="88690" y="676665"/>
                  </a:cubicBezTo>
                  <a:cubicBezTo>
                    <a:pt x="86069" y="665913"/>
                    <a:pt x="90609" y="652663"/>
                    <a:pt x="103081" y="647305"/>
                  </a:cubicBezTo>
                  <a:cubicBezTo>
                    <a:pt x="120821" y="616945"/>
                    <a:pt x="165430" y="571458"/>
                    <a:pt x="168912" y="563535"/>
                  </a:cubicBezTo>
                  <a:cubicBezTo>
                    <a:pt x="170030" y="561001"/>
                    <a:pt x="175930" y="560676"/>
                    <a:pt x="176657" y="559472"/>
                  </a:cubicBezTo>
                  <a:cubicBezTo>
                    <a:pt x="178551" y="556347"/>
                    <a:pt x="197212" y="532399"/>
                    <a:pt x="212077" y="518113"/>
                  </a:cubicBezTo>
                  <a:cubicBezTo>
                    <a:pt x="205059" y="511889"/>
                    <a:pt x="169104" y="479904"/>
                    <a:pt x="164023" y="471711"/>
                  </a:cubicBezTo>
                  <a:cubicBezTo>
                    <a:pt x="148165" y="446113"/>
                    <a:pt x="125217" y="442573"/>
                    <a:pt x="121019" y="436336"/>
                  </a:cubicBezTo>
                  <a:cubicBezTo>
                    <a:pt x="113364" y="424959"/>
                    <a:pt x="103376" y="404340"/>
                    <a:pt x="111416" y="393160"/>
                  </a:cubicBezTo>
                  <a:cubicBezTo>
                    <a:pt x="115481" y="387495"/>
                    <a:pt x="112901" y="377881"/>
                    <a:pt x="121994" y="375407"/>
                  </a:cubicBezTo>
                  <a:cubicBezTo>
                    <a:pt x="124321" y="367641"/>
                    <a:pt x="131327" y="363277"/>
                    <a:pt x="135470" y="356853"/>
                  </a:cubicBezTo>
                  <a:cubicBezTo>
                    <a:pt x="157534" y="322653"/>
                    <a:pt x="170517" y="319926"/>
                    <a:pt x="171155" y="314833"/>
                  </a:cubicBezTo>
                  <a:cubicBezTo>
                    <a:pt x="172712" y="302474"/>
                    <a:pt x="186435" y="293179"/>
                    <a:pt x="197578" y="287736"/>
                  </a:cubicBezTo>
                  <a:cubicBezTo>
                    <a:pt x="195456" y="285100"/>
                    <a:pt x="162243" y="227277"/>
                    <a:pt x="152904" y="218289"/>
                  </a:cubicBezTo>
                  <a:cubicBezTo>
                    <a:pt x="139830" y="205701"/>
                    <a:pt x="142452" y="194961"/>
                    <a:pt x="136192" y="178514"/>
                  </a:cubicBezTo>
                  <a:cubicBezTo>
                    <a:pt x="134466" y="173975"/>
                    <a:pt x="136523" y="169887"/>
                    <a:pt x="143077" y="149648"/>
                  </a:cubicBezTo>
                  <a:cubicBezTo>
                    <a:pt x="154557" y="149389"/>
                    <a:pt x="184589" y="116730"/>
                    <a:pt x="190452" y="110896"/>
                  </a:cubicBezTo>
                  <a:cubicBezTo>
                    <a:pt x="220556" y="80946"/>
                    <a:pt x="224495" y="83089"/>
                    <a:pt x="216203" y="80019"/>
                  </a:cubicBezTo>
                  <a:cubicBezTo>
                    <a:pt x="208487" y="77160"/>
                    <a:pt x="218782" y="77081"/>
                    <a:pt x="180115" y="51267"/>
                  </a:cubicBezTo>
                  <a:cubicBezTo>
                    <a:pt x="169489" y="44181"/>
                    <a:pt x="140407" y="8193"/>
                    <a:pt x="127195" y="0"/>
                  </a:cubicBezTo>
                  <a:cubicBezTo>
                    <a:pt x="101680" y="3630"/>
                    <a:pt x="79742" y="10836"/>
                    <a:pt x="64823" y="23990"/>
                  </a:cubicBezTo>
                  <a:cubicBezTo>
                    <a:pt x="46950" y="39925"/>
                    <a:pt x="59789" y="58786"/>
                    <a:pt x="81047" y="109819"/>
                  </a:cubicBezTo>
                  <a:cubicBezTo>
                    <a:pt x="95498" y="153759"/>
                    <a:pt x="76062" y="143543"/>
                    <a:pt x="29920" y="162777"/>
                  </a:cubicBezTo>
                  <a:cubicBezTo>
                    <a:pt x="-37541" y="185600"/>
                    <a:pt x="61828" y="234892"/>
                    <a:pt x="105174" y="304394"/>
                  </a:cubicBezTo>
                  <a:cubicBezTo>
                    <a:pt x="-9475" y="451068"/>
                    <a:pt x="-43657" y="389079"/>
                    <a:pt x="128338" y="566714"/>
                  </a:cubicBezTo>
                  <a:cubicBezTo>
                    <a:pt x="-23992" y="745577"/>
                    <a:pt x="-57909" y="665425"/>
                    <a:pt x="121164" y="788645"/>
                  </a:cubicBezTo>
                  <a:cubicBezTo>
                    <a:pt x="61605" y="870030"/>
                    <a:pt x="21459" y="919064"/>
                    <a:pt x="38561" y="938906"/>
                  </a:cubicBezTo>
                  <a:cubicBezTo>
                    <a:pt x="56885" y="932874"/>
                    <a:pt x="80482" y="927432"/>
                    <a:pt x="108698" y="922525"/>
                  </a:cubicBezTo>
                  <a:cubicBezTo>
                    <a:pt x="112931" y="914615"/>
                    <a:pt x="119131" y="914609"/>
                    <a:pt x="124886" y="9121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7439981" y="729249"/>
              <a:ext cx="261170" cy="967790"/>
            </a:xfrm>
            <a:custGeom>
              <a:avLst/>
              <a:gdLst/>
              <a:ahLst/>
              <a:cxnLst/>
              <a:rect l="l" t="t" r="r" b="b"/>
              <a:pathLst>
                <a:path w="261170" h="967790" extrusionOk="0">
                  <a:moveTo>
                    <a:pt x="246202" y="886808"/>
                  </a:moveTo>
                  <a:cubicBezTo>
                    <a:pt x="250760" y="881113"/>
                    <a:pt x="249029" y="884828"/>
                    <a:pt x="255782" y="879397"/>
                  </a:cubicBezTo>
                  <a:cubicBezTo>
                    <a:pt x="255589" y="879006"/>
                    <a:pt x="191094" y="813502"/>
                    <a:pt x="160557" y="787019"/>
                  </a:cubicBezTo>
                  <a:cubicBezTo>
                    <a:pt x="156540" y="783534"/>
                    <a:pt x="145607" y="763234"/>
                    <a:pt x="132365" y="754179"/>
                  </a:cubicBezTo>
                  <a:cubicBezTo>
                    <a:pt x="125443" y="749454"/>
                    <a:pt x="127055" y="746119"/>
                    <a:pt x="129839" y="740267"/>
                  </a:cubicBezTo>
                  <a:cubicBezTo>
                    <a:pt x="127217" y="729515"/>
                    <a:pt x="131758" y="716259"/>
                    <a:pt x="144230" y="710907"/>
                  </a:cubicBezTo>
                  <a:cubicBezTo>
                    <a:pt x="160208" y="683558"/>
                    <a:pt x="231529" y="602569"/>
                    <a:pt x="253232" y="581710"/>
                  </a:cubicBezTo>
                  <a:cubicBezTo>
                    <a:pt x="245986" y="575286"/>
                    <a:pt x="210247" y="543476"/>
                    <a:pt x="205178" y="535307"/>
                  </a:cubicBezTo>
                  <a:cubicBezTo>
                    <a:pt x="189320" y="509709"/>
                    <a:pt x="166372" y="506170"/>
                    <a:pt x="162174" y="499933"/>
                  </a:cubicBezTo>
                  <a:cubicBezTo>
                    <a:pt x="154519" y="488555"/>
                    <a:pt x="144531" y="467936"/>
                    <a:pt x="152571" y="456757"/>
                  </a:cubicBezTo>
                  <a:cubicBezTo>
                    <a:pt x="156636" y="451092"/>
                    <a:pt x="154056" y="441478"/>
                    <a:pt x="163148" y="439003"/>
                  </a:cubicBezTo>
                  <a:cubicBezTo>
                    <a:pt x="165476" y="431238"/>
                    <a:pt x="172482" y="426873"/>
                    <a:pt x="176625" y="420450"/>
                  </a:cubicBezTo>
                  <a:cubicBezTo>
                    <a:pt x="198689" y="386243"/>
                    <a:pt x="211672" y="383528"/>
                    <a:pt x="212316" y="378429"/>
                  </a:cubicBezTo>
                  <a:cubicBezTo>
                    <a:pt x="213867" y="366070"/>
                    <a:pt x="227602" y="356775"/>
                    <a:pt x="238739" y="351333"/>
                  </a:cubicBezTo>
                  <a:cubicBezTo>
                    <a:pt x="236593" y="348684"/>
                    <a:pt x="203416" y="290891"/>
                    <a:pt x="194058" y="281885"/>
                  </a:cubicBezTo>
                  <a:cubicBezTo>
                    <a:pt x="180985" y="269297"/>
                    <a:pt x="183607" y="258557"/>
                    <a:pt x="177347" y="242110"/>
                  </a:cubicBezTo>
                  <a:cubicBezTo>
                    <a:pt x="175621" y="237571"/>
                    <a:pt x="177677" y="233483"/>
                    <a:pt x="184232" y="213244"/>
                  </a:cubicBezTo>
                  <a:cubicBezTo>
                    <a:pt x="198929" y="212913"/>
                    <a:pt x="244981" y="158353"/>
                    <a:pt x="255319" y="152056"/>
                  </a:cubicBezTo>
                  <a:cubicBezTo>
                    <a:pt x="265025" y="146138"/>
                    <a:pt x="260412" y="144747"/>
                    <a:pt x="257357" y="143615"/>
                  </a:cubicBezTo>
                  <a:cubicBezTo>
                    <a:pt x="249648" y="140756"/>
                    <a:pt x="259937" y="140678"/>
                    <a:pt x="221270" y="114863"/>
                  </a:cubicBezTo>
                  <a:cubicBezTo>
                    <a:pt x="209970" y="107320"/>
                    <a:pt x="176625" y="65745"/>
                    <a:pt x="165482" y="62139"/>
                  </a:cubicBezTo>
                  <a:cubicBezTo>
                    <a:pt x="162168" y="61068"/>
                    <a:pt x="146142" y="42213"/>
                    <a:pt x="146503" y="33490"/>
                  </a:cubicBezTo>
                  <a:cubicBezTo>
                    <a:pt x="143785" y="26525"/>
                    <a:pt x="144795" y="7031"/>
                    <a:pt x="156870" y="0"/>
                  </a:cubicBezTo>
                  <a:cubicBezTo>
                    <a:pt x="120434" y="1391"/>
                    <a:pt x="81027" y="2823"/>
                    <a:pt x="39094" y="4298"/>
                  </a:cubicBezTo>
                  <a:cubicBezTo>
                    <a:pt x="64778" y="34760"/>
                    <a:pt x="130320" y="95184"/>
                    <a:pt x="133947" y="112287"/>
                  </a:cubicBezTo>
                  <a:cubicBezTo>
                    <a:pt x="136244" y="122930"/>
                    <a:pt x="128071" y="123105"/>
                    <a:pt x="132389" y="129095"/>
                  </a:cubicBezTo>
                  <a:cubicBezTo>
                    <a:pt x="113121" y="140738"/>
                    <a:pt x="105154" y="150039"/>
                    <a:pt x="75224" y="180410"/>
                  </a:cubicBezTo>
                  <a:cubicBezTo>
                    <a:pt x="53749" y="202197"/>
                    <a:pt x="25955" y="210926"/>
                    <a:pt x="5713" y="238841"/>
                  </a:cubicBezTo>
                  <a:cubicBezTo>
                    <a:pt x="3903" y="241340"/>
                    <a:pt x="2057" y="243585"/>
                    <a:pt x="0" y="245367"/>
                  </a:cubicBezTo>
                  <a:cubicBezTo>
                    <a:pt x="3542" y="253133"/>
                    <a:pt x="8148" y="260375"/>
                    <a:pt x="16417" y="264758"/>
                  </a:cubicBezTo>
                  <a:cubicBezTo>
                    <a:pt x="23585" y="268562"/>
                    <a:pt x="68459" y="355444"/>
                    <a:pt x="107096" y="366251"/>
                  </a:cubicBezTo>
                  <a:cubicBezTo>
                    <a:pt x="111299" y="376376"/>
                    <a:pt x="114222" y="378014"/>
                    <a:pt x="111408" y="381704"/>
                  </a:cubicBezTo>
                  <a:cubicBezTo>
                    <a:pt x="105226" y="412762"/>
                    <a:pt x="106603" y="409956"/>
                    <a:pt x="106206" y="410029"/>
                  </a:cubicBezTo>
                  <a:cubicBezTo>
                    <a:pt x="97667" y="411498"/>
                    <a:pt x="98791" y="422304"/>
                    <a:pt x="91611" y="424959"/>
                  </a:cubicBezTo>
                  <a:cubicBezTo>
                    <a:pt x="72500" y="432026"/>
                    <a:pt x="12496" y="502052"/>
                    <a:pt x="4907" y="512081"/>
                  </a:cubicBezTo>
                  <a:cubicBezTo>
                    <a:pt x="11636" y="517505"/>
                    <a:pt x="13729" y="516344"/>
                    <a:pt x="14667" y="518457"/>
                  </a:cubicBezTo>
                  <a:cubicBezTo>
                    <a:pt x="23651" y="538660"/>
                    <a:pt x="44182" y="548593"/>
                    <a:pt x="56690" y="565931"/>
                  </a:cubicBezTo>
                  <a:cubicBezTo>
                    <a:pt x="65554" y="578218"/>
                    <a:pt x="76980" y="588952"/>
                    <a:pt x="87564" y="599975"/>
                  </a:cubicBezTo>
                  <a:cubicBezTo>
                    <a:pt x="131409" y="645643"/>
                    <a:pt x="120464" y="641218"/>
                    <a:pt x="111269" y="659447"/>
                  </a:cubicBezTo>
                  <a:cubicBezTo>
                    <a:pt x="96975" y="687736"/>
                    <a:pt x="91358" y="677863"/>
                    <a:pt x="53268" y="730545"/>
                  </a:cubicBezTo>
                  <a:cubicBezTo>
                    <a:pt x="34265" y="756840"/>
                    <a:pt x="29358" y="750742"/>
                    <a:pt x="22695" y="761831"/>
                  </a:cubicBezTo>
                  <a:cubicBezTo>
                    <a:pt x="54212" y="803159"/>
                    <a:pt x="75104" y="810257"/>
                    <a:pt x="85591" y="833518"/>
                  </a:cubicBezTo>
                  <a:cubicBezTo>
                    <a:pt x="90096" y="843512"/>
                    <a:pt x="108106" y="846028"/>
                    <a:pt x="113549" y="860844"/>
                  </a:cubicBezTo>
                  <a:cubicBezTo>
                    <a:pt x="115719" y="866755"/>
                    <a:pt x="143478" y="868068"/>
                    <a:pt x="129220" y="887151"/>
                  </a:cubicBezTo>
                  <a:cubicBezTo>
                    <a:pt x="127272" y="898048"/>
                    <a:pt x="123723" y="905585"/>
                    <a:pt x="115298" y="914615"/>
                  </a:cubicBezTo>
                  <a:cubicBezTo>
                    <a:pt x="83258" y="940291"/>
                    <a:pt x="66474" y="956286"/>
                    <a:pt x="55499" y="966159"/>
                  </a:cubicBezTo>
                  <a:cubicBezTo>
                    <a:pt x="97588" y="966779"/>
                    <a:pt x="138192" y="967333"/>
                    <a:pt x="177040" y="967791"/>
                  </a:cubicBezTo>
                  <a:cubicBezTo>
                    <a:pt x="174875" y="961361"/>
                    <a:pt x="201966" y="942103"/>
                    <a:pt x="246202" y="88680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449188" y="786518"/>
              <a:ext cx="263587" cy="892599"/>
            </a:xfrm>
            <a:custGeom>
              <a:avLst/>
              <a:gdLst/>
              <a:ahLst/>
              <a:cxnLst/>
              <a:rect l="l" t="t" r="r" b="b"/>
              <a:pathLst>
                <a:path w="263587" h="892599" extrusionOk="0">
                  <a:moveTo>
                    <a:pt x="138445" y="710678"/>
                  </a:moveTo>
                  <a:cubicBezTo>
                    <a:pt x="128577" y="703484"/>
                    <a:pt x="122635" y="701287"/>
                    <a:pt x="126502" y="693443"/>
                  </a:cubicBezTo>
                  <a:cubicBezTo>
                    <a:pt x="128895" y="688585"/>
                    <a:pt x="123164" y="674305"/>
                    <a:pt x="136863" y="663716"/>
                  </a:cubicBezTo>
                  <a:cubicBezTo>
                    <a:pt x="139407" y="661741"/>
                    <a:pt x="210271" y="574528"/>
                    <a:pt x="210445" y="574118"/>
                  </a:cubicBezTo>
                  <a:cubicBezTo>
                    <a:pt x="211594" y="571506"/>
                    <a:pt x="217680" y="571169"/>
                    <a:pt x="218426" y="569928"/>
                  </a:cubicBezTo>
                  <a:cubicBezTo>
                    <a:pt x="225059" y="558978"/>
                    <a:pt x="235522" y="551080"/>
                    <a:pt x="241987" y="540033"/>
                  </a:cubicBezTo>
                  <a:cubicBezTo>
                    <a:pt x="253623" y="520142"/>
                    <a:pt x="271694" y="543669"/>
                    <a:pt x="214300" y="489976"/>
                  </a:cubicBezTo>
                  <a:cubicBezTo>
                    <a:pt x="201533" y="478038"/>
                    <a:pt x="199759" y="463812"/>
                    <a:pt x="173498" y="451110"/>
                  </a:cubicBezTo>
                  <a:cubicBezTo>
                    <a:pt x="149955" y="439726"/>
                    <a:pt x="144314" y="408265"/>
                    <a:pt x="151236" y="398639"/>
                  </a:cubicBezTo>
                  <a:cubicBezTo>
                    <a:pt x="155427" y="392805"/>
                    <a:pt x="152769" y="382902"/>
                    <a:pt x="162126" y="380356"/>
                  </a:cubicBezTo>
                  <a:cubicBezTo>
                    <a:pt x="162890" y="377821"/>
                    <a:pt x="190709" y="337637"/>
                    <a:pt x="209008" y="322816"/>
                  </a:cubicBezTo>
                  <a:cubicBezTo>
                    <a:pt x="219069" y="314664"/>
                    <a:pt x="202556" y="316675"/>
                    <a:pt x="235294" y="292685"/>
                  </a:cubicBezTo>
                  <a:cubicBezTo>
                    <a:pt x="240736" y="288700"/>
                    <a:pt x="240544" y="291264"/>
                    <a:pt x="239166" y="288959"/>
                  </a:cubicBezTo>
                  <a:cubicBezTo>
                    <a:pt x="159583" y="156342"/>
                    <a:pt x="207439" y="258106"/>
                    <a:pt x="176757" y="177563"/>
                  </a:cubicBezTo>
                  <a:cubicBezTo>
                    <a:pt x="174977" y="172891"/>
                    <a:pt x="177100" y="168677"/>
                    <a:pt x="183847" y="147835"/>
                  </a:cubicBezTo>
                  <a:cubicBezTo>
                    <a:pt x="196362" y="147547"/>
                    <a:pt x="263347" y="78707"/>
                    <a:pt x="263588" y="78303"/>
                  </a:cubicBezTo>
                  <a:cubicBezTo>
                    <a:pt x="258759" y="75456"/>
                    <a:pt x="257628" y="76311"/>
                    <a:pt x="254285" y="72307"/>
                  </a:cubicBezTo>
                  <a:cubicBezTo>
                    <a:pt x="237549" y="52327"/>
                    <a:pt x="216309" y="47649"/>
                    <a:pt x="204925" y="30185"/>
                  </a:cubicBezTo>
                  <a:cubicBezTo>
                    <a:pt x="198575" y="20444"/>
                    <a:pt x="185826" y="9927"/>
                    <a:pt x="174105" y="0"/>
                  </a:cubicBezTo>
                  <a:cubicBezTo>
                    <a:pt x="139840" y="879"/>
                    <a:pt x="107162" y="1710"/>
                    <a:pt x="76276" y="2492"/>
                  </a:cubicBezTo>
                  <a:cubicBezTo>
                    <a:pt x="93704" y="22762"/>
                    <a:pt x="127073" y="51815"/>
                    <a:pt x="130056" y="65848"/>
                  </a:cubicBezTo>
                  <a:cubicBezTo>
                    <a:pt x="132287" y="76184"/>
                    <a:pt x="124349" y="76353"/>
                    <a:pt x="128546" y="82168"/>
                  </a:cubicBezTo>
                  <a:cubicBezTo>
                    <a:pt x="109844" y="93468"/>
                    <a:pt x="102105" y="102504"/>
                    <a:pt x="73041" y="131991"/>
                  </a:cubicBezTo>
                  <a:cubicBezTo>
                    <a:pt x="52192" y="153139"/>
                    <a:pt x="25203" y="161615"/>
                    <a:pt x="5551" y="188724"/>
                  </a:cubicBezTo>
                  <a:cubicBezTo>
                    <a:pt x="3795" y="191150"/>
                    <a:pt x="2003" y="193329"/>
                    <a:pt x="0" y="195057"/>
                  </a:cubicBezTo>
                  <a:cubicBezTo>
                    <a:pt x="3440" y="202594"/>
                    <a:pt x="7914" y="209626"/>
                    <a:pt x="15936" y="213888"/>
                  </a:cubicBezTo>
                  <a:cubicBezTo>
                    <a:pt x="22840" y="217560"/>
                    <a:pt x="66546" y="301962"/>
                    <a:pt x="103981" y="312425"/>
                  </a:cubicBezTo>
                  <a:cubicBezTo>
                    <a:pt x="108058" y="322256"/>
                    <a:pt x="110903" y="323845"/>
                    <a:pt x="108166" y="327427"/>
                  </a:cubicBezTo>
                  <a:cubicBezTo>
                    <a:pt x="102165" y="357582"/>
                    <a:pt x="103500" y="354861"/>
                    <a:pt x="103115" y="354927"/>
                  </a:cubicBezTo>
                  <a:cubicBezTo>
                    <a:pt x="94822" y="356354"/>
                    <a:pt x="95917" y="366847"/>
                    <a:pt x="88941" y="369423"/>
                  </a:cubicBezTo>
                  <a:cubicBezTo>
                    <a:pt x="70383" y="376292"/>
                    <a:pt x="12159" y="444241"/>
                    <a:pt x="4757" y="454012"/>
                  </a:cubicBezTo>
                  <a:cubicBezTo>
                    <a:pt x="11287" y="459273"/>
                    <a:pt x="13320" y="458147"/>
                    <a:pt x="14234" y="460200"/>
                  </a:cubicBezTo>
                  <a:cubicBezTo>
                    <a:pt x="22954" y="479814"/>
                    <a:pt x="42895" y="489458"/>
                    <a:pt x="55036" y="506296"/>
                  </a:cubicBezTo>
                  <a:cubicBezTo>
                    <a:pt x="63636" y="518228"/>
                    <a:pt x="74731" y="528643"/>
                    <a:pt x="85008" y="539346"/>
                  </a:cubicBezTo>
                  <a:cubicBezTo>
                    <a:pt x="127578" y="583690"/>
                    <a:pt x="116946" y="579392"/>
                    <a:pt x="108022" y="597091"/>
                  </a:cubicBezTo>
                  <a:cubicBezTo>
                    <a:pt x="94149" y="624561"/>
                    <a:pt x="88688" y="614971"/>
                    <a:pt x="51705" y="666124"/>
                  </a:cubicBezTo>
                  <a:cubicBezTo>
                    <a:pt x="33255" y="691655"/>
                    <a:pt x="28492" y="685731"/>
                    <a:pt x="22016" y="696501"/>
                  </a:cubicBezTo>
                  <a:cubicBezTo>
                    <a:pt x="52613" y="736625"/>
                    <a:pt x="72897" y="743518"/>
                    <a:pt x="83078" y="766099"/>
                  </a:cubicBezTo>
                  <a:cubicBezTo>
                    <a:pt x="87456" y="775804"/>
                    <a:pt x="104937" y="778248"/>
                    <a:pt x="110217" y="792630"/>
                  </a:cubicBezTo>
                  <a:cubicBezTo>
                    <a:pt x="112334" y="798373"/>
                    <a:pt x="139281" y="799643"/>
                    <a:pt x="125443" y="818173"/>
                  </a:cubicBezTo>
                  <a:cubicBezTo>
                    <a:pt x="123531" y="828841"/>
                    <a:pt x="120055" y="836131"/>
                    <a:pt x="111925" y="844836"/>
                  </a:cubicBezTo>
                  <a:cubicBezTo>
                    <a:pt x="72253" y="876634"/>
                    <a:pt x="64598" y="888109"/>
                    <a:pt x="53112" y="892600"/>
                  </a:cubicBezTo>
                  <a:cubicBezTo>
                    <a:pt x="102087" y="891438"/>
                    <a:pt x="152938" y="890523"/>
                    <a:pt x="205352" y="889836"/>
                  </a:cubicBezTo>
                  <a:cubicBezTo>
                    <a:pt x="219273" y="873919"/>
                    <a:pt x="250544" y="838274"/>
                    <a:pt x="250857" y="838136"/>
                  </a:cubicBezTo>
                  <a:cubicBezTo>
                    <a:pt x="269108" y="830117"/>
                    <a:pt x="169210" y="758719"/>
                    <a:pt x="138445" y="71067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5915109" y="774267"/>
              <a:ext cx="241158" cy="900780"/>
            </a:xfrm>
            <a:custGeom>
              <a:avLst/>
              <a:gdLst/>
              <a:ahLst/>
              <a:cxnLst/>
              <a:rect l="l" t="t" r="r" b="b"/>
              <a:pathLst>
                <a:path w="241158" h="900780" extrusionOk="0">
                  <a:moveTo>
                    <a:pt x="239744" y="839665"/>
                  </a:moveTo>
                  <a:cubicBezTo>
                    <a:pt x="231956" y="832561"/>
                    <a:pt x="218600" y="814489"/>
                    <a:pt x="160214" y="763571"/>
                  </a:cubicBezTo>
                  <a:cubicBezTo>
                    <a:pt x="109423" y="719438"/>
                    <a:pt x="136154" y="725217"/>
                    <a:pt x="217896" y="606549"/>
                  </a:cubicBezTo>
                  <a:cubicBezTo>
                    <a:pt x="230501" y="588266"/>
                    <a:pt x="251242" y="615031"/>
                    <a:pt x="184238" y="552362"/>
                  </a:cubicBezTo>
                  <a:cubicBezTo>
                    <a:pt x="171501" y="540442"/>
                    <a:pt x="169637" y="526162"/>
                    <a:pt x="143436" y="513496"/>
                  </a:cubicBezTo>
                  <a:cubicBezTo>
                    <a:pt x="138240" y="510986"/>
                    <a:pt x="125485" y="492673"/>
                    <a:pt x="124421" y="479561"/>
                  </a:cubicBezTo>
                  <a:cubicBezTo>
                    <a:pt x="123062" y="462903"/>
                    <a:pt x="129280" y="462632"/>
                    <a:pt x="133724" y="456245"/>
                  </a:cubicBezTo>
                  <a:cubicBezTo>
                    <a:pt x="137657" y="438209"/>
                    <a:pt x="161002" y="416801"/>
                    <a:pt x="166155" y="402227"/>
                  </a:cubicBezTo>
                  <a:cubicBezTo>
                    <a:pt x="169048" y="394051"/>
                    <a:pt x="177671" y="394924"/>
                    <a:pt x="202081" y="365721"/>
                  </a:cubicBezTo>
                  <a:cubicBezTo>
                    <a:pt x="209068" y="357359"/>
                    <a:pt x="215629" y="348509"/>
                    <a:pt x="223068" y="340448"/>
                  </a:cubicBezTo>
                  <a:cubicBezTo>
                    <a:pt x="195448" y="314809"/>
                    <a:pt x="215978" y="342658"/>
                    <a:pt x="190661" y="308452"/>
                  </a:cubicBezTo>
                  <a:cubicBezTo>
                    <a:pt x="186030" y="302197"/>
                    <a:pt x="178670" y="298025"/>
                    <a:pt x="173480" y="292101"/>
                  </a:cubicBezTo>
                  <a:cubicBezTo>
                    <a:pt x="168555" y="286478"/>
                    <a:pt x="154164" y="255065"/>
                    <a:pt x="148361" y="251182"/>
                  </a:cubicBezTo>
                  <a:cubicBezTo>
                    <a:pt x="133832" y="241460"/>
                    <a:pt x="131445" y="229811"/>
                    <a:pt x="119869" y="217590"/>
                  </a:cubicBezTo>
                  <a:cubicBezTo>
                    <a:pt x="114932" y="212383"/>
                    <a:pt x="111366" y="205213"/>
                    <a:pt x="114859" y="196959"/>
                  </a:cubicBezTo>
                  <a:cubicBezTo>
                    <a:pt x="115437" y="195593"/>
                    <a:pt x="113663" y="179284"/>
                    <a:pt x="126111" y="173903"/>
                  </a:cubicBezTo>
                  <a:cubicBezTo>
                    <a:pt x="131571" y="171543"/>
                    <a:pt x="136003" y="165258"/>
                    <a:pt x="142083" y="156962"/>
                  </a:cubicBezTo>
                  <a:cubicBezTo>
                    <a:pt x="148265" y="148528"/>
                    <a:pt x="170882" y="139576"/>
                    <a:pt x="177100" y="131178"/>
                  </a:cubicBezTo>
                  <a:cubicBezTo>
                    <a:pt x="241361" y="44314"/>
                    <a:pt x="271477" y="92547"/>
                    <a:pt x="199152" y="24893"/>
                  </a:cubicBezTo>
                  <a:cubicBezTo>
                    <a:pt x="190546" y="16850"/>
                    <a:pt x="187479" y="8627"/>
                    <a:pt x="178567" y="0"/>
                  </a:cubicBezTo>
                  <a:cubicBezTo>
                    <a:pt x="120031" y="1559"/>
                    <a:pt x="62818" y="3064"/>
                    <a:pt x="7427" y="4515"/>
                  </a:cubicBezTo>
                  <a:cubicBezTo>
                    <a:pt x="30417" y="28030"/>
                    <a:pt x="-5845" y="-5936"/>
                    <a:pt x="59931" y="54705"/>
                  </a:cubicBezTo>
                  <a:cubicBezTo>
                    <a:pt x="100174" y="91849"/>
                    <a:pt x="124415" y="69249"/>
                    <a:pt x="31986" y="154837"/>
                  </a:cubicBezTo>
                  <a:cubicBezTo>
                    <a:pt x="29815" y="171675"/>
                    <a:pt x="9165" y="160767"/>
                    <a:pt x="40147" y="197893"/>
                  </a:cubicBezTo>
                  <a:cubicBezTo>
                    <a:pt x="46425" y="205412"/>
                    <a:pt x="69751" y="213117"/>
                    <a:pt x="75591" y="220992"/>
                  </a:cubicBezTo>
                  <a:cubicBezTo>
                    <a:pt x="103211" y="258250"/>
                    <a:pt x="108677" y="254409"/>
                    <a:pt x="107222" y="265613"/>
                  </a:cubicBezTo>
                  <a:cubicBezTo>
                    <a:pt x="130068" y="284654"/>
                    <a:pt x="25924" y="367057"/>
                    <a:pt x="6392" y="406230"/>
                  </a:cubicBezTo>
                  <a:cubicBezTo>
                    <a:pt x="30663" y="428197"/>
                    <a:pt x="28408" y="429221"/>
                    <a:pt x="30994" y="430792"/>
                  </a:cubicBezTo>
                  <a:cubicBezTo>
                    <a:pt x="51151" y="443037"/>
                    <a:pt x="74226" y="475672"/>
                    <a:pt x="80714" y="478315"/>
                  </a:cubicBezTo>
                  <a:cubicBezTo>
                    <a:pt x="83204" y="479332"/>
                    <a:pt x="86169" y="481529"/>
                    <a:pt x="86998" y="483877"/>
                  </a:cubicBezTo>
                  <a:cubicBezTo>
                    <a:pt x="93114" y="501185"/>
                    <a:pt x="127578" y="502016"/>
                    <a:pt x="122641" y="543934"/>
                  </a:cubicBezTo>
                  <a:cubicBezTo>
                    <a:pt x="99435" y="561308"/>
                    <a:pt x="97745" y="578609"/>
                    <a:pt x="79656" y="591860"/>
                  </a:cubicBezTo>
                  <a:cubicBezTo>
                    <a:pt x="63612" y="603605"/>
                    <a:pt x="14595" y="658063"/>
                    <a:pt x="8172" y="671475"/>
                  </a:cubicBezTo>
                  <a:cubicBezTo>
                    <a:pt x="655" y="687182"/>
                    <a:pt x="-17698" y="667201"/>
                    <a:pt x="48054" y="735054"/>
                  </a:cubicBezTo>
                  <a:cubicBezTo>
                    <a:pt x="50364" y="737444"/>
                    <a:pt x="51061" y="741363"/>
                    <a:pt x="53316" y="743831"/>
                  </a:cubicBezTo>
                  <a:cubicBezTo>
                    <a:pt x="58266" y="749243"/>
                    <a:pt x="94810" y="788187"/>
                    <a:pt x="101221" y="790306"/>
                  </a:cubicBezTo>
                  <a:cubicBezTo>
                    <a:pt x="108551" y="792744"/>
                    <a:pt x="127037" y="805079"/>
                    <a:pt x="124644" y="811846"/>
                  </a:cubicBezTo>
                  <a:cubicBezTo>
                    <a:pt x="136635" y="842741"/>
                    <a:pt x="115527" y="854980"/>
                    <a:pt x="107818" y="863956"/>
                  </a:cubicBezTo>
                  <a:cubicBezTo>
                    <a:pt x="90077" y="884563"/>
                    <a:pt x="74995" y="886694"/>
                    <a:pt x="74075" y="890017"/>
                  </a:cubicBezTo>
                  <a:cubicBezTo>
                    <a:pt x="72542" y="895513"/>
                    <a:pt x="70864" y="898650"/>
                    <a:pt x="64905" y="900420"/>
                  </a:cubicBezTo>
                  <a:cubicBezTo>
                    <a:pt x="102453" y="900468"/>
                    <a:pt x="140393" y="900594"/>
                    <a:pt x="178640" y="900781"/>
                  </a:cubicBezTo>
                  <a:cubicBezTo>
                    <a:pt x="239190" y="834656"/>
                    <a:pt x="243683" y="843253"/>
                    <a:pt x="239744" y="83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6090922" y="763064"/>
              <a:ext cx="538324" cy="916631"/>
            </a:xfrm>
            <a:custGeom>
              <a:avLst/>
              <a:gdLst/>
              <a:ahLst/>
              <a:cxnLst/>
              <a:rect l="l" t="t" r="r" b="b"/>
              <a:pathLst>
                <a:path w="538324" h="916631" extrusionOk="0">
                  <a:moveTo>
                    <a:pt x="505604" y="878820"/>
                  </a:moveTo>
                  <a:cubicBezTo>
                    <a:pt x="507042" y="876309"/>
                    <a:pt x="513091" y="876676"/>
                    <a:pt x="513981" y="875508"/>
                  </a:cubicBezTo>
                  <a:cubicBezTo>
                    <a:pt x="521041" y="866262"/>
                    <a:pt x="530855" y="859742"/>
                    <a:pt x="538324" y="850941"/>
                  </a:cubicBezTo>
                  <a:cubicBezTo>
                    <a:pt x="523832" y="832332"/>
                    <a:pt x="523543" y="840947"/>
                    <a:pt x="522545" y="837570"/>
                  </a:cubicBezTo>
                  <a:cubicBezTo>
                    <a:pt x="517866" y="821731"/>
                    <a:pt x="492296" y="809859"/>
                    <a:pt x="490817" y="804640"/>
                  </a:cubicBezTo>
                  <a:cubicBezTo>
                    <a:pt x="485639" y="786351"/>
                    <a:pt x="457231" y="764588"/>
                    <a:pt x="450412" y="755426"/>
                  </a:cubicBezTo>
                  <a:cubicBezTo>
                    <a:pt x="444843" y="747931"/>
                    <a:pt x="440904" y="738894"/>
                    <a:pt x="431842" y="734476"/>
                  </a:cubicBezTo>
                  <a:cubicBezTo>
                    <a:pt x="411203" y="690577"/>
                    <a:pt x="412983" y="700131"/>
                    <a:pt x="426640" y="676213"/>
                  </a:cubicBezTo>
                  <a:cubicBezTo>
                    <a:pt x="433501" y="675876"/>
                    <a:pt x="452107" y="643404"/>
                    <a:pt x="452504" y="643097"/>
                  </a:cubicBezTo>
                  <a:cubicBezTo>
                    <a:pt x="460142" y="637233"/>
                    <a:pt x="464544" y="628968"/>
                    <a:pt x="469986" y="621328"/>
                  </a:cubicBezTo>
                  <a:cubicBezTo>
                    <a:pt x="477948" y="610155"/>
                    <a:pt x="490366" y="603165"/>
                    <a:pt x="500655" y="586646"/>
                  </a:cubicBezTo>
                  <a:cubicBezTo>
                    <a:pt x="515214" y="563276"/>
                    <a:pt x="523393" y="564203"/>
                    <a:pt x="525816" y="559237"/>
                  </a:cubicBezTo>
                  <a:cubicBezTo>
                    <a:pt x="539599" y="530990"/>
                    <a:pt x="553623" y="565335"/>
                    <a:pt x="495766" y="503232"/>
                  </a:cubicBezTo>
                  <a:cubicBezTo>
                    <a:pt x="495393" y="502834"/>
                    <a:pt x="466005" y="474721"/>
                    <a:pt x="454272" y="464547"/>
                  </a:cubicBezTo>
                  <a:cubicBezTo>
                    <a:pt x="447579" y="458743"/>
                    <a:pt x="448535" y="450050"/>
                    <a:pt x="431289" y="440376"/>
                  </a:cubicBezTo>
                  <a:cubicBezTo>
                    <a:pt x="426580" y="427343"/>
                    <a:pt x="431992" y="434687"/>
                    <a:pt x="424974" y="422563"/>
                  </a:cubicBezTo>
                  <a:cubicBezTo>
                    <a:pt x="418816" y="411925"/>
                    <a:pt x="421541" y="395924"/>
                    <a:pt x="433778" y="388122"/>
                  </a:cubicBezTo>
                  <a:cubicBezTo>
                    <a:pt x="436502" y="383384"/>
                    <a:pt x="454687" y="356077"/>
                    <a:pt x="464724" y="347263"/>
                  </a:cubicBezTo>
                  <a:cubicBezTo>
                    <a:pt x="475609" y="337703"/>
                    <a:pt x="491478" y="315248"/>
                    <a:pt x="491875" y="315164"/>
                  </a:cubicBezTo>
                  <a:cubicBezTo>
                    <a:pt x="503530" y="312750"/>
                    <a:pt x="504847" y="298759"/>
                    <a:pt x="514913" y="294575"/>
                  </a:cubicBezTo>
                  <a:cubicBezTo>
                    <a:pt x="518233" y="293191"/>
                    <a:pt x="520308" y="290951"/>
                    <a:pt x="520566" y="287026"/>
                  </a:cubicBezTo>
                  <a:cubicBezTo>
                    <a:pt x="521065" y="279495"/>
                    <a:pt x="526664" y="287869"/>
                    <a:pt x="529063" y="276142"/>
                  </a:cubicBezTo>
                  <a:cubicBezTo>
                    <a:pt x="514168" y="262639"/>
                    <a:pt x="514986" y="262898"/>
                    <a:pt x="504378" y="251050"/>
                  </a:cubicBezTo>
                  <a:cubicBezTo>
                    <a:pt x="494503" y="240027"/>
                    <a:pt x="411059" y="216681"/>
                    <a:pt x="450364" y="163897"/>
                  </a:cubicBezTo>
                  <a:cubicBezTo>
                    <a:pt x="457255" y="154644"/>
                    <a:pt x="454134" y="146204"/>
                    <a:pt x="462733" y="144392"/>
                  </a:cubicBezTo>
                  <a:cubicBezTo>
                    <a:pt x="463136" y="144314"/>
                    <a:pt x="479066" y="115243"/>
                    <a:pt x="481255" y="114141"/>
                  </a:cubicBezTo>
                  <a:cubicBezTo>
                    <a:pt x="495417" y="107037"/>
                    <a:pt x="502177" y="91746"/>
                    <a:pt x="508407" y="86671"/>
                  </a:cubicBezTo>
                  <a:cubicBezTo>
                    <a:pt x="454369" y="42707"/>
                    <a:pt x="429677" y="23099"/>
                    <a:pt x="415671" y="0"/>
                  </a:cubicBezTo>
                  <a:cubicBezTo>
                    <a:pt x="300697" y="3191"/>
                    <a:pt x="186078" y="6303"/>
                    <a:pt x="75218" y="9271"/>
                  </a:cubicBezTo>
                  <a:cubicBezTo>
                    <a:pt x="78814" y="13563"/>
                    <a:pt x="85910" y="21407"/>
                    <a:pt x="102490" y="38679"/>
                  </a:cubicBezTo>
                  <a:cubicBezTo>
                    <a:pt x="110632" y="47161"/>
                    <a:pt x="136196" y="69442"/>
                    <a:pt x="133826" y="78093"/>
                  </a:cubicBezTo>
                  <a:cubicBezTo>
                    <a:pt x="136424" y="89236"/>
                    <a:pt x="128071" y="89296"/>
                    <a:pt x="132395" y="95292"/>
                  </a:cubicBezTo>
                  <a:cubicBezTo>
                    <a:pt x="118714" y="103564"/>
                    <a:pt x="107054" y="113539"/>
                    <a:pt x="96650" y="125194"/>
                  </a:cubicBezTo>
                  <a:cubicBezTo>
                    <a:pt x="60424" y="165805"/>
                    <a:pt x="33718" y="173854"/>
                    <a:pt x="13260" y="195039"/>
                  </a:cubicBezTo>
                  <a:cubicBezTo>
                    <a:pt x="8431" y="200042"/>
                    <a:pt x="5526" y="206784"/>
                    <a:pt x="0" y="211564"/>
                  </a:cubicBezTo>
                  <a:cubicBezTo>
                    <a:pt x="7637" y="228294"/>
                    <a:pt x="14884" y="229077"/>
                    <a:pt x="17241" y="231906"/>
                  </a:cubicBezTo>
                  <a:cubicBezTo>
                    <a:pt x="38282" y="257106"/>
                    <a:pt x="71111" y="322388"/>
                    <a:pt x="107102" y="332448"/>
                  </a:cubicBezTo>
                  <a:cubicBezTo>
                    <a:pt x="114300" y="349774"/>
                    <a:pt x="113729" y="335476"/>
                    <a:pt x="106771" y="371422"/>
                  </a:cubicBezTo>
                  <a:cubicBezTo>
                    <a:pt x="106453" y="373065"/>
                    <a:pt x="106657" y="376154"/>
                    <a:pt x="106218" y="376226"/>
                  </a:cubicBezTo>
                  <a:cubicBezTo>
                    <a:pt x="97679" y="377695"/>
                    <a:pt x="98803" y="388501"/>
                    <a:pt x="91623" y="391156"/>
                  </a:cubicBezTo>
                  <a:cubicBezTo>
                    <a:pt x="78123" y="396146"/>
                    <a:pt x="35161" y="441532"/>
                    <a:pt x="35035" y="441947"/>
                  </a:cubicBezTo>
                  <a:cubicBezTo>
                    <a:pt x="29869" y="459773"/>
                    <a:pt x="-8311" y="475154"/>
                    <a:pt x="12821" y="483028"/>
                  </a:cubicBezTo>
                  <a:cubicBezTo>
                    <a:pt x="13549" y="483305"/>
                    <a:pt x="14378" y="483955"/>
                    <a:pt x="14679" y="484642"/>
                  </a:cubicBezTo>
                  <a:cubicBezTo>
                    <a:pt x="23663" y="504845"/>
                    <a:pt x="44194" y="514778"/>
                    <a:pt x="56702" y="532116"/>
                  </a:cubicBezTo>
                  <a:cubicBezTo>
                    <a:pt x="84581" y="570777"/>
                    <a:pt x="138391" y="601715"/>
                    <a:pt x="112556" y="622183"/>
                  </a:cubicBezTo>
                  <a:cubicBezTo>
                    <a:pt x="110716" y="628847"/>
                    <a:pt x="102351" y="639623"/>
                    <a:pt x="99230" y="644409"/>
                  </a:cubicBezTo>
                  <a:cubicBezTo>
                    <a:pt x="56407" y="682998"/>
                    <a:pt x="52529" y="707048"/>
                    <a:pt x="28739" y="721225"/>
                  </a:cubicBezTo>
                  <a:cubicBezTo>
                    <a:pt x="26267" y="722694"/>
                    <a:pt x="24307" y="725355"/>
                    <a:pt x="22701" y="728022"/>
                  </a:cubicBezTo>
                  <a:cubicBezTo>
                    <a:pt x="35991" y="745450"/>
                    <a:pt x="49660" y="759405"/>
                    <a:pt x="64051" y="772541"/>
                  </a:cubicBezTo>
                  <a:cubicBezTo>
                    <a:pt x="89524" y="795790"/>
                    <a:pt x="80245" y="798367"/>
                    <a:pt x="93078" y="807548"/>
                  </a:cubicBezTo>
                  <a:cubicBezTo>
                    <a:pt x="126207" y="831261"/>
                    <a:pt x="103626" y="824560"/>
                    <a:pt x="122803" y="832645"/>
                  </a:cubicBezTo>
                  <a:cubicBezTo>
                    <a:pt x="139437" y="839665"/>
                    <a:pt x="131613" y="846684"/>
                    <a:pt x="127512" y="860621"/>
                  </a:cubicBezTo>
                  <a:cubicBezTo>
                    <a:pt x="122328" y="878248"/>
                    <a:pt x="110692" y="883756"/>
                    <a:pt x="96747" y="895730"/>
                  </a:cubicBezTo>
                  <a:cubicBezTo>
                    <a:pt x="88514" y="902792"/>
                    <a:pt x="82681" y="908228"/>
                    <a:pt x="78074" y="912400"/>
                  </a:cubicBezTo>
                  <a:cubicBezTo>
                    <a:pt x="129046" y="912749"/>
                    <a:pt x="180438" y="913200"/>
                    <a:pt x="232046" y="913730"/>
                  </a:cubicBezTo>
                  <a:cubicBezTo>
                    <a:pt x="232942" y="912376"/>
                    <a:pt x="235703" y="910329"/>
                    <a:pt x="238030" y="907150"/>
                  </a:cubicBezTo>
                  <a:cubicBezTo>
                    <a:pt x="238312" y="906759"/>
                    <a:pt x="288189" y="849821"/>
                    <a:pt x="288580" y="849652"/>
                  </a:cubicBezTo>
                  <a:cubicBezTo>
                    <a:pt x="305737" y="842109"/>
                    <a:pt x="208004" y="770530"/>
                    <a:pt x="179427" y="725903"/>
                  </a:cubicBezTo>
                  <a:cubicBezTo>
                    <a:pt x="169848" y="718920"/>
                    <a:pt x="164075" y="716783"/>
                    <a:pt x="167827" y="709167"/>
                  </a:cubicBezTo>
                  <a:cubicBezTo>
                    <a:pt x="170148" y="704448"/>
                    <a:pt x="164592" y="690589"/>
                    <a:pt x="177888" y="680301"/>
                  </a:cubicBezTo>
                  <a:cubicBezTo>
                    <a:pt x="180420" y="678338"/>
                    <a:pt x="249161" y="593708"/>
                    <a:pt x="249329" y="593311"/>
                  </a:cubicBezTo>
                  <a:cubicBezTo>
                    <a:pt x="250448" y="590776"/>
                    <a:pt x="256353" y="590451"/>
                    <a:pt x="257075" y="589247"/>
                  </a:cubicBezTo>
                  <a:cubicBezTo>
                    <a:pt x="258975" y="586110"/>
                    <a:pt x="277629" y="562181"/>
                    <a:pt x="292495" y="547889"/>
                  </a:cubicBezTo>
                  <a:cubicBezTo>
                    <a:pt x="221354" y="484822"/>
                    <a:pt x="241524" y="487459"/>
                    <a:pt x="213452" y="473884"/>
                  </a:cubicBezTo>
                  <a:cubicBezTo>
                    <a:pt x="189669" y="462379"/>
                    <a:pt x="185303" y="432032"/>
                    <a:pt x="191839" y="422942"/>
                  </a:cubicBezTo>
                  <a:cubicBezTo>
                    <a:pt x="195905" y="417277"/>
                    <a:pt x="193325" y="407663"/>
                    <a:pt x="202417" y="405189"/>
                  </a:cubicBezTo>
                  <a:cubicBezTo>
                    <a:pt x="203157" y="402726"/>
                    <a:pt x="230170" y="363716"/>
                    <a:pt x="247940" y="349322"/>
                  </a:cubicBezTo>
                  <a:cubicBezTo>
                    <a:pt x="257706" y="341406"/>
                    <a:pt x="241680" y="343362"/>
                    <a:pt x="273462" y="320070"/>
                  </a:cubicBezTo>
                  <a:cubicBezTo>
                    <a:pt x="278736" y="316206"/>
                    <a:pt x="278555" y="318686"/>
                    <a:pt x="277220" y="316452"/>
                  </a:cubicBezTo>
                  <a:cubicBezTo>
                    <a:pt x="208443" y="201830"/>
                    <a:pt x="210746" y="218891"/>
                    <a:pt x="223519" y="179429"/>
                  </a:cubicBezTo>
                  <a:cubicBezTo>
                    <a:pt x="235793" y="179152"/>
                    <a:pt x="300709" y="112311"/>
                    <a:pt x="300938" y="111920"/>
                  </a:cubicBezTo>
                  <a:cubicBezTo>
                    <a:pt x="296247" y="109156"/>
                    <a:pt x="295153" y="109981"/>
                    <a:pt x="291906" y="106098"/>
                  </a:cubicBezTo>
                  <a:cubicBezTo>
                    <a:pt x="275657" y="86701"/>
                    <a:pt x="255018" y="82138"/>
                    <a:pt x="243977" y="65198"/>
                  </a:cubicBezTo>
                  <a:cubicBezTo>
                    <a:pt x="240159" y="59340"/>
                    <a:pt x="210896" y="30317"/>
                    <a:pt x="204763" y="28331"/>
                  </a:cubicBezTo>
                  <a:cubicBezTo>
                    <a:pt x="201563" y="27295"/>
                    <a:pt x="198923" y="22329"/>
                    <a:pt x="191058" y="13202"/>
                  </a:cubicBezTo>
                  <a:cubicBezTo>
                    <a:pt x="184340" y="5418"/>
                    <a:pt x="178002" y="8085"/>
                    <a:pt x="269529" y="5015"/>
                  </a:cubicBezTo>
                  <a:cubicBezTo>
                    <a:pt x="294473" y="29745"/>
                    <a:pt x="286782" y="27855"/>
                    <a:pt x="322785" y="55138"/>
                  </a:cubicBezTo>
                  <a:cubicBezTo>
                    <a:pt x="416898" y="126458"/>
                    <a:pt x="319851" y="150852"/>
                    <a:pt x="308822" y="167888"/>
                  </a:cubicBezTo>
                  <a:cubicBezTo>
                    <a:pt x="298689" y="183547"/>
                    <a:pt x="282651" y="194907"/>
                    <a:pt x="275927" y="213075"/>
                  </a:cubicBezTo>
                  <a:cubicBezTo>
                    <a:pt x="275801" y="213418"/>
                    <a:pt x="275434" y="213719"/>
                    <a:pt x="275194" y="214044"/>
                  </a:cubicBezTo>
                  <a:cubicBezTo>
                    <a:pt x="279109" y="217464"/>
                    <a:pt x="274610" y="235127"/>
                    <a:pt x="281881" y="245168"/>
                  </a:cubicBezTo>
                  <a:cubicBezTo>
                    <a:pt x="282831" y="246487"/>
                    <a:pt x="284413" y="247534"/>
                    <a:pt x="284882" y="248973"/>
                  </a:cubicBezTo>
                  <a:cubicBezTo>
                    <a:pt x="292910" y="273499"/>
                    <a:pt x="319111" y="281951"/>
                    <a:pt x="326580" y="326084"/>
                  </a:cubicBezTo>
                  <a:cubicBezTo>
                    <a:pt x="327031" y="328769"/>
                    <a:pt x="327831" y="333616"/>
                    <a:pt x="327013" y="333947"/>
                  </a:cubicBezTo>
                  <a:cubicBezTo>
                    <a:pt x="317620" y="337794"/>
                    <a:pt x="333285" y="336048"/>
                    <a:pt x="300258" y="363764"/>
                  </a:cubicBezTo>
                  <a:cubicBezTo>
                    <a:pt x="303103" y="377869"/>
                    <a:pt x="285838" y="378194"/>
                    <a:pt x="249323" y="428534"/>
                  </a:cubicBezTo>
                  <a:cubicBezTo>
                    <a:pt x="256071" y="434085"/>
                    <a:pt x="258199" y="432887"/>
                    <a:pt x="259131" y="434982"/>
                  </a:cubicBezTo>
                  <a:cubicBezTo>
                    <a:pt x="267851" y="454595"/>
                    <a:pt x="287792" y="464240"/>
                    <a:pt x="299934" y="481078"/>
                  </a:cubicBezTo>
                  <a:cubicBezTo>
                    <a:pt x="323970" y="514411"/>
                    <a:pt x="389747" y="558948"/>
                    <a:pt x="347140" y="572180"/>
                  </a:cubicBezTo>
                  <a:cubicBezTo>
                    <a:pt x="341776" y="589084"/>
                    <a:pt x="312232" y="610107"/>
                    <a:pt x="230429" y="705850"/>
                  </a:cubicBezTo>
                  <a:cubicBezTo>
                    <a:pt x="261892" y="734849"/>
                    <a:pt x="250237" y="727715"/>
                    <a:pt x="255710" y="731038"/>
                  </a:cubicBezTo>
                  <a:cubicBezTo>
                    <a:pt x="275867" y="743283"/>
                    <a:pt x="298941" y="775918"/>
                    <a:pt x="305430" y="778561"/>
                  </a:cubicBezTo>
                  <a:cubicBezTo>
                    <a:pt x="307920" y="779578"/>
                    <a:pt x="310890" y="781776"/>
                    <a:pt x="311714" y="784123"/>
                  </a:cubicBezTo>
                  <a:cubicBezTo>
                    <a:pt x="316808" y="798524"/>
                    <a:pt x="335444" y="797940"/>
                    <a:pt x="343863" y="820202"/>
                  </a:cubicBezTo>
                  <a:cubicBezTo>
                    <a:pt x="363245" y="824741"/>
                    <a:pt x="370942" y="848551"/>
                    <a:pt x="352775" y="861223"/>
                  </a:cubicBezTo>
                  <a:cubicBezTo>
                    <a:pt x="352414" y="861476"/>
                    <a:pt x="320428" y="896464"/>
                    <a:pt x="305833" y="914543"/>
                  </a:cubicBezTo>
                  <a:cubicBezTo>
                    <a:pt x="359498" y="915169"/>
                    <a:pt x="413278" y="915873"/>
                    <a:pt x="466955" y="916632"/>
                  </a:cubicBezTo>
                  <a:cubicBezTo>
                    <a:pt x="484112" y="900167"/>
                    <a:pt x="504101" y="881444"/>
                    <a:pt x="505604" y="8788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5640192" y="780510"/>
              <a:ext cx="331751" cy="895007"/>
            </a:xfrm>
            <a:custGeom>
              <a:avLst/>
              <a:gdLst/>
              <a:ahLst/>
              <a:cxnLst/>
              <a:rect l="l" t="t" r="r" b="b"/>
              <a:pathLst>
                <a:path w="331751" h="895007" extrusionOk="0">
                  <a:moveTo>
                    <a:pt x="299892" y="848948"/>
                  </a:moveTo>
                  <a:cubicBezTo>
                    <a:pt x="301293" y="846510"/>
                    <a:pt x="307162" y="846865"/>
                    <a:pt x="308028" y="845733"/>
                  </a:cubicBezTo>
                  <a:cubicBezTo>
                    <a:pt x="314884" y="836757"/>
                    <a:pt x="324409" y="830424"/>
                    <a:pt x="331661" y="821863"/>
                  </a:cubicBezTo>
                  <a:cubicBezTo>
                    <a:pt x="317590" y="803797"/>
                    <a:pt x="317301" y="812159"/>
                    <a:pt x="316339" y="808878"/>
                  </a:cubicBezTo>
                  <a:cubicBezTo>
                    <a:pt x="311750" y="793346"/>
                    <a:pt x="286980" y="782004"/>
                    <a:pt x="285537" y="776905"/>
                  </a:cubicBezTo>
                  <a:cubicBezTo>
                    <a:pt x="280510" y="759146"/>
                    <a:pt x="252926" y="738022"/>
                    <a:pt x="246311" y="729124"/>
                  </a:cubicBezTo>
                  <a:cubicBezTo>
                    <a:pt x="240904" y="721846"/>
                    <a:pt x="237080" y="713074"/>
                    <a:pt x="228282" y="708782"/>
                  </a:cubicBezTo>
                  <a:cubicBezTo>
                    <a:pt x="226971" y="706007"/>
                    <a:pt x="204384" y="669627"/>
                    <a:pt x="217241" y="662108"/>
                  </a:cubicBezTo>
                  <a:cubicBezTo>
                    <a:pt x="222166" y="659225"/>
                    <a:pt x="219785" y="652464"/>
                    <a:pt x="226123" y="652018"/>
                  </a:cubicBezTo>
                  <a:cubicBezTo>
                    <a:pt x="286764" y="569338"/>
                    <a:pt x="264243" y="600908"/>
                    <a:pt x="284695" y="578664"/>
                  </a:cubicBezTo>
                  <a:cubicBezTo>
                    <a:pt x="297943" y="564264"/>
                    <a:pt x="300481" y="552085"/>
                    <a:pt x="316134" y="542043"/>
                  </a:cubicBezTo>
                  <a:cubicBezTo>
                    <a:pt x="321607" y="538528"/>
                    <a:pt x="319484" y="533754"/>
                    <a:pt x="331752" y="524525"/>
                  </a:cubicBezTo>
                  <a:cubicBezTo>
                    <a:pt x="301972" y="494605"/>
                    <a:pt x="227650" y="429726"/>
                    <a:pt x="225095" y="411919"/>
                  </a:cubicBezTo>
                  <a:cubicBezTo>
                    <a:pt x="210151" y="386442"/>
                    <a:pt x="224541" y="379224"/>
                    <a:pt x="235438" y="364390"/>
                  </a:cubicBezTo>
                  <a:cubicBezTo>
                    <a:pt x="244765" y="351688"/>
                    <a:pt x="294209" y="287797"/>
                    <a:pt x="308942" y="281674"/>
                  </a:cubicBezTo>
                  <a:cubicBezTo>
                    <a:pt x="316483" y="278538"/>
                    <a:pt x="313567" y="270441"/>
                    <a:pt x="316862" y="270555"/>
                  </a:cubicBezTo>
                  <a:cubicBezTo>
                    <a:pt x="322004" y="270730"/>
                    <a:pt x="322076" y="266775"/>
                    <a:pt x="322689" y="263777"/>
                  </a:cubicBezTo>
                  <a:cubicBezTo>
                    <a:pt x="308233" y="250671"/>
                    <a:pt x="309008" y="250906"/>
                    <a:pt x="298719" y="239413"/>
                  </a:cubicBezTo>
                  <a:cubicBezTo>
                    <a:pt x="289332" y="228932"/>
                    <a:pt x="208347" y="205719"/>
                    <a:pt x="246274" y="154795"/>
                  </a:cubicBezTo>
                  <a:cubicBezTo>
                    <a:pt x="252962" y="145813"/>
                    <a:pt x="249937" y="137619"/>
                    <a:pt x="258284" y="135855"/>
                  </a:cubicBezTo>
                  <a:cubicBezTo>
                    <a:pt x="258981" y="135711"/>
                    <a:pt x="256065" y="139028"/>
                    <a:pt x="274659" y="108295"/>
                  </a:cubicBezTo>
                  <a:cubicBezTo>
                    <a:pt x="277828" y="103058"/>
                    <a:pt x="276505" y="112341"/>
                    <a:pt x="300036" y="82373"/>
                  </a:cubicBezTo>
                  <a:cubicBezTo>
                    <a:pt x="306453" y="74210"/>
                    <a:pt x="243863" y="40058"/>
                    <a:pt x="215828" y="0"/>
                  </a:cubicBezTo>
                  <a:cubicBezTo>
                    <a:pt x="164820" y="1330"/>
                    <a:pt x="115665" y="2601"/>
                    <a:pt x="68795" y="3811"/>
                  </a:cubicBezTo>
                  <a:cubicBezTo>
                    <a:pt x="74996" y="9674"/>
                    <a:pt x="83360" y="16916"/>
                    <a:pt x="95117" y="25826"/>
                  </a:cubicBezTo>
                  <a:cubicBezTo>
                    <a:pt x="192591" y="99693"/>
                    <a:pt x="91064" y="125995"/>
                    <a:pt x="80738" y="141954"/>
                  </a:cubicBezTo>
                  <a:cubicBezTo>
                    <a:pt x="70299" y="158082"/>
                    <a:pt x="53786" y="169779"/>
                    <a:pt x="46870" y="188507"/>
                  </a:cubicBezTo>
                  <a:cubicBezTo>
                    <a:pt x="46738" y="188862"/>
                    <a:pt x="46359" y="189169"/>
                    <a:pt x="46118" y="189507"/>
                  </a:cubicBezTo>
                  <a:cubicBezTo>
                    <a:pt x="50165" y="193040"/>
                    <a:pt x="45487" y="211185"/>
                    <a:pt x="53004" y="221564"/>
                  </a:cubicBezTo>
                  <a:cubicBezTo>
                    <a:pt x="53978" y="222924"/>
                    <a:pt x="55614" y="224002"/>
                    <a:pt x="56095" y="225483"/>
                  </a:cubicBezTo>
                  <a:cubicBezTo>
                    <a:pt x="60094" y="237703"/>
                    <a:pt x="69764" y="246252"/>
                    <a:pt x="76198" y="256883"/>
                  </a:cubicBezTo>
                  <a:cubicBezTo>
                    <a:pt x="85273" y="271886"/>
                    <a:pt x="93163" y="269032"/>
                    <a:pt x="93451" y="289717"/>
                  </a:cubicBezTo>
                  <a:cubicBezTo>
                    <a:pt x="96278" y="291168"/>
                    <a:pt x="96554" y="293498"/>
                    <a:pt x="97011" y="300619"/>
                  </a:cubicBezTo>
                  <a:cubicBezTo>
                    <a:pt x="97113" y="302082"/>
                    <a:pt x="98785" y="303401"/>
                    <a:pt x="99038" y="304900"/>
                  </a:cubicBezTo>
                  <a:cubicBezTo>
                    <a:pt x="99507" y="307669"/>
                    <a:pt x="100325" y="312660"/>
                    <a:pt x="99489" y="313003"/>
                  </a:cubicBezTo>
                  <a:cubicBezTo>
                    <a:pt x="89855" y="316946"/>
                    <a:pt x="105947" y="315164"/>
                    <a:pt x="71929" y="343711"/>
                  </a:cubicBezTo>
                  <a:cubicBezTo>
                    <a:pt x="74869" y="358250"/>
                    <a:pt x="57099" y="358539"/>
                    <a:pt x="19466" y="410426"/>
                  </a:cubicBezTo>
                  <a:cubicBezTo>
                    <a:pt x="26412" y="416139"/>
                    <a:pt x="28613" y="414905"/>
                    <a:pt x="29569" y="417066"/>
                  </a:cubicBezTo>
                  <a:cubicBezTo>
                    <a:pt x="38553" y="437270"/>
                    <a:pt x="59084" y="447203"/>
                    <a:pt x="71592" y="464541"/>
                  </a:cubicBezTo>
                  <a:cubicBezTo>
                    <a:pt x="96350" y="498873"/>
                    <a:pt x="164093" y="544746"/>
                    <a:pt x="120212" y="558376"/>
                  </a:cubicBezTo>
                  <a:cubicBezTo>
                    <a:pt x="114679" y="575810"/>
                    <a:pt x="84605" y="597031"/>
                    <a:pt x="0" y="696055"/>
                  </a:cubicBezTo>
                  <a:cubicBezTo>
                    <a:pt x="27404" y="721316"/>
                    <a:pt x="23134" y="720238"/>
                    <a:pt x="26039" y="721996"/>
                  </a:cubicBezTo>
                  <a:cubicBezTo>
                    <a:pt x="46798" y="734608"/>
                    <a:pt x="70563" y="768218"/>
                    <a:pt x="77251" y="770945"/>
                  </a:cubicBezTo>
                  <a:cubicBezTo>
                    <a:pt x="79812" y="771993"/>
                    <a:pt x="82873" y="774257"/>
                    <a:pt x="83727" y="776671"/>
                  </a:cubicBezTo>
                  <a:cubicBezTo>
                    <a:pt x="88989" y="791552"/>
                    <a:pt x="108124" y="790812"/>
                    <a:pt x="116838" y="813827"/>
                  </a:cubicBezTo>
                  <a:cubicBezTo>
                    <a:pt x="136809" y="818498"/>
                    <a:pt x="144729" y="843030"/>
                    <a:pt x="126021" y="856076"/>
                  </a:cubicBezTo>
                  <a:cubicBezTo>
                    <a:pt x="125864" y="856184"/>
                    <a:pt x="104817" y="879391"/>
                    <a:pt x="90889" y="895008"/>
                  </a:cubicBezTo>
                  <a:cubicBezTo>
                    <a:pt x="143863" y="894532"/>
                    <a:pt x="198178" y="894261"/>
                    <a:pt x="253557" y="894165"/>
                  </a:cubicBezTo>
                  <a:cubicBezTo>
                    <a:pt x="270744" y="877459"/>
                    <a:pt x="298214" y="851874"/>
                    <a:pt x="299892" y="84894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758984" y="750578"/>
              <a:ext cx="302306" cy="936233"/>
            </a:xfrm>
            <a:custGeom>
              <a:avLst/>
              <a:gdLst/>
              <a:ahLst/>
              <a:cxnLst/>
              <a:rect l="l" t="t" r="r" b="b"/>
              <a:pathLst>
                <a:path w="302306" h="936233" extrusionOk="0">
                  <a:moveTo>
                    <a:pt x="296783" y="869886"/>
                  </a:moveTo>
                  <a:cubicBezTo>
                    <a:pt x="295634" y="867628"/>
                    <a:pt x="219201" y="792509"/>
                    <a:pt x="198707" y="774738"/>
                  </a:cubicBezTo>
                  <a:cubicBezTo>
                    <a:pt x="194570" y="771150"/>
                    <a:pt x="183312" y="750236"/>
                    <a:pt x="169667" y="740911"/>
                  </a:cubicBezTo>
                  <a:cubicBezTo>
                    <a:pt x="162571" y="736065"/>
                    <a:pt x="164195" y="732622"/>
                    <a:pt x="167064" y="726577"/>
                  </a:cubicBezTo>
                  <a:cubicBezTo>
                    <a:pt x="164363" y="715506"/>
                    <a:pt x="169036" y="701859"/>
                    <a:pt x="181887" y="696338"/>
                  </a:cubicBezTo>
                  <a:cubicBezTo>
                    <a:pt x="200156" y="665070"/>
                    <a:pt x="246106" y="618222"/>
                    <a:pt x="249690" y="610058"/>
                  </a:cubicBezTo>
                  <a:cubicBezTo>
                    <a:pt x="250839" y="607446"/>
                    <a:pt x="256918" y="607109"/>
                    <a:pt x="257670" y="605868"/>
                  </a:cubicBezTo>
                  <a:cubicBezTo>
                    <a:pt x="259619" y="602654"/>
                    <a:pt x="278838" y="577983"/>
                    <a:pt x="294155" y="563270"/>
                  </a:cubicBezTo>
                  <a:cubicBezTo>
                    <a:pt x="286926" y="556859"/>
                    <a:pt x="249889" y="523911"/>
                    <a:pt x="244663" y="515477"/>
                  </a:cubicBezTo>
                  <a:cubicBezTo>
                    <a:pt x="228330" y="489109"/>
                    <a:pt x="204697" y="485467"/>
                    <a:pt x="200373" y="479043"/>
                  </a:cubicBezTo>
                  <a:cubicBezTo>
                    <a:pt x="192489" y="467322"/>
                    <a:pt x="182206" y="446083"/>
                    <a:pt x="190480" y="434579"/>
                  </a:cubicBezTo>
                  <a:cubicBezTo>
                    <a:pt x="194672" y="428745"/>
                    <a:pt x="192014" y="418842"/>
                    <a:pt x="201371" y="416296"/>
                  </a:cubicBezTo>
                  <a:cubicBezTo>
                    <a:pt x="203764" y="408295"/>
                    <a:pt x="210981" y="403804"/>
                    <a:pt x="215250" y="397182"/>
                  </a:cubicBezTo>
                  <a:cubicBezTo>
                    <a:pt x="237976" y="361958"/>
                    <a:pt x="251350" y="359147"/>
                    <a:pt x="252005" y="353903"/>
                  </a:cubicBezTo>
                  <a:cubicBezTo>
                    <a:pt x="253611" y="341171"/>
                    <a:pt x="267743" y="331599"/>
                    <a:pt x="279217" y="325994"/>
                  </a:cubicBezTo>
                  <a:cubicBezTo>
                    <a:pt x="277034" y="323279"/>
                    <a:pt x="242823" y="263722"/>
                    <a:pt x="233207" y="254463"/>
                  </a:cubicBezTo>
                  <a:cubicBezTo>
                    <a:pt x="219742" y="241496"/>
                    <a:pt x="222443" y="230437"/>
                    <a:pt x="215996" y="213497"/>
                  </a:cubicBezTo>
                  <a:cubicBezTo>
                    <a:pt x="214216" y="208825"/>
                    <a:pt x="216339" y="204611"/>
                    <a:pt x="223086" y="183769"/>
                  </a:cubicBezTo>
                  <a:cubicBezTo>
                    <a:pt x="234909" y="183499"/>
                    <a:pt x="265843" y="149864"/>
                    <a:pt x="271880" y="143856"/>
                  </a:cubicBezTo>
                  <a:cubicBezTo>
                    <a:pt x="302886" y="113009"/>
                    <a:pt x="306946" y="115219"/>
                    <a:pt x="298406" y="112052"/>
                  </a:cubicBezTo>
                  <a:cubicBezTo>
                    <a:pt x="290456" y="109102"/>
                    <a:pt x="301064" y="109024"/>
                    <a:pt x="261236" y="82439"/>
                  </a:cubicBezTo>
                  <a:cubicBezTo>
                    <a:pt x="251639" y="76040"/>
                    <a:pt x="207751" y="25158"/>
                    <a:pt x="199248" y="24357"/>
                  </a:cubicBezTo>
                  <a:cubicBezTo>
                    <a:pt x="193265" y="16971"/>
                    <a:pt x="186211" y="10042"/>
                    <a:pt x="183703" y="0"/>
                  </a:cubicBezTo>
                  <a:cubicBezTo>
                    <a:pt x="137627" y="1367"/>
                    <a:pt x="90847" y="2733"/>
                    <a:pt x="43605" y="4094"/>
                  </a:cubicBezTo>
                  <a:cubicBezTo>
                    <a:pt x="133766" y="97459"/>
                    <a:pt x="123110" y="86539"/>
                    <a:pt x="130393" y="99079"/>
                  </a:cubicBezTo>
                  <a:cubicBezTo>
                    <a:pt x="130182" y="101101"/>
                    <a:pt x="129857" y="100861"/>
                    <a:pt x="130056" y="101794"/>
                  </a:cubicBezTo>
                  <a:cubicBezTo>
                    <a:pt x="132287" y="112130"/>
                    <a:pt x="124349" y="112299"/>
                    <a:pt x="128547" y="118108"/>
                  </a:cubicBezTo>
                  <a:cubicBezTo>
                    <a:pt x="109844" y="129408"/>
                    <a:pt x="102105" y="138444"/>
                    <a:pt x="73041" y="167931"/>
                  </a:cubicBezTo>
                  <a:cubicBezTo>
                    <a:pt x="52192" y="189079"/>
                    <a:pt x="25203" y="197555"/>
                    <a:pt x="5551" y="224664"/>
                  </a:cubicBezTo>
                  <a:cubicBezTo>
                    <a:pt x="3795" y="227090"/>
                    <a:pt x="2003" y="229269"/>
                    <a:pt x="0" y="230997"/>
                  </a:cubicBezTo>
                  <a:cubicBezTo>
                    <a:pt x="3440" y="238534"/>
                    <a:pt x="7908" y="245566"/>
                    <a:pt x="15936" y="249828"/>
                  </a:cubicBezTo>
                  <a:cubicBezTo>
                    <a:pt x="28192" y="256342"/>
                    <a:pt x="62277" y="336710"/>
                    <a:pt x="103981" y="348365"/>
                  </a:cubicBezTo>
                  <a:cubicBezTo>
                    <a:pt x="104829" y="350406"/>
                    <a:pt x="106368" y="355294"/>
                    <a:pt x="109213" y="358135"/>
                  </a:cubicBezTo>
                  <a:cubicBezTo>
                    <a:pt x="101990" y="394485"/>
                    <a:pt x="103506" y="390801"/>
                    <a:pt x="103121" y="390867"/>
                  </a:cubicBezTo>
                  <a:cubicBezTo>
                    <a:pt x="94828" y="392294"/>
                    <a:pt x="95923" y="402787"/>
                    <a:pt x="88947" y="405363"/>
                  </a:cubicBezTo>
                  <a:cubicBezTo>
                    <a:pt x="79902" y="408704"/>
                    <a:pt x="86487" y="408891"/>
                    <a:pt x="71712" y="417656"/>
                  </a:cubicBezTo>
                  <a:cubicBezTo>
                    <a:pt x="63419" y="422575"/>
                    <a:pt x="14174" y="477514"/>
                    <a:pt x="4769" y="489945"/>
                  </a:cubicBezTo>
                  <a:cubicBezTo>
                    <a:pt x="11300" y="495207"/>
                    <a:pt x="13332" y="494081"/>
                    <a:pt x="14246" y="496134"/>
                  </a:cubicBezTo>
                  <a:cubicBezTo>
                    <a:pt x="22701" y="515164"/>
                    <a:pt x="111498" y="595123"/>
                    <a:pt x="115563" y="613929"/>
                  </a:cubicBezTo>
                  <a:cubicBezTo>
                    <a:pt x="119298" y="631201"/>
                    <a:pt x="78634" y="664829"/>
                    <a:pt x="51717" y="702064"/>
                  </a:cubicBezTo>
                  <a:cubicBezTo>
                    <a:pt x="33267" y="727595"/>
                    <a:pt x="28504" y="721671"/>
                    <a:pt x="22028" y="732441"/>
                  </a:cubicBezTo>
                  <a:cubicBezTo>
                    <a:pt x="52661" y="772619"/>
                    <a:pt x="72897" y="779428"/>
                    <a:pt x="83090" y="802039"/>
                  </a:cubicBezTo>
                  <a:cubicBezTo>
                    <a:pt x="87468" y="811744"/>
                    <a:pt x="104955" y="814188"/>
                    <a:pt x="110229" y="828570"/>
                  </a:cubicBezTo>
                  <a:cubicBezTo>
                    <a:pt x="112346" y="834313"/>
                    <a:pt x="139293" y="835583"/>
                    <a:pt x="125455" y="854113"/>
                  </a:cubicBezTo>
                  <a:cubicBezTo>
                    <a:pt x="120368" y="882588"/>
                    <a:pt x="106344" y="881336"/>
                    <a:pt x="50454" y="933018"/>
                  </a:cubicBezTo>
                  <a:cubicBezTo>
                    <a:pt x="113110" y="934072"/>
                    <a:pt x="175080" y="935156"/>
                    <a:pt x="235985" y="936233"/>
                  </a:cubicBezTo>
                  <a:cubicBezTo>
                    <a:pt x="267400" y="901648"/>
                    <a:pt x="279415" y="883870"/>
                    <a:pt x="296783" y="86988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5011442" y="790401"/>
              <a:ext cx="268916" cy="912297"/>
            </a:xfrm>
            <a:custGeom>
              <a:avLst/>
              <a:gdLst/>
              <a:ahLst/>
              <a:cxnLst/>
              <a:rect l="l" t="t" r="r" b="b"/>
              <a:pathLst>
                <a:path w="268916" h="912297" extrusionOk="0">
                  <a:moveTo>
                    <a:pt x="236050" y="851482"/>
                  </a:moveTo>
                  <a:cubicBezTo>
                    <a:pt x="237488" y="848972"/>
                    <a:pt x="243537" y="849339"/>
                    <a:pt x="244427" y="848171"/>
                  </a:cubicBezTo>
                  <a:cubicBezTo>
                    <a:pt x="251487" y="838924"/>
                    <a:pt x="261301" y="832405"/>
                    <a:pt x="268764" y="823591"/>
                  </a:cubicBezTo>
                  <a:cubicBezTo>
                    <a:pt x="254272" y="804983"/>
                    <a:pt x="253977" y="813598"/>
                    <a:pt x="252985" y="810221"/>
                  </a:cubicBezTo>
                  <a:cubicBezTo>
                    <a:pt x="248258" y="794225"/>
                    <a:pt x="222742" y="782540"/>
                    <a:pt x="221257" y="777285"/>
                  </a:cubicBezTo>
                  <a:cubicBezTo>
                    <a:pt x="216079" y="758996"/>
                    <a:pt x="187671" y="737233"/>
                    <a:pt x="180852" y="728070"/>
                  </a:cubicBezTo>
                  <a:cubicBezTo>
                    <a:pt x="175277" y="720575"/>
                    <a:pt x="171344" y="711539"/>
                    <a:pt x="162306" y="707132"/>
                  </a:cubicBezTo>
                  <a:cubicBezTo>
                    <a:pt x="139947" y="659586"/>
                    <a:pt x="142226" y="672457"/>
                    <a:pt x="166203" y="640484"/>
                  </a:cubicBezTo>
                  <a:cubicBezTo>
                    <a:pt x="188621" y="610594"/>
                    <a:pt x="179685" y="618276"/>
                    <a:pt x="182968" y="615759"/>
                  </a:cubicBezTo>
                  <a:cubicBezTo>
                    <a:pt x="190606" y="609896"/>
                    <a:pt x="195008" y="601630"/>
                    <a:pt x="200450" y="593991"/>
                  </a:cubicBezTo>
                  <a:cubicBezTo>
                    <a:pt x="208394" y="582848"/>
                    <a:pt x="220824" y="575822"/>
                    <a:pt x="231119" y="559309"/>
                  </a:cubicBezTo>
                  <a:cubicBezTo>
                    <a:pt x="245678" y="535939"/>
                    <a:pt x="253857" y="536866"/>
                    <a:pt x="256280" y="531900"/>
                  </a:cubicBezTo>
                  <a:cubicBezTo>
                    <a:pt x="267183" y="509547"/>
                    <a:pt x="275500" y="524386"/>
                    <a:pt x="261668" y="510823"/>
                  </a:cubicBezTo>
                  <a:cubicBezTo>
                    <a:pt x="242377" y="491908"/>
                    <a:pt x="205393" y="455131"/>
                    <a:pt x="184730" y="437203"/>
                  </a:cubicBezTo>
                  <a:cubicBezTo>
                    <a:pt x="178049" y="431406"/>
                    <a:pt x="178981" y="422695"/>
                    <a:pt x="161747" y="413033"/>
                  </a:cubicBezTo>
                  <a:cubicBezTo>
                    <a:pt x="157002" y="399885"/>
                    <a:pt x="162498" y="407416"/>
                    <a:pt x="155432" y="395219"/>
                  </a:cubicBezTo>
                  <a:cubicBezTo>
                    <a:pt x="149268" y="384582"/>
                    <a:pt x="151999" y="368568"/>
                    <a:pt x="164236" y="360778"/>
                  </a:cubicBezTo>
                  <a:cubicBezTo>
                    <a:pt x="166960" y="356041"/>
                    <a:pt x="185145" y="328739"/>
                    <a:pt x="195182" y="319920"/>
                  </a:cubicBezTo>
                  <a:cubicBezTo>
                    <a:pt x="206067" y="310360"/>
                    <a:pt x="221931" y="287905"/>
                    <a:pt x="222333" y="287821"/>
                  </a:cubicBezTo>
                  <a:cubicBezTo>
                    <a:pt x="233988" y="285407"/>
                    <a:pt x="235305" y="271416"/>
                    <a:pt x="245372" y="267232"/>
                  </a:cubicBezTo>
                  <a:cubicBezTo>
                    <a:pt x="248691" y="265847"/>
                    <a:pt x="250766" y="263608"/>
                    <a:pt x="251024" y="259683"/>
                  </a:cubicBezTo>
                  <a:cubicBezTo>
                    <a:pt x="251523" y="252152"/>
                    <a:pt x="257122" y="260526"/>
                    <a:pt x="259521" y="248798"/>
                  </a:cubicBezTo>
                  <a:cubicBezTo>
                    <a:pt x="244590" y="235265"/>
                    <a:pt x="245426" y="235536"/>
                    <a:pt x="234836" y="223707"/>
                  </a:cubicBezTo>
                  <a:cubicBezTo>
                    <a:pt x="225749" y="213551"/>
                    <a:pt x="141956" y="188742"/>
                    <a:pt x="180822" y="136554"/>
                  </a:cubicBezTo>
                  <a:cubicBezTo>
                    <a:pt x="187713" y="127301"/>
                    <a:pt x="184592" y="118861"/>
                    <a:pt x="193192" y="117049"/>
                  </a:cubicBezTo>
                  <a:cubicBezTo>
                    <a:pt x="193594" y="116970"/>
                    <a:pt x="209524" y="87899"/>
                    <a:pt x="211713" y="86798"/>
                  </a:cubicBezTo>
                  <a:cubicBezTo>
                    <a:pt x="225827" y="79718"/>
                    <a:pt x="232653" y="64385"/>
                    <a:pt x="238865" y="59328"/>
                  </a:cubicBezTo>
                  <a:cubicBezTo>
                    <a:pt x="238486" y="59015"/>
                    <a:pt x="191243" y="19246"/>
                    <a:pt x="176456" y="6797"/>
                  </a:cubicBezTo>
                  <a:cubicBezTo>
                    <a:pt x="143465" y="6177"/>
                    <a:pt x="101569" y="1770"/>
                    <a:pt x="60195" y="0"/>
                  </a:cubicBezTo>
                  <a:cubicBezTo>
                    <a:pt x="85127" y="25766"/>
                    <a:pt x="139346" y="56589"/>
                    <a:pt x="133140" y="82481"/>
                  </a:cubicBezTo>
                  <a:cubicBezTo>
                    <a:pt x="136309" y="108109"/>
                    <a:pt x="80900" y="136813"/>
                    <a:pt x="78482" y="140551"/>
                  </a:cubicBezTo>
                  <a:cubicBezTo>
                    <a:pt x="68343" y="156209"/>
                    <a:pt x="52311" y="167569"/>
                    <a:pt x="45582" y="185756"/>
                  </a:cubicBezTo>
                  <a:cubicBezTo>
                    <a:pt x="45456" y="186099"/>
                    <a:pt x="45089" y="186400"/>
                    <a:pt x="44848" y="186725"/>
                  </a:cubicBezTo>
                  <a:cubicBezTo>
                    <a:pt x="48757" y="190133"/>
                    <a:pt x="44265" y="207808"/>
                    <a:pt x="51536" y="217849"/>
                  </a:cubicBezTo>
                  <a:cubicBezTo>
                    <a:pt x="75265" y="250635"/>
                    <a:pt x="91616" y="271362"/>
                    <a:pt x="96241" y="298759"/>
                  </a:cubicBezTo>
                  <a:cubicBezTo>
                    <a:pt x="96692" y="301444"/>
                    <a:pt x="97491" y="306290"/>
                    <a:pt x="96673" y="306622"/>
                  </a:cubicBezTo>
                  <a:cubicBezTo>
                    <a:pt x="87280" y="310468"/>
                    <a:pt x="102946" y="308723"/>
                    <a:pt x="69919" y="336439"/>
                  </a:cubicBezTo>
                  <a:cubicBezTo>
                    <a:pt x="72757" y="350484"/>
                    <a:pt x="55276" y="351170"/>
                    <a:pt x="18984" y="401209"/>
                  </a:cubicBezTo>
                  <a:cubicBezTo>
                    <a:pt x="25731" y="406760"/>
                    <a:pt x="27854" y="405562"/>
                    <a:pt x="28792" y="407657"/>
                  </a:cubicBezTo>
                  <a:cubicBezTo>
                    <a:pt x="32978" y="417084"/>
                    <a:pt x="110866" y="498572"/>
                    <a:pt x="121768" y="510865"/>
                  </a:cubicBezTo>
                  <a:cubicBezTo>
                    <a:pt x="136862" y="527896"/>
                    <a:pt x="130031" y="540749"/>
                    <a:pt x="116801" y="544855"/>
                  </a:cubicBezTo>
                  <a:cubicBezTo>
                    <a:pt x="113788" y="554367"/>
                    <a:pt x="111401" y="552597"/>
                    <a:pt x="102314" y="565781"/>
                  </a:cubicBezTo>
                  <a:cubicBezTo>
                    <a:pt x="86883" y="588181"/>
                    <a:pt x="72120" y="591920"/>
                    <a:pt x="71561" y="595315"/>
                  </a:cubicBezTo>
                  <a:cubicBezTo>
                    <a:pt x="70394" y="602383"/>
                    <a:pt x="18593" y="653024"/>
                    <a:pt x="10409" y="667857"/>
                  </a:cubicBezTo>
                  <a:cubicBezTo>
                    <a:pt x="-1384" y="689223"/>
                    <a:pt x="-9130" y="664185"/>
                    <a:pt x="21311" y="699324"/>
                  </a:cubicBezTo>
                  <a:cubicBezTo>
                    <a:pt x="22622" y="700835"/>
                    <a:pt x="23735" y="702720"/>
                    <a:pt x="25370" y="703719"/>
                  </a:cubicBezTo>
                  <a:cubicBezTo>
                    <a:pt x="45528" y="715964"/>
                    <a:pt x="68602" y="748599"/>
                    <a:pt x="75091" y="751242"/>
                  </a:cubicBezTo>
                  <a:cubicBezTo>
                    <a:pt x="77580" y="752259"/>
                    <a:pt x="80545" y="754456"/>
                    <a:pt x="81375" y="756804"/>
                  </a:cubicBezTo>
                  <a:cubicBezTo>
                    <a:pt x="86480" y="771253"/>
                    <a:pt x="105062" y="770530"/>
                    <a:pt x="113524" y="792883"/>
                  </a:cubicBezTo>
                  <a:cubicBezTo>
                    <a:pt x="132911" y="797422"/>
                    <a:pt x="140603" y="821231"/>
                    <a:pt x="122436" y="833904"/>
                  </a:cubicBezTo>
                  <a:cubicBezTo>
                    <a:pt x="120914" y="834963"/>
                    <a:pt x="70815" y="892449"/>
                    <a:pt x="52311" y="912297"/>
                  </a:cubicBezTo>
                  <a:cubicBezTo>
                    <a:pt x="91917" y="908059"/>
                    <a:pt x="136375" y="904399"/>
                    <a:pt x="185061" y="901244"/>
                  </a:cubicBezTo>
                  <a:cubicBezTo>
                    <a:pt x="206860" y="879464"/>
                    <a:pt x="233296" y="856274"/>
                    <a:pt x="236050" y="85148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7631355" y="1338513"/>
              <a:ext cx="236982" cy="359959"/>
            </a:xfrm>
            <a:custGeom>
              <a:avLst/>
              <a:gdLst/>
              <a:ahLst/>
              <a:cxnLst/>
              <a:rect l="l" t="t" r="r" b="b"/>
              <a:pathLst>
                <a:path w="236982" h="359959" extrusionOk="0">
                  <a:moveTo>
                    <a:pt x="114850" y="211498"/>
                  </a:moveTo>
                  <a:cubicBezTo>
                    <a:pt x="244665" y="136879"/>
                    <a:pt x="232181" y="147137"/>
                    <a:pt x="194752" y="92198"/>
                  </a:cubicBezTo>
                  <a:cubicBezTo>
                    <a:pt x="170782" y="59051"/>
                    <a:pt x="143234" y="29101"/>
                    <a:pt x="114723" y="0"/>
                  </a:cubicBezTo>
                  <a:cubicBezTo>
                    <a:pt x="108860" y="8892"/>
                    <a:pt x="94445" y="31906"/>
                    <a:pt x="74342" y="44157"/>
                  </a:cubicBezTo>
                  <a:cubicBezTo>
                    <a:pt x="68413" y="47769"/>
                    <a:pt x="73440" y="52134"/>
                    <a:pt x="61395" y="60532"/>
                  </a:cubicBezTo>
                  <a:cubicBezTo>
                    <a:pt x="58881" y="62290"/>
                    <a:pt x="2865" y="127181"/>
                    <a:pt x="2498" y="127572"/>
                  </a:cubicBezTo>
                  <a:cubicBezTo>
                    <a:pt x="-1826" y="132262"/>
                    <a:pt x="-1868" y="127891"/>
                    <a:pt x="13304" y="142315"/>
                  </a:cubicBezTo>
                  <a:cubicBezTo>
                    <a:pt x="17634" y="146427"/>
                    <a:pt x="22842" y="154247"/>
                    <a:pt x="25067" y="155595"/>
                  </a:cubicBezTo>
                  <a:cubicBezTo>
                    <a:pt x="45224" y="167840"/>
                    <a:pt x="68298" y="200475"/>
                    <a:pt x="74787" y="203118"/>
                  </a:cubicBezTo>
                  <a:cubicBezTo>
                    <a:pt x="77277" y="204135"/>
                    <a:pt x="80247" y="206333"/>
                    <a:pt x="81071" y="208681"/>
                  </a:cubicBezTo>
                  <a:cubicBezTo>
                    <a:pt x="86105" y="222912"/>
                    <a:pt x="104735" y="222346"/>
                    <a:pt x="113220" y="244759"/>
                  </a:cubicBezTo>
                  <a:cubicBezTo>
                    <a:pt x="132608" y="249298"/>
                    <a:pt x="140299" y="273108"/>
                    <a:pt x="122132" y="285774"/>
                  </a:cubicBezTo>
                  <a:cubicBezTo>
                    <a:pt x="120713" y="286761"/>
                    <a:pt x="67210" y="347817"/>
                    <a:pt x="57041" y="359261"/>
                  </a:cubicBezTo>
                  <a:cubicBezTo>
                    <a:pt x="99040" y="359640"/>
                    <a:pt x="138609" y="359887"/>
                    <a:pt x="175346" y="359960"/>
                  </a:cubicBezTo>
                  <a:cubicBezTo>
                    <a:pt x="297103" y="330347"/>
                    <a:pt x="217935" y="283125"/>
                    <a:pt x="114850" y="21149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6028569" y="772335"/>
              <a:ext cx="196685" cy="903128"/>
            </a:xfrm>
            <a:custGeom>
              <a:avLst/>
              <a:gdLst/>
              <a:ahLst/>
              <a:cxnLst/>
              <a:rect l="l" t="t" r="r" b="b"/>
              <a:pathLst>
                <a:path w="196685" h="903128" extrusionOk="0">
                  <a:moveTo>
                    <a:pt x="189859" y="851350"/>
                  </a:moveTo>
                  <a:cubicBezTo>
                    <a:pt x="193960" y="837413"/>
                    <a:pt x="201784" y="830394"/>
                    <a:pt x="185151" y="823374"/>
                  </a:cubicBezTo>
                  <a:cubicBezTo>
                    <a:pt x="165979" y="815284"/>
                    <a:pt x="188554" y="821984"/>
                    <a:pt x="155425" y="798277"/>
                  </a:cubicBezTo>
                  <a:cubicBezTo>
                    <a:pt x="142598" y="789096"/>
                    <a:pt x="151871" y="786519"/>
                    <a:pt x="126398" y="763270"/>
                  </a:cubicBezTo>
                  <a:cubicBezTo>
                    <a:pt x="112007" y="750134"/>
                    <a:pt x="98338" y="736179"/>
                    <a:pt x="85048" y="718751"/>
                  </a:cubicBezTo>
                  <a:cubicBezTo>
                    <a:pt x="86654" y="716084"/>
                    <a:pt x="88614" y="713423"/>
                    <a:pt x="91086" y="711955"/>
                  </a:cubicBezTo>
                  <a:cubicBezTo>
                    <a:pt x="114876" y="697777"/>
                    <a:pt x="118754" y="673733"/>
                    <a:pt x="161577" y="635138"/>
                  </a:cubicBezTo>
                  <a:cubicBezTo>
                    <a:pt x="164704" y="630352"/>
                    <a:pt x="173063" y="619570"/>
                    <a:pt x="174903" y="612912"/>
                  </a:cubicBezTo>
                  <a:cubicBezTo>
                    <a:pt x="200738" y="592444"/>
                    <a:pt x="146928" y="561500"/>
                    <a:pt x="119049" y="522845"/>
                  </a:cubicBezTo>
                  <a:cubicBezTo>
                    <a:pt x="106541" y="505501"/>
                    <a:pt x="86010" y="495568"/>
                    <a:pt x="77026" y="475371"/>
                  </a:cubicBezTo>
                  <a:cubicBezTo>
                    <a:pt x="76719" y="474685"/>
                    <a:pt x="75896" y="474028"/>
                    <a:pt x="75168" y="473757"/>
                  </a:cubicBezTo>
                  <a:cubicBezTo>
                    <a:pt x="54036" y="465883"/>
                    <a:pt x="92216" y="450502"/>
                    <a:pt x="97382" y="432676"/>
                  </a:cubicBezTo>
                  <a:cubicBezTo>
                    <a:pt x="97508" y="432261"/>
                    <a:pt x="140470" y="386875"/>
                    <a:pt x="153970" y="381885"/>
                  </a:cubicBezTo>
                  <a:cubicBezTo>
                    <a:pt x="161156" y="379230"/>
                    <a:pt x="160026" y="368424"/>
                    <a:pt x="168565" y="366955"/>
                  </a:cubicBezTo>
                  <a:cubicBezTo>
                    <a:pt x="169004" y="366883"/>
                    <a:pt x="168800" y="363794"/>
                    <a:pt x="169118" y="362151"/>
                  </a:cubicBezTo>
                  <a:cubicBezTo>
                    <a:pt x="176076" y="326211"/>
                    <a:pt x="176641" y="340503"/>
                    <a:pt x="169449" y="323177"/>
                  </a:cubicBezTo>
                  <a:cubicBezTo>
                    <a:pt x="133458" y="313111"/>
                    <a:pt x="100629" y="247835"/>
                    <a:pt x="79588" y="222635"/>
                  </a:cubicBezTo>
                  <a:cubicBezTo>
                    <a:pt x="77231" y="219806"/>
                    <a:pt x="69984" y="219029"/>
                    <a:pt x="62347" y="202293"/>
                  </a:cubicBezTo>
                  <a:cubicBezTo>
                    <a:pt x="67874" y="197513"/>
                    <a:pt x="70772" y="190771"/>
                    <a:pt x="75607" y="185768"/>
                  </a:cubicBezTo>
                  <a:cubicBezTo>
                    <a:pt x="96065" y="164583"/>
                    <a:pt x="122772" y="156529"/>
                    <a:pt x="158997" y="115923"/>
                  </a:cubicBezTo>
                  <a:cubicBezTo>
                    <a:pt x="169401" y="104262"/>
                    <a:pt x="181055" y="94287"/>
                    <a:pt x="194742" y="86021"/>
                  </a:cubicBezTo>
                  <a:cubicBezTo>
                    <a:pt x="190418" y="80025"/>
                    <a:pt x="198771" y="79965"/>
                    <a:pt x="196173" y="68822"/>
                  </a:cubicBezTo>
                  <a:cubicBezTo>
                    <a:pt x="198543" y="60171"/>
                    <a:pt x="172979" y="37890"/>
                    <a:pt x="164837" y="29408"/>
                  </a:cubicBezTo>
                  <a:cubicBezTo>
                    <a:pt x="148257" y="12137"/>
                    <a:pt x="141161" y="4292"/>
                    <a:pt x="137565" y="0"/>
                  </a:cubicBezTo>
                  <a:cubicBezTo>
                    <a:pt x="113222" y="650"/>
                    <a:pt x="89053" y="1294"/>
                    <a:pt x="65107" y="1932"/>
                  </a:cubicBezTo>
                  <a:cubicBezTo>
                    <a:pt x="74019" y="10565"/>
                    <a:pt x="77086" y="18783"/>
                    <a:pt x="85692" y="26826"/>
                  </a:cubicBezTo>
                  <a:cubicBezTo>
                    <a:pt x="158017" y="94479"/>
                    <a:pt x="127901" y="46240"/>
                    <a:pt x="63640" y="133110"/>
                  </a:cubicBezTo>
                  <a:cubicBezTo>
                    <a:pt x="57422" y="141508"/>
                    <a:pt x="34799" y="150466"/>
                    <a:pt x="28623" y="158894"/>
                  </a:cubicBezTo>
                  <a:cubicBezTo>
                    <a:pt x="22543" y="167196"/>
                    <a:pt x="18111" y="173475"/>
                    <a:pt x="12651" y="175835"/>
                  </a:cubicBezTo>
                  <a:cubicBezTo>
                    <a:pt x="203" y="181217"/>
                    <a:pt x="1977" y="197525"/>
                    <a:pt x="1399" y="198892"/>
                  </a:cubicBezTo>
                  <a:cubicBezTo>
                    <a:pt x="-2095" y="207151"/>
                    <a:pt x="1471" y="214315"/>
                    <a:pt x="6409" y="219523"/>
                  </a:cubicBezTo>
                  <a:cubicBezTo>
                    <a:pt x="17979" y="231744"/>
                    <a:pt x="20372" y="243392"/>
                    <a:pt x="34901" y="253115"/>
                  </a:cubicBezTo>
                  <a:cubicBezTo>
                    <a:pt x="40704" y="256998"/>
                    <a:pt x="55095" y="288411"/>
                    <a:pt x="60020" y="294034"/>
                  </a:cubicBezTo>
                  <a:cubicBezTo>
                    <a:pt x="65209" y="299957"/>
                    <a:pt x="72570" y="304129"/>
                    <a:pt x="77201" y="310384"/>
                  </a:cubicBezTo>
                  <a:cubicBezTo>
                    <a:pt x="102518" y="344596"/>
                    <a:pt x="81987" y="316741"/>
                    <a:pt x="109608" y="342381"/>
                  </a:cubicBezTo>
                  <a:cubicBezTo>
                    <a:pt x="102169" y="350442"/>
                    <a:pt x="95608" y="359291"/>
                    <a:pt x="88620" y="367653"/>
                  </a:cubicBezTo>
                  <a:cubicBezTo>
                    <a:pt x="64211" y="396851"/>
                    <a:pt x="55594" y="395984"/>
                    <a:pt x="52695" y="404159"/>
                  </a:cubicBezTo>
                  <a:cubicBezTo>
                    <a:pt x="47542" y="418734"/>
                    <a:pt x="24197" y="440147"/>
                    <a:pt x="20264" y="458177"/>
                  </a:cubicBezTo>
                  <a:cubicBezTo>
                    <a:pt x="15820" y="464565"/>
                    <a:pt x="9602" y="464842"/>
                    <a:pt x="10961" y="481493"/>
                  </a:cubicBezTo>
                  <a:cubicBezTo>
                    <a:pt x="12025" y="494605"/>
                    <a:pt x="24780" y="512918"/>
                    <a:pt x="29976" y="515429"/>
                  </a:cubicBezTo>
                  <a:cubicBezTo>
                    <a:pt x="56177" y="528095"/>
                    <a:pt x="58041" y="542374"/>
                    <a:pt x="70778" y="554294"/>
                  </a:cubicBezTo>
                  <a:cubicBezTo>
                    <a:pt x="137781" y="616963"/>
                    <a:pt x="117041" y="590198"/>
                    <a:pt x="104436" y="608481"/>
                  </a:cubicBezTo>
                  <a:cubicBezTo>
                    <a:pt x="22693" y="727149"/>
                    <a:pt x="-4043" y="721376"/>
                    <a:pt x="46754" y="765503"/>
                  </a:cubicBezTo>
                  <a:cubicBezTo>
                    <a:pt x="105140" y="816421"/>
                    <a:pt x="118502" y="834494"/>
                    <a:pt x="126283" y="841597"/>
                  </a:cubicBezTo>
                  <a:cubicBezTo>
                    <a:pt x="130222" y="845185"/>
                    <a:pt x="125730" y="836589"/>
                    <a:pt x="65203" y="902689"/>
                  </a:cubicBezTo>
                  <a:cubicBezTo>
                    <a:pt x="90160" y="902810"/>
                    <a:pt x="115236" y="902954"/>
                    <a:pt x="140421" y="903129"/>
                  </a:cubicBezTo>
                  <a:cubicBezTo>
                    <a:pt x="145028" y="898957"/>
                    <a:pt x="150861" y="893521"/>
                    <a:pt x="159094" y="886459"/>
                  </a:cubicBezTo>
                  <a:cubicBezTo>
                    <a:pt x="173039" y="874485"/>
                    <a:pt x="184675" y="868977"/>
                    <a:pt x="189859" y="85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5158250" y="795735"/>
              <a:ext cx="194448" cy="895904"/>
            </a:xfrm>
            <a:custGeom>
              <a:avLst/>
              <a:gdLst/>
              <a:ahLst/>
              <a:cxnLst/>
              <a:rect l="l" t="t" r="r" b="b"/>
              <a:pathLst>
                <a:path w="194448" h="895904" extrusionOk="0">
                  <a:moveTo>
                    <a:pt x="143317" y="879223"/>
                  </a:moveTo>
                  <a:cubicBezTo>
                    <a:pt x="194649" y="855094"/>
                    <a:pt x="215185" y="795044"/>
                    <a:pt x="167792" y="779313"/>
                  </a:cubicBezTo>
                  <a:cubicBezTo>
                    <a:pt x="165916" y="778687"/>
                    <a:pt x="164292" y="777086"/>
                    <a:pt x="162753" y="775725"/>
                  </a:cubicBezTo>
                  <a:cubicBezTo>
                    <a:pt x="114380" y="732965"/>
                    <a:pt x="115685" y="725133"/>
                    <a:pt x="113039" y="722411"/>
                  </a:cubicBezTo>
                  <a:cubicBezTo>
                    <a:pt x="61280" y="668995"/>
                    <a:pt x="59692" y="670825"/>
                    <a:pt x="66806" y="662337"/>
                  </a:cubicBezTo>
                  <a:cubicBezTo>
                    <a:pt x="67143" y="661940"/>
                    <a:pt x="119004" y="594382"/>
                    <a:pt x="145590" y="574925"/>
                  </a:cubicBezTo>
                  <a:cubicBezTo>
                    <a:pt x="157984" y="565853"/>
                    <a:pt x="177769" y="535301"/>
                    <a:pt x="178027" y="534464"/>
                  </a:cubicBezTo>
                  <a:cubicBezTo>
                    <a:pt x="186753" y="527541"/>
                    <a:pt x="198642" y="525428"/>
                    <a:pt x="182520" y="492179"/>
                  </a:cubicBezTo>
                  <a:cubicBezTo>
                    <a:pt x="178629" y="484160"/>
                    <a:pt x="157142" y="474992"/>
                    <a:pt x="153155" y="463710"/>
                  </a:cubicBezTo>
                  <a:cubicBezTo>
                    <a:pt x="152301" y="461290"/>
                    <a:pt x="149246" y="459032"/>
                    <a:pt x="146685" y="457985"/>
                  </a:cubicBezTo>
                  <a:cubicBezTo>
                    <a:pt x="139997" y="455264"/>
                    <a:pt x="116232" y="421647"/>
                    <a:pt x="95473" y="409035"/>
                  </a:cubicBezTo>
                  <a:cubicBezTo>
                    <a:pt x="93783" y="408006"/>
                    <a:pt x="92640" y="406067"/>
                    <a:pt x="91287" y="404514"/>
                  </a:cubicBezTo>
                  <a:cubicBezTo>
                    <a:pt x="61268" y="369863"/>
                    <a:pt x="53672" y="399259"/>
                    <a:pt x="148098" y="292306"/>
                  </a:cubicBezTo>
                  <a:cubicBezTo>
                    <a:pt x="196579" y="237396"/>
                    <a:pt x="176061" y="239696"/>
                    <a:pt x="141399" y="192944"/>
                  </a:cubicBezTo>
                  <a:cubicBezTo>
                    <a:pt x="128560" y="175624"/>
                    <a:pt x="109827" y="188995"/>
                    <a:pt x="86561" y="140846"/>
                  </a:cubicBezTo>
                  <a:cubicBezTo>
                    <a:pt x="115390" y="100084"/>
                    <a:pt x="153372" y="78821"/>
                    <a:pt x="163054" y="55144"/>
                  </a:cubicBezTo>
                  <a:cubicBezTo>
                    <a:pt x="161803" y="44675"/>
                    <a:pt x="125210" y="22401"/>
                    <a:pt x="99388" y="0"/>
                  </a:cubicBezTo>
                  <a:cubicBezTo>
                    <a:pt x="68610" y="759"/>
                    <a:pt x="51820" y="1168"/>
                    <a:pt x="51784" y="1168"/>
                  </a:cubicBezTo>
                  <a:cubicBezTo>
                    <a:pt x="45019" y="1547"/>
                    <a:pt x="37586" y="1613"/>
                    <a:pt x="29654" y="1463"/>
                  </a:cubicBezTo>
                  <a:cubicBezTo>
                    <a:pt x="44436" y="13912"/>
                    <a:pt x="91684" y="53681"/>
                    <a:pt x="92063" y="53994"/>
                  </a:cubicBezTo>
                  <a:cubicBezTo>
                    <a:pt x="85851" y="59045"/>
                    <a:pt x="79020" y="74384"/>
                    <a:pt x="64912" y="81464"/>
                  </a:cubicBezTo>
                  <a:cubicBezTo>
                    <a:pt x="62723" y="82566"/>
                    <a:pt x="46793" y="111637"/>
                    <a:pt x="46390" y="111715"/>
                  </a:cubicBezTo>
                  <a:cubicBezTo>
                    <a:pt x="37797" y="113527"/>
                    <a:pt x="40912" y="121967"/>
                    <a:pt x="34020" y="131220"/>
                  </a:cubicBezTo>
                  <a:cubicBezTo>
                    <a:pt x="-4846" y="183408"/>
                    <a:pt x="78942" y="208217"/>
                    <a:pt x="88034" y="218373"/>
                  </a:cubicBezTo>
                  <a:cubicBezTo>
                    <a:pt x="98624" y="230208"/>
                    <a:pt x="97788" y="229932"/>
                    <a:pt x="112720" y="243465"/>
                  </a:cubicBezTo>
                  <a:cubicBezTo>
                    <a:pt x="110326" y="255192"/>
                    <a:pt x="104722" y="246818"/>
                    <a:pt x="104223" y="254349"/>
                  </a:cubicBezTo>
                  <a:cubicBezTo>
                    <a:pt x="103970" y="258268"/>
                    <a:pt x="101889" y="260514"/>
                    <a:pt x="98570" y="261898"/>
                  </a:cubicBezTo>
                  <a:cubicBezTo>
                    <a:pt x="88503" y="266082"/>
                    <a:pt x="87186" y="280073"/>
                    <a:pt x="75532" y="282487"/>
                  </a:cubicBezTo>
                  <a:cubicBezTo>
                    <a:pt x="75129" y="282565"/>
                    <a:pt x="59265" y="305026"/>
                    <a:pt x="48380" y="314586"/>
                  </a:cubicBezTo>
                  <a:cubicBezTo>
                    <a:pt x="38338" y="323406"/>
                    <a:pt x="20159" y="350707"/>
                    <a:pt x="17435" y="355444"/>
                  </a:cubicBezTo>
                  <a:cubicBezTo>
                    <a:pt x="5197" y="363235"/>
                    <a:pt x="2473" y="379248"/>
                    <a:pt x="8631" y="389885"/>
                  </a:cubicBezTo>
                  <a:cubicBezTo>
                    <a:pt x="15697" y="402088"/>
                    <a:pt x="10200" y="394551"/>
                    <a:pt x="14945" y="407699"/>
                  </a:cubicBezTo>
                  <a:cubicBezTo>
                    <a:pt x="32174" y="417361"/>
                    <a:pt x="31248" y="426078"/>
                    <a:pt x="37929" y="431870"/>
                  </a:cubicBezTo>
                  <a:cubicBezTo>
                    <a:pt x="58586" y="449797"/>
                    <a:pt x="95575" y="486574"/>
                    <a:pt x="114867" y="505489"/>
                  </a:cubicBezTo>
                  <a:cubicBezTo>
                    <a:pt x="128698" y="519047"/>
                    <a:pt x="120381" y="504213"/>
                    <a:pt x="109479" y="526566"/>
                  </a:cubicBezTo>
                  <a:cubicBezTo>
                    <a:pt x="107055" y="531532"/>
                    <a:pt x="98877" y="530611"/>
                    <a:pt x="84318" y="553975"/>
                  </a:cubicBezTo>
                  <a:cubicBezTo>
                    <a:pt x="74022" y="570488"/>
                    <a:pt x="61592" y="577520"/>
                    <a:pt x="53648" y="588657"/>
                  </a:cubicBezTo>
                  <a:cubicBezTo>
                    <a:pt x="48206" y="596296"/>
                    <a:pt x="43804" y="604562"/>
                    <a:pt x="36167" y="610426"/>
                  </a:cubicBezTo>
                  <a:cubicBezTo>
                    <a:pt x="32883" y="612942"/>
                    <a:pt x="41826" y="605260"/>
                    <a:pt x="19401" y="635150"/>
                  </a:cubicBezTo>
                  <a:cubicBezTo>
                    <a:pt x="-4575" y="667123"/>
                    <a:pt x="-6854" y="654258"/>
                    <a:pt x="15504" y="701799"/>
                  </a:cubicBezTo>
                  <a:cubicBezTo>
                    <a:pt x="24543" y="706205"/>
                    <a:pt x="28469" y="715242"/>
                    <a:pt x="34050" y="722737"/>
                  </a:cubicBezTo>
                  <a:cubicBezTo>
                    <a:pt x="40863" y="731905"/>
                    <a:pt x="69278" y="753662"/>
                    <a:pt x="74455" y="771951"/>
                  </a:cubicBezTo>
                  <a:cubicBezTo>
                    <a:pt x="75941" y="777206"/>
                    <a:pt x="101456" y="788885"/>
                    <a:pt x="106183" y="804887"/>
                  </a:cubicBezTo>
                  <a:cubicBezTo>
                    <a:pt x="107175" y="808264"/>
                    <a:pt x="107470" y="799655"/>
                    <a:pt x="121963" y="818257"/>
                  </a:cubicBezTo>
                  <a:cubicBezTo>
                    <a:pt x="114500" y="827077"/>
                    <a:pt x="104686" y="833591"/>
                    <a:pt x="97626" y="842837"/>
                  </a:cubicBezTo>
                  <a:cubicBezTo>
                    <a:pt x="96736" y="844005"/>
                    <a:pt x="90686" y="843638"/>
                    <a:pt x="89249" y="846148"/>
                  </a:cubicBezTo>
                  <a:cubicBezTo>
                    <a:pt x="86495" y="850941"/>
                    <a:pt x="60053" y="874130"/>
                    <a:pt x="38266" y="895905"/>
                  </a:cubicBezTo>
                  <a:cubicBezTo>
                    <a:pt x="68640" y="893936"/>
                    <a:pt x="100651" y="892172"/>
                    <a:pt x="134140" y="890589"/>
                  </a:cubicBezTo>
                  <a:cubicBezTo>
                    <a:pt x="140118" y="885418"/>
                    <a:pt x="138103" y="881679"/>
                    <a:pt x="143317" y="879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377622" y="733541"/>
              <a:ext cx="196709" cy="961848"/>
            </a:xfrm>
            <a:custGeom>
              <a:avLst/>
              <a:gdLst/>
              <a:ahLst/>
              <a:cxnLst/>
              <a:rect l="l" t="t" r="r" b="b"/>
              <a:pathLst>
                <a:path w="196709" h="961848" extrusionOk="0">
                  <a:moveTo>
                    <a:pt x="191567" y="882847"/>
                  </a:moveTo>
                  <a:cubicBezTo>
                    <a:pt x="205819" y="863757"/>
                    <a:pt x="178067" y="862451"/>
                    <a:pt x="175896" y="856539"/>
                  </a:cubicBezTo>
                  <a:cubicBezTo>
                    <a:pt x="170453" y="841730"/>
                    <a:pt x="152449" y="839207"/>
                    <a:pt x="147938" y="829214"/>
                  </a:cubicBezTo>
                  <a:cubicBezTo>
                    <a:pt x="137451" y="805952"/>
                    <a:pt x="116560" y="798855"/>
                    <a:pt x="85042" y="757527"/>
                  </a:cubicBezTo>
                  <a:cubicBezTo>
                    <a:pt x="91711" y="746438"/>
                    <a:pt x="96612" y="752536"/>
                    <a:pt x="115615" y="726240"/>
                  </a:cubicBezTo>
                  <a:cubicBezTo>
                    <a:pt x="153706" y="673552"/>
                    <a:pt x="159322" y="683431"/>
                    <a:pt x="173616" y="655143"/>
                  </a:cubicBezTo>
                  <a:cubicBezTo>
                    <a:pt x="182811" y="636914"/>
                    <a:pt x="193762" y="641339"/>
                    <a:pt x="149911" y="595670"/>
                  </a:cubicBezTo>
                  <a:cubicBezTo>
                    <a:pt x="139327" y="584648"/>
                    <a:pt x="127901" y="573914"/>
                    <a:pt x="119037" y="561627"/>
                  </a:cubicBezTo>
                  <a:cubicBezTo>
                    <a:pt x="106535" y="544283"/>
                    <a:pt x="85999" y="534350"/>
                    <a:pt x="77014" y="514152"/>
                  </a:cubicBezTo>
                  <a:cubicBezTo>
                    <a:pt x="76076" y="512039"/>
                    <a:pt x="73983" y="513201"/>
                    <a:pt x="67254" y="507777"/>
                  </a:cubicBezTo>
                  <a:cubicBezTo>
                    <a:pt x="74843" y="497754"/>
                    <a:pt x="134847" y="427722"/>
                    <a:pt x="153958" y="420654"/>
                  </a:cubicBezTo>
                  <a:cubicBezTo>
                    <a:pt x="161138" y="417999"/>
                    <a:pt x="160014" y="407193"/>
                    <a:pt x="168553" y="405724"/>
                  </a:cubicBezTo>
                  <a:cubicBezTo>
                    <a:pt x="168950" y="405658"/>
                    <a:pt x="167573" y="408457"/>
                    <a:pt x="173755" y="377400"/>
                  </a:cubicBezTo>
                  <a:cubicBezTo>
                    <a:pt x="176569" y="373709"/>
                    <a:pt x="173640" y="372072"/>
                    <a:pt x="169443" y="361946"/>
                  </a:cubicBezTo>
                  <a:cubicBezTo>
                    <a:pt x="130806" y="351140"/>
                    <a:pt x="85932" y="264264"/>
                    <a:pt x="78764" y="260453"/>
                  </a:cubicBezTo>
                  <a:cubicBezTo>
                    <a:pt x="70495" y="256065"/>
                    <a:pt x="65889" y="248823"/>
                    <a:pt x="62347" y="241063"/>
                  </a:cubicBezTo>
                  <a:cubicBezTo>
                    <a:pt x="64410" y="239281"/>
                    <a:pt x="66250" y="237035"/>
                    <a:pt x="68060" y="234537"/>
                  </a:cubicBezTo>
                  <a:cubicBezTo>
                    <a:pt x="88302" y="206622"/>
                    <a:pt x="116096" y="197893"/>
                    <a:pt x="137571" y="176106"/>
                  </a:cubicBezTo>
                  <a:cubicBezTo>
                    <a:pt x="167507" y="145734"/>
                    <a:pt x="175475" y="136427"/>
                    <a:pt x="194736" y="124791"/>
                  </a:cubicBezTo>
                  <a:cubicBezTo>
                    <a:pt x="190418" y="118801"/>
                    <a:pt x="198591" y="118626"/>
                    <a:pt x="196294" y="107982"/>
                  </a:cubicBezTo>
                  <a:cubicBezTo>
                    <a:pt x="192680" y="90885"/>
                    <a:pt x="127137" y="30456"/>
                    <a:pt x="101453" y="0"/>
                  </a:cubicBezTo>
                  <a:cubicBezTo>
                    <a:pt x="77910" y="825"/>
                    <a:pt x="53561" y="1662"/>
                    <a:pt x="28497" y="2510"/>
                  </a:cubicBezTo>
                  <a:cubicBezTo>
                    <a:pt x="32844" y="14575"/>
                    <a:pt x="41149" y="24941"/>
                    <a:pt x="44890" y="26747"/>
                  </a:cubicBezTo>
                  <a:cubicBezTo>
                    <a:pt x="71175" y="39462"/>
                    <a:pt x="72913" y="53663"/>
                    <a:pt x="85692" y="65613"/>
                  </a:cubicBezTo>
                  <a:cubicBezTo>
                    <a:pt x="157602" y="132876"/>
                    <a:pt x="127805" y="85166"/>
                    <a:pt x="63640" y="171898"/>
                  </a:cubicBezTo>
                  <a:cubicBezTo>
                    <a:pt x="57422" y="180296"/>
                    <a:pt x="34799" y="189254"/>
                    <a:pt x="28623" y="197682"/>
                  </a:cubicBezTo>
                  <a:cubicBezTo>
                    <a:pt x="22543" y="205984"/>
                    <a:pt x="18111" y="212269"/>
                    <a:pt x="12651" y="214622"/>
                  </a:cubicBezTo>
                  <a:cubicBezTo>
                    <a:pt x="209" y="220004"/>
                    <a:pt x="1977" y="236313"/>
                    <a:pt x="1399" y="237679"/>
                  </a:cubicBezTo>
                  <a:cubicBezTo>
                    <a:pt x="-2095" y="245939"/>
                    <a:pt x="1472" y="253103"/>
                    <a:pt x="6409" y="258310"/>
                  </a:cubicBezTo>
                  <a:cubicBezTo>
                    <a:pt x="17979" y="270531"/>
                    <a:pt x="20372" y="282180"/>
                    <a:pt x="34901" y="291902"/>
                  </a:cubicBezTo>
                  <a:cubicBezTo>
                    <a:pt x="40704" y="295785"/>
                    <a:pt x="55095" y="327198"/>
                    <a:pt x="60020" y="332821"/>
                  </a:cubicBezTo>
                  <a:cubicBezTo>
                    <a:pt x="65210" y="338745"/>
                    <a:pt x="72570" y="342917"/>
                    <a:pt x="77201" y="349172"/>
                  </a:cubicBezTo>
                  <a:cubicBezTo>
                    <a:pt x="103684" y="384961"/>
                    <a:pt x="78295" y="352109"/>
                    <a:pt x="109614" y="381168"/>
                  </a:cubicBezTo>
                  <a:cubicBezTo>
                    <a:pt x="102175" y="389229"/>
                    <a:pt x="95614" y="398079"/>
                    <a:pt x="88626" y="406441"/>
                  </a:cubicBezTo>
                  <a:cubicBezTo>
                    <a:pt x="64205" y="435656"/>
                    <a:pt x="55600" y="434765"/>
                    <a:pt x="52701" y="442947"/>
                  </a:cubicBezTo>
                  <a:cubicBezTo>
                    <a:pt x="47554" y="457503"/>
                    <a:pt x="24203" y="478947"/>
                    <a:pt x="20270" y="496965"/>
                  </a:cubicBezTo>
                  <a:cubicBezTo>
                    <a:pt x="15814" y="503364"/>
                    <a:pt x="9608" y="503629"/>
                    <a:pt x="10967" y="520281"/>
                  </a:cubicBezTo>
                  <a:cubicBezTo>
                    <a:pt x="12031" y="533393"/>
                    <a:pt x="24786" y="551706"/>
                    <a:pt x="29982" y="554216"/>
                  </a:cubicBezTo>
                  <a:cubicBezTo>
                    <a:pt x="62119" y="569760"/>
                    <a:pt x="41432" y="571728"/>
                    <a:pt x="118087" y="636258"/>
                  </a:cubicBezTo>
                  <a:cubicBezTo>
                    <a:pt x="105891" y="647491"/>
                    <a:pt x="106830" y="643819"/>
                    <a:pt x="104442" y="647263"/>
                  </a:cubicBezTo>
                  <a:cubicBezTo>
                    <a:pt x="48858" y="727974"/>
                    <a:pt x="38461" y="726030"/>
                    <a:pt x="22790" y="764654"/>
                  </a:cubicBezTo>
                  <a:cubicBezTo>
                    <a:pt x="14810" y="784328"/>
                    <a:pt x="38052" y="796699"/>
                    <a:pt x="46760" y="804285"/>
                  </a:cubicBezTo>
                  <a:cubicBezTo>
                    <a:pt x="105146" y="855197"/>
                    <a:pt x="118490" y="873263"/>
                    <a:pt x="126289" y="880379"/>
                  </a:cubicBezTo>
                  <a:cubicBezTo>
                    <a:pt x="128184" y="882107"/>
                    <a:pt x="129669" y="878946"/>
                    <a:pt x="110101" y="895784"/>
                  </a:cubicBezTo>
                  <a:cubicBezTo>
                    <a:pt x="76293" y="924855"/>
                    <a:pt x="58847" y="948376"/>
                    <a:pt x="50831" y="960819"/>
                  </a:cubicBezTo>
                  <a:cubicBezTo>
                    <a:pt x="73568" y="961181"/>
                    <a:pt x="95915" y="961524"/>
                    <a:pt x="117858" y="961849"/>
                  </a:cubicBezTo>
                  <a:cubicBezTo>
                    <a:pt x="128833" y="951976"/>
                    <a:pt x="145617" y="935980"/>
                    <a:pt x="177657" y="910305"/>
                  </a:cubicBezTo>
                  <a:cubicBezTo>
                    <a:pt x="186071" y="901280"/>
                    <a:pt x="189619" y="893749"/>
                    <a:pt x="191567" y="882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5574492" y="784315"/>
              <a:ext cx="202744" cy="892033"/>
            </a:xfrm>
            <a:custGeom>
              <a:avLst/>
              <a:gdLst/>
              <a:ahLst/>
              <a:cxnLst/>
              <a:rect l="l" t="t" r="r" b="b"/>
              <a:pathLst>
                <a:path w="202744" h="892033" extrusionOk="0">
                  <a:moveTo>
                    <a:pt x="182514" y="810016"/>
                  </a:moveTo>
                  <a:cubicBezTo>
                    <a:pt x="173800" y="786995"/>
                    <a:pt x="154665" y="787742"/>
                    <a:pt x="149403" y="772860"/>
                  </a:cubicBezTo>
                  <a:cubicBezTo>
                    <a:pt x="148549" y="770440"/>
                    <a:pt x="145494" y="768182"/>
                    <a:pt x="142927" y="767135"/>
                  </a:cubicBezTo>
                  <a:cubicBezTo>
                    <a:pt x="136239" y="764414"/>
                    <a:pt x="112474" y="730797"/>
                    <a:pt x="91715" y="718185"/>
                  </a:cubicBezTo>
                  <a:cubicBezTo>
                    <a:pt x="88816" y="716428"/>
                    <a:pt x="93080" y="717505"/>
                    <a:pt x="65676" y="692245"/>
                  </a:cubicBezTo>
                  <a:cubicBezTo>
                    <a:pt x="150281" y="593220"/>
                    <a:pt x="180355" y="572005"/>
                    <a:pt x="185888" y="554565"/>
                  </a:cubicBezTo>
                  <a:cubicBezTo>
                    <a:pt x="229763" y="540936"/>
                    <a:pt x="162020" y="495069"/>
                    <a:pt x="137268" y="460730"/>
                  </a:cubicBezTo>
                  <a:cubicBezTo>
                    <a:pt x="124759" y="443386"/>
                    <a:pt x="104229" y="433453"/>
                    <a:pt x="95245" y="413255"/>
                  </a:cubicBezTo>
                  <a:cubicBezTo>
                    <a:pt x="94289" y="411094"/>
                    <a:pt x="92088" y="412328"/>
                    <a:pt x="85142" y="406615"/>
                  </a:cubicBezTo>
                  <a:cubicBezTo>
                    <a:pt x="122775" y="354728"/>
                    <a:pt x="140539" y="354439"/>
                    <a:pt x="137604" y="339901"/>
                  </a:cubicBezTo>
                  <a:cubicBezTo>
                    <a:pt x="171629" y="311353"/>
                    <a:pt x="155531" y="313135"/>
                    <a:pt x="165165" y="309192"/>
                  </a:cubicBezTo>
                  <a:cubicBezTo>
                    <a:pt x="166007" y="308849"/>
                    <a:pt x="165183" y="303858"/>
                    <a:pt x="164714" y="301089"/>
                  </a:cubicBezTo>
                  <a:cubicBezTo>
                    <a:pt x="164461" y="299590"/>
                    <a:pt x="162783" y="298272"/>
                    <a:pt x="162687" y="296809"/>
                  </a:cubicBezTo>
                  <a:cubicBezTo>
                    <a:pt x="162224" y="289687"/>
                    <a:pt x="161954" y="287357"/>
                    <a:pt x="159127" y="285906"/>
                  </a:cubicBezTo>
                  <a:cubicBezTo>
                    <a:pt x="158832" y="265227"/>
                    <a:pt x="150949" y="268075"/>
                    <a:pt x="141874" y="253073"/>
                  </a:cubicBezTo>
                  <a:cubicBezTo>
                    <a:pt x="135440" y="242441"/>
                    <a:pt x="125764" y="233893"/>
                    <a:pt x="121771" y="221672"/>
                  </a:cubicBezTo>
                  <a:cubicBezTo>
                    <a:pt x="121284" y="220191"/>
                    <a:pt x="119654" y="219113"/>
                    <a:pt x="118680" y="217753"/>
                  </a:cubicBezTo>
                  <a:cubicBezTo>
                    <a:pt x="111169" y="207380"/>
                    <a:pt x="115841" y="189230"/>
                    <a:pt x="111794" y="185696"/>
                  </a:cubicBezTo>
                  <a:cubicBezTo>
                    <a:pt x="112035" y="185359"/>
                    <a:pt x="112420" y="185052"/>
                    <a:pt x="112546" y="184697"/>
                  </a:cubicBezTo>
                  <a:cubicBezTo>
                    <a:pt x="119461" y="165962"/>
                    <a:pt x="135975" y="154271"/>
                    <a:pt x="146414" y="138143"/>
                  </a:cubicBezTo>
                  <a:cubicBezTo>
                    <a:pt x="156740" y="122184"/>
                    <a:pt x="258267" y="95882"/>
                    <a:pt x="160793" y="22015"/>
                  </a:cubicBezTo>
                  <a:cubicBezTo>
                    <a:pt x="149036" y="13106"/>
                    <a:pt x="140677" y="5864"/>
                    <a:pt x="134471" y="0"/>
                  </a:cubicBezTo>
                  <a:cubicBezTo>
                    <a:pt x="104963" y="759"/>
                    <a:pt x="76368" y="1493"/>
                    <a:pt x="48796" y="2197"/>
                  </a:cubicBezTo>
                  <a:cubicBezTo>
                    <a:pt x="60516" y="12124"/>
                    <a:pt x="73265" y="22636"/>
                    <a:pt x="79616" y="32382"/>
                  </a:cubicBezTo>
                  <a:cubicBezTo>
                    <a:pt x="90999" y="49846"/>
                    <a:pt x="112239" y="54530"/>
                    <a:pt x="128975" y="74505"/>
                  </a:cubicBezTo>
                  <a:cubicBezTo>
                    <a:pt x="132325" y="78508"/>
                    <a:pt x="133449" y="77653"/>
                    <a:pt x="138278" y="80501"/>
                  </a:cubicBezTo>
                  <a:cubicBezTo>
                    <a:pt x="138043" y="80898"/>
                    <a:pt x="71052" y="149744"/>
                    <a:pt x="58538" y="150033"/>
                  </a:cubicBezTo>
                  <a:cubicBezTo>
                    <a:pt x="51791" y="170874"/>
                    <a:pt x="49668" y="175088"/>
                    <a:pt x="51448" y="179760"/>
                  </a:cubicBezTo>
                  <a:cubicBezTo>
                    <a:pt x="82129" y="260309"/>
                    <a:pt x="34273" y="158539"/>
                    <a:pt x="113857" y="291156"/>
                  </a:cubicBezTo>
                  <a:cubicBezTo>
                    <a:pt x="115234" y="293462"/>
                    <a:pt x="115426" y="290897"/>
                    <a:pt x="109984" y="294882"/>
                  </a:cubicBezTo>
                  <a:cubicBezTo>
                    <a:pt x="77240" y="318872"/>
                    <a:pt x="93753" y="316862"/>
                    <a:pt x="83699" y="325013"/>
                  </a:cubicBezTo>
                  <a:cubicBezTo>
                    <a:pt x="65399" y="339840"/>
                    <a:pt x="37580" y="380019"/>
                    <a:pt x="36817" y="382553"/>
                  </a:cubicBezTo>
                  <a:cubicBezTo>
                    <a:pt x="27454" y="385099"/>
                    <a:pt x="30112" y="395003"/>
                    <a:pt x="25926" y="400836"/>
                  </a:cubicBezTo>
                  <a:cubicBezTo>
                    <a:pt x="19005" y="410456"/>
                    <a:pt x="24645" y="441917"/>
                    <a:pt x="48188" y="453307"/>
                  </a:cubicBezTo>
                  <a:cubicBezTo>
                    <a:pt x="74450" y="466010"/>
                    <a:pt x="76224" y="480235"/>
                    <a:pt x="88991" y="492173"/>
                  </a:cubicBezTo>
                  <a:cubicBezTo>
                    <a:pt x="146390" y="545860"/>
                    <a:pt x="128313" y="522340"/>
                    <a:pt x="116677" y="542230"/>
                  </a:cubicBezTo>
                  <a:cubicBezTo>
                    <a:pt x="110219" y="553277"/>
                    <a:pt x="99755" y="561181"/>
                    <a:pt x="93116" y="572126"/>
                  </a:cubicBezTo>
                  <a:cubicBezTo>
                    <a:pt x="92370" y="573366"/>
                    <a:pt x="86291" y="573703"/>
                    <a:pt x="85136" y="576316"/>
                  </a:cubicBezTo>
                  <a:cubicBezTo>
                    <a:pt x="84962" y="576719"/>
                    <a:pt x="14097" y="663938"/>
                    <a:pt x="11554" y="665913"/>
                  </a:cubicBezTo>
                  <a:cubicBezTo>
                    <a:pt x="-2145" y="676508"/>
                    <a:pt x="3586" y="690782"/>
                    <a:pt x="1192" y="695640"/>
                  </a:cubicBezTo>
                  <a:cubicBezTo>
                    <a:pt x="-2674" y="703484"/>
                    <a:pt x="3273" y="705688"/>
                    <a:pt x="13135" y="712876"/>
                  </a:cubicBezTo>
                  <a:cubicBezTo>
                    <a:pt x="43895" y="760916"/>
                    <a:pt x="143798" y="832314"/>
                    <a:pt x="125559" y="840333"/>
                  </a:cubicBezTo>
                  <a:cubicBezTo>
                    <a:pt x="125247" y="840472"/>
                    <a:pt x="93976" y="876117"/>
                    <a:pt x="80054" y="892034"/>
                  </a:cubicBezTo>
                  <a:cubicBezTo>
                    <a:pt x="105209" y="891703"/>
                    <a:pt x="130719" y="891426"/>
                    <a:pt x="156559" y="891191"/>
                  </a:cubicBezTo>
                  <a:cubicBezTo>
                    <a:pt x="170481" y="875569"/>
                    <a:pt x="191528" y="852367"/>
                    <a:pt x="191691" y="852259"/>
                  </a:cubicBezTo>
                  <a:cubicBezTo>
                    <a:pt x="210411" y="839219"/>
                    <a:pt x="202485" y="814694"/>
                    <a:pt x="182514" y="810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6506594" y="761191"/>
              <a:ext cx="196292" cy="919774"/>
            </a:xfrm>
            <a:custGeom>
              <a:avLst/>
              <a:gdLst/>
              <a:ahLst/>
              <a:cxnLst/>
              <a:rect l="l" t="t" r="r" b="b"/>
              <a:pathLst>
                <a:path w="196292" h="919774" extrusionOk="0">
                  <a:moveTo>
                    <a:pt x="175278" y="889698"/>
                  </a:moveTo>
                  <a:cubicBezTo>
                    <a:pt x="183030" y="880698"/>
                    <a:pt x="204931" y="867815"/>
                    <a:pt x="192609" y="836047"/>
                  </a:cubicBezTo>
                  <a:cubicBezTo>
                    <a:pt x="195069" y="829082"/>
                    <a:pt x="176036" y="816373"/>
                    <a:pt x="168483" y="813863"/>
                  </a:cubicBezTo>
                  <a:cubicBezTo>
                    <a:pt x="161886" y="811677"/>
                    <a:pt x="124247" y="771572"/>
                    <a:pt x="119147" y="765991"/>
                  </a:cubicBezTo>
                  <a:cubicBezTo>
                    <a:pt x="116826" y="763450"/>
                    <a:pt x="116104" y="759411"/>
                    <a:pt x="113723" y="756949"/>
                  </a:cubicBezTo>
                  <a:cubicBezTo>
                    <a:pt x="46028" y="687092"/>
                    <a:pt x="64899" y="707644"/>
                    <a:pt x="72644" y="691462"/>
                  </a:cubicBezTo>
                  <a:cubicBezTo>
                    <a:pt x="79259" y="677646"/>
                    <a:pt x="129743" y="621557"/>
                    <a:pt x="146268" y="609462"/>
                  </a:cubicBezTo>
                  <a:cubicBezTo>
                    <a:pt x="164929" y="595797"/>
                    <a:pt x="166601" y="578038"/>
                    <a:pt x="190547" y="560104"/>
                  </a:cubicBezTo>
                  <a:cubicBezTo>
                    <a:pt x="195634" y="516934"/>
                    <a:pt x="160136" y="516079"/>
                    <a:pt x="153834" y="498253"/>
                  </a:cubicBezTo>
                  <a:cubicBezTo>
                    <a:pt x="152980" y="495833"/>
                    <a:pt x="149925" y="493576"/>
                    <a:pt x="147357" y="492528"/>
                  </a:cubicBezTo>
                  <a:cubicBezTo>
                    <a:pt x="140670" y="489807"/>
                    <a:pt x="116904" y="456191"/>
                    <a:pt x="96145" y="443579"/>
                  </a:cubicBezTo>
                  <a:cubicBezTo>
                    <a:pt x="93481" y="441959"/>
                    <a:pt x="95802" y="440906"/>
                    <a:pt x="70804" y="418276"/>
                  </a:cubicBezTo>
                  <a:cubicBezTo>
                    <a:pt x="78628" y="402582"/>
                    <a:pt x="77407" y="404544"/>
                    <a:pt x="121060" y="357347"/>
                  </a:cubicBezTo>
                  <a:cubicBezTo>
                    <a:pt x="201834" y="270019"/>
                    <a:pt x="184070" y="284130"/>
                    <a:pt x="142077" y="227487"/>
                  </a:cubicBezTo>
                  <a:cubicBezTo>
                    <a:pt x="136063" y="219372"/>
                    <a:pt x="112039" y="211444"/>
                    <a:pt x="105568" y="203696"/>
                  </a:cubicBezTo>
                  <a:cubicBezTo>
                    <a:pt x="73660" y="165468"/>
                    <a:pt x="94931" y="176702"/>
                    <a:pt x="97167" y="159352"/>
                  </a:cubicBezTo>
                  <a:cubicBezTo>
                    <a:pt x="192369" y="71200"/>
                    <a:pt x="167400" y="94479"/>
                    <a:pt x="125949" y="56222"/>
                  </a:cubicBezTo>
                  <a:cubicBezTo>
                    <a:pt x="93806" y="26591"/>
                    <a:pt x="76240" y="9704"/>
                    <a:pt x="66787" y="0"/>
                  </a:cubicBezTo>
                  <a:cubicBezTo>
                    <a:pt x="44531" y="620"/>
                    <a:pt x="22256" y="1240"/>
                    <a:pt x="0" y="1860"/>
                  </a:cubicBezTo>
                  <a:cubicBezTo>
                    <a:pt x="14000" y="24959"/>
                    <a:pt x="38691" y="44567"/>
                    <a:pt x="92735" y="88532"/>
                  </a:cubicBezTo>
                  <a:cubicBezTo>
                    <a:pt x="86506" y="93606"/>
                    <a:pt x="79746" y="108898"/>
                    <a:pt x="65584" y="116001"/>
                  </a:cubicBezTo>
                  <a:cubicBezTo>
                    <a:pt x="63395" y="117103"/>
                    <a:pt x="47465" y="146174"/>
                    <a:pt x="47062" y="146252"/>
                  </a:cubicBezTo>
                  <a:cubicBezTo>
                    <a:pt x="38463" y="148064"/>
                    <a:pt x="41584" y="156504"/>
                    <a:pt x="34692" y="165757"/>
                  </a:cubicBezTo>
                  <a:cubicBezTo>
                    <a:pt x="-4618" y="218542"/>
                    <a:pt x="78832" y="241887"/>
                    <a:pt x="88706" y="252910"/>
                  </a:cubicBezTo>
                  <a:cubicBezTo>
                    <a:pt x="99314" y="264764"/>
                    <a:pt x="98497" y="264499"/>
                    <a:pt x="113392" y="278002"/>
                  </a:cubicBezTo>
                  <a:cubicBezTo>
                    <a:pt x="110993" y="289729"/>
                    <a:pt x="105394" y="281355"/>
                    <a:pt x="104895" y="288886"/>
                  </a:cubicBezTo>
                  <a:cubicBezTo>
                    <a:pt x="104642" y="292805"/>
                    <a:pt x="102562" y="295051"/>
                    <a:pt x="99242" y="296436"/>
                  </a:cubicBezTo>
                  <a:cubicBezTo>
                    <a:pt x="89176" y="300619"/>
                    <a:pt x="87858" y="314610"/>
                    <a:pt x="76204" y="317024"/>
                  </a:cubicBezTo>
                  <a:cubicBezTo>
                    <a:pt x="75807" y="317103"/>
                    <a:pt x="59937" y="339563"/>
                    <a:pt x="49053" y="349123"/>
                  </a:cubicBezTo>
                  <a:cubicBezTo>
                    <a:pt x="39010" y="357943"/>
                    <a:pt x="20831" y="385244"/>
                    <a:pt x="18107" y="389982"/>
                  </a:cubicBezTo>
                  <a:cubicBezTo>
                    <a:pt x="5869" y="397784"/>
                    <a:pt x="3151" y="413785"/>
                    <a:pt x="9303" y="424423"/>
                  </a:cubicBezTo>
                  <a:cubicBezTo>
                    <a:pt x="16321" y="436547"/>
                    <a:pt x="10909" y="429203"/>
                    <a:pt x="15617" y="442236"/>
                  </a:cubicBezTo>
                  <a:cubicBezTo>
                    <a:pt x="32858" y="451911"/>
                    <a:pt x="31908" y="460604"/>
                    <a:pt x="38601" y="466407"/>
                  </a:cubicBezTo>
                  <a:cubicBezTo>
                    <a:pt x="50334" y="476581"/>
                    <a:pt x="79722" y="504695"/>
                    <a:pt x="80095" y="505092"/>
                  </a:cubicBezTo>
                  <a:cubicBezTo>
                    <a:pt x="137952" y="567201"/>
                    <a:pt x="123928" y="532851"/>
                    <a:pt x="110145" y="561097"/>
                  </a:cubicBezTo>
                  <a:cubicBezTo>
                    <a:pt x="107721" y="566064"/>
                    <a:pt x="99543" y="565142"/>
                    <a:pt x="84984" y="588506"/>
                  </a:cubicBezTo>
                  <a:cubicBezTo>
                    <a:pt x="74695" y="605026"/>
                    <a:pt x="62277" y="612015"/>
                    <a:pt x="54315" y="623188"/>
                  </a:cubicBezTo>
                  <a:cubicBezTo>
                    <a:pt x="48873" y="630828"/>
                    <a:pt x="44470" y="639093"/>
                    <a:pt x="36833" y="644957"/>
                  </a:cubicBezTo>
                  <a:cubicBezTo>
                    <a:pt x="36436" y="645264"/>
                    <a:pt x="17830" y="677736"/>
                    <a:pt x="10969" y="678073"/>
                  </a:cubicBezTo>
                  <a:cubicBezTo>
                    <a:pt x="-2688" y="701991"/>
                    <a:pt x="-4468" y="692437"/>
                    <a:pt x="16171" y="736336"/>
                  </a:cubicBezTo>
                  <a:cubicBezTo>
                    <a:pt x="25233" y="740755"/>
                    <a:pt x="29166" y="749791"/>
                    <a:pt x="34741" y="757286"/>
                  </a:cubicBezTo>
                  <a:cubicBezTo>
                    <a:pt x="41554" y="766454"/>
                    <a:pt x="69968" y="788211"/>
                    <a:pt x="75146" y="806500"/>
                  </a:cubicBezTo>
                  <a:cubicBezTo>
                    <a:pt x="76625" y="811720"/>
                    <a:pt x="102195" y="823591"/>
                    <a:pt x="106874" y="839430"/>
                  </a:cubicBezTo>
                  <a:cubicBezTo>
                    <a:pt x="107872" y="842807"/>
                    <a:pt x="108160" y="834199"/>
                    <a:pt x="122653" y="852801"/>
                  </a:cubicBezTo>
                  <a:cubicBezTo>
                    <a:pt x="115184" y="861608"/>
                    <a:pt x="105370" y="868122"/>
                    <a:pt x="98310" y="877369"/>
                  </a:cubicBezTo>
                  <a:cubicBezTo>
                    <a:pt x="97420" y="878537"/>
                    <a:pt x="91370" y="878169"/>
                    <a:pt x="89933" y="880680"/>
                  </a:cubicBezTo>
                  <a:cubicBezTo>
                    <a:pt x="88430" y="883298"/>
                    <a:pt x="68441" y="902027"/>
                    <a:pt x="51272" y="918480"/>
                  </a:cubicBezTo>
                  <a:cubicBezTo>
                    <a:pt x="80648" y="918895"/>
                    <a:pt x="109989" y="919329"/>
                    <a:pt x="139251" y="919774"/>
                  </a:cubicBezTo>
                  <a:cubicBezTo>
                    <a:pt x="139744" y="918811"/>
                    <a:pt x="140183" y="917752"/>
                    <a:pt x="140520" y="916523"/>
                  </a:cubicBezTo>
                  <a:cubicBezTo>
                    <a:pt x="141476" y="913128"/>
                    <a:pt x="156931" y="911015"/>
                    <a:pt x="175278" y="889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6923603" y="748188"/>
              <a:ext cx="202635" cy="939941"/>
            </a:xfrm>
            <a:custGeom>
              <a:avLst/>
              <a:gdLst/>
              <a:ahLst/>
              <a:cxnLst/>
              <a:rect l="l" t="t" r="r" b="b"/>
              <a:pathLst>
                <a:path w="202635" h="939941" extrusionOk="0">
                  <a:moveTo>
                    <a:pt x="151671" y="932248"/>
                  </a:moveTo>
                  <a:cubicBezTo>
                    <a:pt x="164402" y="920298"/>
                    <a:pt x="188961" y="890246"/>
                    <a:pt x="191625" y="888392"/>
                  </a:cubicBezTo>
                  <a:cubicBezTo>
                    <a:pt x="210340" y="875346"/>
                    <a:pt x="202414" y="850814"/>
                    <a:pt x="182443" y="846142"/>
                  </a:cubicBezTo>
                  <a:cubicBezTo>
                    <a:pt x="173729" y="823122"/>
                    <a:pt x="154594" y="823862"/>
                    <a:pt x="149332" y="808986"/>
                  </a:cubicBezTo>
                  <a:cubicBezTo>
                    <a:pt x="148478" y="806566"/>
                    <a:pt x="145423" y="804309"/>
                    <a:pt x="142855" y="803261"/>
                  </a:cubicBezTo>
                  <a:cubicBezTo>
                    <a:pt x="136168" y="800540"/>
                    <a:pt x="112402" y="766924"/>
                    <a:pt x="91644" y="754312"/>
                  </a:cubicBezTo>
                  <a:cubicBezTo>
                    <a:pt x="89954" y="753282"/>
                    <a:pt x="88811" y="751344"/>
                    <a:pt x="87458" y="749785"/>
                  </a:cubicBezTo>
                  <a:cubicBezTo>
                    <a:pt x="56103" y="713592"/>
                    <a:pt x="64083" y="739376"/>
                    <a:pt x="76231" y="717373"/>
                  </a:cubicBezTo>
                  <a:cubicBezTo>
                    <a:pt x="84680" y="702064"/>
                    <a:pt x="138008" y="649948"/>
                    <a:pt x="139217" y="642657"/>
                  </a:cubicBezTo>
                  <a:cubicBezTo>
                    <a:pt x="139794" y="639154"/>
                    <a:pt x="155003" y="635307"/>
                    <a:pt x="170897" y="612238"/>
                  </a:cubicBezTo>
                  <a:cubicBezTo>
                    <a:pt x="180254" y="598662"/>
                    <a:pt x="182713" y="600480"/>
                    <a:pt x="185816" y="590686"/>
                  </a:cubicBezTo>
                  <a:cubicBezTo>
                    <a:pt x="199443" y="586454"/>
                    <a:pt x="206485" y="573221"/>
                    <a:pt x="190934" y="555679"/>
                  </a:cubicBezTo>
                  <a:cubicBezTo>
                    <a:pt x="179706" y="543019"/>
                    <a:pt x="99485" y="459086"/>
                    <a:pt x="95173" y="449376"/>
                  </a:cubicBezTo>
                  <a:cubicBezTo>
                    <a:pt x="94211" y="447215"/>
                    <a:pt x="92016" y="448449"/>
                    <a:pt x="85071" y="442736"/>
                  </a:cubicBezTo>
                  <a:cubicBezTo>
                    <a:pt x="122451" y="391198"/>
                    <a:pt x="140456" y="390487"/>
                    <a:pt x="137533" y="376021"/>
                  </a:cubicBezTo>
                  <a:cubicBezTo>
                    <a:pt x="171552" y="347474"/>
                    <a:pt x="155418" y="349274"/>
                    <a:pt x="165087" y="345313"/>
                  </a:cubicBezTo>
                  <a:cubicBezTo>
                    <a:pt x="165929" y="344970"/>
                    <a:pt x="165105" y="339979"/>
                    <a:pt x="164637" y="337210"/>
                  </a:cubicBezTo>
                  <a:cubicBezTo>
                    <a:pt x="156975" y="291806"/>
                    <a:pt x="129908" y="282920"/>
                    <a:pt x="121687" y="257793"/>
                  </a:cubicBezTo>
                  <a:cubicBezTo>
                    <a:pt x="121200" y="256312"/>
                    <a:pt x="119571" y="255234"/>
                    <a:pt x="118596" y="253873"/>
                  </a:cubicBezTo>
                  <a:cubicBezTo>
                    <a:pt x="111110" y="243537"/>
                    <a:pt x="115740" y="225326"/>
                    <a:pt x="111711" y="221816"/>
                  </a:cubicBezTo>
                  <a:cubicBezTo>
                    <a:pt x="111951" y="221479"/>
                    <a:pt x="112336" y="221172"/>
                    <a:pt x="112462" y="220817"/>
                  </a:cubicBezTo>
                  <a:cubicBezTo>
                    <a:pt x="119378" y="202083"/>
                    <a:pt x="135891" y="190392"/>
                    <a:pt x="146331" y="174264"/>
                  </a:cubicBezTo>
                  <a:cubicBezTo>
                    <a:pt x="157685" y="156715"/>
                    <a:pt x="257643" y="131593"/>
                    <a:pt x="160710" y="58136"/>
                  </a:cubicBezTo>
                  <a:cubicBezTo>
                    <a:pt x="114537" y="23147"/>
                    <a:pt x="122499" y="19656"/>
                    <a:pt x="99221" y="0"/>
                  </a:cubicBezTo>
                  <a:cubicBezTo>
                    <a:pt x="72785" y="795"/>
                    <a:pt x="46054" y="1595"/>
                    <a:pt x="19084" y="2390"/>
                  </a:cubicBezTo>
                  <a:cubicBezTo>
                    <a:pt x="21591" y="12431"/>
                    <a:pt x="28645" y="19361"/>
                    <a:pt x="34629" y="26747"/>
                  </a:cubicBezTo>
                  <a:cubicBezTo>
                    <a:pt x="43132" y="27554"/>
                    <a:pt x="87013" y="78430"/>
                    <a:pt x="96617" y="84829"/>
                  </a:cubicBezTo>
                  <a:cubicBezTo>
                    <a:pt x="136445" y="111414"/>
                    <a:pt x="125837" y="111492"/>
                    <a:pt x="133787" y="114442"/>
                  </a:cubicBezTo>
                  <a:cubicBezTo>
                    <a:pt x="142326" y="117609"/>
                    <a:pt x="138267" y="115399"/>
                    <a:pt x="107261" y="146246"/>
                  </a:cubicBezTo>
                  <a:cubicBezTo>
                    <a:pt x="101223" y="152254"/>
                    <a:pt x="70289" y="185889"/>
                    <a:pt x="58466" y="186159"/>
                  </a:cubicBezTo>
                  <a:cubicBezTo>
                    <a:pt x="51719" y="207001"/>
                    <a:pt x="49597" y="211215"/>
                    <a:pt x="51377" y="215887"/>
                  </a:cubicBezTo>
                  <a:cubicBezTo>
                    <a:pt x="57823" y="232821"/>
                    <a:pt x="55123" y="243886"/>
                    <a:pt x="68587" y="256853"/>
                  </a:cubicBezTo>
                  <a:cubicBezTo>
                    <a:pt x="78203" y="266112"/>
                    <a:pt x="112414" y="325669"/>
                    <a:pt x="114597" y="328384"/>
                  </a:cubicBezTo>
                  <a:cubicBezTo>
                    <a:pt x="103117" y="333995"/>
                    <a:pt x="88992" y="343561"/>
                    <a:pt x="87386" y="356293"/>
                  </a:cubicBezTo>
                  <a:cubicBezTo>
                    <a:pt x="86724" y="361537"/>
                    <a:pt x="73356" y="364342"/>
                    <a:pt x="50631" y="399572"/>
                  </a:cubicBezTo>
                  <a:cubicBezTo>
                    <a:pt x="46361" y="406188"/>
                    <a:pt x="39145" y="410685"/>
                    <a:pt x="36751" y="418686"/>
                  </a:cubicBezTo>
                  <a:cubicBezTo>
                    <a:pt x="27388" y="421232"/>
                    <a:pt x="30046" y="431135"/>
                    <a:pt x="25861" y="436969"/>
                  </a:cubicBezTo>
                  <a:cubicBezTo>
                    <a:pt x="17580" y="448479"/>
                    <a:pt x="27863" y="469712"/>
                    <a:pt x="35753" y="481433"/>
                  </a:cubicBezTo>
                  <a:cubicBezTo>
                    <a:pt x="40071" y="487856"/>
                    <a:pt x="63710" y="491505"/>
                    <a:pt x="80043" y="517867"/>
                  </a:cubicBezTo>
                  <a:cubicBezTo>
                    <a:pt x="85269" y="526307"/>
                    <a:pt x="122307" y="559249"/>
                    <a:pt x="129535" y="565660"/>
                  </a:cubicBezTo>
                  <a:cubicBezTo>
                    <a:pt x="114224" y="580373"/>
                    <a:pt x="94999" y="605044"/>
                    <a:pt x="93051" y="608258"/>
                  </a:cubicBezTo>
                  <a:cubicBezTo>
                    <a:pt x="92299" y="609499"/>
                    <a:pt x="86225" y="609836"/>
                    <a:pt x="85071" y="612448"/>
                  </a:cubicBezTo>
                  <a:cubicBezTo>
                    <a:pt x="81486" y="620612"/>
                    <a:pt x="35537" y="667460"/>
                    <a:pt x="17267" y="698728"/>
                  </a:cubicBezTo>
                  <a:cubicBezTo>
                    <a:pt x="4422" y="704249"/>
                    <a:pt x="-256" y="717896"/>
                    <a:pt x="2444" y="728967"/>
                  </a:cubicBezTo>
                  <a:cubicBezTo>
                    <a:pt x="-425" y="735012"/>
                    <a:pt x="-2048" y="738449"/>
                    <a:pt x="5048" y="743301"/>
                  </a:cubicBezTo>
                  <a:cubicBezTo>
                    <a:pt x="18693" y="752626"/>
                    <a:pt x="29944" y="773534"/>
                    <a:pt x="34087" y="777128"/>
                  </a:cubicBezTo>
                  <a:cubicBezTo>
                    <a:pt x="54582" y="794899"/>
                    <a:pt x="131015" y="870018"/>
                    <a:pt x="132163" y="872276"/>
                  </a:cubicBezTo>
                  <a:cubicBezTo>
                    <a:pt x="114796" y="886260"/>
                    <a:pt x="102787" y="904038"/>
                    <a:pt x="71384" y="938635"/>
                  </a:cubicBezTo>
                  <a:cubicBezTo>
                    <a:pt x="95955" y="939069"/>
                    <a:pt x="120346" y="939508"/>
                    <a:pt x="144539" y="939942"/>
                  </a:cubicBezTo>
                  <a:cubicBezTo>
                    <a:pt x="146319" y="937672"/>
                    <a:pt x="148598" y="935126"/>
                    <a:pt x="151671" y="932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7567434" y="725896"/>
              <a:ext cx="196778" cy="971878"/>
            </a:xfrm>
            <a:custGeom>
              <a:avLst/>
              <a:gdLst/>
              <a:ahLst/>
              <a:cxnLst/>
              <a:rect l="l" t="t" r="r" b="b"/>
              <a:pathLst>
                <a:path w="196778" h="971878" extrusionOk="0">
                  <a:moveTo>
                    <a:pt x="186052" y="898391"/>
                  </a:moveTo>
                  <a:cubicBezTo>
                    <a:pt x="204219" y="885731"/>
                    <a:pt x="196528" y="861915"/>
                    <a:pt x="177140" y="857376"/>
                  </a:cubicBezTo>
                  <a:cubicBezTo>
                    <a:pt x="168661" y="834969"/>
                    <a:pt x="150031" y="835529"/>
                    <a:pt x="144991" y="821298"/>
                  </a:cubicBezTo>
                  <a:cubicBezTo>
                    <a:pt x="144161" y="818950"/>
                    <a:pt x="141197" y="816752"/>
                    <a:pt x="138707" y="815735"/>
                  </a:cubicBezTo>
                  <a:cubicBezTo>
                    <a:pt x="132218" y="813092"/>
                    <a:pt x="109144" y="780457"/>
                    <a:pt x="88987" y="768212"/>
                  </a:cubicBezTo>
                  <a:cubicBezTo>
                    <a:pt x="86762" y="766864"/>
                    <a:pt x="81554" y="759044"/>
                    <a:pt x="77224" y="754932"/>
                  </a:cubicBezTo>
                  <a:cubicBezTo>
                    <a:pt x="62052" y="740508"/>
                    <a:pt x="62094" y="744878"/>
                    <a:pt x="66418" y="740189"/>
                  </a:cubicBezTo>
                  <a:cubicBezTo>
                    <a:pt x="66779" y="739797"/>
                    <a:pt x="122801" y="674901"/>
                    <a:pt x="125315" y="673149"/>
                  </a:cubicBezTo>
                  <a:cubicBezTo>
                    <a:pt x="137360" y="664745"/>
                    <a:pt x="132333" y="660386"/>
                    <a:pt x="138262" y="656774"/>
                  </a:cubicBezTo>
                  <a:cubicBezTo>
                    <a:pt x="158372" y="644530"/>
                    <a:pt x="172780" y="621509"/>
                    <a:pt x="178643" y="612617"/>
                  </a:cubicBezTo>
                  <a:cubicBezTo>
                    <a:pt x="169876" y="603671"/>
                    <a:pt x="161030" y="594797"/>
                    <a:pt x="152154" y="585948"/>
                  </a:cubicBezTo>
                  <a:cubicBezTo>
                    <a:pt x="161402" y="579230"/>
                    <a:pt x="170002" y="573095"/>
                    <a:pt x="178006" y="567412"/>
                  </a:cubicBezTo>
                  <a:cubicBezTo>
                    <a:pt x="162485" y="550905"/>
                    <a:pt x="95908" y="479988"/>
                    <a:pt x="92420" y="472156"/>
                  </a:cubicBezTo>
                  <a:cubicBezTo>
                    <a:pt x="91488" y="470055"/>
                    <a:pt x="89354" y="471253"/>
                    <a:pt x="82612" y="465709"/>
                  </a:cubicBezTo>
                  <a:cubicBezTo>
                    <a:pt x="119133" y="415344"/>
                    <a:pt x="136398" y="415043"/>
                    <a:pt x="133547" y="400938"/>
                  </a:cubicBezTo>
                  <a:cubicBezTo>
                    <a:pt x="166580" y="373222"/>
                    <a:pt x="150951" y="374956"/>
                    <a:pt x="160302" y="371121"/>
                  </a:cubicBezTo>
                  <a:cubicBezTo>
                    <a:pt x="161120" y="370790"/>
                    <a:pt x="160320" y="365944"/>
                    <a:pt x="159869" y="363259"/>
                  </a:cubicBezTo>
                  <a:cubicBezTo>
                    <a:pt x="159622" y="361802"/>
                    <a:pt x="157993" y="360525"/>
                    <a:pt x="157896" y="359105"/>
                  </a:cubicBezTo>
                  <a:cubicBezTo>
                    <a:pt x="157451" y="352188"/>
                    <a:pt x="157181" y="349924"/>
                    <a:pt x="154439" y="348515"/>
                  </a:cubicBezTo>
                  <a:cubicBezTo>
                    <a:pt x="154162" y="328432"/>
                    <a:pt x="146501" y="331202"/>
                    <a:pt x="137685" y="316639"/>
                  </a:cubicBezTo>
                  <a:cubicBezTo>
                    <a:pt x="131437" y="306315"/>
                    <a:pt x="122043" y="298019"/>
                    <a:pt x="118165" y="286153"/>
                  </a:cubicBezTo>
                  <a:cubicBezTo>
                    <a:pt x="117696" y="284714"/>
                    <a:pt x="116108" y="283667"/>
                    <a:pt x="115158" y="282349"/>
                  </a:cubicBezTo>
                  <a:cubicBezTo>
                    <a:pt x="107887" y="272313"/>
                    <a:pt x="112386" y="254632"/>
                    <a:pt x="108471" y="251225"/>
                  </a:cubicBezTo>
                  <a:cubicBezTo>
                    <a:pt x="108705" y="250900"/>
                    <a:pt x="109078" y="250599"/>
                    <a:pt x="109204" y="250255"/>
                  </a:cubicBezTo>
                  <a:cubicBezTo>
                    <a:pt x="115922" y="232069"/>
                    <a:pt x="131954" y="220715"/>
                    <a:pt x="142087" y="205056"/>
                  </a:cubicBezTo>
                  <a:cubicBezTo>
                    <a:pt x="152105" y="189573"/>
                    <a:pt x="250686" y="164024"/>
                    <a:pt x="156050" y="92306"/>
                  </a:cubicBezTo>
                  <a:cubicBezTo>
                    <a:pt x="107611" y="55602"/>
                    <a:pt x="120570" y="54614"/>
                    <a:pt x="90280" y="30931"/>
                  </a:cubicBezTo>
                  <a:cubicBezTo>
                    <a:pt x="81013" y="23683"/>
                    <a:pt x="93587" y="28180"/>
                    <a:pt x="97508" y="17350"/>
                  </a:cubicBezTo>
                  <a:cubicBezTo>
                    <a:pt x="98873" y="13587"/>
                    <a:pt x="102060" y="12046"/>
                    <a:pt x="104369" y="9464"/>
                  </a:cubicBezTo>
                  <a:cubicBezTo>
                    <a:pt x="108555" y="4774"/>
                    <a:pt x="111826" y="1830"/>
                    <a:pt x="113775" y="0"/>
                  </a:cubicBezTo>
                  <a:cubicBezTo>
                    <a:pt x="87856" y="1084"/>
                    <a:pt x="59646" y="2203"/>
                    <a:pt x="29416" y="3359"/>
                  </a:cubicBezTo>
                  <a:cubicBezTo>
                    <a:pt x="17341" y="10397"/>
                    <a:pt x="16330" y="29884"/>
                    <a:pt x="19049" y="36849"/>
                  </a:cubicBezTo>
                  <a:cubicBezTo>
                    <a:pt x="18688" y="45566"/>
                    <a:pt x="34714" y="64427"/>
                    <a:pt x="38028" y="65499"/>
                  </a:cubicBezTo>
                  <a:cubicBezTo>
                    <a:pt x="49171" y="69111"/>
                    <a:pt x="82516" y="110679"/>
                    <a:pt x="93816" y="118223"/>
                  </a:cubicBezTo>
                  <a:cubicBezTo>
                    <a:pt x="132483" y="144031"/>
                    <a:pt x="122188" y="144109"/>
                    <a:pt x="129903" y="146975"/>
                  </a:cubicBezTo>
                  <a:cubicBezTo>
                    <a:pt x="132964" y="148106"/>
                    <a:pt x="137570" y="149497"/>
                    <a:pt x="127865" y="155415"/>
                  </a:cubicBezTo>
                  <a:cubicBezTo>
                    <a:pt x="117527" y="161712"/>
                    <a:pt x="71475" y="216272"/>
                    <a:pt x="56778" y="216603"/>
                  </a:cubicBezTo>
                  <a:cubicBezTo>
                    <a:pt x="50229" y="236843"/>
                    <a:pt x="48166" y="240930"/>
                    <a:pt x="49892" y="245469"/>
                  </a:cubicBezTo>
                  <a:cubicBezTo>
                    <a:pt x="56153" y="261916"/>
                    <a:pt x="53531" y="272650"/>
                    <a:pt x="66604" y="285244"/>
                  </a:cubicBezTo>
                  <a:cubicBezTo>
                    <a:pt x="75961" y="294250"/>
                    <a:pt x="109138" y="352043"/>
                    <a:pt x="111285" y="354692"/>
                  </a:cubicBezTo>
                  <a:cubicBezTo>
                    <a:pt x="100148" y="360140"/>
                    <a:pt x="86419" y="369429"/>
                    <a:pt x="84861" y="381788"/>
                  </a:cubicBezTo>
                  <a:cubicBezTo>
                    <a:pt x="84218" y="386881"/>
                    <a:pt x="71241" y="389597"/>
                    <a:pt x="49171" y="423809"/>
                  </a:cubicBezTo>
                  <a:cubicBezTo>
                    <a:pt x="45027" y="430232"/>
                    <a:pt x="38022" y="434597"/>
                    <a:pt x="35694" y="442363"/>
                  </a:cubicBezTo>
                  <a:cubicBezTo>
                    <a:pt x="26602" y="444837"/>
                    <a:pt x="29188" y="454451"/>
                    <a:pt x="25117" y="460116"/>
                  </a:cubicBezTo>
                  <a:cubicBezTo>
                    <a:pt x="17076" y="471289"/>
                    <a:pt x="27065" y="491908"/>
                    <a:pt x="34720" y="503292"/>
                  </a:cubicBezTo>
                  <a:cubicBezTo>
                    <a:pt x="38918" y="509529"/>
                    <a:pt x="61859" y="513069"/>
                    <a:pt x="77723" y="538666"/>
                  </a:cubicBezTo>
                  <a:cubicBezTo>
                    <a:pt x="82787" y="546841"/>
                    <a:pt x="118532" y="578646"/>
                    <a:pt x="125778" y="585069"/>
                  </a:cubicBezTo>
                  <a:cubicBezTo>
                    <a:pt x="104075" y="605923"/>
                    <a:pt x="32754" y="686917"/>
                    <a:pt x="16776" y="714266"/>
                  </a:cubicBezTo>
                  <a:cubicBezTo>
                    <a:pt x="4303" y="719618"/>
                    <a:pt x="-237" y="732874"/>
                    <a:pt x="2385" y="743626"/>
                  </a:cubicBezTo>
                  <a:cubicBezTo>
                    <a:pt x="-399" y="749484"/>
                    <a:pt x="-2011" y="752819"/>
                    <a:pt x="4911" y="757539"/>
                  </a:cubicBezTo>
                  <a:cubicBezTo>
                    <a:pt x="18153" y="766593"/>
                    <a:pt x="29085" y="786893"/>
                    <a:pt x="33102" y="790378"/>
                  </a:cubicBezTo>
                  <a:cubicBezTo>
                    <a:pt x="63634" y="816861"/>
                    <a:pt x="128129" y="882365"/>
                    <a:pt x="128328" y="882757"/>
                  </a:cubicBezTo>
                  <a:cubicBezTo>
                    <a:pt x="121574" y="888187"/>
                    <a:pt x="123306" y="884472"/>
                    <a:pt x="118748" y="890167"/>
                  </a:cubicBezTo>
                  <a:cubicBezTo>
                    <a:pt x="74506" y="945462"/>
                    <a:pt x="47421" y="964720"/>
                    <a:pt x="49562" y="971132"/>
                  </a:cubicBezTo>
                  <a:cubicBezTo>
                    <a:pt x="74079" y="971421"/>
                    <a:pt x="97875" y="971668"/>
                    <a:pt x="120955" y="971878"/>
                  </a:cubicBezTo>
                  <a:cubicBezTo>
                    <a:pt x="131130" y="960434"/>
                    <a:pt x="184633" y="899384"/>
                    <a:pt x="186052" y="898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5388656" y="789010"/>
              <a:ext cx="191003" cy="891883"/>
            </a:xfrm>
            <a:custGeom>
              <a:avLst/>
              <a:gdLst/>
              <a:ahLst/>
              <a:cxnLst/>
              <a:rect l="l" t="t" r="r" b="b"/>
              <a:pathLst>
                <a:path w="191003" h="891883" extrusionOk="0">
                  <a:moveTo>
                    <a:pt x="185987" y="815681"/>
                  </a:moveTo>
                  <a:cubicBezTo>
                    <a:pt x="199824" y="797151"/>
                    <a:pt x="172878" y="795881"/>
                    <a:pt x="170761" y="790137"/>
                  </a:cubicBezTo>
                  <a:cubicBezTo>
                    <a:pt x="165481" y="775756"/>
                    <a:pt x="147993" y="773311"/>
                    <a:pt x="143621" y="763607"/>
                  </a:cubicBezTo>
                  <a:cubicBezTo>
                    <a:pt x="133440" y="741020"/>
                    <a:pt x="113157" y="734133"/>
                    <a:pt x="82559" y="694009"/>
                  </a:cubicBezTo>
                  <a:cubicBezTo>
                    <a:pt x="89030" y="683239"/>
                    <a:pt x="93793" y="689162"/>
                    <a:pt x="112248" y="663631"/>
                  </a:cubicBezTo>
                  <a:cubicBezTo>
                    <a:pt x="149232" y="612478"/>
                    <a:pt x="154686" y="622069"/>
                    <a:pt x="168566" y="594599"/>
                  </a:cubicBezTo>
                  <a:cubicBezTo>
                    <a:pt x="177490" y="576900"/>
                    <a:pt x="188122" y="581198"/>
                    <a:pt x="145552" y="536854"/>
                  </a:cubicBezTo>
                  <a:cubicBezTo>
                    <a:pt x="135281" y="526150"/>
                    <a:pt x="124179" y="515736"/>
                    <a:pt x="115580" y="503804"/>
                  </a:cubicBezTo>
                  <a:cubicBezTo>
                    <a:pt x="103439" y="486966"/>
                    <a:pt x="83498" y="477321"/>
                    <a:pt x="74778" y="457708"/>
                  </a:cubicBezTo>
                  <a:cubicBezTo>
                    <a:pt x="73864" y="455655"/>
                    <a:pt x="71837" y="456781"/>
                    <a:pt x="65300" y="451519"/>
                  </a:cubicBezTo>
                  <a:cubicBezTo>
                    <a:pt x="72697" y="441749"/>
                    <a:pt x="130921" y="373800"/>
                    <a:pt x="149485" y="366931"/>
                  </a:cubicBezTo>
                  <a:cubicBezTo>
                    <a:pt x="156460" y="364354"/>
                    <a:pt x="155366" y="353861"/>
                    <a:pt x="163659" y="352434"/>
                  </a:cubicBezTo>
                  <a:cubicBezTo>
                    <a:pt x="164044" y="352368"/>
                    <a:pt x="162709" y="355089"/>
                    <a:pt x="168710" y="324935"/>
                  </a:cubicBezTo>
                  <a:cubicBezTo>
                    <a:pt x="171440" y="321353"/>
                    <a:pt x="168602" y="319763"/>
                    <a:pt x="164525" y="309933"/>
                  </a:cubicBezTo>
                  <a:cubicBezTo>
                    <a:pt x="127090" y="299464"/>
                    <a:pt x="83383" y="215068"/>
                    <a:pt x="76480" y="211396"/>
                  </a:cubicBezTo>
                  <a:cubicBezTo>
                    <a:pt x="68452" y="207133"/>
                    <a:pt x="63983" y="200108"/>
                    <a:pt x="60544" y="192565"/>
                  </a:cubicBezTo>
                  <a:cubicBezTo>
                    <a:pt x="62546" y="190837"/>
                    <a:pt x="64332" y="188658"/>
                    <a:pt x="66094" y="186232"/>
                  </a:cubicBezTo>
                  <a:cubicBezTo>
                    <a:pt x="85747" y="159129"/>
                    <a:pt x="112736" y="150653"/>
                    <a:pt x="133585" y="129498"/>
                  </a:cubicBezTo>
                  <a:cubicBezTo>
                    <a:pt x="162648" y="100012"/>
                    <a:pt x="170382" y="90976"/>
                    <a:pt x="189090" y="79676"/>
                  </a:cubicBezTo>
                  <a:cubicBezTo>
                    <a:pt x="184899" y="73861"/>
                    <a:pt x="192831" y="73692"/>
                    <a:pt x="190600" y="63355"/>
                  </a:cubicBezTo>
                  <a:cubicBezTo>
                    <a:pt x="187623" y="49323"/>
                    <a:pt x="154253" y="20270"/>
                    <a:pt x="136820" y="0"/>
                  </a:cubicBezTo>
                  <a:cubicBezTo>
                    <a:pt x="112303" y="620"/>
                    <a:pt x="88922" y="1216"/>
                    <a:pt x="66780" y="1770"/>
                  </a:cubicBezTo>
                  <a:cubicBezTo>
                    <a:pt x="74164" y="9801"/>
                    <a:pt x="74213" y="13792"/>
                    <a:pt x="83209" y="22208"/>
                  </a:cubicBezTo>
                  <a:cubicBezTo>
                    <a:pt x="152960" y="87448"/>
                    <a:pt x="124348" y="40852"/>
                    <a:pt x="61794" y="125399"/>
                  </a:cubicBezTo>
                  <a:cubicBezTo>
                    <a:pt x="55757" y="133556"/>
                    <a:pt x="33795" y="142249"/>
                    <a:pt x="27794" y="150436"/>
                  </a:cubicBezTo>
                  <a:cubicBezTo>
                    <a:pt x="21678" y="158792"/>
                    <a:pt x="17522" y="164626"/>
                    <a:pt x="12285" y="166889"/>
                  </a:cubicBezTo>
                  <a:cubicBezTo>
                    <a:pt x="197" y="172115"/>
                    <a:pt x="1917" y="187947"/>
                    <a:pt x="1358" y="189278"/>
                  </a:cubicBezTo>
                  <a:cubicBezTo>
                    <a:pt x="-2034" y="197297"/>
                    <a:pt x="1430" y="204250"/>
                    <a:pt x="6223" y="209313"/>
                  </a:cubicBezTo>
                  <a:cubicBezTo>
                    <a:pt x="17456" y="221178"/>
                    <a:pt x="19778" y="232490"/>
                    <a:pt x="33885" y="241930"/>
                  </a:cubicBezTo>
                  <a:cubicBezTo>
                    <a:pt x="39520" y="245698"/>
                    <a:pt x="53490" y="276196"/>
                    <a:pt x="58271" y="281656"/>
                  </a:cubicBezTo>
                  <a:cubicBezTo>
                    <a:pt x="63310" y="287411"/>
                    <a:pt x="70454" y="291457"/>
                    <a:pt x="74952" y="297531"/>
                  </a:cubicBezTo>
                  <a:cubicBezTo>
                    <a:pt x="100660" y="332279"/>
                    <a:pt x="76005" y="300367"/>
                    <a:pt x="106415" y="328601"/>
                  </a:cubicBezTo>
                  <a:cubicBezTo>
                    <a:pt x="99193" y="336427"/>
                    <a:pt x="92825" y="345024"/>
                    <a:pt x="86035" y="353139"/>
                  </a:cubicBezTo>
                  <a:cubicBezTo>
                    <a:pt x="62324" y="381499"/>
                    <a:pt x="53971" y="380639"/>
                    <a:pt x="51156" y="388579"/>
                  </a:cubicBezTo>
                  <a:cubicBezTo>
                    <a:pt x="46159" y="402714"/>
                    <a:pt x="23488" y="423532"/>
                    <a:pt x="19669" y="441026"/>
                  </a:cubicBezTo>
                  <a:cubicBezTo>
                    <a:pt x="15346" y="447239"/>
                    <a:pt x="9314" y="447492"/>
                    <a:pt x="10631" y="463668"/>
                  </a:cubicBezTo>
                  <a:cubicBezTo>
                    <a:pt x="11665" y="476400"/>
                    <a:pt x="24047" y="494178"/>
                    <a:pt x="29093" y="496616"/>
                  </a:cubicBezTo>
                  <a:cubicBezTo>
                    <a:pt x="60297" y="511702"/>
                    <a:pt x="40206" y="513616"/>
                    <a:pt x="114636" y="576274"/>
                  </a:cubicBezTo>
                  <a:cubicBezTo>
                    <a:pt x="102795" y="587182"/>
                    <a:pt x="103703" y="583612"/>
                    <a:pt x="101388" y="586959"/>
                  </a:cubicBezTo>
                  <a:cubicBezTo>
                    <a:pt x="47410" y="665329"/>
                    <a:pt x="37331" y="663427"/>
                    <a:pt x="22111" y="700938"/>
                  </a:cubicBezTo>
                  <a:cubicBezTo>
                    <a:pt x="14359" y="720046"/>
                    <a:pt x="36928" y="732050"/>
                    <a:pt x="45383" y="739418"/>
                  </a:cubicBezTo>
                  <a:cubicBezTo>
                    <a:pt x="102074" y="788849"/>
                    <a:pt x="115027" y="806386"/>
                    <a:pt x="122604" y="813297"/>
                  </a:cubicBezTo>
                  <a:cubicBezTo>
                    <a:pt x="122971" y="813634"/>
                    <a:pt x="59365" y="872336"/>
                    <a:pt x="47542" y="891883"/>
                  </a:cubicBezTo>
                  <a:cubicBezTo>
                    <a:pt x="69167" y="891239"/>
                    <a:pt x="91219" y="890655"/>
                    <a:pt x="113668" y="890119"/>
                  </a:cubicBezTo>
                  <a:cubicBezTo>
                    <a:pt x="125148" y="885628"/>
                    <a:pt x="132803" y="874148"/>
                    <a:pt x="172481" y="842356"/>
                  </a:cubicBezTo>
                  <a:cubicBezTo>
                    <a:pt x="180593" y="833639"/>
                    <a:pt x="184075" y="826348"/>
                    <a:pt x="185987" y="8156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5853478" y="778758"/>
              <a:ext cx="189899" cy="895898"/>
            </a:xfrm>
            <a:custGeom>
              <a:avLst/>
              <a:gdLst/>
              <a:ahLst/>
              <a:cxnLst/>
              <a:rect l="l" t="t" r="r" b="b"/>
              <a:pathLst>
                <a:path w="189899" h="895898" extrusionOk="0">
                  <a:moveTo>
                    <a:pt x="135725" y="885502"/>
                  </a:moveTo>
                  <a:cubicBezTo>
                    <a:pt x="136645" y="882179"/>
                    <a:pt x="151727" y="880048"/>
                    <a:pt x="169467" y="859441"/>
                  </a:cubicBezTo>
                  <a:cubicBezTo>
                    <a:pt x="177177" y="850465"/>
                    <a:pt x="198284" y="838232"/>
                    <a:pt x="186293" y="807331"/>
                  </a:cubicBezTo>
                  <a:cubicBezTo>
                    <a:pt x="188687" y="800564"/>
                    <a:pt x="170201" y="788229"/>
                    <a:pt x="162870" y="785791"/>
                  </a:cubicBezTo>
                  <a:cubicBezTo>
                    <a:pt x="156466" y="783666"/>
                    <a:pt x="119921" y="744728"/>
                    <a:pt x="114966" y="739316"/>
                  </a:cubicBezTo>
                  <a:cubicBezTo>
                    <a:pt x="112711" y="736848"/>
                    <a:pt x="112013" y="732929"/>
                    <a:pt x="109704" y="730539"/>
                  </a:cubicBezTo>
                  <a:cubicBezTo>
                    <a:pt x="43952" y="662686"/>
                    <a:pt x="62305" y="682661"/>
                    <a:pt x="69822" y="666960"/>
                  </a:cubicBezTo>
                  <a:cubicBezTo>
                    <a:pt x="76245" y="653548"/>
                    <a:pt x="125261" y="599090"/>
                    <a:pt x="141306" y="587345"/>
                  </a:cubicBezTo>
                  <a:cubicBezTo>
                    <a:pt x="159400" y="574094"/>
                    <a:pt x="161084" y="556799"/>
                    <a:pt x="184291" y="539419"/>
                  </a:cubicBezTo>
                  <a:cubicBezTo>
                    <a:pt x="189228" y="497501"/>
                    <a:pt x="154764" y="496676"/>
                    <a:pt x="148648" y="479362"/>
                  </a:cubicBezTo>
                  <a:cubicBezTo>
                    <a:pt x="147818" y="477014"/>
                    <a:pt x="144854" y="474817"/>
                    <a:pt x="142364" y="473800"/>
                  </a:cubicBezTo>
                  <a:cubicBezTo>
                    <a:pt x="135875" y="471157"/>
                    <a:pt x="112801" y="438522"/>
                    <a:pt x="92644" y="426277"/>
                  </a:cubicBezTo>
                  <a:cubicBezTo>
                    <a:pt x="90058" y="424706"/>
                    <a:pt x="92313" y="423682"/>
                    <a:pt x="68042" y="401715"/>
                  </a:cubicBezTo>
                  <a:cubicBezTo>
                    <a:pt x="87574" y="362542"/>
                    <a:pt x="191717" y="280139"/>
                    <a:pt x="168872" y="261098"/>
                  </a:cubicBezTo>
                  <a:cubicBezTo>
                    <a:pt x="170327" y="249894"/>
                    <a:pt x="164861" y="253735"/>
                    <a:pt x="137240" y="216477"/>
                  </a:cubicBezTo>
                  <a:cubicBezTo>
                    <a:pt x="131401" y="208602"/>
                    <a:pt x="108074" y="200897"/>
                    <a:pt x="101796" y="193378"/>
                  </a:cubicBezTo>
                  <a:cubicBezTo>
                    <a:pt x="70814" y="156252"/>
                    <a:pt x="91465" y="167160"/>
                    <a:pt x="93636" y="150322"/>
                  </a:cubicBezTo>
                  <a:cubicBezTo>
                    <a:pt x="186065" y="64734"/>
                    <a:pt x="161824" y="87334"/>
                    <a:pt x="121581" y="50190"/>
                  </a:cubicBezTo>
                  <a:cubicBezTo>
                    <a:pt x="55798" y="-10451"/>
                    <a:pt x="92060" y="23514"/>
                    <a:pt x="69076" y="0"/>
                  </a:cubicBezTo>
                  <a:cubicBezTo>
                    <a:pt x="46573" y="590"/>
                    <a:pt x="24389" y="1168"/>
                    <a:pt x="2530" y="1740"/>
                  </a:cubicBezTo>
                  <a:cubicBezTo>
                    <a:pt x="30559" y="41798"/>
                    <a:pt x="93155" y="75950"/>
                    <a:pt x="86738" y="84113"/>
                  </a:cubicBezTo>
                  <a:cubicBezTo>
                    <a:pt x="63207" y="114087"/>
                    <a:pt x="64530" y="104798"/>
                    <a:pt x="61361" y="110035"/>
                  </a:cubicBezTo>
                  <a:cubicBezTo>
                    <a:pt x="42773" y="140762"/>
                    <a:pt x="45683" y="137451"/>
                    <a:pt x="44986" y="137595"/>
                  </a:cubicBezTo>
                  <a:cubicBezTo>
                    <a:pt x="36639" y="139353"/>
                    <a:pt x="39670" y="147547"/>
                    <a:pt x="32977" y="156535"/>
                  </a:cubicBezTo>
                  <a:cubicBezTo>
                    <a:pt x="-4945" y="207459"/>
                    <a:pt x="76040" y="230672"/>
                    <a:pt x="85421" y="241153"/>
                  </a:cubicBezTo>
                  <a:cubicBezTo>
                    <a:pt x="95704" y="252645"/>
                    <a:pt x="94935" y="252411"/>
                    <a:pt x="109391" y="265516"/>
                  </a:cubicBezTo>
                  <a:cubicBezTo>
                    <a:pt x="108778" y="268508"/>
                    <a:pt x="108706" y="272470"/>
                    <a:pt x="103564" y="272295"/>
                  </a:cubicBezTo>
                  <a:cubicBezTo>
                    <a:pt x="100269" y="272181"/>
                    <a:pt x="103191" y="280284"/>
                    <a:pt x="95644" y="283414"/>
                  </a:cubicBezTo>
                  <a:cubicBezTo>
                    <a:pt x="80911" y="289536"/>
                    <a:pt x="31467" y="353428"/>
                    <a:pt x="22140" y="366130"/>
                  </a:cubicBezTo>
                  <a:cubicBezTo>
                    <a:pt x="11244" y="380964"/>
                    <a:pt x="-3147" y="388182"/>
                    <a:pt x="11797" y="413659"/>
                  </a:cubicBezTo>
                  <a:cubicBezTo>
                    <a:pt x="14353" y="431466"/>
                    <a:pt x="88675" y="496345"/>
                    <a:pt x="118454" y="526265"/>
                  </a:cubicBezTo>
                  <a:cubicBezTo>
                    <a:pt x="106186" y="535500"/>
                    <a:pt x="108309" y="540273"/>
                    <a:pt x="102837" y="543783"/>
                  </a:cubicBezTo>
                  <a:cubicBezTo>
                    <a:pt x="87183" y="553825"/>
                    <a:pt x="84645" y="566003"/>
                    <a:pt x="71398" y="580403"/>
                  </a:cubicBezTo>
                  <a:cubicBezTo>
                    <a:pt x="50939" y="602642"/>
                    <a:pt x="73466" y="571072"/>
                    <a:pt x="12825" y="653758"/>
                  </a:cubicBezTo>
                  <a:cubicBezTo>
                    <a:pt x="6487" y="654204"/>
                    <a:pt x="8868" y="660964"/>
                    <a:pt x="3943" y="663848"/>
                  </a:cubicBezTo>
                  <a:cubicBezTo>
                    <a:pt x="-8914" y="671367"/>
                    <a:pt x="13673" y="707747"/>
                    <a:pt x="14984" y="710522"/>
                  </a:cubicBezTo>
                  <a:cubicBezTo>
                    <a:pt x="23782" y="714814"/>
                    <a:pt x="27601" y="723585"/>
                    <a:pt x="33013" y="730864"/>
                  </a:cubicBezTo>
                  <a:cubicBezTo>
                    <a:pt x="39628" y="739761"/>
                    <a:pt x="67212" y="760892"/>
                    <a:pt x="72240" y="778645"/>
                  </a:cubicBezTo>
                  <a:cubicBezTo>
                    <a:pt x="73683" y="783744"/>
                    <a:pt x="98459" y="795092"/>
                    <a:pt x="103041" y="810618"/>
                  </a:cubicBezTo>
                  <a:cubicBezTo>
                    <a:pt x="104003" y="813899"/>
                    <a:pt x="104292" y="805537"/>
                    <a:pt x="118364" y="823603"/>
                  </a:cubicBezTo>
                  <a:cubicBezTo>
                    <a:pt x="111117" y="832164"/>
                    <a:pt x="101586" y="838491"/>
                    <a:pt x="94730" y="847473"/>
                  </a:cubicBezTo>
                  <a:cubicBezTo>
                    <a:pt x="93864" y="848605"/>
                    <a:pt x="87995" y="848250"/>
                    <a:pt x="86594" y="850688"/>
                  </a:cubicBezTo>
                  <a:cubicBezTo>
                    <a:pt x="84916" y="853607"/>
                    <a:pt x="57446" y="879199"/>
                    <a:pt x="40241" y="895899"/>
                  </a:cubicBezTo>
                  <a:cubicBezTo>
                    <a:pt x="68746" y="895850"/>
                    <a:pt x="97533" y="895850"/>
                    <a:pt x="126548" y="895887"/>
                  </a:cubicBezTo>
                  <a:cubicBezTo>
                    <a:pt x="132514" y="894141"/>
                    <a:pt x="134192" y="890998"/>
                    <a:pt x="135725" y="885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14947861" y="789678"/>
              <a:ext cx="197223" cy="925680"/>
            </a:xfrm>
            <a:custGeom>
              <a:avLst/>
              <a:gdLst/>
              <a:ahLst/>
              <a:cxnLst/>
              <a:rect l="l" t="t" r="r" b="b"/>
              <a:pathLst>
                <a:path w="197223" h="925680" extrusionOk="0">
                  <a:moveTo>
                    <a:pt x="186029" y="834621"/>
                  </a:moveTo>
                  <a:cubicBezTo>
                    <a:pt x="204196" y="821955"/>
                    <a:pt x="196505" y="798139"/>
                    <a:pt x="177117" y="793600"/>
                  </a:cubicBezTo>
                  <a:cubicBezTo>
                    <a:pt x="168656" y="771253"/>
                    <a:pt x="150080" y="771970"/>
                    <a:pt x="144969" y="757522"/>
                  </a:cubicBezTo>
                  <a:cubicBezTo>
                    <a:pt x="144139" y="755174"/>
                    <a:pt x="141174" y="752976"/>
                    <a:pt x="138684" y="751959"/>
                  </a:cubicBezTo>
                  <a:cubicBezTo>
                    <a:pt x="132196" y="749316"/>
                    <a:pt x="109122" y="716681"/>
                    <a:pt x="88964" y="704436"/>
                  </a:cubicBezTo>
                  <a:cubicBezTo>
                    <a:pt x="87328" y="703437"/>
                    <a:pt x="86216" y="701559"/>
                    <a:pt x="84905" y="700042"/>
                  </a:cubicBezTo>
                  <a:cubicBezTo>
                    <a:pt x="54464" y="664903"/>
                    <a:pt x="62210" y="689940"/>
                    <a:pt x="74002" y="668575"/>
                  </a:cubicBezTo>
                  <a:cubicBezTo>
                    <a:pt x="82193" y="653741"/>
                    <a:pt x="133994" y="603100"/>
                    <a:pt x="135154" y="596033"/>
                  </a:cubicBezTo>
                  <a:cubicBezTo>
                    <a:pt x="135714" y="592631"/>
                    <a:pt x="150483" y="588893"/>
                    <a:pt x="165908" y="566498"/>
                  </a:cubicBezTo>
                  <a:cubicBezTo>
                    <a:pt x="174988" y="553314"/>
                    <a:pt x="177376" y="555084"/>
                    <a:pt x="180395" y="545572"/>
                  </a:cubicBezTo>
                  <a:cubicBezTo>
                    <a:pt x="193624" y="541466"/>
                    <a:pt x="200462" y="528614"/>
                    <a:pt x="185362" y="511583"/>
                  </a:cubicBezTo>
                  <a:cubicBezTo>
                    <a:pt x="174459" y="499290"/>
                    <a:pt x="96577" y="417802"/>
                    <a:pt x="92386" y="408374"/>
                  </a:cubicBezTo>
                  <a:cubicBezTo>
                    <a:pt x="91448" y="406273"/>
                    <a:pt x="89319" y="407471"/>
                    <a:pt x="82578" y="401927"/>
                  </a:cubicBezTo>
                  <a:cubicBezTo>
                    <a:pt x="118870" y="351888"/>
                    <a:pt x="136351" y="351195"/>
                    <a:pt x="133513" y="337156"/>
                  </a:cubicBezTo>
                  <a:cubicBezTo>
                    <a:pt x="166539" y="309440"/>
                    <a:pt x="150874" y="311192"/>
                    <a:pt x="160267" y="307339"/>
                  </a:cubicBezTo>
                  <a:cubicBezTo>
                    <a:pt x="161085" y="307008"/>
                    <a:pt x="160285" y="302162"/>
                    <a:pt x="159834" y="299477"/>
                  </a:cubicBezTo>
                  <a:cubicBezTo>
                    <a:pt x="155210" y="272079"/>
                    <a:pt x="138859" y="251352"/>
                    <a:pt x="115129" y="218567"/>
                  </a:cubicBezTo>
                  <a:cubicBezTo>
                    <a:pt x="107859" y="208531"/>
                    <a:pt x="112357" y="190850"/>
                    <a:pt x="108442" y="187443"/>
                  </a:cubicBezTo>
                  <a:cubicBezTo>
                    <a:pt x="108677" y="187118"/>
                    <a:pt x="109049" y="186817"/>
                    <a:pt x="109176" y="186473"/>
                  </a:cubicBezTo>
                  <a:cubicBezTo>
                    <a:pt x="115911" y="168287"/>
                    <a:pt x="131937" y="156927"/>
                    <a:pt x="142076" y="141269"/>
                  </a:cubicBezTo>
                  <a:cubicBezTo>
                    <a:pt x="144493" y="137530"/>
                    <a:pt x="199903" y="108826"/>
                    <a:pt x="196734" y="83199"/>
                  </a:cubicBezTo>
                  <a:cubicBezTo>
                    <a:pt x="202934" y="57306"/>
                    <a:pt x="148721" y="26477"/>
                    <a:pt x="123789" y="717"/>
                  </a:cubicBezTo>
                  <a:cubicBezTo>
                    <a:pt x="94791" y="-523"/>
                    <a:pt x="66088" y="-420"/>
                    <a:pt x="40879" y="3168"/>
                  </a:cubicBezTo>
                  <a:cubicBezTo>
                    <a:pt x="54097" y="11367"/>
                    <a:pt x="83179" y="47349"/>
                    <a:pt x="93799" y="54435"/>
                  </a:cubicBezTo>
                  <a:cubicBezTo>
                    <a:pt x="132466" y="80243"/>
                    <a:pt x="122165" y="80321"/>
                    <a:pt x="129886" y="83187"/>
                  </a:cubicBezTo>
                  <a:cubicBezTo>
                    <a:pt x="138179" y="86263"/>
                    <a:pt x="134240" y="84120"/>
                    <a:pt x="104136" y="114064"/>
                  </a:cubicBezTo>
                  <a:cubicBezTo>
                    <a:pt x="98273" y="119897"/>
                    <a:pt x="68235" y="152556"/>
                    <a:pt x="56761" y="152815"/>
                  </a:cubicBezTo>
                  <a:cubicBezTo>
                    <a:pt x="50212" y="173055"/>
                    <a:pt x="48150" y="177142"/>
                    <a:pt x="49876" y="181681"/>
                  </a:cubicBezTo>
                  <a:cubicBezTo>
                    <a:pt x="56136" y="198128"/>
                    <a:pt x="53514" y="208862"/>
                    <a:pt x="66587" y="221456"/>
                  </a:cubicBezTo>
                  <a:cubicBezTo>
                    <a:pt x="75927" y="230444"/>
                    <a:pt x="109140" y="288267"/>
                    <a:pt x="111262" y="290904"/>
                  </a:cubicBezTo>
                  <a:cubicBezTo>
                    <a:pt x="100119" y="296346"/>
                    <a:pt x="86396" y="305641"/>
                    <a:pt x="84839" y="318001"/>
                  </a:cubicBezTo>
                  <a:cubicBezTo>
                    <a:pt x="84195" y="323088"/>
                    <a:pt x="71218" y="325815"/>
                    <a:pt x="49154" y="360021"/>
                  </a:cubicBezTo>
                  <a:cubicBezTo>
                    <a:pt x="45011" y="366444"/>
                    <a:pt x="38005" y="370809"/>
                    <a:pt x="35678" y="378575"/>
                  </a:cubicBezTo>
                  <a:cubicBezTo>
                    <a:pt x="26591" y="381049"/>
                    <a:pt x="29171" y="390663"/>
                    <a:pt x="25100" y="396328"/>
                  </a:cubicBezTo>
                  <a:cubicBezTo>
                    <a:pt x="17060" y="407501"/>
                    <a:pt x="27048" y="428120"/>
                    <a:pt x="34703" y="439504"/>
                  </a:cubicBezTo>
                  <a:cubicBezTo>
                    <a:pt x="38895" y="445741"/>
                    <a:pt x="61843" y="449281"/>
                    <a:pt x="77707" y="474878"/>
                  </a:cubicBezTo>
                  <a:cubicBezTo>
                    <a:pt x="82782" y="483072"/>
                    <a:pt x="118743" y="515056"/>
                    <a:pt x="125761" y="521281"/>
                  </a:cubicBezTo>
                  <a:cubicBezTo>
                    <a:pt x="110896" y="535567"/>
                    <a:pt x="92229" y="559521"/>
                    <a:pt x="90341" y="562639"/>
                  </a:cubicBezTo>
                  <a:cubicBezTo>
                    <a:pt x="89607" y="563843"/>
                    <a:pt x="83714" y="564168"/>
                    <a:pt x="82596" y="566703"/>
                  </a:cubicBezTo>
                  <a:cubicBezTo>
                    <a:pt x="79114" y="574631"/>
                    <a:pt x="34499" y="620113"/>
                    <a:pt x="16765" y="650472"/>
                  </a:cubicBezTo>
                  <a:cubicBezTo>
                    <a:pt x="4293" y="655830"/>
                    <a:pt x="-248" y="669080"/>
                    <a:pt x="2374" y="679832"/>
                  </a:cubicBezTo>
                  <a:cubicBezTo>
                    <a:pt x="-410" y="685702"/>
                    <a:pt x="-1992" y="689043"/>
                    <a:pt x="4900" y="693745"/>
                  </a:cubicBezTo>
                  <a:cubicBezTo>
                    <a:pt x="18148" y="702793"/>
                    <a:pt x="29075" y="723099"/>
                    <a:pt x="33092" y="726584"/>
                  </a:cubicBezTo>
                  <a:cubicBezTo>
                    <a:pt x="52985" y="743838"/>
                    <a:pt x="127198" y="816771"/>
                    <a:pt x="128317" y="818963"/>
                  </a:cubicBezTo>
                  <a:cubicBezTo>
                    <a:pt x="113030" y="831268"/>
                    <a:pt x="44463" y="912882"/>
                    <a:pt x="38570" y="915363"/>
                  </a:cubicBezTo>
                  <a:cubicBezTo>
                    <a:pt x="32815" y="917783"/>
                    <a:pt x="26615" y="917789"/>
                    <a:pt x="22394" y="925681"/>
                  </a:cubicBezTo>
                  <a:cubicBezTo>
                    <a:pt x="49425" y="920979"/>
                    <a:pt x="80743" y="916765"/>
                    <a:pt x="115911" y="913003"/>
                  </a:cubicBezTo>
                  <a:cubicBezTo>
                    <a:pt x="134409" y="893173"/>
                    <a:pt x="184508" y="835681"/>
                    <a:pt x="186029" y="834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17154844" y="741572"/>
              <a:ext cx="198322" cy="950157"/>
            </a:xfrm>
            <a:custGeom>
              <a:avLst/>
              <a:gdLst/>
              <a:ahLst/>
              <a:cxnLst/>
              <a:rect l="l" t="t" r="r" b="b"/>
              <a:pathLst>
                <a:path w="198322" h="950157" extrusionOk="0">
                  <a:moveTo>
                    <a:pt x="132909" y="934891"/>
                  </a:moveTo>
                  <a:cubicBezTo>
                    <a:pt x="137510" y="932368"/>
                    <a:pt x="142465" y="928744"/>
                    <a:pt x="144149" y="922694"/>
                  </a:cubicBezTo>
                  <a:cubicBezTo>
                    <a:pt x="145069" y="919383"/>
                    <a:pt x="160067" y="917336"/>
                    <a:pt x="177891" y="896639"/>
                  </a:cubicBezTo>
                  <a:cubicBezTo>
                    <a:pt x="185594" y="887669"/>
                    <a:pt x="206708" y="875430"/>
                    <a:pt x="194717" y="844523"/>
                  </a:cubicBezTo>
                  <a:cubicBezTo>
                    <a:pt x="197104" y="837757"/>
                    <a:pt x="178625" y="825421"/>
                    <a:pt x="171294" y="822983"/>
                  </a:cubicBezTo>
                  <a:cubicBezTo>
                    <a:pt x="164890" y="820858"/>
                    <a:pt x="128345" y="781920"/>
                    <a:pt x="123390" y="776508"/>
                  </a:cubicBezTo>
                  <a:cubicBezTo>
                    <a:pt x="121135" y="774040"/>
                    <a:pt x="120437" y="770121"/>
                    <a:pt x="118128" y="767731"/>
                  </a:cubicBezTo>
                  <a:cubicBezTo>
                    <a:pt x="52405" y="699902"/>
                    <a:pt x="70723" y="719865"/>
                    <a:pt x="78246" y="704153"/>
                  </a:cubicBezTo>
                  <a:cubicBezTo>
                    <a:pt x="84668" y="690740"/>
                    <a:pt x="133685" y="636282"/>
                    <a:pt x="149729" y="624537"/>
                  </a:cubicBezTo>
                  <a:cubicBezTo>
                    <a:pt x="167824" y="611287"/>
                    <a:pt x="169508" y="593991"/>
                    <a:pt x="192714" y="576611"/>
                  </a:cubicBezTo>
                  <a:cubicBezTo>
                    <a:pt x="197652" y="534693"/>
                    <a:pt x="163188" y="533868"/>
                    <a:pt x="157072" y="516554"/>
                  </a:cubicBezTo>
                  <a:cubicBezTo>
                    <a:pt x="156242" y="514206"/>
                    <a:pt x="153277" y="512009"/>
                    <a:pt x="150788" y="510992"/>
                  </a:cubicBezTo>
                  <a:cubicBezTo>
                    <a:pt x="144299" y="508349"/>
                    <a:pt x="121225" y="475714"/>
                    <a:pt x="101067" y="463469"/>
                  </a:cubicBezTo>
                  <a:cubicBezTo>
                    <a:pt x="98482" y="461898"/>
                    <a:pt x="100743" y="460874"/>
                    <a:pt x="76466" y="438907"/>
                  </a:cubicBezTo>
                  <a:cubicBezTo>
                    <a:pt x="95992" y="399740"/>
                    <a:pt x="200129" y="317343"/>
                    <a:pt x="177296" y="298290"/>
                  </a:cubicBezTo>
                  <a:cubicBezTo>
                    <a:pt x="178745" y="287086"/>
                    <a:pt x="173285" y="290927"/>
                    <a:pt x="145664" y="253669"/>
                  </a:cubicBezTo>
                  <a:cubicBezTo>
                    <a:pt x="139825" y="245794"/>
                    <a:pt x="116498" y="238089"/>
                    <a:pt x="110220" y="230570"/>
                  </a:cubicBezTo>
                  <a:cubicBezTo>
                    <a:pt x="79238" y="193450"/>
                    <a:pt x="99889" y="204358"/>
                    <a:pt x="102060" y="187514"/>
                  </a:cubicBezTo>
                  <a:cubicBezTo>
                    <a:pt x="194302" y="102101"/>
                    <a:pt x="170554" y="124803"/>
                    <a:pt x="130005" y="87382"/>
                  </a:cubicBezTo>
                  <a:cubicBezTo>
                    <a:pt x="50397" y="13985"/>
                    <a:pt x="60061" y="21985"/>
                    <a:pt x="67169" y="15767"/>
                  </a:cubicBezTo>
                  <a:cubicBezTo>
                    <a:pt x="85426" y="-199"/>
                    <a:pt x="72016" y="10987"/>
                    <a:pt x="82467" y="0"/>
                  </a:cubicBezTo>
                  <a:cubicBezTo>
                    <a:pt x="55881" y="843"/>
                    <a:pt x="28766" y="1698"/>
                    <a:pt x="1218" y="2553"/>
                  </a:cubicBezTo>
                  <a:cubicBezTo>
                    <a:pt x="-13107" y="50635"/>
                    <a:pt x="103846" y="110258"/>
                    <a:pt x="95156" y="121311"/>
                  </a:cubicBezTo>
                  <a:cubicBezTo>
                    <a:pt x="71673" y="151225"/>
                    <a:pt x="72924" y="142038"/>
                    <a:pt x="69779" y="147233"/>
                  </a:cubicBezTo>
                  <a:cubicBezTo>
                    <a:pt x="51191" y="177960"/>
                    <a:pt x="54101" y="174649"/>
                    <a:pt x="53404" y="174793"/>
                  </a:cubicBezTo>
                  <a:cubicBezTo>
                    <a:pt x="45057" y="176551"/>
                    <a:pt x="48088" y="184745"/>
                    <a:pt x="41395" y="193733"/>
                  </a:cubicBezTo>
                  <a:cubicBezTo>
                    <a:pt x="29217" y="210083"/>
                    <a:pt x="28850" y="228089"/>
                    <a:pt x="39723" y="242514"/>
                  </a:cubicBezTo>
                  <a:cubicBezTo>
                    <a:pt x="46596" y="251628"/>
                    <a:pt x="92763" y="277141"/>
                    <a:pt x="93845" y="278351"/>
                  </a:cubicBezTo>
                  <a:cubicBezTo>
                    <a:pt x="104122" y="289838"/>
                    <a:pt x="103316" y="289573"/>
                    <a:pt x="117815" y="302714"/>
                  </a:cubicBezTo>
                  <a:cubicBezTo>
                    <a:pt x="117202" y="305706"/>
                    <a:pt x="117130" y="309668"/>
                    <a:pt x="111988" y="309493"/>
                  </a:cubicBezTo>
                  <a:cubicBezTo>
                    <a:pt x="108693" y="309379"/>
                    <a:pt x="111615" y="317482"/>
                    <a:pt x="104068" y="320612"/>
                  </a:cubicBezTo>
                  <a:cubicBezTo>
                    <a:pt x="94296" y="324670"/>
                    <a:pt x="93015" y="338263"/>
                    <a:pt x="81704" y="340599"/>
                  </a:cubicBezTo>
                  <a:cubicBezTo>
                    <a:pt x="79196" y="341117"/>
                    <a:pt x="23630" y="412431"/>
                    <a:pt x="23245" y="412732"/>
                  </a:cubicBezTo>
                  <a:cubicBezTo>
                    <a:pt x="-15849" y="442959"/>
                    <a:pt x="78571" y="514899"/>
                    <a:pt x="126890" y="563457"/>
                  </a:cubicBezTo>
                  <a:cubicBezTo>
                    <a:pt x="114526" y="572764"/>
                    <a:pt x="116883" y="577369"/>
                    <a:pt x="111272" y="580975"/>
                  </a:cubicBezTo>
                  <a:cubicBezTo>
                    <a:pt x="95619" y="591017"/>
                    <a:pt x="93081" y="603196"/>
                    <a:pt x="79833" y="617596"/>
                  </a:cubicBezTo>
                  <a:cubicBezTo>
                    <a:pt x="73495" y="624489"/>
                    <a:pt x="65810" y="630328"/>
                    <a:pt x="60446" y="637865"/>
                  </a:cubicBezTo>
                  <a:cubicBezTo>
                    <a:pt x="-33" y="722737"/>
                    <a:pt x="-983" y="695839"/>
                    <a:pt x="23414" y="747720"/>
                  </a:cubicBezTo>
                  <a:cubicBezTo>
                    <a:pt x="32212" y="752012"/>
                    <a:pt x="36030" y="760784"/>
                    <a:pt x="41443" y="768062"/>
                  </a:cubicBezTo>
                  <a:cubicBezTo>
                    <a:pt x="48058" y="776960"/>
                    <a:pt x="75642" y="798090"/>
                    <a:pt x="80669" y="815843"/>
                  </a:cubicBezTo>
                  <a:cubicBezTo>
                    <a:pt x="82112" y="820942"/>
                    <a:pt x="106888" y="832290"/>
                    <a:pt x="111471" y="847816"/>
                  </a:cubicBezTo>
                  <a:cubicBezTo>
                    <a:pt x="112433" y="851097"/>
                    <a:pt x="112722" y="842735"/>
                    <a:pt x="126793" y="860801"/>
                  </a:cubicBezTo>
                  <a:cubicBezTo>
                    <a:pt x="119547" y="869362"/>
                    <a:pt x="110016" y="875689"/>
                    <a:pt x="103160" y="884671"/>
                  </a:cubicBezTo>
                  <a:cubicBezTo>
                    <a:pt x="102294" y="885803"/>
                    <a:pt x="96419" y="885448"/>
                    <a:pt x="95024" y="887886"/>
                  </a:cubicBezTo>
                  <a:cubicBezTo>
                    <a:pt x="94963" y="887988"/>
                    <a:pt x="44780" y="936841"/>
                    <a:pt x="33432" y="948701"/>
                  </a:cubicBezTo>
                  <a:cubicBezTo>
                    <a:pt x="61317" y="949194"/>
                    <a:pt x="88848" y="949682"/>
                    <a:pt x="115999" y="950158"/>
                  </a:cubicBezTo>
                  <a:cubicBezTo>
                    <a:pt x="123131" y="948707"/>
                    <a:pt x="114959" y="944740"/>
                    <a:pt x="132909" y="934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16698464" y="754684"/>
              <a:ext cx="190991" cy="928936"/>
            </a:xfrm>
            <a:custGeom>
              <a:avLst/>
              <a:gdLst/>
              <a:ahLst/>
              <a:cxnLst/>
              <a:rect l="l" t="t" r="r" b="b"/>
              <a:pathLst>
                <a:path w="190991" h="928936" extrusionOk="0">
                  <a:moveTo>
                    <a:pt x="185987" y="850019"/>
                  </a:moveTo>
                  <a:cubicBezTo>
                    <a:pt x="199824" y="831490"/>
                    <a:pt x="172877" y="830219"/>
                    <a:pt x="170761" y="824476"/>
                  </a:cubicBezTo>
                  <a:cubicBezTo>
                    <a:pt x="165487" y="810094"/>
                    <a:pt x="147993" y="807650"/>
                    <a:pt x="143621" y="797946"/>
                  </a:cubicBezTo>
                  <a:cubicBezTo>
                    <a:pt x="133428" y="775328"/>
                    <a:pt x="113193" y="768525"/>
                    <a:pt x="82560" y="728347"/>
                  </a:cubicBezTo>
                  <a:cubicBezTo>
                    <a:pt x="89030" y="717577"/>
                    <a:pt x="93793" y="723501"/>
                    <a:pt x="112248" y="697970"/>
                  </a:cubicBezTo>
                  <a:cubicBezTo>
                    <a:pt x="139165" y="660736"/>
                    <a:pt x="179829" y="627113"/>
                    <a:pt x="176095" y="609836"/>
                  </a:cubicBezTo>
                  <a:cubicBezTo>
                    <a:pt x="172036" y="591023"/>
                    <a:pt x="83233" y="511070"/>
                    <a:pt x="74778" y="492040"/>
                  </a:cubicBezTo>
                  <a:cubicBezTo>
                    <a:pt x="73864" y="489988"/>
                    <a:pt x="71837" y="491113"/>
                    <a:pt x="65301" y="485852"/>
                  </a:cubicBezTo>
                  <a:cubicBezTo>
                    <a:pt x="74712" y="473426"/>
                    <a:pt x="123951" y="418481"/>
                    <a:pt x="132244" y="413563"/>
                  </a:cubicBezTo>
                  <a:cubicBezTo>
                    <a:pt x="147019" y="404797"/>
                    <a:pt x="140434" y="404611"/>
                    <a:pt x="149479" y="401269"/>
                  </a:cubicBezTo>
                  <a:cubicBezTo>
                    <a:pt x="156454" y="398693"/>
                    <a:pt x="155360" y="388200"/>
                    <a:pt x="163653" y="386773"/>
                  </a:cubicBezTo>
                  <a:cubicBezTo>
                    <a:pt x="164037" y="386707"/>
                    <a:pt x="162522" y="390391"/>
                    <a:pt x="169744" y="354042"/>
                  </a:cubicBezTo>
                  <a:cubicBezTo>
                    <a:pt x="166900" y="351200"/>
                    <a:pt x="165355" y="346312"/>
                    <a:pt x="164513" y="344271"/>
                  </a:cubicBezTo>
                  <a:cubicBezTo>
                    <a:pt x="122814" y="332610"/>
                    <a:pt x="88723" y="252248"/>
                    <a:pt x="76468" y="245734"/>
                  </a:cubicBezTo>
                  <a:cubicBezTo>
                    <a:pt x="68439" y="241478"/>
                    <a:pt x="63971" y="234447"/>
                    <a:pt x="60532" y="226903"/>
                  </a:cubicBezTo>
                  <a:cubicBezTo>
                    <a:pt x="62534" y="225176"/>
                    <a:pt x="64320" y="222996"/>
                    <a:pt x="66082" y="220570"/>
                  </a:cubicBezTo>
                  <a:cubicBezTo>
                    <a:pt x="85735" y="193468"/>
                    <a:pt x="112718" y="184992"/>
                    <a:pt x="133573" y="163837"/>
                  </a:cubicBezTo>
                  <a:cubicBezTo>
                    <a:pt x="162636" y="134350"/>
                    <a:pt x="170370" y="125314"/>
                    <a:pt x="189078" y="114015"/>
                  </a:cubicBezTo>
                  <a:cubicBezTo>
                    <a:pt x="184887" y="108199"/>
                    <a:pt x="192819" y="108031"/>
                    <a:pt x="190588" y="97700"/>
                  </a:cubicBezTo>
                  <a:cubicBezTo>
                    <a:pt x="190389" y="96767"/>
                    <a:pt x="190714" y="97002"/>
                    <a:pt x="190924" y="94985"/>
                  </a:cubicBezTo>
                  <a:cubicBezTo>
                    <a:pt x="183642" y="82439"/>
                    <a:pt x="194292" y="93366"/>
                    <a:pt x="104136" y="0"/>
                  </a:cubicBezTo>
                  <a:cubicBezTo>
                    <a:pt x="79727" y="704"/>
                    <a:pt x="55204" y="1409"/>
                    <a:pt x="30584" y="2113"/>
                  </a:cubicBezTo>
                  <a:cubicBezTo>
                    <a:pt x="45835" y="30131"/>
                    <a:pt x="55817" y="16164"/>
                    <a:pt x="74567" y="46415"/>
                  </a:cubicBezTo>
                  <a:cubicBezTo>
                    <a:pt x="79968" y="55138"/>
                    <a:pt x="122424" y="92697"/>
                    <a:pt x="125166" y="95111"/>
                  </a:cubicBezTo>
                  <a:cubicBezTo>
                    <a:pt x="94743" y="129486"/>
                    <a:pt x="91502" y="119559"/>
                    <a:pt x="61782" y="159737"/>
                  </a:cubicBezTo>
                  <a:cubicBezTo>
                    <a:pt x="53580" y="170820"/>
                    <a:pt x="40717" y="167624"/>
                    <a:pt x="17968" y="197411"/>
                  </a:cubicBezTo>
                  <a:cubicBezTo>
                    <a:pt x="9518" y="204190"/>
                    <a:pt x="5694" y="201487"/>
                    <a:pt x="1869" y="216465"/>
                  </a:cubicBezTo>
                  <a:cubicBezTo>
                    <a:pt x="1292" y="218746"/>
                    <a:pt x="2230" y="221533"/>
                    <a:pt x="1358" y="223610"/>
                  </a:cubicBezTo>
                  <a:cubicBezTo>
                    <a:pt x="-2034" y="231629"/>
                    <a:pt x="1430" y="238582"/>
                    <a:pt x="6223" y="243645"/>
                  </a:cubicBezTo>
                  <a:cubicBezTo>
                    <a:pt x="17456" y="255511"/>
                    <a:pt x="19778" y="266823"/>
                    <a:pt x="33885" y="276262"/>
                  </a:cubicBezTo>
                  <a:cubicBezTo>
                    <a:pt x="39520" y="280031"/>
                    <a:pt x="53490" y="310529"/>
                    <a:pt x="58271" y="315989"/>
                  </a:cubicBezTo>
                  <a:cubicBezTo>
                    <a:pt x="63310" y="321744"/>
                    <a:pt x="70454" y="325789"/>
                    <a:pt x="74952" y="331864"/>
                  </a:cubicBezTo>
                  <a:cubicBezTo>
                    <a:pt x="100666" y="366612"/>
                    <a:pt x="76017" y="334711"/>
                    <a:pt x="106415" y="362933"/>
                  </a:cubicBezTo>
                  <a:cubicBezTo>
                    <a:pt x="93210" y="377255"/>
                    <a:pt x="79583" y="398326"/>
                    <a:pt x="62185" y="411702"/>
                  </a:cubicBezTo>
                  <a:cubicBezTo>
                    <a:pt x="58024" y="414911"/>
                    <a:pt x="52750" y="418421"/>
                    <a:pt x="51163" y="422912"/>
                  </a:cubicBezTo>
                  <a:cubicBezTo>
                    <a:pt x="46033" y="437420"/>
                    <a:pt x="32370" y="446270"/>
                    <a:pt x="27469" y="460676"/>
                  </a:cubicBezTo>
                  <a:cubicBezTo>
                    <a:pt x="19104" y="467183"/>
                    <a:pt x="22376" y="474257"/>
                    <a:pt x="16542" y="478995"/>
                  </a:cubicBezTo>
                  <a:cubicBezTo>
                    <a:pt x="1959" y="490848"/>
                    <a:pt x="15376" y="513647"/>
                    <a:pt x="26050" y="529178"/>
                  </a:cubicBezTo>
                  <a:cubicBezTo>
                    <a:pt x="27337" y="531057"/>
                    <a:pt x="46231" y="536186"/>
                    <a:pt x="60093" y="558544"/>
                  </a:cubicBezTo>
                  <a:cubicBezTo>
                    <a:pt x="65499" y="567274"/>
                    <a:pt x="106493" y="603743"/>
                    <a:pt x="114642" y="610600"/>
                  </a:cubicBezTo>
                  <a:cubicBezTo>
                    <a:pt x="90816" y="632544"/>
                    <a:pt x="117150" y="600234"/>
                    <a:pt x="82571" y="648406"/>
                  </a:cubicBezTo>
                  <a:cubicBezTo>
                    <a:pt x="50531" y="692985"/>
                    <a:pt x="35780" y="701588"/>
                    <a:pt x="22117" y="735270"/>
                  </a:cubicBezTo>
                  <a:cubicBezTo>
                    <a:pt x="14895" y="753078"/>
                    <a:pt x="28167" y="757418"/>
                    <a:pt x="70190" y="795531"/>
                  </a:cubicBezTo>
                  <a:cubicBezTo>
                    <a:pt x="108141" y="829948"/>
                    <a:pt x="113175" y="839292"/>
                    <a:pt x="123758" y="848581"/>
                  </a:cubicBezTo>
                  <a:cubicBezTo>
                    <a:pt x="84911" y="880487"/>
                    <a:pt x="101580" y="866328"/>
                    <a:pt x="59942" y="911081"/>
                  </a:cubicBezTo>
                  <a:cubicBezTo>
                    <a:pt x="51421" y="920244"/>
                    <a:pt x="46135" y="925180"/>
                    <a:pt x="46616" y="927871"/>
                  </a:cubicBezTo>
                  <a:cubicBezTo>
                    <a:pt x="68145" y="928220"/>
                    <a:pt x="89613" y="928576"/>
                    <a:pt x="111004" y="928937"/>
                  </a:cubicBezTo>
                  <a:cubicBezTo>
                    <a:pt x="166876" y="877242"/>
                    <a:pt x="180900" y="878494"/>
                    <a:pt x="185987" y="85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6257581" y="768072"/>
              <a:ext cx="196817" cy="909522"/>
            </a:xfrm>
            <a:custGeom>
              <a:avLst/>
              <a:gdLst/>
              <a:ahLst/>
              <a:cxnLst/>
              <a:rect l="l" t="t" r="r" b="b"/>
              <a:pathLst>
                <a:path w="196817" h="909522" extrusionOk="0">
                  <a:moveTo>
                    <a:pt x="177193" y="815187"/>
                  </a:moveTo>
                  <a:cubicBezTo>
                    <a:pt x="168774" y="792931"/>
                    <a:pt x="150143" y="793509"/>
                    <a:pt x="145044" y="779109"/>
                  </a:cubicBezTo>
                  <a:cubicBezTo>
                    <a:pt x="144214" y="776761"/>
                    <a:pt x="141249" y="774564"/>
                    <a:pt x="138760" y="773546"/>
                  </a:cubicBezTo>
                  <a:cubicBezTo>
                    <a:pt x="132271" y="770903"/>
                    <a:pt x="109197" y="738268"/>
                    <a:pt x="89039" y="726024"/>
                  </a:cubicBezTo>
                  <a:cubicBezTo>
                    <a:pt x="83573" y="722700"/>
                    <a:pt x="95221" y="729834"/>
                    <a:pt x="63758" y="700835"/>
                  </a:cubicBezTo>
                  <a:cubicBezTo>
                    <a:pt x="145567" y="605092"/>
                    <a:pt x="175106" y="584070"/>
                    <a:pt x="180470" y="567165"/>
                  </a:cubicBezTo>
                  <a:cubicBezTo>
                    <a:pt x="223076" y="553933"/>
                    <a:pt x="157300" y="509396"/>
                    <a:pt x="133263" y="476063"/>
                  </a:cubicBezTo>
                  <a:cubicBezTo>
                    <a:pt x="121122" y="459225"/>
                    <a:pt x="101187" y="449581"/>
                    <a:pt x="92461" y="429967"/>
                  </a:cubicBezTo>
                  <a:cubicBezTo>
                    <a:pt x="91529" y="427866"/>
                    <a:pt x="89394" y="429064"/>
                    <a:pt x="82653" y="423520"/>
                  </a:cubicBezTo>
                  <a:cubicBezTo>
                    <a:pt x="119167" y="373174"/>
                    <a:pt x="136433" y="372849"/>
                    <a:pt x="133588" y="358750"/>
                  </a:cubicBezTo>
                  <a:cubicBezTo>
                    <a:pt x="166615" y="331033"/>
                    <a:pt x="150949" y="332785"/>
                    <a:pt x="160343" y="328932"/>
                  </a:cubicBezTo>
                  <a:cubicBezTo>
                    <a:pt x="161160" y="328601"/>
                    <a:pt x="160361" y="323755"/>
                    <a:pt x="159910" y="321070"/>
                  </a:cubicBezTo>
                  <a:cubicBezTo>
                    <a:pt x="152441" y="276942"/>
                    <a:pt x="126233" y="268490"/>
                    <a:pt x="118211" y="243958"/>
                  </a:cubicBezTo>
                  <a:cubicBezTo>
                    <a:pt x="117742" y="242520"/>
                    <a:pt x="116155" y="241472"/>
                    <a:pt x="115211" y="240154"/>
                  </a:cubicBezTo>
                  <a:cubicBezTo>
                    <a:pt x="107940" y="230118"/>
                    <a:pt x="112444" y="212449"/>
                    <a:pt x="108523" y="209030"/>
                  </a:cubicBezTo>
                  <a:cubicBezTo>
                    <a:pt x="108758" y="208705"/>
                    <a:pt x="109125" y="208404"/>
                    <a:pt x="109257" y="208061"/>
                  </a:cubicBezTo>
                  <a:cubicBezTo>
                    <a:pt x="115986" y="189892"/>
                    <a:pt x="132018" y="178532"/>
                    <a:pt x="142151" y="162874"/>
                  </a:cubicBezTo>
                  <a:cubicBezTo>
                    <a:pt x="153174" y="145837"/>
                    <a:pt x="250222" y="121443"/>
                    <a:pt x="156115" y="50123"/>
                  </a:cubicBezTo>
                  <a:cubicBezTo>
                    <a:pt x="120112" y="22834"/>
                    <a:pt x="127803" y="24731"/>
                    <a:pt x="102859" y="0"/>
                  </a:cubicBezTo>
                  <a:cubicBezTo>
                    <a:pt x="11332" y="3070"/>
                    <a:pt x="17676" y="397"/>
                    <a:pt x="24387" y="8187"/>
                  </a:cubicBezTo>
                  <a:cubicBezTo>
                    <a:pt x="32259" y="17320"/>
                    <a:pt x="34899" y="22286"/>
                    <a:pt x="38092" y="23316"/>
                  </a:cubicBezTo>
                  <a:cubicBezTo>
                    <a:pt x="44226" y="25308"/>
                    <a:pt x="73488" y="54331"/>
                    <a:pt x="77307" y="60183"/>
                  </a:cubicBezTo>
                  <a:cubicBezTo>
                    <a:pt x="88342" y="77123"/>
                    <a:pt x="108980" y="81687"/>
                    <a:pt x="125235" y="101083"/>
                  </a:cubicBezTo>
                  <a:cubicBezTo>
                    <a:pt x="128489" y="104966"/>
                    <a:pt x="129583" y="104142"/>
                    <a:pt x="134268" y="106905"/>
                  </a:cubicBezTo>
                  <a:cubicBezTo>
                    <a:pt x="134039" y="107290"/>
                    <a:pt x="69122" y="174131"/>
                    <a:pt x="56849" y="174414"/>
                  </a:cubicBezTo>
                  <a:cubicBezTo>
                    <a:pt x="44076" y="213876"/>
                    <a:pt x="41779" y="196815"/>
                    <a:pt x="110550" y="311438"/>
                  </a:cubicBezTo>
                  <a:cubicBezTo>
                    <a:pt x="111885" y="313671"/>
                    <a:pt x="112065" y="311191"/>
                    <a:pt x="106792" y="315056"/>
                  </a:cubicBezTo>
                  <a:cubicBezTo>
                    <a:pt x="75010" y="338347"/>
                    <a:pt x="91036" y="336397"/>
                    <a:pt x="81270" y="344307"/>
                  </a:cubicBezTo>
                  <a:cubicBezTo>
                    <a:pt x="63500" y="358701"/>
                    <a:pt x="36487" y="397712"/>
                    <a:pt x="35747" y="400174"/>
                  </a:cubicBezTo>
                  <a:cubicBezTo>
                    <a:pt x="26660" y="402648"/>
                    <a:pt x="29240" y="412262"/>
                    <a:pt x="25169" y="417927"/>
                  </a:cubicBezTo>
                  <a:cubicBezTo>
                    <a:pt x="18632" y="427017"/>
                    <a:pt x="22998" y="457371"/>
                    <a:pt x="46782" y="468869"/>
                  </a:cubicBezTo>
                  <a:cubicBezTo>
                    <a:pt x="74853" y="482444"/>
                    <a:pt x="54690" y="479808"/>
                    <a:pt x="125824" y="542874"/>
                  </a:cubicBezTo>
                  <a:cubicBezTo>
                    <a:pt x="110959" y="557166"/>
                    <a:pt x="92299" y="581102"/>
                    <a:pt x="90404" y="584232"/>
                  </a:cubicBezTo>
                  <a:cubicBezTo>
                    <a:pt x="89677" y="585436"/>
                    <a:pt x="83777" y="585761"/>
                    <a:pt x="82659" y="588296"/>
                  </a:cubicBezTo>
                  <a:cubicBezTo>
                    <a:pt x="82491" y="588687"/>
                    <a:pt x="13749" y="673324"/>
                    <a:pt x="11218" y="675286"/>
                  </a:cubicBezTo>
                  <a:cubicBezTo>
                    <a:pt x="-2078" y="685568"/>
                    <a:pt x="3478" y="699433"/>
                    <a:pt x="1157" y="704153"/>
                  </a:cubicBezTo>
                  <a:cubicBezTo>
                    <a:pt x="-2596" y="711768"/>
                    <a:pt x="3177" y="713905"/>
                    <a:pt x="12757" y="720888"/>
                  </a:cubicBezTo>
                  <a:cubicBezTo>
                    <a:pt x="41340" y="765515"/>
                    <a:pt x="139066" y="837094"/>
                    <a:pt x="121910" y="844637"/>
                  </a:cubicBezTo>
                  <a:cubicBezTo>
                    <a:pt x="121525" y="844806"/>
                    <a:pt x="71642" y="901744"/>
                    <a:pt x="71359" y="902135"/>
                  </a:cubicBezTo>
                  <a:cubicBezTo>
                    <a:pt x="69026" y="905320"/>
                    <a:pt x="66272" y="907361"/>
                    <a:pt x="65376" y="908715"/>
                  </a:cubicBezTo>
                  <a:cubicBezTo>
                    <a:pt x="89935" y="908968"/>
                    <a:pt x="114537" y="909239"/>
                    <a:pt x="139163" y="909522"/>
                  </a:cubicBezTo>
                  <a:cubicBezTo>
                    <a:pt x="153758" y="891444"/>
                    <a:pt x="185738" y="856461"/>
                    <a:pt x="186105" y="856202"/>
                  </a:cubicBezTo>
                  <a:cubicBezTo>
                    <a:pt x="204272" y="843542"/>
                    <a:pt x="196574" y="819726"/>
                    <a:pt x="177193" y="815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3" name="Picture 23">
            <a:extLst>
              <a:ext uri="{FF2B5EF4-FFF2-40B4-BE49-F238E27FC236}">
                <a16:creationId xmlns:a16="http://schemas.microsoft.com/office/drawing/2014/main" id="{D25A952B-2DC4-291B-DA42-69EFFB666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1" y="3492774"/>
            <a:ext cx="1083598" cy="1083598"/>
          </a:xfrm>
          <a:prstGeom prst="rect">
            <a:avLst/>
          </a:prstGeom>
        </p:spPr>
      </p:pic>
      <p:sp>
        <p:nvSpPr>
          <p:cNvPr id="694" name="Bong bóng Ý nghĩ: Hình đám mây 693">
            <a:extLst>
              <a:ext uri="{FF2B5EF4-FFF2-40B4-BE49-F238E27FC236}">
                <a16:creationId xmlns:a16="http://schemas.microsoft.com/office/drawing/2014/main" id="{4BC6461B-2FEE-65AA-3438-3C61EAC8AC19}"/>
              </a:ext>
            </a:extLst>
          </p:cNvPr>
          <p:cNvSpPr/>
          <p:nvPr/>
        </p:nvSpPr>
        <p:spPr>
          <a:xfrm>
            <a:off x="129591" y="-22790"/>
            <a:ext cx="5425508" cy="32628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Sao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Hỏa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/>
              <p:nvPr/>
            </p:nvSpPr>
            <p:spPr>
              <a:xfrm>
                <a:off x="5785143" y="2678669"/>
                <a:ext cx="1723164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6,417.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5,9724.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43" y="2678669"/>
                <a:ext cx="1723164" cy="780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D99834B3-EB11-D572-7C73-F2EB9710CDE7}"/>
              </a:ext>
            </a:extLst>
          </p:cNvPr>
          <p:cNvSpPr/>
          <p:nvPr/>
        </p:nvSpPr>
        <p:spPr>
          <a:xfrm>
            <a:off x="4612849" y="2949950"/>
            <a:ext cx="923685" cy="34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244" name="Google Shape;244;p11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1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246" name="Google Shape;246;p11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1"/>
          <p:cNvGrpSpPr/>
          <p:nvPr/>
        </p:nvGrpSpPr>
        <p:grpSpPr>
          <a:xfrm rot="-5400000">
            <a:off x="2635743" y="-370077"/>
            <a:ext cx="3871749" cy="5883657"/>
            <a:chOff x="5271483" y="-740155"/>
            <a:chExt cx="7743498" cy="11767314"/>
          </a:xfrm>
        </p:grpSpPr>
        <p:sp>
          <p:nvSpPr>
            <p:cNvPr id="260" name="Google Shape;260;p11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5400000">
              <a:off x="3394915" y="1732817"/>
              <a:ext cx="11307856" cy="6914156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vert="horz" wrap="square" lIns="45725" tIns="22850" rIns="45725" bIns="2285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BÀI 3: PHÉP </a:t>
              </a:r>
              <a:r>
                <a:rPr lang="en-US" sz="3200" b="1" dirty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TÍNH LUỸ THỪA VỚI SỐ MŨ TỰ NHIÊN CỦA MỘT SỐ HỮU TỈ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1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265" name="Google Shape;265;p11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281" name="Google Shape;281;p11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1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83ED85-9CE7-E294-3EBA-65CC3F826EB8}"/>
              </a:ext>
            </a:extLst>
          </p:cNvPr>
          <p:cNvSpPr txBox="1"/>
          <p:nvPr/>
        </p:nvSpPr>
        <p:spPr>
          <a:xfrm>
            <a:off x="4066464" y="364194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17"/>
          <p:cNvGrpSpPr/>
          <p:nvPr/>
        </p:nvGrpSpPr>
        <p:grpSpPr>
          <a:xfrm rot="-60510">
            <a:off x="840690" y="321908"/>
            <a:ext cx="7486967" cy="7558632"/>
            <a:chOff x="1653736" y="856007"/>
            <a:chExt cx="14974609" cy="15117946"/>
          </a:xfrm>
        </p:grpSpPr>
        <p:sp>
          <p:nvSpPr>
            <p:cNvPr id="883" name="Google Shape;883;p17"/>
            <p:cNvSpPr/>
            <p:nvPr/>
          </p:nvSpPr>
          <p:spPr>
            <a:xfrm>
              <a:off x="1673505" y="856007"/>
              <a:ext cx="14934240" cy="15117946"/>
            </a:xfrm>
            <a:custGeom>
              <a:avLst/>
              <a:gdLst/>
              <a:ahLst/>
              <a:cxnLst/>
              <a:rect l="l" t="t" r="r" b="b"/>
              <a:pathLst>
                <a:path w="14934240" h="15117946" extrusionOk="0">
                  <a:moveTo>
                    <a:pt x="4" y="14871329"/>
                  </a:moveTo>
                  <a:cubicBezTo>
                    <a:pt x="-753" y="15009115"/>
                    <a:pt x="112191" y="15120474"/>
                    <a:pt x="250072" y="15117903"/>
                  </a:cubicBezTo>
                  <a:cubicBezTo>
                    <a:pt x="15174984" y="14839340"/>
                    <a:pt x="14920830" y="15100790"/>
                    <a:pt x="14923221" y="14672861"/>
                  </a:cubicBezTo>
                  <a:cubicBezTo>
                    <a:pt x="14926671" y="14049850"/>
                    <a:pt x="14934236" y="248530"/>
                    <a:pt x="14934236" y="250556"/>
                  </a:cubicBezTo>
                  <a:cubicBezTo>
                    <a:pt x="14934993" y="114041"/>
                    <a:pt x="14824016" y="3196"/>
                    <a:pt x="14687406" y="3952"/>
                  </a:cubicBezTo>
                  <a:cubicBezTo>
                    <a:pt x="-229667" y="86103"/>
                    <a:pt x="13380" y="-173653"/>
                    <a:pt x="10989" y="258750"/>
                  </a:cubicBezTo>
                  <a:cubicBezTo>
                    <a:pt x="7539" y="890499"/>
                    <a:pt x="-26" y="14873325"/>
                    <a:pt x="4" y="148713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17"/>
            <p:cNvGrpSpPr/>
            <p:nvPr/>
          </p:nvGrpSpPr>
          <p:grpSpPr>
            <a:xfrm>
              <a:off x="1653736" y="1874323"/>
              <a:ext cx="14974609" cy="13244476"/>
              <a:chOff x="1653736" y="1874323"/>
              <a:chExt cx="14974609" cy="13244476"/>
            </a:xfrm>
          </p:grpSpPr>
          <p:sp>
            <p:nvSpPr>
              <p:cNvPr id="885" name="Google Shape;885;p17"/>
              <p:cNvSpPr/>
              <p:nvPr/>
            </p:nvSpPr>
            <p:spPr>
              <a:xfrm>
                <a:off x="1661715" y="5395352"/>
                <a:ext cx="14959029" cy="137854"/>
              </a:xfrm>
              <a:custGeom>
                <a:avLst/>
                <a:gdLst/>
                <a:ahLst/>
                <a:cxnLst/>
                <a:rect l="l" t="t" r="r" b="b"/>
                <a:pathLst>
                  <a:path w="14959029" h="137854" extrusionOk="0">
                    <a:moveTo>
                      <a:pt x="14941276" y="56047"/>
                    </a:moveTo>
                    <a:cubicBezTo>
                      <a:pt x="14940700" y="-34026"/>
                      <a:pt x="16088813" y="-8295"/>
                      <a:pt x="17756" y="81808"/>
                    </a:cubicBezTo>
                    <a:cubicBezTo>
                      <a:pt x="18331" y="171880"/>
                      <a:pt x="-1129812" y="146150"/>
                      <a:pt x="14941276" y="560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>
                <a:off x="1669380" y="6567863"/>
                <a:ext cx="14958965" cy="162981"/>
              </a:xfrm>
              <a:custGeom>
                <a:avLst/>
                <a:gdLst/>
                <a:ahLst/>
                <a:cxnLst/>
                <a:rect l="l" t="t" r="r" b="b"/>
                <a:pathLst>
                  <a:path w="14958965" h="162981" extrusionOk="0">
                    <a:moveTo>
                      <a:pt x="14941206" y="54663"/>
                    </a:moveTo>
                    <a:cubicBezTo>
                      <a:pt x="14940631" y="-35440"/>
                      <a:pt x="16088865" y="-11826"/>
                      <a:pt x="17747" y="108332"/>
                    </a:cubicBezTo>
                    <a:cubicBezTo>
                      <a:pt x="18352" y="198404"/>
                      <a:pt x="-1129820" y="174821"/>
                      <a:pt x="14941206" y="54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>
                <a:off x="1664314" y="7740239"/>
                <a:ext cx="14959492" cy="188553"/>
              </a:xfrm>
              <a:custGeom>
                <a:avLst/>
                <a:gdLst/>
                <a:ahLst/>
                <a:cxnLst/>
                <a:rect l="l" t="t" r="r" b="b"/>
                <a:pathLst>
                  <a:path w="14959492" h="188553" extrusionOk="0">
                    <a:moveTo>
                      <a:pt x="14941370" y="53504"/>
                    </a:moveTo>
                    <a:cubicBezTo>
                      <a:pt x="14941945" y="-36599"/>
                      <a:pt x="16089815" y="-15162"/>
                      <a:pt x="18122" y="135050"/>
                    </a:cubicBezTo>
                    <a:cubicBezTo>
                      <a:pt x="17547" y="225153"/>
                      <a:pt x="-1130323" y="203716"/>
                      <a:pt x="14941370" y="535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1662206" y="1874323"/>
                <a:ext cx="14959027" cy="69098"/>
              </a:xfrm>
              <a:custGeom>
                <a:avLst/>
                <a:gdLst/>
                <a:ahLst/>
                <a:cxnLst/>
                <a:rect l="l" t="t" r="r" b="b"/>
                <a:pathLst>
                  <a:path w="14959027" h="69098" extrusionOk="0">
                    <a:moveTo>
                      <a:pt x="17779" y="63515"/>
                    </a:moveTo>
                    <a:cubicBezTo>
                      <a:pt x="16088987" y="63515"/>
                      <a:pt x="14940754" y="95687"/>
                      <a:pt x="14941238" y="5583"/>
                    </a:cubicBezTo>
                    <a:cubicBezTo>
                      <a:pt x="-1129939" y="5583"/>
                      <a:pt x="18294" y="-26587"/>
                      <a:pt x="17779" y="6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1654058" y="4222470"/>
                <a:ext cx="14959121" cy="113429"/>
              </a:xfrm>
              <a:custGeom>
                <a:avLst/>
                <a:gdLst/>
                <a:ahLst/>
                <a:cxnLst/>
                <a:rect l="l" t="t" r="r" b="b"/>
                <a:pathLst>
                  <a:path w="14959121" h="113429" extrusionOk="0">
                    <a:moveTo>
                      <a:pt x="14941366" y="57773"/>
                    </a:moveTo>
                    <a:cubicBezTo>
                      <a:pt x="14940791" y="-32300"/>
                      <a:pt x="16088933" y="-4422"/>
                      <a:pt x="17756" y="55656"/>
                    </a:cubicBezTo>
                    <a:cubicBezTo>
                      <a:pt x="18331" y="145729"/>
                      <a:pt x="-1129812" y="117851"/>
                      <a:pt x="14941366" y="57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1655651" y="3048966"/>
                <a:ext cx="14959133" cy="90106"/>
              </a:xfrm>
              <a:custGeom>
                <a:avLst/>
                <a:gdLst/>
                <a:ahLst/>
                <a:cxnLst/>
                <a:rect l="l" t="t" r="r" b="b"/>
                <a:pathLst>
                  <a:path w="14959133" h="90106" extrusionOk="0">
                    <a:moveTo>
                      <a:pt x="14941044" y="60060"/>
                    </a:moveTo>
                    <a:cubicBezTo>
                      <a:pt x="14941528" y="-30013"/>
                      <a:pt x="16089307" y="-19"/>
                      <a:pt x="18099" y="30036"/>
                    </a:cubicBezTo>
                    <a:cubicBezTo>
                      <a:pt x="17585" y="120138"/>
                      <a:pt x="-1130194" y="90114"/>
                      <a:pt x="14941044" y="600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1661414" y="11256489"/>
                <a:ext cx="14958634" cy="266907"/>
              </a:xfrm>
              <a:custGeom>
                <a:avLst/>
                <a:gdLst/>
                <a:ahLst/>
                <a:cxnLst/>
                <a:rect l="l" t="t" r="r" b="b"/>
                <a:pathLst>
                  <a:path w="14958634" h="266907" extrusionOk="0">
                    <a:moveTo>
                      <a:pt x="14940880" y="50845"/>
                    </a:moveTo>
                    <a:cubicBezTo>
                      <a:pt x="14940305" y="-39258"/>
                      <a:pt x="16088388" y="-24261"/>
                      <a:pt x="17754" y="216084"/>
                    </a:cubicBezTo>
                    <a:cubicBezTo>
                      <a:pt x="18329" y="306157"/>
                      <a:pt x="-1129753" y="291160"/>
                      <a:pt x="14940880" y="508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1665526" y="13600105"/>
                <a:ext cx="14959740" cy="320058"/>
              </a:xfrm>
              <a:custGeom>
                <a:avLst/>
                <a:gdLst/>
                <a:ahLst/>
                <a:cxnLst/>
                <a:rect l="l" t="t" r="r" b="b"/>
                <a:pathLst>
                  <a:path w="14959740" h="320058" extrusionOk="0">
                    <a:moveTo>
                      <a:pt x="14941641" y="49514"/>
                    </a:moveTo>
                    <a:cubicBezTo>
                      <a:pt x="14942155" y="-40589"/>
                      <a:pt x="16089965" y="-29855"/>
                      <a:pt x="18091" y="270538"/>
                    </a:cubicBezTo>
                    <a:cubicBezTo>
                      <a:pt x="17607" y="360640"/>
                      <a:pt x="-1130233" y="349937"/>
                      <a:pt x="14941641" y="495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1656642" y="8912491"/>
                <a:ext cx="14959561" cy="214451"/>
              </a:xfrm>
              <a:custGeom>
                <a:avLst/>
                <a:gdLst/>
                <a:ahLst/>
                <a:cxnLst/>
                <a:rect l="l" t="t" r="r" b="b"/>
                <a:pathLst>
                  <a:path w="14959561" h="214451" extrusionOk="0">
                    <a:moveTo>
                      <a:pt x="14941445" y="52499"/>
                    </a:moveTo>
                    <a:cubicBezTo>
                      <a:pt x="14942020" y="-37604"/>
                      <a:pt x="16089738" y="-18313"/>
                      <a:pt x="18107" y="161953"/>
                    </a:cubicBezTo>
                    <a:cubicBezTo>
                      <a:pt x="17563" y="252055"/>
                      <a:pt x="-1130186" y="232766"/>
                      <a:pt x="14941445" y="524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1658985" y="14771977"/>
                <a:ext cx="14959778" cy="346822"/>
              </a:xfrm>
              <a:custGeom>
                <a:avLst/>
                <a:gdLst/>
                <a:ahLst/>
                <a:cxnLst/>
                <a:rect l="l" t="t" r="r" b="b"/>
                <a:pathLst>
                  <a:path w="14959778" h="346822" extrusionOk="0">
                    <a:moveTo>
                      <a:pt x="14941675" y="48948"/>
                    </a:moveTo>
                    <a:cubicBezTo>
                      <a:pt x="14942189" y="-41155"/>
                      <a:pt x="16090088" y="-32597"/>
                      <a:pt x="18094" y="297881"/>
                    </a:cubicBezTo>
                    <a:cubicBezTo>
                      <a:pt x="17610" y="387984"/>
                      <a:pt x="-1130320" y="379397"/>
                      <a:pt x="14941675" y="48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1669095" y="12428258"/>
                <a:ext cx="14958556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14958556" h="293388" extrusionOk="0">
                    <a:moveTo>
                      <a:pt x="14940796" y="50142"/>
                    </a:moveTo>
                    <a:cubicBezTo>
                      <a:pt x="14940221" y="-39960"/>
                      <a:pt x="16088454" y="-27080"/>
                      <a:pt x="17760" y="243259"/>
                    </a:cubicBezTo>
                    <a:cubicBezTo>
                      <a:pt x="18335" y="333331"/>
                      <a:pt x="-1129898" y="320481"/>
                      <a:pt x="14940796" y="501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1653736" y="10084623"/>
                <a:ext cx="14958717" cy="240568"/>
              </a:xfrm>
              <a:custGeom>
                <a:avLst/>
                <a:gdLst/>
                <a:ahLst/>
                <a:cxnLst/>
                <a:rect l="l" t="t" r="r" b="b"/>
                <a:pathLst>
                  <a:path w="14958717" h="240568" extrusionOk="0">
                    <a:moveTo>
                      <a:pt x="14940962" y="51615"/>
                    </a:moveTo>
                    <a:cubicBezTo>
                      <a:pt x="14940387" y="-38488"/>
                      <a:pt x="16088500" y="-21314"/>
                      <a:pt x="17745" y="188946"/>
                    </a:cubicBezTo>
                    <a:cubicBezTo>
                      <a:pt x="18350" y="279050"/>
                      <a:pt x="-1129762" y="261905"/>
                      <a:pt x="14940962" y="516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4413;p35">
            <a:extLst>
              <a:ext uri="{FF2B5EF4-FFF2-40B4-BE49-F238E27FC236}">
                <a16:creationId xmlns:a16="http://schemas.microsoft.com/office/drawing/2014/main" id="{7C566AD1-02F8-C81B-B853-C697442E3931}"/>
              </a:ext>
            </a:extLst>
          </p:cNvPr>
          <p:cNvSpPr/>
          <p:nvPr/>
        </p:nvSpPr>
        <p:spPr>
          <a:xfrm>
            <a:off x="988258" y="1238598"/>
            <a:ext cx="7008895" cy="4112181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17"/>
          <p:cNvGrpSpPr/>
          <p:nvPr/>
        </p:nvGrpSpPr>
        <p:grpSpPr>
          <a:xfrm rot="-833837">
            <a:off x="7621627" y="490725"/>
            <a:ext cx="1210423" cy="1246557"/>
            <a:chOff x="15241516" y="980303"/>
            <a:chExt cx="2420666" cy="2492808"/>
          </a:xfrm>
        </p:grpSpPr>
        <p:sp>
          <p:nvSpPr>
            <p:cNvPr id="898" name="Google Shape;898;p17"/>
            <p:cNvSpPr/>
            <p:nvPr/>
          </p:nvSpPr>
          <p:spPr>
            <a:xfrm>
              <a:off x="15321952" y="1597331"/>
              <a:ext cx="997" cy="1130"/>
            </a:xfrm>
            <a:custGeom>
              <a:avLst/>
              <a:gdLst/>
              <a:ahLst/>
              <a:cxnLst/>
              <a:rect l="l" t="t" r="r" b="b"/>
              <a:pathLst>
                <a:path w="997" h="1130" extrusionOk="0">
                  <a:moveTo>
                    <a:pt x="997" y="0"/>
                  </a:moveTo>
                  <a:cubicBezTo>
                    <a:pt x="663" y="364"/>
                    <a:pt x="334" y="762"/>
                    <a:pt x="0" y="1131"/>
                  </a:cubicBezTo>
                  <a:cubicBezTo>
                    <a:pt x="334" y="727"/>
                    <a:pt x="663" y="364"/>
                    <a:pt x="997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5241516" y="980303"/>
              <a:ext cx="2420666" cy="2492808"/>
            </a:xfrm>
            <a:custGeom>
              <a:avLst/>
              <a:gdLst/>
              <a:ahLst/>
              <a:cxnLst/>
              <a:rect l="l" t="t" r="r" b="b"/>
              <a:pathLst>
                <a:path w="2420666" h="2492808" extrusionOk="0">
                  <a:moveTo>
                    <a:pt x="2347337" y="1187821"/>
                  </a:moveTo>
                  <a:cubicBezTo>
                    <a:pt x="2200364" y="1101995"/>
                    <a:pt x="2029082" y="1194068"/>
                    <a:pt x="1920913" y="1301389"/>
                  </a:cubicBezTo>
                  <a:cubicBezTo>
                    <a:pt x="1845631" y="1377446"/>
                    <a:pt x="1791896" y="1471611"/>
                    <a:pt x="1720004" y="1550692"/>
                  </a:cubicBezTo>
                  <a:cubicBezTo>
                    <a:pt x="1700901" y="1524569"/>
                    <a:pt x="1708643" y="1198775"/>
                    <a:pt x="1683398" y="919793"/>
                  </a:cubicBezTo>
                  <a:cubicBezTo>
                    <a:pt x="1622878" y="251114"/>
                    <a:pt x="1637554" y="155525"/>
                    <a:pt x="1531339" y="109810"/>
                  </a:cubicBezTo>
                  <a:cubicBezTo>
                    <a:pt x="1461766" y="79861"/>
                    <a:pt x="1281680" y="93216"/>
                    <a:pt x="1276735" y="421755"/>
                  </a:cubicBezTo>
                  <a:cubicBezTo>
                    <a:pt x="1272398" y="709614"/>
                    <a:pt x="1320151" y="978195"/>
                    <a:pt x="1289213" y="1002206"/>
                  </a:cubicBezTo>
                  <a:cubicBezTo>
                    <a:pt x="1254192" y="1029395"/>
                    <a:pt x="1225363" y="879174"/>
                    <a:pt x="1221534" y="864174"/>
                  </a:cubicBezTo>
                  <a:cubicBezTo>
                    <a:pt x="1133630" y="519855"/>
                    <a:pt x="1122323" y="-80737"/>
                    <a:pt x="868656" y="9034"/>
                  </a:cubicBezTo>
                  <a:cubicBezTo>
                    <a:pt x="631031" y="93132"/>
                    <a:pt x="900053" y="723413"/>
                    <a:pt x="872879" y="1010316"/>
                  </a:cubicBezTo>
                  <a:cubicBezTo>
                    <a:pt x="870665" y="1033704"/>
                    <a:pt x="849483" y="1053122"/>
                    <a:pt x="828012" y="1033276"/>
                  </a:cubicBezTo>
                  <a:cubicBezTo>
                    <a:pt x="796884" y="1004498"/>
                    <a:pt x="691253" y="534710"/>
                    <a:pt x="604774" y="337174"/>
                  </a:cubicBezTo>
                  <a:cubicBezTo>
                    <a:pt x="500628" y="148745"/>
                    <a:pt x="281299" y="213170"/>
                    <a:pt x="303015" y="429680"/>
                  </a:cubicBezTo>
                  <a:cubicBezTo>
                    <a:pt x="314227" y="575060"/>
                    <a:pt x="486924" y="1061331"/>
                    <a:pt x="491884" y="1119794"/>
                  </a:cubicBezTo>
                  <a:cubicBezTo>
                    <a:pt x="495927" y="1167492"/>
                    <a:pt x="464561" y="1177519"/>
                    <a:pt x="444744" y="1129767"/>
                  </a:cubicBezTo>
                  <a:cubicBezTo>
                    <a:pt x="313519" y="813583"/>
                    <a:pt x="260092" y="496297"/>
                    <a:pt x="88397" y="605935"/>
                  </a:cubicBezTo>
                  <a:cubicBezTo>
                    <a:pt x="-74619" y="710028"/>
                    <a:pt x="31381" y="972442"/>
                    <a:pt x="64672" y="1116586"/>
                  </a:cubicBezTo>
                  <a:cubicBezTo>
                    <a:pt x="135572" y="1423589"/>
                    <a:pt x="294670" y="2116458"/>
                    <a:pt x="532848" y="2320693"/>
                  </a:cubicBezTo>
                  <a:cubicBezTo>
                    <a:pt x="688945" y="2454541"/>
                    <a:pt x="932826" y="2496789"/>
                    <a:pt x="1133545" y="2492519"/>
                  </a:cubicBezTo>
                  <a:cubicBezTo>
                    <a:pt x="1771806" y="2478950"/>
                    <a:pt x="1832062" y="2104014"/>
                    <a:pt x="2173927" y="1631461"/>
                  </a:cubicBezTo>
                  <a:cubicBezTo>
                    <a:pt x="2252703" y="1522581"/>
                    <a:pt x="2559119" y="1304811"/>
                    <a:pt x="2347337" y="1187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6282863" y="2633022"/>
              <a:ext cx="542437" cy="476509"/>
            </a:xfrm>
            <a:custGeom>
              <a:avLst/>
              <a:gdLst/>
              <a:ahLst/>
              <a:cxnLst/>
              <a:rect l="l" t="t" r="r" b="b"/>
              <a:pathLst>
                <a:path w="542437" h="476509" extrusionOk="0">
                  <a:moveTo>
                    <a:pt x="15989" y="474872"/>
                  </a:moveTo>
                  <a:cubicBezTo>
                    <a:pt x="-12018" y="459081"/>
                    <a:pt x="-6678" y="443927"/>
                    <a:pt x="59784" y="331665"/>
                  </a:cubicBezTo>
                  <a:cubicBezTo>
                    <a:pt x="158038" y="159878"/>
                    <a:pt x="309852" y="43775"/>
                    <a:pt x="518592" y="521"/>
                  </a:cubicBezTo>
                  <a:cubicBezTo>
                    <a:pt x="528767" y="-1870"/>
                    <a:pt x="539276" y="4177"/>
                    <a:pt x="541833" y="14409"/>
                  </a:cubicBezTo>
                  <a:cubicBezTo>
                    <a:pt x="546699" y="36467"/>
                    <a:pt x="521035" y="39631"/>
                    <a:pt x="505556" y="44283"/>
                  </a:cubicBezTo>
                  <a:cubicBezTo>
                    <a:pt x="127693" y="140406"/>
                    <a:pt x="77312" y="503824"/>
                    <a:pt x="15989" y="47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5684108" y="2112832"/>
              <a:ext cx="904710" cy="216044"/>
            </a:xfrm>
            <a:custGeom>
              <a:avLst/>
              <a:gdLst/>
              <a:ahLst/>
              <a:cxnLst/>
              <a:rect l="l" t="t" r="r" b="b"/>
              <a:pathLst>
                <a:path w="904710" h="216044" extrusionOk="0">
                  <a:moveTo>
                    <a:pt x="1255" y="197433"/>
                  </a:moveTo>
                  <a:cubicBezTo>
                    <a:pt x="-3336" y="183410"/>
                    <a:pt x="5134" y="167878"/>
                    <a:pt x="19077" y="163474"/>
                  </a:cubicBezTo>
                  <a:cubicBezTo>
                    <a:pt x="248925" y="72104"/>
                    <a:pt x="624605" y="16919"/>
                    <a:pt x="874917" y="1456"/>
                  </a:cubicBezTo>
                  <a:cubicBezTo>
                    <a:pt x="912336" y="-6952"/>
                    <a:pt x="910018" y="23619"/>
                    <a:pt x="892470" y="27704"/>
                  </a:cubicBezTo>
                  <a:cubicBezTo>
                    <a:pt x="891668" y="27893"/>
                    <a:pt x="438851" y="69055"/>
                    <a:pt x="63436" y="204999"/>
                  </a:cubicBezTo>
                  <a:cubicBezTo>
                    <a:pt x="40972" y="213204"/>
                    <a:pt x="13723" y="228412"/>
                    <a:pt x="1255" y="197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5749230" y="1667307"/>
              <a:ext cx="99870" cy="79771"/>
            </a:xfrm>
            <a:custGeom>
              <a:avLst/>
              <a:gdLst/>
              <a:ahLst/>
              <a:cxnLst/>
              <a:rect l="l" t="t" r="r" b="b"/>
              <a:pathLst>
                <a:path w="99870" h="79771" extrusionOk="0">
                  <a:moveTo>
                    <a:pt x="2940" y="63204"/>
                  </a:moveTo>
                  <a:cubicBezTo>
                    <a:pt x="-11198" y="30660"/>
                    <a:pt x="29087" y="18804"/>
                    <a:pt x="50803" y="6604"/>
                  </a:cubicBezTo>
                  <a:cubicBezTo>
                    <a:pt x="87030" y="-19180"/>
                    <a:pt x="119654" y="37559"/>
                    <a:pt x="85370" y="56459"/>
                  </a:cubicBezTo>
                  <a:cubicBezTo>
                    <a:pt x="60624" y="67792"/>
                    <a:pt x="21595" y="98722"/>
                    <a:pt x="2940" y="6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6188742" y="1609724"/>
              <a:ext cx="81891" cy="53179"/>
            </a:xfrm>
            <a:custGeom>
              <a:avLst/>
              <a:gdLst/>
              <a:ahLst/>
              <a:cxnLst/>
              <a:rect l="l" t="t" r="r" b="b"/>
              <a:pathLst>
                <a:path w="81891" h="53179" extrusionOk="0">
                  <a:moveTo>
                    <a:pt x="944" y="38826"/>
                  </a:moveTo>
                  <a:cubicBezTo>
                    <a:pt x="-2515" y="27827"/>
                    <a:pt x="3836" y="15334"/>
                    <a:pt x="15008" y="12041"/>
                  </a:cubicBezTo>
                  <a:cubicBezTo>
                    <a:pt x="33239" y="9476"/>
                    <a:pt x="52397" y="-5294"/>
                    <a:pt x="70473" y="2008"/>
                  </a:cubicBezTo>
                  <a:cubicBezTo>
                    <a:pt x="83639" y="9017"/>
                    <a:pt x="86201" y="28654"/>
                    <a:pt x="74032" y="38059"/>
                  </a:cubicBezTo>
                  <a:cubicBezTo>
                    <a:pt x="67018" y="43474"/>
                    <a:pt x="57073" y="44904"/>
                    <a:pt x="48663" y="47195"/>
                  </a:cubicBezTo>
                  <a:cubicBezTo>
                    <a:pt x="32431" y="52117"/>
                    <a:pt x="8293" y="61019"/>
                    <a:pt x="944" y="38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6648620" y="1517911"/>
              <a:ext cx="90519" cy="43565"/>
            </a:xfrm>
            <a:custGeom>
              <a:avLst/>
              <a:gdLst/>
              <a:ahLst/>
              <a:cxnLst/>
              <a:rect l="l" t="t" r="r" b="b"/>
              <a:pathLst>
                <a:path w="90519" h="43565" extrusionOk="0">
                  <a:moveTo>
                    <a:pt x="463" y="27424"/>
                  </a:moveTo>
                  <a:cubicBezTo>
                    <a:pt x="-4483" y="-587"/>
                    <a:pt x="31037" y="4145"/>
                    <a:pt x="68436" y="504"/>
                  </a:cubicBezTo>
                  <a:cubicBezTo>
                    <a:pt x="94354" y="-5095"/>
                    <a:pt x="101687" y="37840"/>
                    <a:pt x="67150" y="37148"/>
                  </a:cubicBezTo>
                  <a:cubicBezTo>
                    <a:pt x="46142" y="36759"/>
                    <a:pt x="8324" y="57044"/>
                    <a:pt x="463" y="27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5378491" y="1892557"/>
              <a:ext cx="112379" cy="76384"/>
            </a:xfrm>
            <a:custGeom>
              <a:avLst/>
              <a:gdLst/>
              <a:ahLst/>
              <a:cxnLst/>
              <a:rect l="l" t="t" r="r" b="b"/>
              <a:pathLst>
                <a:path w="112379" h="76384" extrusionOk="0">
                  <a:moveTo>
                    <a:pt x="2612" y="60183"/>
                  </a:moveTo>
                  <a:cubicBezTo>
                    <a:pt x="-4073" y="45697"/>
                    <a:pt x="2577" y="28550"/>
                    <a:pt x="16844" y="21736"/>
                  </a:cubicBezTo>
                  <a:cubicBezTo>
                    <a:pt x="44622" y="10906"/>
                    <a:pt x="94828" y="-20637"/>
                    <a:pt x="110980" y="20675"/>
                  </a:cubicBezTo>
                  <a:cubicBezTo>
                    <a:pt x="116838" y="39156"/>
                    <a:pt x="103552" y="57050"/>
                    <a:pt x="85112" y="59849"/>
                  </a:cubicBezTo>
                  <a:cubicBezTo>
                    <a:pt x="58326" y="63974"/>
                    <a:pt x="20643" y="94695"/>
                    <a:pt x="2612" y="60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7159889" y="2376294"/>
              <a:ext cx="57430" cy="71820"/>
            </a:xfrm>
            <a:custGeom>
              <a:avLst/>
              <a:gdLst/>
              <a:ahLst/>
              <a:cxnLst/>
              <a:rect l="l" t="t" r="r" b="b"/>
              <a:pathLst>
                <a:path w="57430" h="71820" extrusionOk="0">
                  <a:moveTo>
                    <a:pt x="23283" y="67454"/>
                  </a:moveTo>
                  <a:cubicBezTo>
                    <a:pt x="16419" y="63474"/>
                    <a:pt x="15696" y="56012"/>
                    <a:pt x="13004" y="49845"/>
                  </a:cubicBezTo>
                  <a:cubicBezTo>
                    <a:pt x="1882" y="37226"/>
                    <a:pt x="-7605" y="17744"/>
                    <a:pt x="8881" y="5056"/>
                  </a:cubicBezTo>
                  <a:cubicBezTo>
                    <a:pt x="39366" y="-17475"/>
                    <a:pt x="65578" y="41466"/>
                    <a:pt x="55069" y="60809"/>
                  </a:cubicBezTo>
                  <a:cubicBezTo>
                    <a:pt x="49137" y="71813"/>
                    <a:pt x="33099" y="75569"/>
                    <a:pt x="23283" y="67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17"/>
          <p:cNvGrpSpPr/>
          <p:nvPr/>
        </p:nvGrpSpPr>
        <p:grpSpPr>
          <a:xfrm rot="913378">
            <a:off x="110092" y="3554707"/>
            <a:ext cx="971343" cy="963270"/>
            <a:chOff x="219066" y="7108745"/>
            <a:chExt cx="1942507" cy="1926465"/>
          </a:xfrm>
        </p:grpSpPr>
        <p:sp>
          <p:nvSpPr>
            <p:cNvPr id="921" name="Google Shape;921;p17"/>
            <p:cNvSpPr/>
            <p:nvPr/>
          </p:nvSpPr>
          <p:spPr>
            <a:xfrm>
              <a:off x="684177" y="7108745"/>
              <a:ext cx="1477396" cy="1926465"/>
            </a:xfrm>
            <a:custGeom>
              <a:avLst/>
              <a:gdLst/>
              <a:ahLst/>
              <a:cxnLst/>
              <a:rect l="l" t="t" r="r" b="b"/>
              <a:pathLst>
                <a:path w="1477396" h="1926465" extrusionOk="0">
                  <a:moveTo>
                    <a:pt x="1317602" y="1841459"/>
                  </a:moveTo>
                  <a:cubicBezTo>
                    <a:pt x="930937" y="1984486"/>
                    <a:pt x="148808" y="1942816"/>
                    <a:pt x="50595" y="1748139"/>
                  </a:cubicBezTo>
                  <a:cubicBezTo>
                    <a:pt x="43742" y="1734574"/>
                    <a:pt x="40261" y="1720239"/>
                    <a:pt x="40416" y="1705189"/>
                  </a:cubicBezTo>
                  <a:cubicBezTo>
                    <a:pt x="40210" y="1700940"/>
                    <a:pt x="38112" y="1625025"/>
                    <a:pt x="37553" y="1550596"/>
                  </a:cubicBezTo>
                  <a:cubicBezTo>
                    <a:pt x="36990" y="1480467"/>
                    <a:pt x="37759" y="1411667"/>
                    <a:pt x="42615" y="1405524"/>
                  </a:cubicBezTo>
                  <a:cubicBezTo>
                    <a:pt x="40210" y="1241612"/>
                    <a:pt x="36018" y="1077753"/>
                    <a:pt x="30746" y="913992"/>
                  </a:cubicBezTo>
                  <a:cubicBezTo>
                    <a:pt x="29262" y="865258"/>
                    <a:pt x="27576" y="816527"/>
                    <a:pt x="25836" y="767843"/>
                  </a:cubicBezTo>
                  <a:cubicBezTo>
                    <a:pt x="24557" y="730322"/>
                    <a:pt x="23174" y="692850"/>
                    <a:pt x="21745" y="655329"/>
                  </a:cubicBezTo>
                  <a:cubicBezTo>
                    <a:pt x="19802" y="603678"/>
                    <a:pt x="17755" y="551973"/>
                    <a:pt x="15707" y="500323"/>
                  </a:cubicBezTo>
                  <a:cubicBezTo>
                    <a:pt x="10797" y="378232"/>
                    <a:pt x="-39025" y="209304"/>
                    <a:pt x="69060" y="116703"/>
                  </a:cubicBezTo>
                  <a:cubicBezTo>
                    <a:pt x="136838" y="58653"/>
                    <a:pt x="233723" y="47188"/>
                    <a:pt x="318483" y="31932"/>
                  </a:cubicBezTo>
                  <a:cubicBezTo>
                    <a:pt x="416696" y="14219"/>
                    <a:pt x="516238" y="3881"/>
                    <a:pt x="615986" y="961"/>
                  </a:cubicBezTo>
                  <a:cubicBezTo>
                    <a:pt x="768473" y="-3545"/>
                    <a:pt x="921776" y="7563"/>
                    <a:pt x="1071194" y="39097"/>
                  </a:cubicBezTo>
                  <a:cubicBezTo>
                    <a:pt x="1159687" y="57783"/>
                    <a:pt x="1249870" y="77591"/>
                    <a:pt x="1329719" y="121874"/>
                  </a:cubicBezTo>
                  <a:cubicBezTo>
                    <a:pt x="1364043" y="140917"/>
                    <a:pt x="1409311" y="165438"/>
                    <a:pt x="1424762" y="202396"/>
                  </a:cubicBezTo>
                  <a:cubicBezTo>
                    <a:pt x="1449622" y="261775"/>
                    <a:pt x="1439700" y="336360"/>
                    <a:pt x="1441184" y="399631"/>
                  </a:cubicBezTo>
                  <a:cubicBezTo>
                    <a:pt x="1441184" y="540096"/>
                    <a:pt x="1446608" y="680821"/>
                    <a:pt x="1449879" y="821286"/>
                  </a:cubicBezTo>
                  <a:cubicBezTo>
                    <a:pt x="1453410" y="975677"/>
                    <a:pt x="1457039" y="1130065"/>
                    <a:pt x="1461184" y="1284405"/>
                  </a:cubicBezTo>
                  <a:cubicBezTo>
                    <a:pt x="1464510" y="1407977"/>
                    <a:pt x="1464354" y="1532677"/>
                    <a:pt x="1474689" y="1655895"/>
                  </a:cubicBezTo>
                  <a:cubicBezTo>
                    <a:pt x="1491114" y="1778907"/>
                    <a:pt x="1432082" y="1794929"/>
                    <a:pt x="1317602" y="1841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751417" y="7167494"/>
              <a:ext cx="1283431" cy="298865"/>
            </a:xfrm>
            <a:custGeom>
              <a:avLst/>
              <a:gdLst/>
              <a:ahLst/>
              <a:cxnLst/>
              <a:rect l="l" t="t" r="r" b="b"/>
              <a:pathLst>
                <a:path w="1283431" h="298865" extrusionOk="0">
                  <a:moveTo>
                    <a:pt x="1239212" y="221762"/>
                  </a:moveTo>
                  <a:cubicBezTo>
                    <a:pt x="1234301" y="224526"/>
                    <a:pt x="1229033" y="227189"/>
                    <a:pt x="1223458" y="229748"/>
                  </a:cubicBezTo>
                  <a:cubicBezTo>
                    <a:pt x="1049028" y="310219"/>
                    <a:pt x="548699" y="308477"/>
                    <a:pt x="353656" y="284162"/>
                  </a:cubicBezTo>
                  <a:cubicBezTo>
                    <a:pt x="214572" y="272643"/>
                    <a:pt x="118200" y="250120"/>
                    <a:pt x="61572" y="222582"/>
                  </a:cubicBezTo>
                  <a:cubicBezTo>
                    <a:pt x="-146774" y="121070"/>
                    <a:pt x="183469" y="-48624"/>
                    <a:pt x="903138" y="13213"/>
                  </a:cubicBezTo>
                  <a:cubicBezTo>
                    <a:pt x="994957" y="22940"/>
                    <a:pt x="1419784" y="91483"/>
                    <a:pt x="1239212" y="221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812989" y="7303424"/>
              <a:ext cx="1161885" cy="162935"/>
            </a:xfrm>
            <a:custGeom>
              <a:avLst/>
              <a:gdLst/>
              <a:ahLst/>
              <a:cxnLst/>
              <a:rect l="l" t="t" r="r" b="b"/>
              <a:pathLst>
                <a:path w="1161885" h="162935" extrusionOk="0">
                  <a:moveTo>
                    <a:pt x="1161886" y="93818"/>
                  </a:moveTo>
                  <a:cubicBezTo>
                    <a:pt x="987456" y="174289"/>
                    <a:pt x="487127" y="172547"/>
                    <a:pt x="292084" y="148233"/>
                  </a:cubicBezTo>
                  <a:cubicBezTo>
                    <a:pt x="153000" y="136713"/>
                    <a:pt x="56628" y="114190"/>
                    <a:pt x="0" y="86653"/>
                  </a:cubicBezTo>
                  <a:cubicBezTo>
                    <a:pt x="119853" y="22102"/>
                    <a:pt x="411012" y="-23767"/>
                    <a:pt x="841566" y="13195"/>
                  </a:cubicBezTo>
                  <a:cubicBezTo>
                    <a:pt x="896298" y="18980"/>
                    <a:pt x="1069247" y="45702"/>
                    <a:pt x="1161886" y="93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19066" y="7564919"/>
              <a:ext cx="655585" cy="1140699"/>
            </a:xfrm>
            <a:custGeom>
              <a:avLst/>
              <a:gdLst/>
              <a:ahLst/>
              <a:cxnLst/>
              <a:rect l="l" t="t" r="r" b="b"/>
              <a:pathLst>
                <a:path w="655585" h="1140699" extrusionOk="0">
                  <a:moveTo>
                    <a:pt x="653244" y="97506"/>
                  </a:moveTo>
                  <a:cubicBezTo>
                    <a:pt x="665388" y="241268"/>
                    <a:pt x="567936" y="202452"/>
                    <a:pt x="531883" y="203194"/>
                  </a:cubicBezTo>
                  <a:cubicBezTo>
                    <a:pt x="180452" y="172853"/>
                    <a:pt x="112173" y="708061"/>
                    <a:pt x="289609" y="870640"/>
                  </a:cubicBezTo>
                  <a:cubicBezTo>
                    <a:pt x="387609" y="969388"/>
                    <a:pt x="566763" y="953942"/>
                    <a:pt x="595089" y="960691"/>
                  </a:cubicBezTo>
                  <a:cubicBezTo>
                    <a:pt x="672121" y="964991"/>
                    <a:pt x="678745" y="1123748"/>
                    <a:pt x="596678" y="1137084"/>
                  </a:cubicBezTo>
                  <a:cubicBezTo>
                    <a:pt x="556347" y="1145392"/>
                    <a:pt x="513530" y="1137368"/>
                    <a:pt x="472998" y="1133052"/>
                  </a:cubicBezTo>
                  <a:cubicBezTo>
                    <a:pt x="152169" y="1081736"/>
                    <a:pt x="6512" y="899111"/>
                    <a:pt x="2767" y="584816"/>
                  </a:cubicBezTo>
                  <a:cubicBezTo>
                    <a:pt x="-11064" y="489893"/>
                    <a:pt x="25618" y="313979"/>
                    <a:pt x="143257" y="171835"/>
                  </a:cubicBezTo>
                  <a:cubicBezTo>
                    <a:pt x="230596" y="65330"/>
                    <a:pt x="367749" y="18493"/>
                    <a:pt x="500749" y="3342"/>
                  </a:cubicBezTo>
                  <a:cubicBezTo>
                    <a:pt x="555244" y="4757"/>
                    <a:pt x="651503" y="-30167"/>
                    <a:pt x="653244" y="97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411312" y="7716226"/>
              <a:ext cx="465638" cy="365322"/>
            </a:xfrm>
            <a:custGeom>
              <a:avLst/>
              <a:gdLst/>
              <a:ahLst/>
              <a:cxnLst/>
              <a:rect l="l" t="t" r="r" b="b"/>
              <a:pathLst>
                <a:path w="465638" h="365322" extrusionOk="0">
                  <a:moveTo>
                    <a:pt x="464645" y="10428"/>
                  </a:moveTo>
                  <a:cubicBezTo>
                    <a:pt x="463930" y="12064"/>
                    <a:pt x="463111" y="13651"/>
                    <a:pt x="462240" y="15186"/>
                  </a:cubicBezTo>
                  <a:cubicBezTo>
                    <a:pt x="457792" y="24249"/>
                    <a:pt x="453954" y="33615"/>
                    <a:pt x="449451" y="42623"/>
                  </a:cubicBezTo>
                  <a:cubicBezTo>
                    <a:pt x="444490" y="52502"/>
                    <a:pt x="439222" y="62331"/>
                    <a:pt x="433849" y="72007"/>
                  </a:cubicBezTo>
                  <a:cubicBezTo>
                    <a:pt x="422543" y="92279"/>
                    <a:pt x="410779" y="112243"/>
                    <a:pt x="399268" y="132363"/>
                  </a:cubicBezTo>
                  <a:cubicBezTo>
                    <a:pt x="385336" y="156712"/>
                    <a:pt x="371296" y="181004"/>
                    <a:pt x="357186" y="205253"/>
                  </a:cubicBezTo>
                  <a:cubicBezTo>
                    <a:pt x="350126" y="217383"/>
                    <a:pt x="343052" y="229505"/>
                    <a:pt x="335966" y="241620"/>
                  </a:cubicBezTo>
                  <a:cubicBezTo>
                    <a:pt x="329586" y="252521"/>
                    <a:pt x="321851" y="263295"/>
                    <a:pt x="317014" y="274931"/>
                  </a:cubicBezTo>
                  <a:cubicBezTo>
                    <a:pt x="313844" y="282559"/>
                    <a:pt x="303969" y="297197"/>
                    <a:pt x="303969" y="305493"/>
                  </a:cubicBezTo>
                  <a:cubicBezTo>
                    <a:pt x="300950" y="224408"/>
                    <a:pt x="297986" y="143323"/>
                    <a:pt x="294967" y="62237"/>
                  </a:cubicBezTo>
                  <a:cubicBezTo>
                    <a:pt x="241769" y="62389"/>
                    <a:pt x="188673" y="78516"/>
                    <a:pt x="145192" y="109385"/>
                  </a:cubicBezTo>
                  <a:cubicBezTo>
                    <a:pt x="118847" y="128071"/>
                    <a:pt x="100125" y="153256"/>
                    <a:pt x="83144" y="180335"/>
                  </a:cubicBezTo>
                  <a:cubicBezTo>
                    <a:pt x="74550" y="194055"/>
                    <a:pt x="65343" y="207671"/>
                    <a:pt x="57720" y="221900"/>
                  </a:cubicBezTo>
                  <a:cubicBezTo>
                    <a:pt x="49841" y="236542"/>
                    <a:pt x="43346" y="251794"/>
                    <a:pt x="37056" y="267101"/>
                  </a:cubicBezTo>
                  <a:cubicBezTo>
                    <a:pt x="24472" y="297714"/>
                    <a:pt x="14445" y="329552"/>
                    <a:pt x="8563" y="362109"/>
                  </a:cubicBezTo>
                  <a:cubicBezTo>
                    <a:pt x="7541" y="367738"/>
                    <a:pt x="-850" y="365336"/>
                    <a:pt x="70" y="359803"/>
                  </a:cubicBezTo>
                  <a:cubicBezTo>
                    <a:pt x="9841" y="299860"/>
                    <a:pt x="34496" y="237969"/>
                    <a:pt x="65751" y="185805"/>
                  </a:cubicBezTo>
                  <a:cubicBezTo>
                    <a:pt x="90817" y="143984"/>
                    <a:pt x="125700" y="107585"/>
                    <a:pt x="166983" y="81529"/>
                  </a:cubicBezTo>
                  <a:cubicBezTo>
                    <a:pt x="218751" y="48871"/>
                    <a:pt x="280697" y="43494"/>
                    <a:pt x="340492" y="44773"/>
                  </a:cubicBezTo>
                  <a:cubicBezTo>
                    <a:pt x="346836" y="44874"/>
                    <a:pt x="354866" y="44466"/>
                    <a:pt x="362947" y="44466"/>
                  </a:cubicBezTo>
                  <a:cubicBezTo>
                    <a:pt x="375737" y="43494"/>
                    <a:pt x="388472" y="42215"/>
                    <a:pt x="401005" y="38580"/>
                  </a:cubicBezTo>
                  <a:cubicBezTo>
                    <a:pt x="421926" y="32538"/>
                    <a:pt x="439012" y="20458"/>
                    <a:pt x="452260" y="3157"/>
                  </a:cubicBezTo>
                  <a:cubicBezTo>
                    <a:pt x="457738" y="-3958"/>
                    <a:pt x="469043" y="2034"/>
                    <a:pt x="464645" y="10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22229" y="8527548"/>
              <a:ext cx="48147" cy="175242"/>
            </a:xfrm>
            <a:custGeom>
              <a:avLst/>
              <a:gdLst/>
              <a:ahLst/>
              <a:cxnLst/>
              <a:rect l="l" t="t" r="r" b="b"/>
              <a:pathLst>
                <a:path w="48147" h="175242" extrusionOk="0">
                  <a:moveTo>
                    <a:pt x="26821" y="1273"/>
                  </a:moveTo>
                  <a:cubicBezTo>
                    <a:pt x="23491" y="-1876"/>
                    <a:pt x="18429" y="1289"/>
                    <a:pt x="19358" y="5620"/>
                  </a:cubicBezTo>
                  <a:cubicBezTo>
                    <a:pt x="22186" y="18812"/>
                    <a:pt x="26782" y="31451"/>
                    <a:pt x="28915" y="44810"/>
                  </a:cubicBezTo>
                  <a:cubicBezTo>
                    <a:pt x="31098" y="58476"/>
                    <a:pt x="31032" y="72678"/>
                    <a:pt x="29047" y="86371"/>
                  </a:cubicBezTo>
                  <a:cubicBezTo>
                    <a:pt x="27050" y="100134"/>
                    <a:pt x="23130" y="113641"/>
                    <a:pt x="18041" y="126568"/>
                  </a:cubicBezTo>
                  <a:cubicBezTo>
                    <a:pt x="15554" y="132882"/>
                    <a:pt x="12695" y="139044"/>
                    <a:pt x="9626" y="145097"/>
                  </a:cubicBezTo>
                  <a:cubicBezTo>
                    <a:pt x="6385" y="151485"/>
                    <a:pt x="1047" y="158195"/>
                    <a:pt x="68" y="165361"/>
                  </a:cubicBezTo>
                  <a:cubicBezTo>
                    <a:pt x="-701" y="170994"/>
                    <a:pt x="5146" y="178288"/>
                    <a:pt x="11164" y="173899"/>
                  </a:cubicBezTo>
                  <a:cubicBezTo>
                    <a:pt x="17563" y="169233"/>
                    <a:pt x="20783" y="161924"/>
                    <a:pt x="24334" y="155011"/>
                  </a:cubicBezTo>
                  <a:cubicBezTo>
                    <a:pt x="27959" y="147951"/>
                    <a:pt x="31238" y="140720"/>
                    <a:pt x="34222" y="133364"/>
                  </a:cubicBezTo>
                  <a:cubicBezTo>
                    <a:pt x="40162" y="118703"/>
                    <a:pt x="44428" y="103458"/>
                    <a:pt x="46560" y="87774"/>
                  </a:cubicBezTo>
                  <a:cubicBezTo>
                    <a:pt x="50345" y="59914"/>
                    <a:pt x="48678" y="21941"/>
                    <a:pt x="26821" y="1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784656" y="8794121"/>
              <a:ext cx="1315725" cy="151608"/>
            </a:xfrm>
            <a:custGeom>
              <a:avLst/>
              <a:gdLst/>
              <a:ahLst/>
              <a:cxnLst/>
              <a:rect l="l" t="t" r="r" b="b"/>
              <a:pathLst>
                <a:path w="1315725" h="151608" extrusionOk="0">
                  <a:moveTo>
                    <a:pt x="1309000" y="3746"/>
                  </a:moveTo>
                  <a:cubicBezTo>
                    <a:pt x="1273293" y="23807"/>
                    <a:pt x="1237100" y="42449"/>
                    <a:pt x="1198619" y="56659"/>
                  </a:cubicBezTo>
                  <a:cubicBezTo>
                    <a:pt x="1160534" y="70722"/>
                    <a:pt x="1121314" y="81503"/>
                    <a:pt x="1081664" y="90111"/>
                  </a:cubicBezTo>
                  <a:cubicBezTo>
                    <a:pt x="996061" y="108695"/>
                    <a:pt x="908361" y="119515"/>
                    <a:pt x="821196" y="127516"/>
                  </a:cubicBezTo>
                  <a:cubicBezTo>
                    <a:pt x="728830" y="135995"/>
                    <a:pt x="635912" y="139335"/>
                    <a:pt x="543219" y="135019"/>
                  </a:cubicBezTo>
                  <a:cubicBezTo>
                    <a:pt x="455810" y="130949"/>
                    <a:pt x="368801" y="119802"/>
                    <a:pt x="283556" y="99861"/>
                  </a:cubicBezTo>
                  <a:cubicBezTo>
                    <a:pt x="200234" y="80372"/>
                    <a:pt x="118660" y="52733"/>
                    <a:pt x="41585" y="15421"/>
                  </a:cubicBezTo>
                  <a:cubicBezTo>
                    <a:pt x="32001" y="10779"/>
                    <a:pt x="22494" y="5985"/>
                    <a:pt x="13050" y="1059"/>
                  </a:cubicBezTo>
                  <a:cubicBezTo>
                    <a:pt x="3209" y="-4073"/>
                    <a:pt x="-5536" y="10841"/>
                    <a:pt x="4336" y="15977"/>
                  </a:cubicBezTo>
                  <a:cubicBezTo>
                    <a:pt x="81263" y="55991"/>
                    <a:pt x="163035" y="86312"/>
                    <a:pt x="247025" y="107672"/>
                  </a:cubicBezTo>
                  <a:cubicBezTo>
                    <a:pt x="331839" y="129246"/>
                    <a:pt x="418832" y="141948"/>
                    <a:pt x="506102" y="147811"/>
                  </a:cubicBezTo>
                  <a:cubicBezTo>
                    <a:pt x="599944" y="154117"/>
                    <a:pt x="694214" y="152192"/>
                    <a:pt x="787937" y="144821"/>
                  </a:cubicBezTo>
                  <a:cubicBezTo>
                    <a:pt x="877444" y="137784"/>
                    <a:pt x="967273" y="126991"/>
                    <a:pt x="1055483" y="110052"/>
                  </a:cubicBezTo>
                  <a:cubicBezTo>
                    <a:pt x="1135837" y="94621"/>
                    <a:pt x="1218405" y="72382"/>
                    <a:pt x="1288638" y="28993"/>
                  </a:cubicBezTo>
                  <a:cubicBezTo>
                    <a:pt x="1297298" y="23644"/>
                    <a:pt x="1305604" y="17967"/>
                    <a:pt x="1313685" y="11770"/>
                  </a:cubicBezTo>
                  <a:cubicBezTo>
                    <a:pt x="1318297" y="8244"/>
                    <a:pt x="1314381" y="725"/>
                    <a:pt x="1309000" y="3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840219" y="7471626"/>
              <a:ext cx="1210082" cy="120909"/>
            </a:xfrm>
            <a:custGeom>
              <a:avLst/>
              <a:gdLst/>
              <a:ahLst/>
              <a:cxnLst/>
              <a:rect l="l" t="t" r="r" b="b"/>
              <a:pathLst>
                <a:path w="1210082" h="120909" extrusionOk="0">
                  <a:moveTo>
                    <a:pt x="1202733" y="706"/>
                  </a:moveTo>
                  <a:cubicBezTo>
                    <a:pt x="1169943" y="19046"/>
                    <a:pt x="1133525" y="32117"/>
                    <a:pt x="1097523" y="42524"/>
                  </a:cubicBezTo>
                  <a:cubicBezTo>
                    <a:pt x="1060510" y="53228"/>
                    <a:pt x="1022639" y="60832"/>
                    <a:pt x="984807" y="67978"/>
                  </a:cubicBezTo>
                  <a:cubicBezTo>
                    <a:pt x="906562" y="82752"/>
                    <a:pt x="827518" y="93113"/>
                    <a:pt x="748115" y="99073"/>
                  </a:cubicBezTo>
                  <a:cubicBezTo>
                    <a:pt x="589397" y="110990"/>
                    <a:pt x="429536" y="105352"/>
                    <a:pt x="272045" y="82332"/>
                  </a:cubicBezTo>
                  <a:cubicBezTo>
                    <a:pt x="183812" y="69436"/>
                    <a:pt x="96434" y="51078"/>
                    <a:pt x="10509" y="27245"/>
                  </a:cubicBezTo>
                  <a:cubicBezTo>
                    <a:pt x="-27" y="24321"/>
                    <a:pt x="-4538" y="40740"/>
                    <a:pt x="5999" y="43617"/>
                  </a:cubicBezTo>
                  <a:cubicBezTo>
                    <a:pt x="83874" y="64860"/>
                    <a:pt x="162915" y="81889"/>
                    <a:pt x="242655" y="94427"/>
                  </a:cubicBezTo>
                  <a:cubicBezTo>
                    <a:pt x="321929" y="106892"/>
                    <a:pt x="401882" y="114948"/>
                    <a:pt x="482046" y="118579"/>
                  </a:cubicBezTo>
                  <a:cubicBezTo>
                    <a:pt x="562695" y="122230"/>
                    <a:pt x="643507" y="121639"/>
                    <a:pt x="724079" y="116468"/>
                  </a:cubicBezTo>
                  <a:cubicBezTo>
                    <a:pt x="804122" y="111328"/>
                    <a:pt x="883901" y="101772"/>
                    <a:pt x="962891" y="87841"/>
                  </a:cubicBezTo>
                  <a:cubicBezTo>
                    <a:pt x="1037728" y="74646"/>
                    <a:pt x="1116268" y="60700"/>
                    <a:pt x="1183902" y="24384"/>
                  </a:cubicBezTo>
                  <a:cubicBezTo>
                    <a:pt x="1192142" y="19959"/>
                    <a:pt x="1199951" y="14458"/>
                    <a:pt x="1207756" y="9303"/>
                  </a:cubicBezTo>
                  <a:cubicBezTo>
                    <a:pt x="1213071" y="5792"/>
                    <a:pt x="1208374" y="-2450"/>
                    <a:pt x="1202733" y="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ECE3E174-D4C2-9F11-68F9-5A897BF433D2}"/>
              </a:ext>
            </a:extLst>
          </p:cNvPr>
          <p:cNvSpPr txBox="1"/>
          <p:nvPr/>
        </p:nvSpPr>
        <p:spPr>
          <a:xfrm>
            <a:off x="405947" y="417669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FCA6B7B-9B51-721C-1DC2-4FBEA4E62E38}"/>
              </a:ext>
            </a:extLst>
          </p:cNvPr>
          <p:cNvSpPr/>
          <p:nvPr/>
        </p:nvSpPr>
        <p:spPr>
          <a:xfrm>
            <a:off x="1379526" y="1547962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endParaRPr lang="en-US" sz="2000" dirty="0"/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6BF9F218-9328-40C7-57D3-661084703E86}"/>
              </a:ext>
            </a:extLst>
          </p:cNvPr>
          <p:cNvSpPr/>
          <p:nvPr/>
        </p:nvSpPr>
        <p:spPr>
          <a:xfrm>
            <a:off x="4796846" y="1585634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endParaRPr lang="en-US" sz="2000" dirty="0"/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A6EADD37-10C9-5B4A-A5F4-2174E47D9FAB}"/>
              </a:ext>
            </a:extLst>
          </p:cNvPr>
          <p:cNvSpPr/>
          <p:nvPr/>
        </p:nvSpPr>
        <p:spPr>
          <a:xfrm>
            <a:off x="1411404" y="3548291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endParaRPr lang="en-US" sz="2000" dirty="0"/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AEBBB83E-8FA3-857D-2295-CAF60A120F53}"/>
              </a:ext>
            </a:extLst>
          </p:cNvPr>
          <p:cNvSpPr/>
          <p:nvPr/>
        </p:nvSpPr>
        <p:spPr>
          <a:xfrm>
            <a:off x="4796847" y="3557465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4"/>
          <p:cNvGrpSpPr/>
          <p:nvPr/>
        </p:nvGrpSpPr>
        <p:grpSpPr>
          <a:xfrm rot="3894958">
            <a:off x="8816612" y="3923687"/>
            <a:ext cx="808438" cy="1285861"/>
            <a:chOff x="14793425" y="6831050"/>
            <a:chExt cx="1616673" cy="2571867"/>
          </a:xfrm>
        </p:grpSpPr>
        <p:sp>
          <p:nvSpPr>
            <p:cNvPr id="764" name="Google Shape;764;p14"/>
            <p:cNvSpPr/>
            <p:nvPr/>
          </p:nvSpPr>
          <p:spPr>
            <a:xfrm>
              <a:off x="16328959" y="9291353"/>
              <a:ext cx="81139" cy="111564"/>
            </a:xfrm>
            <a:custGeom>
              <a:avLst/>
              <a:gdLst/>
              <a:ahLst/>
              <a:cxnLst/>
              <a:rect l="l" t="t" r="r" b="b"/>
              <a:pathLst>
                <a:path w="81139" h="111564" extrusionOk="0">
                  <a:moveTo>
                    <a:pt x="43646" y="87755"/>
                  </a:moveTo>
                  <a:cubicBezTo>
                    <a:pt x="-8259" y="29197"/>
                    <a:pt x="-7318" y="40945"/>
                    <a:pt x="12759" y="34960"/>
                  </a:cubicBezTo>
                  <a:cubicBezTo>
                    <a:pt x="30316" y="29459"/>
                    <a:pt x="51493" y="16241"/>
                    <a:pt x="61125" y="0"/>
                  </a:cubicBezTo>
                  <a:cubicBezTo>
                    <a:pt x="57706" y="5768"/>
                    <a:pt x="118389" y="172081"/>
                    <a:pt x="43646" y="8775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6079850" y="8963288"/>
              <a:ext cx="326742" cy="396131"/>
            </a:xfrm>
            <a:custGeom>
              <a:avLst/>
              <a:gdLst/>
              <a:ahLst/>
              <a:cxnLst/>
              <a:rect l="l" t="t" r="r" b="b"/>
              <a:pathLst>
                <a:path w="326742" h="396131" extrusionOk="0">
                  <a:moveTo>
                    <a:pt x="314122" y="287850"/>
                  </a:moveTo>
                  <a:cubicBezTo>
                    <a:pt x="279954" y="185381"/>
                    <a:pt x="223874" y="51437"/>
                    <a:pt x="212745" y="28981"/>
                  </a:cubicBezTo>
                  <a:cubicBezTo>
                    <a:pt x="183324" y="-30395"/>
                    <a:pt x="129058" y="14009"/>
                    <a:pt x="75595" y="50851"/>
                  </a:cubicBezTo>
                  <a:cubicBezTo>
                    <a:pt x="41869" y="74095"/>
                    <a:pt x="-9316" y="93806"/>
                    <a:pt x="1463" y="116489"/>
                  </a:cubicBezTo>
                  <a:cubicBezTo>
                    <a:pt x="8447" y="131183"/>
                    <a:pt x="21751" y="138745"/>
                    <a:pt x="48946" y="164230"/>
                  </a:cubicBezTo>
                  <a:cubicBezTo>
                    <a:pt x="41494" y="168986"/>
                    <a:pt x="144656" y="283095"/>
                    <a:pt x="150580" y="289578"/>
                  </a:cubicBezTo>
                  <a:cubicBezTo>
                    <a:pt x="248466" y="396685"/>
                    <a:pt x="246023" y="398628"/>
                    <a:pt x="262130" y="395327"/>
                  </a:cubicBezTo>
                  <a:cubicBezTo>
                    <a:pt x="282649" y="391117"/>
                    <a:pt x="305565" y="380058"/>
                    <a:pt x="319003" y="361719"/>
                  </a:cubicBezTo>
                  <a:cubicBezTo>
                    <a:pt x="334837" y="339175"/>
                    <a:pt x="322870" y="313464"/>
                    <a:pt x="314122" y="28785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6" name="Google Shape;766;p14"/>
            <p:cNvGrpSpPr/>
            <p:nvPr/>
          </p:nvGrpSpPr>
          <p:grpSpPr>
            <a:xfrm>
              <a:off x="14793425" y="6831050"/>
              <a:ext cx="1520516" cy="2332016"/>
              <a:chOff x="14793425" y="6831050"/>
              <a:chExt cx="1520516" cy="2332016"/>
            </a:xfrm>
          </p:grpSpPr>
          <p:sp>
            <p:nvSpPr>
              <p:cNvPr id="767" name="Google Shape;767;p14"/>
              <p:cNvSpPr/>
              <p:nvPr/>
            </p:nvSpPr>
            <p:spPr>
              <a:xfrm>
                <a:off x="14793425" y="6831050"/>
                <a:ext cx="220087" cy="240655"/>
              </a:xfrm>
              <a:custGeom>
                <a:avLst/>
                <a:gdLst/>
                <a:ahLst/>
                <a:cxnLst/>
                <a:rect l="l" t="t" r="r" b="b"/>
                <a:pathLst>
                  <a:path w="220087" h="240655" extrusionOk="0">
                    <a:moveTo>
                      <a:pt x="195550" y="173254"/>
                    </a:moveTo>
                    <a:cubicBezTo>
                      <a:pt x="234382" y="162195"/>
                      <a:pt x="219186" y="177007"/>
                      <a:pt x="203788" y="139044"/>
                    </a:cubicBezTo>
                    <a:cubicBezTo>
                      <a:pt x="157504" y="66456"/>
                      <a:pt x="117587" y="-65658"/>
                      <a:pt x="11458" y="38585"/>
                    </a:cubicBezTo>
                    <a:cubicBezTo>
                      <a:pt x="-22062" y="83196"/>
                      <a:pt x="22566" y="137399"/>
                      <a:pt x="85749" y="240655"/>
                    </a:cubicBezTo>
                    <a:cubicBezTo>
                      <a:pt x="112717" y="209366"/>
                      <a:pt x="153982" y="185444"/>
                      <a:pt x="195550" y="17325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4899794" y="7058809"/>
                <a:ext cx="1046067" cy="1560520"/>
              </a:xfrm>
              <a:custGeom>
                <a:avLst/>
                <a:gdLst/>
                <a:ahLst/>
                <a:cxnLst/>
                <a:rect l="l" t="t" r="r" b="b"/>
                <a:pathLst>
                  <a:path w="1046067" h="1560520" extrusionOk="0">
                    <a:moveTo>
                      <a:pt x="1041605" y="1327420"/>
                    </a:moveTo>
                    <a:cubicBezTo>
                      <a:pt x="1036205" y="1341542"/>
                      <a:pt x="1023883" y="1345075"/>
                      <a:pt x="1010183" y="1340632"/>
                    </a:cubicBezTo>
                    <a:cubicBezTo>
                      <a:pt x="1008229" y="1351069"/>
                      <a:pt x="1001029" y="1357804"/>
                      <a:pt x="990589" y="1357444"/>
                    </a:cubicBezTo>
                    <a:cubicBezTo>
                      <a:pt x="987864" y="1366544"/>
                      <a:pt x="977373" y="1373896"/>
                      <a:pt x="966625" y="1373074"/>
                    </a:cubicBezTo>
                    <a:cubicBezTo>
                      <a:pt x="962505" y="1387387"/>
                      <a:pt x="950718" y="1385068"/>
                      <a:pt x="949191" y="1387109"/>
                    </a:cubicBezTo>
                    <a:cubicBezTo>
                      <a:pt x="951181" y="1390620"/>
                      <a:pt x="959019" y="1404640"/>
                      <a:pt x="958293" y="1404846"/>
                    </a:cubicBezTo>
                    <a:cubicBezTo>
                      <a:pt x="972590" y="1429935"/>
                      <a:pt x="946105" y="1455076"/>
                      <a:pt x="923118" y="1447107"/>
                    </a:cubicBezTo>
                    <a:cubicBezTo>
                      <a:pt x="907540" y="1461842"/>
                      <a:pt x="912935" y="1457184"/>
                      <a:pt x="910827" y="1458777"/>
                    </a:cubicBezTo>
                    <a:cubicBezTo>
                      <a:pt x="912076" y="1474890"/>
                      <a:pt x="893429" y="1485733"/>
                      <a:pt x="895501" y="1490704"/>
                    </a:cubicBezTo>
                    <a:cubicBezTo>
                      <a:pt x="919235" y="1544096"/>
                      <a:pt x="896443" y="1504591"/>
                      <a:pt x="909335" y="1542476"/>
                    </a:cubicBezTo>
                    <a:cubicBezTo>
                      <a:pt x="914272" y="1557129"/>
                      <a:pt x="894987" y="1565920"/>
                      <a:pt x="884805" y="1556820"/>
                    </a:cubicBezTo>
                    <a:cubicBezTo>
                      <a:pt x="843108" y="1519361"/>
                      <a:pt x="253342" y="628900"/>
                      <a:pt x="62338" y="272291"/>
                    </a:cubicBezTo>
                    <a:cubicBezTo>
                      <a:pt x="24539" y="201681"/>
                      <a:pt x="-41050" y="120450"/>
                      <a:pt x="35390" y="58879"/>
                    </a:cubicBezTo>
                    <a:cubicBezTo>
                      <a:pt x="191995" y="-66941"/>
                      <a:pt x="220974" y="32582"/>
                      <a:pt x="288255" y="136769"/>
                    </a:cubicBezTo>
                    <a:cubicBezTo>
                      <a:pt x="1076061" y="1357727"/>
                      <a:pt x="1057012" y="1287221"/>
                      <a:pt x="1041605" y="132742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6180894" y="9073875"/>
                <a:ext cx="133047" cy="89191"/>
              </a:xfrm>
              <a:custGeom>
                <a:avLst/>
                <a:gdLst/>
                <a:ahLst/>
                <a:cxnLst/>
                <a:rect l="l" t="t" r="r" b="b"/>
                <a:pathLst>
                  <a:path w="133047" h="89191" extrusionOk="0">
                    <a:moveTo>
                      <a:pt x="127469" y="0"/>
                    </a:moveTo>
                    <a:cubicBezTo>
                      <a:pt x="104342" y="26410"/>
                      <a:pt x="55533" y="59412"/>
                      <a:pt x="4903" y="75401"/>
                    </a:cubicBezTo>
                    <a:cubicBezTo>
                      <a:pt x="-3716" y="78876"/>
                      <a:pt x="-11723" y="115492"/>
                      <a:pt x="80984" y="52903"/>
                    </a:cubicBezTo>
                    <a:cubicBezTo>
                      <a:pt x="86919" y="48554"/>
                      <a:pt x="152225" y="1213"/>
                      <a:pt x="127469" y="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0" name="Google Shape;770;p14"/>
            <p:cNvSpPr/>
            <p:nvPr/>
          </p:nvSpPr>
          <p:spPr>
            <a:xfrm>
              <a:off x="14865486" y="6940367"/>
              <a:ext cx="148148" cy="131343"/>
            </a:xfrm>
            <a:custGeom>
              <a:avLst/>
              <a:gdLst/>
              <a:ahLst/>
              <a:cxnLst/>
              <a:rect l="l" t="t" r="r" b="b"/>
              <a:pathLst>
                <a:path w="148148" h="131343" extrusionOk="0">
                  <a:moveTo>
                    <a:pt x="148148" y="58122"/>
                  </a:moveTo>
                  <a:cubicBezTo>
                    <a:pt x="93688" y="67880"/>
                    <a:pt x="43058" y="97262"/>
                    <a:pt x="13683" y="131343"/>
                  </a:cubicBezTo>
                  <a:cubicBezTo>
                    <a:pt x="-7474" y="96702"/>
                    <a:pt x="-2218" y="108337"/>
                    <a:pt x="16645" y="93520"/>
                  </a:cubicBezTo>
                  <a:cubicBezTo>
                    <a:pt x="148020" y="13543"/>
                    <a:pt x="90849" y="-34327"/>
                    <a:pt x="131723" y="29728"/>
                  </a:cubicBezTo>
                  <a:cubicBezTo>
                    <a:pt x="134417" y="36360"/>
                    <a:pt x="141941" y="47089"/>
                    <a:pt x="148148" y="58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5018178" y="7189901"/>
              <a:ext cx="517264" cy="756383"/>
            </a:xfrm>
            <a:custGeom>
              <a:avLst/>
              <a:gdLst/>
              <a:ahLst/>
              <a:cxnLst/>
              <a:rect l="l" t="t" r="r" b="b"/>
              <a:pathLst>
                <a:path w="517264" h="756383" extrusionOk="0">
                  <a:moveTo>
                    <a:pt x="505933" y="645422"/>
                  </a:moveTo>
                  <a:cubicBezTo>
                    <a:pt x="532701" y="699939"/>
                    <a:pt x="508962" y="737115"/>
                    <a:pt x="466946" y="752528"/>
                  </a:cubicBezTo>
                  <a:cubicBezTo>
                    <a:pt x="402992" y="779689"/>
                    <a:pt x="386762" y="667709"/>
                    <a:pt x="124902" y="276880"/>
                  </a:cubicBezTo>
                  <a:cubicBezTo>
                    <a:pt x="-424" y="89827"/>
                    <a:pt x="-28447" y="59936"/>
                    <a:pt x="27444" y="19290"/>
                  </a:cubicBezTo>
                  <a:cubicBezTo>
                    <a:pt x="98968" y="-33726"/>
                    <a:pt x="117050" y="32452"/>
                    <a:pt x="171860" y="98141"/>
                  </a:cubicBezTo>
                  <a:cubicBezTo>
                    <a:pt x="261522" y="218471"/>
                    <a:pt x="426787" y="504594"/>
                    <a:pt x="505933" y="64542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5654548" y="8554510"/>
              <a:ext cx="570" cy="879"/>
            </a:xfrm>
            <a:custGeom>
              <a:avLst/>
              <a:gdLst/>
              <a:ahLst/>
              <a:cxnLst/>
              <a:rect l="l" t="t" r="r" b="b"/>
              <a:pathLst>
                <a:path w="570" h="879" extrusionOk="0">
                  <a:moveTo>
                    <a:pt x="0" y="0"/>
                  </a:moveTo>
                  <a:cubicBezTo>
                    <a:pt x="170" y="288"/>
                    <a:pt x="365" y="571"/>
                    <a:pt x="571" y="879"/>
                  </a:cubicBezTo>
                  <a:cubicBezTo>
                    <a:pt x="370" y="596"/>
                    <a:pt x="170" y="288"/>
                    <a:pt x="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5474531" y="7905717"/>
              <a:ext cx="78755" cy="80907"/>
            </a:xfrm>
            <a:custGeom>
              <a:avLst/>
              <a:gdLst/>
              <a:ahLst/>
              <a:cxnLst/>
              <a:rect l="l" t="t" r="r" b="b"/>
              <a:pathLst>
                <a:path w="78755" h="80907" extrusionOk="0">
                  <a:moveTo>
                    <a:pt x="64237" y="14163"/>
                  </a:moveTo>
                  <a:cubicBezTo>
                    <a:pt x="74131" y="30862"/>
                    <a:pt x="85928" y="44589"/>
                    <a:pt x="73205" y="58311"/>
                  </a:cubicBezTo>
                  <a:cubicBezTo>
                    <a:pt x="66756" y="65267"/>
                    <a:pt x="45044" y="82202"/>
                    <a:pt x="35139" y="80829"/>
                  </a:cubicBezTo>
                  <a:cubicBezTo>
                    <a:pt x="26844" y="79683"/>
                    <a:pt x="20606" y="71210"/>
                    <a:pt x="7662" y="52100"/>
                  </a:cubicBezTo>
                  <a:cubicBezTo>
                    <a:pt x="-2099" y="37684"/>
                    <a:pt x="-638" y="39977"/>
                    <a:pt x="1805" y="39417"/>
                  </a:cubicBezTo>
                  <a:cubicBezTo>
                    <a:pt x="19619" y="35946"/>
                    <a:pt x="41136" y="20204"/>
                    <a:pt x="51565" y="5408"/>
                  </a:cubicBezTo>
                  <a:cubicBezTo>
                    <a:pt x="57176" y="-1842"/>
                    <a:pt x="53303" y="-4284"/>
                    <a:pt x="64237" y="141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5006541" y="7139603"/>
              <a:ext cx="75095" cy="77362"/>
            </a:xfrm>
            <a:custGeom>
              <a:avLst/>
              <a:gdLst/>
              <a:ahLst/>
              <a:cxnLst/>
              <a:rect l="l" t="t" r="r" b="b"/>
              <a:pathLst>
                <a:path w="75095" h="77362" extrusionOk="0">
                  <a:moveTo>
                    <a:pt x="75095" y="50751"/>
                  </a:moveTo>
                  <a:cubicBezTo>
                    <a:pt x="58952" y="53975"/>
                    <a:pt x="41750" y="67738"/>
                    <a:pt x="28749" y="77362"/>
                  </a:cubicBezTo>
                  <a:cubicBezTo>
                    <a:pt x="4142" y="40896"/>
                    <a:pt x="-1788" y="32953"/>
                    <a:pt x="429" y="22706"/>
                  </a:cubicBezTo>
                  <a:cubicBezTo>
                    <a:pt x="5001" y="3843"/>
                    <a:pt x="34288" y="-9287"/>
                    <a:pt x="47710" y="8213"/>
                  </a:cubicBezTo>
                  <a:cubicBezTo>
                    <a:pt x="57898" y="22084"/>
                    <a:pt x="66548" y="36222"/>
                    <a:pt x="75095" y="5075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5" name="Google Shape;775;p14"/>
            <p:cNvGrpSpPr/>
            <p:nvPr/>
          </p:nvGrpSpPr>
          <p:grpSpPr>
            <a:xfrm>
              <a:off x="15544059" y="8089374"/>
              <a:ext cx="217638" cy="159727"/>
              <a:chOff x="15544059" y="8089374"/>
              <a:chExt cx="217638" cy="159727"/>
            </a:xfrm>
          </p:grpSpPr>
          <p:sp>
            <p:nvSpPr>
              <p:cNvPr id="776" name="Google Shape;776;p14"/>
              <p:cNvSpPr/>
              <p:nvPr/>
            </p:nvSpPr>
            <p:spPr>
              <a:xfrm>
                <a:off x="15544059" y="8189706"/>
                <a:ext cx="36404" cy="29037"/>
              </a:xfrm>
              <a:custGeom>
                <a:avLst/>
                <a:gdLst/>
                <a:ahLst/>
                <a:cxnLst/>
                <a:rect l="l" t="t" r="r" b="b"/>
                <a:pathLst>
                  <a:path w="36404" h="29037" extrusionOk="0">
                    <a:moveTo>
                      <a:pt x="27929" y="13100"/>
                    </a:moveTo>
                    <a:cubicBezTo>
                      <a:pt x="32542" y="9707"/>
                      <a:pt x="38971" y="6365"/>
                      <a:pt x="35335" y="1800"/>
                    </a:cubicBezTo>
                    <a:cubicBezTo>
                      <a:pt x="31786" y="-2653"/>
                      <a:pt x="27256" y="2154"/>
                      <a:pt x="22782" y="5470"/>
                    </a:cubicBezTo>
                    <a:cubicBezTo>
                      <a:pt x="2216" y="20724"/>
                      <a:pt x="-2454" y="22914"/>
                      <a:pt x="1069" y="27331"/>
                    </a:cubicBezTo>
                    <a:cubicBezTo>
                      <a:pt x="5260" y="32590"/>
                      <a:pt x="11612" y="25094"/>
                      <a:pt x="27929" y="13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5591778" y="8089374"/>
                <a:ext cx="166703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66703" h="94864" extrusionOk="0">
                    <a:moveTo>
                      <a:pt x="164915" y="2"/>
                    </a:moveTo>
                    <a:cubicBezTo>
                      <a:pt x="155087" y="-404"/>
                      <a:pt x="50681" y="61193"/>
                      <a:pt x="1687" y="88472"/>
                    </a:cubicBezTo>
                    <a:cubicBezTo>
                      <a:pt x="-2176" y="90621"/>
                      <a:pt x="1286" y="96559"/>
                      <a:pt x="5153" y="94400"/>
                    </a:cubicBezTo>
                    <a:cubicBezTo>
                      <a:pt x="71442" y="57491"/>
                      <a:pt x="182102" y="722"/>
                      <a:pt x="16491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5560314" y="8227811"/>
                <a:ext cx="14246" cy="21290"/>
              </a:xfrm>
              <a:custGeom>
                <a:avLst/>
                <a:gdLst/>
                <a:ahLst/>
                <a:cxnLst/>
                <a:rect l="l" t="t" r="r" b="b"/>
                <a:pathLst>
                  <a:path w="14246" h="21290" extrusionOk="0">
                    <a:moveTo>
                      <a:pt x="13727" y="17215"/>
                    </a:moveTo>
                    <a:cubicBezTo>
                      <a:pt x="13428" y="16701"/>
                      <a:pt x="-13283" y="-22105"/>
                      <a:pt x="8620" y="18516"/>
                    </a:cubicBezTo>
                    <a:cubicBezTo>
                      <a:pt x="11412" y="23693"/>
                      <a:pt x="15748" y="20665"/>
                      <a:pt x="13727" y="172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5594181" y="8205309"/>
                <a:ext cx="17250" cy="24890"/>
              </a:xfrm>
              <a:custGeom>
                <a:avLst/>
                <a:gdLst/>
                <a:ahLst/>
                <a:cxnLst/>
                <a:rect l="l" t="t" r="r" b="b"/>
                <a:pathLst>
                  <a:path w="17250" h="24890" extrusionOk="0">
                    <a:moveTo>
                      <a:pt x="15796" y="19537"/>
                    </a:moveTo>
                    <a:cubicBezTo>
                      <a:pt x="5783" y="5445"/>
                      <a:pt x="-5402" y="-8647"/>
                      <a:pt x="2893" y="6587"/>
                    </a:cubicBezTo>
                    <a:cubicBezTo>
                      <a:pt x="17446" y="33290"/>
                      <a:pt x="19143" y="24252"/>
                      <a:pt x="15796" y="195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15627069" y="8186530"/>
                <a:ext cx="16294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6294" h="26242" extrusionOk="0">
                    <a:moveTo>
                      <a:pt x="16208" y="23638"/>
                    </a:moveTo>
                    <a:cubicBezTo>
                      <a:pt x="15169" y="20168"/>
                      <a:pt x="-14458" y="-25018"/>
                      <a:pt x="9034" y="19474"/>
                    </a:cubicBezTo>
                    <a:cubicBezTo>
                      <a:pt x="10150" y="21581"/>
                      <a:pt x="11081" y="23921"/>
                      <a:pt x="12747" y="25653"/>
                    </a:cubicBezTo>
                    <a:cubicBezTo>
                      <a:pt x="14176" y="27124"/>
                      <a:pt x="16804" y="25612"/>
                      <a:pt x="16208" y="236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4"/>
              <p:cNvSpPr/>
              <p:nvPr/>
            </p:nvSpPr>
            <p:spPr>
              <a:xfrm>
                <a:off x="15671727" y="8164074"/>
                <a:ext cx="16472" cy="30438"/>
              </a:xfrm>
              <a:custGeom>
                <a:avLst/>
                <a:gdLst/>
                <a:ahLst/>
                <a:cxnLst/>
                <a:rect l="l" t="t" r="r" b="b"/>
                <a:pathLst>
                  <a:path w="16472" h="30438" extrusionOk="0">
                    <a:moveTo>
                      <a:pt x="427" y="106"/>
                    </a:moveTo>
                    <a:cubicBezTo>
                      <a:pt x="-2674" y="-2012"/>
                      <a:pt x="12121" y="28270"/>
                      <a:pt x="12620" y="28691"/>
                    </a:cubicBezTo>
                    <a:cubicBezTo>
                      <a:pt x="24057" y="38413"/>
                      <a:pt x="7020" y="4594"/>
                      <a:pt x="427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>
                <a:off x="15707172" y="8141087"/>
                <a:ext cx="17423" cy="25261"/>
              </a:xfrm>
              <a:custGeom>
                <a:avLst/>
                <a:gdLst/>
                <a:ahLst/>
                <a:cxnLst/>
                <a:rect l="l" t="t" r="r" b="b"/>
                <a:pathLst>
                  <a:path w="17423" h="25261" extrusionOk="0">
                    <a:moveTo>
                      <a:pt x="2373" y="960"/>
                    </a:moveTo>
                    <a:cubicBezTo>
                      <a:pt x="393" y="-957"/>
                      <a:pt x="-1114" y="-6"/>
                      <a:pt x="1087" y="3840"/>
                    </a:cubicBezTo>
                    <a:cubicBezTo>
                      <a:pt x="23715" y="43370"/>
                      <a:pt x="21591" y="19561"/>
                      <a:pt x="2373" y="9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4"/>
              <p:cNvSpPr/>
              <p:nvPr/>
            </p:nvSpPr>
            <p:spPr>
              <a:xfrm>
                <a:off x="15750433" y="8120848"/>
                <a:ext cx="11265" cy="1689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6890" extrusionOk="0">
                    <a:moveTo>
                      <a:pt x="10811" y="12269"/>
                    </a:moveTo>
                    <a:cubicBezTo>
                      <a:pt x="10508" y="11739"/>
                      <a:pt x="-5759" y="-11725"/>
                      <a:pt x="2182" y="7657"/>
                    </a:cubicBezTo>
                    <a:cubicBezTo>
                      <a:pt x="8353" y="22721"/>
                      <a:pt x="12724" y="15595"/>
                      <a:pt x="10811" y="122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4" name="Google Shape;784;p14"/>
            <p:cNvSpPr/>
            <p:nvPr/>
          </p:nvSpPr>
          <p:spPr>
            <a:xfrm>
              <a:off x="15054152" y="7222266"/>
              <a:ext cx="447565" cy="683740"/>
            </a:xfrm>
            <a:custGeom>
              <a:avLst/>
              <a:gdLst/>
              <a:ahLst/>
              <a:cxnLst/>
              <a:rect l="l" t="t" r="r" b="b"/>
              <a:pathLst>
                <a:path w="447565" h="683740" extrusionOk="0">
                  <a:moveTo>
                    <a:pt x="411688" y="682818"/>
                  </a:moveTo>
                  <a:cubicBezTo>
                    <a:pt x="388747" y="686366"/>
                    <a:pt x="389354" y="680855"/>
                    <a:pt x="367153" y="645452"/>
                  </a:cubicBezTo>
                  <a:cubicBezTo>
                    <a:pt x="330578" y="588061"/>
                    <a:pt x="291016" y="532274"/>
                    <a:pt x="254487" y="474913"/>
                  </a:cubicBezTo>
                  <a:cubicBezTo>
                    <a:pt x="190842" y="373102"/>
                    <a:pt x="226856" y="403368"/>
                    <a:pt x="29069" y="95811"/>
                  </a:cubicBezTo>
                  <a:cubicBezTo>
                    <a:pt x="23263" y="85390"/>
                    <a:pt x="-29475" y="19089"/>
                    <a:pt x="23155" y="2103"/>
                  </a:cubicBezTo>
                  <a:cubicBezTo>
                    <a:pt x="43880" y="-5645"/>
                    <a:pt x="39555" y="10539"/>
                    <a:pt x="32699" y="10169"/>
                  </a:cubicBezTo>
                  <a:cubicBezTo>
                    <a:pt x="85" y="18205"/>
                    <a:pt x="14628" y="47901"/>
                    <a:pt x="31902" y="73987"/>
                  </a:cubicBezTo>
                  <a:cubicBezTo>
                    <a:pt x="406289" y="684037"/>
                    <a:pt x="387950" y="702391"/>
                    <a:pt x="435021" y="657431"/>
                  </a:cubicBezTo>
                  <a:cubicBezTo>
                    <a:pt x="440729" y="631139"/>
                    <a:pt x="391935" y="559039"/>
                    <a:pt x="401526" y="553687"/>
                  </a:cubicBezTo>
                  <a:cubicBezTo>
                    <a:pt x="409523" y="550751"/>
                    <a:pt x="410794" y="563686"/>
                    <a:pt x="414126" y="568494"/>
                  </a:cubicBezTo>
                  <a:cubicBezTo>
                    <a:pt x="434074" y="620358"/>
                    <a:pt x="479443" y="666212"/>
                    <a:pt x="411688" y="682818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5117281" y="7249829"/>
              <a:ext cx="327494" cy="506277"/>
            </a:xfrm>
            <a:custGeom>
              <a:avLst/>
              <a:gdLst/>
              <a:ahLst/>
              <a:cxnLst/>
              <a:rect l="l" t="t" r="r" b="b"/>
              <a:pathLst>
                <a:path w="327494" h="506277" extrusionOk="0">
                  <a:moveTo>
                    <a:pt x="319775" y="503533"/>
                  </a:moveTo>
                  <a:cubicBezTo>
                    <a:pt x="279168" y="427068"/>
                    <a:pt x="21690" y="37478"/>
                    <a:pt x="9224" y="23325"/>
                  </a:cubicBezTo>
                  <a:cubicBezTo>
                    <a:pt x="-63730" y="-123971"/>
                    <a:pt x="319780" y="473442"/>
                    <a:pt x="327278" y="501174"/>
                  </a:cubicBezTo>
                  <a:cubicBezTo>
                    <a:pt x="328867" y="506217"/>
                    <a:pt x="321235" y="508443"/>
                    <a:pt x="319775" y="503533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550995" y="8140567"/>
              <a:ext cx="768434" cy="997550"/>
            </a:xfrm>
            <a:custGeom>
              <a:avLst/>
              <a:gdLst/>
              <a:ahLst/>
              <a:cxnLst/>
              <a:rect l="l" t="t" r="r" b="b"/>
              <a:pathLst>
                <a:path w="768434" h="997550" extrusionOk="0">
                  <a:moveTo>
                    <a:pt x="765025" y="873320"/>
                  </a:moveTo>
                  <a:cubicBezTo>
                    <a:pt x="747972" y="935256"/>
                    <a:pt x="606312" y="1001146"/>
                    <a:pt x="565130" y="997398"/>
                  </a:cubicBezTo>
                  <a:cubicBezTo>
                    <a:pt x="525912" y="994678"/>
                    <a:pt x="513194" y="973820"/>
                    <a:pt x="399917" y="808330"/>
                  </a:cubicBezTo>
                  <a:cubicBezTo>
                    <a:pt x="294502" y="654326"/>
                    <a:pt x="198499" y="504310"/>
                    <a:pt x="99816" y="347149"/>
                  </a:cubicBezTo>
                  <a:cubicBezTo>
                    <a:pt x="-20183" y="155434"/>
                    <a:pt x="-45768" y="160719"/>
                    <a:pt x="99868" y="94063"/>
                  </a:cubicBezTo>
                  <a:cubicBezTo>
                    <a:pt x="303852" y="791"/>
                    <a:pt x="206933" y="-150591"/>
                    <a:pt x="501510" y="377307"/>
                  </a:cubicBezTo>
                  <a:cubicBezTo>
                    <a:pt x="778016" y="850807"/>
                    <a:pt x="775753" y="834926"/>
                    <a:pt x="765025" y="87332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5586070" y="8211149"/>
              <a:ext cx="656859" cy="844484"/>
            </a:xfrm>
            <a:custGeom>
              <a:avLst/>
              <a:gdLst/>
              <a:ahLst/>
              <a:cxnLst/>
              <a:rect l="l" t="t" r="r" b="b"/>
              <a:pathLst>
                <a:path w="656859" h="844484" extrusionOk="0">
                  <a:moveTo>
                    <a:pt x="488126" y="841627"/>
                  </a:moveTo>
                  <a:cubicBezTo>
                    <a:pt x="489386" y="854361"/>
                    <a:pt x="463853" y="822260"/>
                    <a:pt x="451598" y="790425"/>
                  </a:cubicBezTo>
                  <a:cubicBezTo>
                    <a:pt x="448476" y="782318"/>
                    <a:pt x="487782" y="838166"/>
                    <a:pt x="488126" y="841627"/>
                  </a:cubicBezTo>
                  <a:close/>
                  <a:moveTo>
                    <a:pt x="424388" y="744216"/>
                  </a:moveTo>
                  <a:cubicBezTo>
                    <a:pt x="-341273" y="-454090"/>
                    <a:pt x="100791" y="333270"/>
                    <a:pt x="420371" y="746581"/>
                  </a:cubicBezTo>
                  <a:cubicBezTo>
                    <a:pt x="422146" y="748874"/>
                    <a:pt x="426049" y="746813"/>
                    <a:pt x="424388" y="744216"/>
                  </a:cubicBezTo>
                  <a:close/>
                  <a:moveTo>
                    <a:pt x="558889" y="835581"/>
                  </a:moveTo>
                  <a:cubicBezTo>
                    <a:pt x="576884" y="874654"/>
                    <a:pt x="169204" y="222924"/>
                    <a:pt x="168895" y="222410"/>
                  </a:cubicBezTo>
                  <a:cubicBezTo>
                    <a:pt x="165989" y="217582"/>
                    <a:pt x="173205" y="213531"/>
                    <a:pt x="176331" y="218025"/>
                  </a:cubicBezTo>
                  <a:cubicBezTo>
                    <a:pt x="216814" y="276223"/>
                    <a:pt x="522273" y="756216"/>
                    <a:pt x="558889" y="835581"/>
                  </a:cubicBezTo>
                  <a:close/>
                  <a:moveTo>
                    <a:pt x="125537" y="170155"/>
                  </a:moveTo>
                  <a:cubicBezTo>
                    <a:pt x="118394" y="167486"/>
                    <a:pt x="114496" y="158803"/>
                    <a:pt x="110588" y="152695"/>
                  </a:cubicBezTo>
                  <a:cubicBezTo>
                    <a:pt x="11077" y="-2708"/>
                    <a:pt x="159870" y="182967"/>
                    <a:pt x="125537" y="170155"/>
                  </a:cubicBezTo>
                  <a:close/>
                  <a:moveTo>
                    <a:pt x="623018" y="813957"/>
                  </a:moveTo>
                  <a:cubicBezTo>
                    <a:pt x="548013" y="699349"/>
                    <a:pt x="502911" y="613712"/>
                    <a:pt x="327886" y="340539"/>
                  </a:cubicBezTo>
                  <a:cubicBezTo>
                    <a:pt x="209013" y="155009"/>
                    <a:pt x="170685" y="106723"/>
                    <a:pt x="132938" y="41028"/>
                  </a:cubicBezTo>
                  <a:cubicBezTo>
                    <a:pt x="97777" y="-20142"/>
                    <a:pt x="478839" y="527016"/>
                    <a:pt x="627626" y="811242"/>
                  </a:cubicBezTo>
                  <a:cubicBezTo>
                    <a:pt x="629220" y="814296"/>
                    <a:pt x="624901" y="816831"/>
                    <a:pt x="623018" y="813957"/>
                  </a:cubicBezTo>
                  <a:close/>
                  <a:moveTo>
                    <a:pt x="656734" y="769151"/>
                  </a:moveTo>
                  <a:cubicBezTo>
                    <a:pt x="663054" y="786405"/>
                    <a:pt x="429479" y="354061"/>
                    <a:pt x="449957" y="386985"/>
                  </a:cubicBezTo>
                  <a:cubicBezTo>
                    <a:pt x="502227" y="470987"/>
                    <a:pt x="628567" y="692285"/>
                    <a:pt x="656734" y="769151"/>
                  </a:cubicBezTo>
                  <a:close/>
                  <a:moveTo>
                    <a:pt x="429603" y="348606"/>
                  </a:moveTo>
                  <a:cubicBezTo>
                    <a:pt x="450585" y="388620"/>
                    <a:pt x="246662" y="56190"/>
                    <a:pt x="224220" y="5929"/>
                  </a:cubicBezTo>
                  <a:cubicBezTo>
                    <a:pt x="222106" y="1199"/>
                    <a:pt x="228041" y="-2312"/>
                    <a:pt x="231132" y="1852"/>
                  </a:cubicBezTo>
                  <a:cubicBezTo>
                    <a:pt x="256984" y="36725"/>
                    <a:pt x="381766" y="257308"/>
                    <a:pt x="429603" y="34860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6116119" y="9013892"/>
              <a:ext cx="213001" cy="162938"/>
            </a:xfrm>
            <a:custGeom>
              <a:avLst/>
              <a:gdLst/>
              <a:ahLst/>
              <a:cxnLst/>
              <a:rect l="l" t="t" r="r" b="b"/>
              <a:pathLst>
                <a:path w="213001" h="162938" extrusionOk="0">
                  <a:moveTo>
                    <a:pt x="208468" y="64985"/>
                  </a:moveTo>
                  <a:cubicBezTo>
                    <a:pt x="197803" y="87837"/>
                    <a:pt x="86320" y="164323"/>
                    <a:pt x="43090" y="162920"/>
                  </a:cubicBezTo>
                  <a:cubicBezTo>
                    <a:pt x="17938" y="162102"/>
                    <a:pt x="1229" y="138288"/>
                    <a:pt x="0" y="124078"/>
                  </a:cubicBezTo>
                  <a:cubicBezTo>
                    <a:pt x="43595" y="128042"/>
                    <a:pt x="183213" y="60589"/>
                    <a:pt x="199895" y="0"/>
                  </a:cubicBezTo>
                  <a:cubicBezTo>
                    <a:pt x="210366" y="19896"/>
                    <a:pt x="218419" y="43854"/>
                    <a:pt x="208468" y="649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4869292" y="6984884"/>
              <a:ext cx="202222" cy="174242"/>
            </a:xfrm>
            <a:custGeom>
              <a:avLst/>
              <a:gdLst/>
              <a:ahLst/>
              <a:cxnLst/>
              <a:rect l="l" t="t" r="r" b="b"/>
              <a:pathLst>
                <a:path w="202222" h="174242" extrusionOk="0">
                  <a:moveTo>
                    <a:pt x="202223" y="75634"/>
                  </a:moveTo>
                  <a:cubicBezTo>
                    <a:pt x="148960" y="64272"/>
                    <a:pt x="50463" y="129427"/>
                    <a:pt x="34880" y="174243"/>
                  </a:cubicBezTo>
                  <a:cubicBezTo>
                    <a:pt x="32165" y="171415"/>
                    <a:pt x="-10257" y="119915"/>
                    <a:pt x="2327" y="89721"/>
                  </a:cubicBezTo>
                  <a:cubicBezTo>
                    <a:pt x="30406" y="49507"/>
                    <a:pt x="78454" y="15626"/>
                    <a:pt x="138042" y="573"/>
                  </a:cubicBezTo>
                  <a:cubicBezTo>
                    <a:pt x="167664" y="-6147"/>
                    <a:pt x="189721" y="47923"/>
                    <a:pt x="202223" y="7563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468C95C3-6626-8FB2-355F-B94D81DB1959}"/>
              </a:ext>
            </a:extLst>
          </p:cNvPr>
          <p:cNvSpPr txBox="1"/>
          <p:nvPr/>
        </p:nvSpPr>
        <p:spPr>
          <a:xfrm>
            <a:off x="201499" y="169034"/>
            <a:ext cx="737582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I. PHÉP LUỸ THỪA VỚI SỐ MŨ TỰ NHIÊN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8" name="Rounded Rectangle 9">
            <a:extLst>
              <a:ext uri="{FF2B5EF4-FFF2-40B4-BE49-F238E27FC236}">
                <a16:creationId xmlns:a16="http://schemas.microsoft.com/office/drawing/2014/main" id="{52F65E6E-D6D3-91F8-0F33-E4B93E18B961}"/>
              </a:ext>
            </a:extLst>
          </p:cNvPr>
          <p:cNvSpPr/>
          <p:nvPr/>
        </p:nvSpPr>
        <p:spPr>
          <a:xfrm>
            <a:off x="201499" y="1032137"/>
            <a:ext cx="1016000" cy="660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4C5B9B-5463-D067-4779-4248AC01D937}"/>
              </a:ext>
            </a:extLst>
          </p:cNvPr>
          <p:cNvSpPr txBox="1"/>
          <p:nvPr/>
        </p:nvSpPr>
        <p:spPr>
          <a:xfrm>
            <a:off x="1335882" y="1131504"/>
            <a:ext cx="523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94DD920E-D2A0-0C23-BB97-AC3B8A1553C6}"/>
                  </a:ext>
                </a:extLst>
              </p:cNvPr>
              <p:cNvSpPr txBox="1"/>
              <p:nvPr/>
            </p:nvSpPr>
            <p:spPr>
              <a:xfrm>
                <a:off x="804408" y="2279169"/>
                <a:ext cx="1197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7.7.7.7.7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94DD920E-D2A0-0C23-BB97-AC3B8A155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08" y="2279169"/>
                <a:ext cx="1197444" cy="369332"/>
              </a:xfrm>
              <a:prstGeom prst="rect">
                <a:avLst/>
              </a:prstGeom>
              <a:blipFill>
                <a:blip r:embed="rId3"/>
                <a:stretch>
                  <a:fillRect l="-4592" r="-510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9933A56B-D785-2FC2-60E5-FEB0D5A8C504}"/>
              </a:ext>
            </a:extLst>
          </p:cNvPr>
          <p:cNvSpPr txBox="1"/>
          <p:nvPr/>
        </p:nvSpPr>
        <p:spPr>
          <a:xfrm>
            <a:off x="250753" y="222348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D3E7524E-D4DB-8DF9-89B5-9FF3581988FE}"/>
                  </a:ext>
                </a:extLst>
              </p:cNvPr>
              <p:cNvSpPr txBox="1"/>
              <p:nvPr/>
            </p:nvSpPr>
            <p:spPr>
              <a:xfrm>
                <a:off x="804408" y="3611412"/>
                <a:ext cx="1625445" cy="635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12.12. ….12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ừ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ố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lim>
                      </m:limLow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D3E7524E-D4DB-8DF9-89B5-9FF358198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08" y="3611412"/>
                <a:ext cx="1625445" cy="635239"/>
              </a:xfrm>
              <a:prstGeom prst="rect">
                <a:avLst/>
              </a:prstGeom>
              <a:blipFill>
                <a:blip r:embed="rId4"/>
                <a:stretch>
                  <a:fillRect l="-3745" r="-3371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C89E53D8-6F69-70F8-ADCC-63630D48BAC0}"/>
              </a:ext>
            </a:extLst>
          </p:cNvPr>
          <p:cNvSpPr txBox="1"/>
          <p:nvPr/>
        </p:nvSpPr>
        <p:spPr>
          <a:xfrm>
            <a:off x="252445" y="361150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Hộp Văn bản 103">
                <a:extLst>
                  <a:ext uri="{FF2B5EF4-FFF2-40B4-BE49-F238E27FC236}">
                    <a16:creationId xmlns:a16="http://schemas.microsoft.com/office/drawing/2014/main" id="{4D82D7DD-F615-D827-2501-CA84A83C0E14}"/>
                  </a:ext>
                </a:extLst>
              </p:cNvPr>
              <p:cNvSpPr txBox="1"/>
              <p:nvPr/>
            </p:nvSpPr>
            <p:spPr>
              <a:xfrm>
                <a:off x="1974255" y="2270195"/>
                <a:ext cx="712182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Hộp Văn bản 103">
                <a:extLst>
                  <a:ext uri="{FF2B5EF4-FFF2-40B4-BE49-F238E27FC236}">
                    <a16:creationId xmlns:a16="http://schemas.microsoft.com/office/drawing/2014/main" id="{4D82D7DD-F615-D827-2501-CA84A83C0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55" y="2270195"/>
                <a:ext cx="712182" cy="373500"/>
              </a:xfrm>
              <a:prstGeom prst="rect">
                <a:avLst/>
              </a:prstGeom>
              <a:blipFill>
                <a:blip r:embed="rId5"/>
                <a:stretch>
                  <a:fillRect l="-3419" r="-2564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26778497-0815-B910-A27B-FA4632DD0D3F}"/>
                  </a:ext>
                </a:extLst>
              </p:cNvPr>
              <p:cNvSpPr txBox="1"/>
              <p:nvPr/>
            </p:nvSpPr>
            <p:spPr>
              <a:xfrm>
                <a:off x="2468629" y="3655583"/>
                <a:ext cx="901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26778497-0815-B910-A27B-FA4632DD0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629" y="3655583"/>
                <a:ext cx="901978" cy="369332"/>
              </a:xfrm>
              <a:prstGeom prst="rect">
                <a:avLst/>
              </a:prstGeom>
              <a:blipFill>
                <a:blip r:embed="rId6"/>
                <a:stretch>
                  <a:fillRect l="-20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Picture 7">
            <a:extLst>
              <a:ext uri="{FF2B5EF4-FFF2-40B4-BE49-F238E27FC236}">
                <a16:creationId xmlns:a16="http://schemas.microsoft.com/office/drawing/2014/main" id="{34680298-C9F4-CD19-858D-593E102A58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076359" y="956511"/>
            <a:ext cx="2551176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15"/>
          <p:cNvGrpSpPr/>
          <p:nvPr/>
        </p:nvGrpSpPr>
        <p:grpSpPr>
          <a:xfrm>
            <a:off x="557676" y="151319"/>
            <a:ext cx="8301038" cy="4937348"/>
            <a:chOff x="5032631" y="597139"/>
            <a:chExt cx="12095120" cy="8498653"/>
          </a:xfrm>
        </p:grpSpPr>
        <p:sp>
          <p:nvSpPr>
            <p:cNvPr id="795" name="Google Shape;795;p15"/>
            <p:cNvSpPr/>
            <p:nvPr/>
          </p:nvSpPr>
          <p:spPr>
            <a:xfrm>
              <a:off x="5032631" y="597139"/>
              <a:ext cx="12095120" cy="8498653"/>
            </a:xfrm>
            <a:custGeom>
              <a:avLst/>
              <a:gdLst/>
              <a:ahLst/>
              <a:cxnLst/>
              <a:rect l="l" t="t" r="r" b="b"/>
              <a:pathLst>
                <a:path w="12095120" h="8498653" extrusionOk="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6" name="Google Shape;796;p15"/>
                <p:cNvSpPr/>
                <p:nvPr/>
              </p:nvSpPr>
              <p:spPr>
                <a:xfrm>
                  <a:off x="5596605" y="1101895"/>
                  <a:ext cx="10966346" cy="723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6346" h="7235610" extrusionOk="0">
                      <a:moveTo>
                        <a:pt x="4452590" y="7235610"/>
                      </a:moveTo>
                      <a:cubicBezTo>
                        <a:pt x="3452401" y="7235610"/>
                        <a:pt x="2428008" y="7200018"/>
                        <a:pt x="1409139" y="7200018"/>
                      </a:cubicBezTo>
                      <a:cubicBezTo>
                        <a:pt x="137062" y="7200018"/>
                        <a:pt x="103305" y="7264743"/>
                        <a:pt x="95299" y="7154771"/>
                      </a:cubicBezTo>
                      <a:cubicBezTo>
                        <a:pt x="-63608" y="4975548"/>
                        <a:pt x="24200" y="2002178"/>
                        <a:pt x="24200" y="1027026"/>
                      </a:cubicBezTo>
                      <a:cubicBezTo>
                        <a:pt x="24200" y="261944"/>
                        <a:pt x="-38078" y="145309"/>
                        <a:pt x="78625" y="139445"/>
                      </a:cubicBezTo>
                      <a:cubicBezTo>
                        <a:pt x="1687946" y="58690"/>
                        <a:pt x="1053216" y="-23746"/>
                        <a:pt x="4798807" y="80039"/>
                      </a:cubicBezTo>
                      <a:cubicBezTo>
                        <a:pt x="10250672" y="231077"/>
                        <a:pt x="10876596" y="-151141"/>
                        <a:pt x="10888784" y="71557"/>
                      </a:cubicBezTo>
                      <a:cubicBezTo>
                        <a:pt x="11001237" y="2127601"/>
                        <a:pt x="10626482" y="2789594"/>
                        <a:pt x="10966087" y="6821607"/>
                      </a:cubicBezTo>
                      <a:cubicBezTo>
                        <a:pt x="10969657" y="6863948"/>
                        <a:pt x="10935918" y="6902106"/>
                        <a:pt x="10889753" y="6899999"/>
                      </a:cubicBezTo>
                      <a:cubicBezTo>
                        <a:pt x="9468525" y="6835018"/>
                        <a:pt x="7071974" y="7235610"/>
                        <a:pt x="4452590" y="723561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một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tự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nhiên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lớn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hơn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1,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lũy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thừa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bậc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một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hữu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tỉ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,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kí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hiệu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 baseline="30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,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tích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thừa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:</a:t>
                  </a:r>
                  <a:endParaRPr lang="en-US" sz="2400" dirty="0">
                    <a:effectLst/>
                    <a:latin typeface="+mj-lt"/>
                    <a:ea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….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ừ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ố 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ℚ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&gt;1)</m:t>
                        </m:r>
                      </m:oMath>
                    </m:oMathPara>
                  </a14:m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96" name="Google Shape;796;p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605" y="1101895"/>
                  <a:ext cx="10966346" cy="723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6346" h="7235610" extrusionOk="0">
                      <a:moveTo>
                        <a:pt x="4452590" y="7235610"/>
                      </a:moveTo>
                      <a:cubicBezTo>
                        <a:pt x="3452401" y="7235610"/>
                        <a:pt x="2428008" y="7200018"/>
                        <a:pt x="1409139" y="7200018"/>
                      </a:cubicBezTo>
                      <a:cubicBezTo>
                        <a:pt x="137062" y="7200018"/>
                        <a:pt x="103305" y="7264743"/>
                        <a:pt x="95299" y="7154771"/>
                      </a:cubicBezTo>
                      <a:cubicBezTo>
                        <a:pt x="-63608" y="4975548"/>
                        <a:pt x="24200" y="2002178"/>
                        <a:pt x="24200" y="1027026"/>
                      </a:cubicBezTo>
                      <a:cubicBezTo>
                        <a:pt x="24200" y="261944"/>
                        <a:pt x="-38078" y="145309"/>
                        <a:pt x="78625" y="139445"/>
                      </a:cubicBezTo>
                      <a:cubicBezTo>
                        <a:pt x="1687946" y="58690"/>
                        <a:pt x="1053216" y="-23746"/>
                        <a:pt x="4798807" y="80039"/>
                      </a:cubicBezTo>
                      <a:cubicBezTo>
                        <a:pt x="10250672" y="231077"/>
                        <a:pt x="10876596" y="-151141"/>
                        <a:pt x="10888784" y="71557"/>
                      </a:cubicBezTo>
                      <a:cubicBezTo>
                        <a:pt x="11001237" y="2127601"/>
                        <a:pt x="10626482" y="2789594"/>
                        <a:pt x="10966087" y="6821607"/>
                      </a:cubicBezTo>
                      <a:cubicBezTo>
                        <a:pt x="10969657" y="6863948"/>
                        <a:pt x="10935918" y="6902106"/>
                        <a:pt x="10889753" y="6899999"/>
                      </a:cubicBezTo>
                      <a:cubicBezTo>
                        <a:pt x="9468525" y="6835018"/>
                        <a:pt x="7071974" y="7235610"/>
                        <a:pt x="4452590" y="7235610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 l="-1862" r="-18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7" name="Google Shape;797;p15"/>
            <p:cNvSpPr/>
            <p:nvPr/>
          </p:nvSpPr>
          <p:spPr>
            <a:xfrm>
              <a:off x="5244077" y="814589"/>
              <a:ext cx="11592053" cy="8055271"/>
            </a:xfrm>
            <a:custGeom>
              <a:avLst/>
              <a:gdLst/>
              <a:ahLst/>
              <a:cxnLst/>
              <a:rect l="l" t="t" r="r" b="b"/>
              <a:pathLst>
                <a:path w="11592053" h="8055271" extrusionOk="0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15"/>
          <p:cNvGrpSpPr/>
          <p:nvPr/>
        </p:nvGrpSpPr>
        <p:grpSpPr>
          <a:xfrm rot="-896372">
            <a:off x="-80443" y="302454"/>
            <a:ext cx="1063089" cy="1405252"/>
            <a:chOff x="1881111" y="1166386"/>
            <a:chExt cx="2126174" cy="2810500"/>
          </a:xfrm>
        </p:grpSpPr>
        <p:sp>
          <p:nvSpPr>
            <p:cNvPr id="803" name="Google Shape;803;p15"/>
            <p:cNvSpPr/>
            <p:nvPr/>
          </p:nvSpPr>
          <p:spPr>
            <a:xfrm>
              <a:off x="2208682" y="1241813"/>
              <a:ext cx="1463278" cy="2103530"/>
            </a:xfrm>
            <a:custGeom>
              <a:avLst/>
              <a:gdLst/>
              <a:ahLst/>
              <a:cxnLst/>
              <a:rect l="l" t="t" r="r" b="b"/>
              <a:pathLst>
                <a:path w="1463278" h="2103530" extrusionOk="0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817712" y="2493164"/>
              <a:ext cx="323017" cy="865176"/>
            </a:xfrm>
            <a:custGeom>
              <a:avLst/>
              <a:gdLst/>
              <a:ahLst/>
              <a:cxnLst/>
              <a:rect l="l" t="t" r="r" b="b"/>
              <a:pathLst>
                <a:path w="323017" h="865176" extrusionOk="0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708434" y="3666207"/>
              <a:ext cx="712948" cy="310679"/>
            </a:xfrm>
            <a:custGeom>
              <a:avLst/>
              <a:gdLst/>
              <a:ahLst/>
              <a:cxnLst/>
              <a:rect l="l" t="t" r="r" b="b"/>
              <a:pathLst>
                <a:path w="712948" h="310679" extrusionOk="0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592030" y="3504880"/>
              <a:ext cx="908239" cy="329180"/>
            </a:xfrm>
            <a:custGeom>
              <a:avLst/>
              <a:gdLst/>
              <a:ahLst/>
              <a:cxnLst/>
              <a:rect l="l" t="t" r="r" b="b"/>
              <a:pathLst>
                <a:path w="908239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579236" y="3325333"/>
              <a:ext cx="908236" cy="329180"/>
            </a:xfrm>
            <a:custGeom>
              <a:avLst/>
              <a:gdLst/>
              <a:ahLst/>
              <a:cxnLst/>
              <a:rect l="l" t="t" r="r" b="b"/>
              <a:pathLst>
                <a:path w="908236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567661" y="3174412"/>
              <a:ext cx="908234" cy="317655"/>
            </a:xfrm>
            <a:custGeom>
              <a:avLst/>
              <a:gdLst/>
              <a:ahLst/>
              <a:cxnLst/>
              <a:rect l="l" t="t" r="r" b="b"/>
              <a:pathLst>
                <a:path w="908234" h="317655" extrusionOk="0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921693" y="1374242"/>
              <a:ext cx="674674" cy="1071846"/>
            </a:xfrm>
            <a:custGeom>
              <a:avLst/>
              <a:gdLst/>
              <a:ahLst/>
              <a:cxnLst/>
              <a:rect l="l" t="t" r="r" b="b"/>
              <a:pathLst>
                <a:path w="674674" h="1071846" extrusionOk="0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3298161" y="2544974"/>
              <a:ext cx="149068" cy="212189"/>
            </a:xfrm>
            <a:custGeom>
              <a:avLst/>
              <a:gdLst/>
              <a:ahLst/>
              <a:cxnLst/>
              <a:rect l="l" t="t" r="r" b="b"/>
              <a:pathLst>
                <a:path w="149068" h="212189" extrusionOk="0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3728188" y="1308043"/>
              <a:ext cx="223119" cy="243354"/>
            </a:xfrm>
            <a:custGeom>
              <a:avLst/>
              <a:gdLst/>
              <a:ahLst/>
              <a:cxnLst/>
              <a:rect l="l" t="t" r="r" b="b"/>
              <a:pathLst>
                <a:path w="223119" h="243354" extrusionOk="0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850219" y="1681988"/>
              <a:ext cx="157066" cy="100049"/>
            </a:xfrm>
            <a:custGeom>
              <a:avLst/>
              <a:gdLst/>
              <a:ahLst/>
              <a:cxnLst/>
              <a:rect l="l" t="t" r="r" b="b"/>
              <a:pathLst>
                <a:path w="157066" h="100049" extrusionOk="0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8687" y="2094255"/>
              <a:ext cx="139728" cy="57444"/>
            </a:xfrm>
            <a:custGeom>
              <a:avLst/>
              <a:gdLst/>
              <a:ahLst/>
              <a:cxnLst/>
              <a:rect l="l" t="t" r="r" b="b"/>
              <a:pathLst>
                <a:path w="139728" h="57444" extrusionOk="0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3751999" y="2498194"/>
              <a:ext cx="180559" cy="97372"/>
            </a:xfrm>
            <a:custGeom>
              <a:avLst/>
              <a:gdLst/>
              <a:ahLst/>
              <a:cxnLst/>
              <a:rect l="l" t="t" r="r" b="b"/>
              <a:pathLst>
                <a:path w="180559" h="97372" extrusionOk="0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3620473" y="2917943"/>
              <a:ext cx="242482" cy="232134"/>
            </a:xfrm>
            <a:custGeom>
              <a:avLst/>
              <a:gdLst/>
              <a:ahLst/>
              <a:cxnLst/>
              <a:rect l="l" t="t" r="r" b="b"/>
              <a:pathLst>
                <a:path w="242482" h="232134" extrusionOk="0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2050153" y="2807547"/>
              <a:ext cx="244216" cy="221663"/>
            </a:xfrm>
            <a:custGeom>
              <a:avLst/>
              <a:gdLst/>
              <a:ahLst/>
              <a:cxnLst/>
              <a:rect l="l" t="t" r="r" b="b"/>
              <a:pathLst>
                <a:path w="244216" h="221663" extrusionOk="0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2011542" y="2521434"/>
              <a:ext cx="117789" cy="87669"/>
            </a:xfrm>
            <a:custGeom>
              <a:avLst/>
              <a:gdLst/>
              <a:ahLst/>
              <a:cxnLst/>
              <a:rect l="l" t="t" r="r" b="b"/>
              <a:pathLst>
                <a:path w="117789" h="87669" extrusionOk="0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881111" y="1997753"/>
              <a:ext cx="164311" cy="57376"/>
            </a:xfrm>
            <a:custGeom>
              <a:avLst/>
              <a:gdLst/>
              <a:ahLst/>
              <a:cxnLst/>
              <a:rect l="l" t="t" r="r" b="b"/>
              <a:pathLst>
                <a:path w="164311" h="57376" extrusionOk="0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2048749" y="1532415"/>
              <a:ext cx="97620" cy="56583"/>
            </a:xfrm>
            <a:custGeom>
              <a:avLst/>
              <a:gdLst/>
              <a:ahLst/>
              <a:cxnLst/>
              <a:rect l="l" t="t" r="r" b="b"/>
              <a:pathLst>
                <a:path w="97620" h="56583" extrusionOk="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2147566" y="1166386"/>
              <a:ext cx="237614" cy="203619"/>
            </a:xfrm>
            <a:custGeom>
              <a:avLst/>
              <a:gdLst/>
              <a:ahLst/>
              <a:cxnLst/>
              <a:rect l="l" t="t" r="r" b="b"/>
              <a:pathLst>
                <a:path w="237614" h="203619" extrusionOk="0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15"/>
          <p:cNvGrpSpPr/>
          <p:nvPr/>
        </p:nvGrpSpPr>
        <p:grpSpPr>
          <a:xfrm rot="-5400000">
            <a:off x="81636" y="4149492"/>
            <a:ext cx="1242310" cy="405461"/>
            <a:chOff x="5411267" y="6235785"/>
            <a:chExt cx="2484620" cy="810923"/>
          </a:xfrm>
        </p:grpSpPr>
        <p:sp>
          <p:nvSpPr>
            <p:cNvPr id="822" name="Google Shape;822;p1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15"/>
          <p:cNvGrpSpPr/>
          <p:nvPr/>
        </p:nvGrpSpPr>
        <p:grpSpPr>
          <a:xfrm rot="-631942" flipH="1">
            <a:off x="7168172" y="3352449"/>
            <a:ext cx="746879" cy="1436583"/>
            <a:chOff x="14335834" y="6702952"/>
            <a:chExt cx="1493685" cy="2873025"/>
          </a:xfrm>
        </p:grpSpPr>
        <p:sp>
          <p:nvSpPr>
            <p:cNvPr id="825" name="Google Shape;825;p15"/>
            <p:cNvSpPr/>
            <p:nvPr/>
          </p:nvSpPr>
          <p:spPr>
            <a:xfrm>
              <a:off x="15332663" y="8927057"/>
              <a:ext cx="495740" cy="648920"/>
            </a:xfrm>
            <a:custGeom>
              <a:avLst/>
              <a:gdLst/>
              <a:ahLst/>
              <a:cxnLst/>
              <a:rect l="l" t="t" r="r" b="b"/>
              <a:pathLst>
                <a:path w="495740" h="648920" extrusionOk="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4346905" y="6745817"/>
              <a:ext cx="1418177" cy="2346679"/>
            </a:xfrm>
            <a:custGeom>
              <a:avLst/>
              <a:gdLst/>
              <a:ahLst/>
              <a:cxnLst/>
              <a:rect l="l" t="t" r="r" b="b"/>
              <a:pathLst>
                <a:path w="1418177" h="2346679" extrusionOk="0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14361298" y="6785756"/>
              <a:ext cx="433552" cy="266804"/>
            </a:xfrm>
            <a:custGeom>
              <a:avLst/>
              <a:gdLst/>
              <a:ahLst/>
              <a:cxnLst/>
              <a:rect l="l" t="t" r="r" b="b"/>
              <a:pathLst>
                <a:path w="433552" h="266804" extrusionOk="0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14406533" y="6892391"/>
              <a:ext cx="419679" cy="231528"/>
            </a:xfrm>
            <a:custGeom>
              <a:avLst/>
              <a:gdLst/>
              <a:ahLst/>
              <a:cxnLst/>
              <a:rect l="l" t="t" r="r" b="b"/>
              <a:pathLst>
                <a:path w="419679" h="231528" extrusionOk="0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15260875" y="8765780"/>
              <a:ext cx="479257" cy="267678"/>
            </a:xfrm>
            <a:custGeom>
              <a:avLst/>
              <a:gdLst/>
              <a:ahLst/>
              <a:cxnLst/>
              <a:rect l="l" t="t" r="r" b="b"/>
              <a:pathLst>
                <a:path w="479257" h="267678" extrusionOk="0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15227088" y="8685201"/>
              <a:ext cx="466638" cy="231292"/>
            </a:xfrm>
            <a:custGeom>
              <a:avLst/>
              <a:gdLst/>
              <a:ahLst/>
              <a:cxnLst/>
              <a:rect l="l" t="t" r="r" b="b"/>
              <a:pathLst>
                <a:path w="466638" h="231292" extrusionOk="0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5476889" y="9000178"/>
              <a:ext cx="352630" cy="510107"/>
            </a:xfrm>
            <a:custGeom>
              <a:avLst/>
              <a:gdLst/>
              <a:ahLst/>
              <a:cxnLst/>
              <a:rect l="l" t="t" r="r" b="b"/>
              <a:pathLst>
                <a:path w="352630" h="510107" extrusionOk="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14724473" y="7259901"/>
              <a:ext cx="692883" cy="1331938"/>
            </a:xfrm>
            <a:custGeom>
              <a:avLst/>
              <a:gdLst/>
              <a:ahLst/>
              <a:cxnLst/>
              <a:rect l="l" t="t" r="r" b="b"/>
              <a:pathLst>
                <a:path w="692883" h="1331938" extrusionOk="0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14335834" y="6702952"/>
              <a:ext cx="383518" cy="222260"/>
            </a:xfrm>
            <a:custGeom>
              <a:avLst/>
              <a:gdLst/>
              <a:ahLst/>
              <a:cxnLst/>
              <a:rect l="l" t="t" r="r" b="b"/>
              <a:pathLst>
                <a:path w="383518" h="222260" extrusionOk="0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721D50C-4C73-4875-388E-453F1A2E0DB6}"/>
                  </a:ext>
                </a:extLst>
              </p:cNvPr>
              <p:cNvSpPr txBox="1"/>
              <p:nvPr/>
            </p:nvSpPr>
            <p:spPr>
              <a:xfrm>
                <a:off x="982246" y="3791797"/>
                <a:ext cx="4348113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ước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≠0)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721D50C-4C73-4875-388E-453F1A2E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6" y="3791797"/>
                <a:ext cx="4348113" cy="938719"/>
              </a:xfrm>
              <a:prstGeom prst="rect">
                <a:avLst/>
              </a:prstGeom>
              <a:blipFill>
                <a:blip r:embed="rId4"/>
                <a:stretch>
                  <a:fillRect l="-2104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421BDC7-3E20-307B-1A82-E118597224CC}"/>
                  </a:ext>
                </a:extLst>
              </p:cNvPr>
              <p:cNvSpPr txBox="1"/>
              <p:nvPr/>
            </p:nvSpPr>
            <p:spPr>
              <a:xfrm>
                <a:off x="941346" y="3235993"/>
                <a:ext cx="631307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cơ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mũ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421BDC7-3E20-307B-1A82-E1185972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46" y="3235993"/>
                <a:ext cx="6313075" cy="677108"/>
              </a:xfrm>
              <a:prstGeom prst="rect">
                <a:avLst/>
              </a:prstGeom>
              <a:blipFill>
                <a:blip r:embed="rId5"/>
                <a:stretch>
                  <a:fillRect l="-1448" t="-6306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198;p22">
            <a:extLst>
              <a:ext uri="{FF2B5EF4-FFF2-40B4-BE49-F238E27FC236}">
                <a16:creationId xmlns:a16="http://schemas.microsoft.com/office/drawing/2014/main" id="{17BB507C-726C-CB39-0A77-0B1678DCE1CF}"/>
              </a:ext>
            </a:extLst>
          </p:cNvPr>
          <p:cNvSpPr/>
          <p:nvPr/>
        </p:nvSpPr>
        <p:spPr>
          <a:xfrm>
            <a:off x="165702" y="98378"/>
            <a:ext cx="8745527" cy="4740380"/>
          </a:xfrm>
          <a:custGeom>
            <a:avLst/>
            <a:gdLst/>
            <a:ahLst/>
            <a:cxnLst/>
            <a:rect l="l" t="t" r="r" b="b"/>
            <a:pathLst>
              <a:path w="9389284" h="9518759" extrusionOk="0">
                <a:moveTo>
                  <a:pt x="2" y="155279"/>
                </a:moveTo>
                <a:cubicBezTo>
                  <a:pt x="-473" y="68525"/>
                  <a:pt x="70536" y="-1591"/>
                  <a:pt x="157223" y="27"/>
                </a:cubicBezTo>
                <a:cubicBezTo>
                  <a:pt x="9540642" y="175420"/>
                  <a:pt x="9380853" y="10803"/>
                  <a:pt x="9382356" y="280241"/>
                </a:cubicBezTo>
                <a:cubicBezTo>
                  <a:pt x="9384526" y="672510"/>
                  <a:pt x="9389282" y="9362293"/>
                  <a:pt x="9389282" y="9361018"/>
                </a:cubicBezTo>
                <a:cubicBezTo>
                  <a:pt x="9389758" y="9446972"/>
                  <a:pt x="9320004" y="9516764"/>
                  <a:pt x="9234098" y="9516287"/>
                </a:cubicBezTo>
                <a:cubicBezTo>
                  <a:pt x="-144394" y="9464543"/>
                  <a:pt x="8431" y="9628095"/>
                  <a:pt x="6928" y="9355839"/>
                </a:cubicBezTo>
                <a:cubicBezTo>
                  <a:pt x="4740" y="8958088"/>
                  <a:pt x="2" y="154022"/>
                  <a:pt x="2" y="1552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987;p19">
            <a:extLst>
              <a:ext uri="{FF2B5EF4-FFF2-40B4-BE49-F238E27FC236}">
                <a16:creationId xmlns:a16="http://schemas.microsoft.com/office/drawing/2014/main" id="{BDEC5438-D98E-00AA-E695-F83DAFC1FB08}"/>
              </a:ext>
            </a:extLst>
          </p:cNvPr>
          <p:cNvGrpSpPr/>
          <p:nvPr/>
        </p:nvGrpSpPr>
        <p:grpSpPr>
          <a:xfrm>
            <a:off x="-73497" y="-61018"/>
            <a:ext cx="9290994" cy="5727499"/>
            <a:chOff x="8529253" y="374681"/>
            <a:chExt cx="8566836" cy="11454998"/>
          </a:xfrm>
        </p:grpSpPr>
        <p:grpSp>
          <p:nvGrpSpPr>
            <p:cNvPr id="38" name="Google Shape;989;p19">
              <a:extLst>
                <a:ext uri="{FF2B5EF4-FFF2-40B4-BE49-F238E27FC236}">
                  <a16:creationId xmlns:a16="http://schemas.microsoft.com/office/drawing/2014/main" id="{FE379400-D31F-71F4-BFAE-5989BFF89207}"/>
                </a:ext>
              </a:extLst>
            </p:cNvPr>
            <p:cNvGrpSpPr/>
            <p:nvPr/>
          </p:nvGrpSpPr>
          <p:grpSpPr>
            <a:xfrm>
              <a:off x="8529253" y="875943"/>
              <a:ext cx="8566836" cy="10544707"/>
              <a:chOff x="8529253" y="875943"/>
              <a:chExt cx="8566836" cy="10544707"/>
            </a:xfrm>
          </p:grpSpPr>
          <p:sp>
            <p:nvSpPr>
              <p:cNvPr id="40" name="Google Shape;990;p19">
                <a:extLst>
                  <a:ext uri="{FF2B5EF4-FFF2-40B4-BE49-F238E27FC236}">
                    <a16:creationId xmlns:a16="http://schemas.microsoft.com/office/drawing/2014/main" id="{853BC5A0-E58C-1E52-4171-EB748E345709}"/>
                  </a:ext>
                </a:extLst>
              </p:cNvPr>
              <p:cNvSpPr/>
              <p:nvPr/>
            </p:nvSpPr>
            <p:spPr>
              <a:xfrm>
                <a:off x="8607203" y="875943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991;p19">
                <a:extLst>
                  <a:ext uri="{FF2B5EF4-FFF2-40B4-BE49-F238E27FC236}">
                    <a16:creationId xmlns:a16="http://schemas.microsoft.com/office/drawing/2014/main" id="{C1937B8A-19A9-2B88-B70C-0FC69EE6F507}"/>
                  </a:ext>
                </a:extLst>
              </p:cNvPr>
              <p:cNvSpPr/>
              <p:nvPr/>
            </p:nvSpPr>
            <p:spPr>
              <a:xfrm>
                <a:off x="8607747" y="1823221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992;p19">
                <a:extLst>
                  <a:ext uri="{FF2B5EF4-FFF2-40B4-BE49-F238E27FC236}">
                    <a16:creationId xmlns:a16="http://schemas.microsoft.com/office/drawing/2014/main" id="{7999C251-7B37-C01F-BA5F-A98FCB09CB15}"/>
                  </a:ext>
                </a:extLst>
              </p:cNvPr>
              <p:cNvSpPr/>
              <p:nvPr/>
            </p:nvSpPr>
            <p:spPr>
              <a:xfrm>
                <a:off x="8610134" y="2773989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993;p19">
                <a:extLst>
                  <a:ext uri="{FF2B5EF4-FFF2-40B4-BE49-F238E27FC236}">
                    <a16:creationId xmlns:a16="http://schemas.microsoft.com/office/drawing/2014/main" id="{0F495A58-C714-0489-DC08-068936A16557}"/>
                  </a:ext>
                </a:extLst>
              </p:cNvPr>
              <p:cNvSpPr/>
              <p:nvPr/>
            </p:nvSpPr>
            <p:spPr>
              <a:xfrm>
                <a:off x="8555294" y="3727951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994;p19">
                <a:extLst>
                  <a:ext uri="{FF2B5EF4-FFF2-40B4-BE49-F238E27FC236}">
                    <a16:creationId xmlns:a16="http://schemas.microsoft.com/office/drawing/2014/main" id="{2A19DD94-6768-34C1-3C6C-29D09F1E6F3E}"/>
                  </a:ext>
                </a:extLst>
              </p:cNvPr>
              <p:cNvSpPr/>
              <p:nvPr/>
            </p:nvSpPr>
            <p:spPr>
              <a:xfrm>
                <a:off x="8593800" y="4679131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995;p19">
                <a:extLst>
                  <a:ext uri="{FF2B5EF4-FFF2-40B4-BE49-F238E27FC236}">
                    <a16:creationId xmlns:a16="http://schemas.microsoft.com/office/drawing/2014/main" id="{0CE9EB73-1C53-683F-B95E-EAD5782E0052}"/>
                  </a:ext>
                </a:extLst>
              </p:cNvPr>
              <p:cNvSpPr/>
              <p:nvPr/>
            </p:nvSpPr>
            <p:spPr>
              <a:xfrm>
                <a:off x="8563767" y="5629628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996;p19">
                <a:extLst>
                  <a:ext uri="{FF2B5EF4-FFF2-40B4-BE49-F238E27FC236}">
                    <a16:creationId xmlns:a16="http://schemas.microsoft.com/office/drawing/2014/main" id="{ABA85484-F3AC-E39D-5CB0-6654A416D6D0}"/>
                  </a:ext>
                </a:extLst>
              </p:cNvPr>
              <p:cNvSpPr/>
              <p:nvPr/>
            </p:nvSpPr>
            <p:spPr>
              <a:xfrm>
                <a:off x="8589322" y="6577694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997;p19">
                <a:extLst>
                  <a:ext uri="{FF2B5EF4-FFF2-40B4-BE49-F238E27FC236}">
                    <a16:creationId xmlns:a16="http://schemas.microsoft.com/office/drawing/2014/main" id="{51FE46F7-A488-007A-986D-746E275082F7}"/>
                  </a:ext>
                </a:extLst>
              </p:cNvPr>
              <p:cNvSpPr/>
              <p:nvPr/>
            </p:nvSpPr>
            <p:spPr>
              <a:xfrm>
                <a:off x="8587823" y="7529845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998;p19">
                <a:extLst>
                  <a:ext uri="{FF2B5EF4-FFF2-40B4-BE49-F238E27FC236}">
                    <a16:creationId xmlns:a16="http://schemas.microsoft.com/office/drawing/2014/main" id="{2BE3C01F-2CD2-4F93-1FEC-A426B02DBAF0}"/>
                  </a:ext>
                </a:extLst>
              </p:cNvPr>
              <p:cNvSpPr/>
              <p:nvPr/>
            </p:nvSpPr>
            <p:spPr>
              <a:xfrm>
                <a:off x="8562854" y="8479587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999;p19">
                <a:extLst>
                  <a:ext uri="{FF2B5EF4-FFF2-40B4-BE49-F238E27FC236}">
                    <a16:creationId xmlns:a16="http://schemas.microsoft.com/office/drawing/2014/main" id="{C13B2F84-524E-3F93-AB14-BEB17DD14776}"/>
                  </a:ext>
                </a:extLst>
              </p:cNvPr>
              <p:cNvSpPr/>
              <p:nvPr/>
            </p:nvSpPr>
            <p:spPr>
              <a:xfrm>
                <a:off x="8564530" y="9429865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000;p19">
                <a:extLst>
                  <a:ext uri="{FF2B5EF4-FFF2-40B4-BE49-F238E27FC236}">
                    <a16:creationId xmlns:a16="http://schemas.microsoft.com/office/drawing/2014/main" id="{61B6CA7B-597F-8742-AF4C-2B343D455453}"/>
                  </a:ext>
                </a:extLst>
              </p:cNvPr>
              <p:cNvSpPr/>
              <p:nvPr/>
            </p:nvSpPr>
            <p:spPr>
              <a:xfrm>
                <a:off x="8529253" y="10383095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001;p19">
                <a:extLst>
                  <a:ext uri="{FF2B5EF4-FFF2-40B4-BE49-F238E27FC236}">
                    <a16:creationId xmlns:a16="http://schemas.microsoft.com/office/drawing/2014/main" id="{CF4CB661-7FBD-EBF9-C8EB-5A3AD19B207D}"/>
                  </a:ext>
                </a:extLst>
              </p:cNvPr>
              <p:cNvSpPr/>
              <p:nvPr/>
            </p:nvSpPr>
            <p:spPr>
              <a:xfrm>
                <a:off x="8557916" y="11331758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" name="Google Shape;1002;p19">
              <a:extLst>
                <a:ext uri="{FF2B5EF4-FFF2-40B4-BE49-F238E27FC236}">
                  <a16:creationId xmlns:a16="http://schemas.microsoft.com/office/drawing/2014/main" id="{656CCF80-BF66-8F94-966D-B51AA09D7893}"/>
                </a:ext>
              </a:extLst>
            </p:cNvPr>
            <p:cNvSpPr/>
            <p:nvPr/>
          </p:nvSpPr>
          <p:spPr>
            <a:xfrm>
              <a:off x="9657726" y="374681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16"/>
          <p:cNvGrpSpPr/>
          <p:nvPr/>
        </p:nvGrpSpPr>
        <p:grpSpPr>
          <a:xfrm flipH="1">
            <a:off x="7299573" y="3427190"/>
            <a:ext cx="1114726" cy="1729709"/>
            <a:chOff x="8892209" y="7741092"/>
            <a:chExt cx="2229453" cy="3459418"/>
          </a:xfrm>
        </p:grpSpPr>
        <p:sp>
          <p:nvSpPr>
            <p:cNvPr id="861" name="Google Shape;861;p16"/>
            <p:cNvSpPr/>
            <p:nvPr/>
          </p:nvSpPr>
          <p:spPr>
            <a:xfrm>
              <a:off x="8892209" y="9654434"/>
              <a:ext cx="972805" cy="1546063"/>
            </a:xfrm>
            <a:custGeom>
              <a:avLst/>
              <a:gdLst/>
              <a:ahLst/>
              <a:cxnLst/>
              <a:rect l="l" t="t" r="r" b="b"/>
              <a:pathLst>
                <a:path w="972805" h="1546063" extrusionOk="0">
                  <a:moveTo>
                    <a:pt x="875029" y="64387"/>
                  </a:moveTo>
                  <a:cubicBezTo>
                    <a:pt x="813963" y="46045"/>
                    <a:pt x="754287" y="23614"/>
                    <a:pt x="694473" y="1661"/>
                  </a:cubicBezTo>
                  <a:cubicBezTo>
                    <a:pt x="692779" y="1142"/>
                    <a:pt x="691085" y="595"/>
                    <a:pt x="689390" y="0"/>
                  </a:cubicBezTo>
                  <a:cubicBezTo>
                    <a:pt x="673452" y="33446"/>
                    <a:pt x="657146" y="66885"/>
                    <a:pt x="639990" y="99853"/>
                  </a:cubicBezTo>
                  <a:cubicBezTo>
                    <a:pt x="631042" y="117053"/>
                    <a:pt x="621880" y="134142"/>
                    <a:pt x="612455" y="151011"/>
                  </a:cubicBezTo>
                  <a:cubicBezTo>
                    <a:pt x="571117" y="237199"/>
                    <a:pt x="528895" y="322757"/>
                    <a:pt x="485753" y="408129"/>
                  </a:cubicBezTo>
                  <a:cubicBezTo>
                    <a:pt x="407897" y="561201"/>
                    <a:pt x="331549" y="715228"/>
                    <a:pt x="257193" y="870217"/>
                  </a:cubicBezTo>
                  <a:cubicBezTo>
                    <a:pt x="176613" y="1012794"/>
                    <a:pt x="105058" y="1161002"/>
                    <a:pt x="35044" y="1309245"/>
                  </a:cubicBezTo>
                  <a:cubicBezTo>
                    <a:pt x="32873" y="1315175"/>
                    <a:pt x="30114" y="1321658"/>
                    <a:pt x="27057" y="1328507"/>
                  </a:cubicBezTo>
                  <a:cubicBezTo>
                    <a:pt x="25992" y="1330936"/>
                    <a:pt x="24886" y="1333441"/>
                    <a:pt x="23745" y="1335945"/>
                  </a:cubicBezTo>
                  <a:cubicBezTo>
                    <a:pt x="22791" y="1338083"/>
                    <a:pt x="21830" y="1340256"/>
                    <a:pt x="20834" y="1342463"/>
                  </a:cubicBezTo>
                  <a:cubicBezTo>
                    <a:pt x="20689" y="1342760"/>
                    <a:pt x="20578" y="1343016"/>
                    <a:pt x="20467" y="1343307"/>
                  </a:cubicBezTo>
                  <a:cubicBezTo>
                    <a:pt x="3830" y="1380842"/>
                    <a:pt x="-13395" y="1425295"/>
                    <a:pt x="15648" y="1453026"/>
                  </a:cubicBezTo>
                  <a:cubicBezTo>
                    <a:pt x="33170" y="1468752"/>
                    <a:pt x="54150" y="1479947"/>
                    <a:pt x="75462" y="1489675"/>
                  </a:cubicBezTo>
                  <a:cubicBezTo>
                    <a:pt x="120001" y="1509746"/>
                    <a:pt x="164692" y="1531333"/>
                    <a:pt x="212986" y="1540688"/>
                  </a:cubicBezTo>
                  <a:cubicBezTo>
                    <a:pt x="230619" y="1544258"/>
                    <a:pt x="244940" y="1546063"/>
                    <a:pt x="256861" y="1546063"/>
                  </a:cubicBezTo>
                  <a:cubicBezTo>
                    <a:pt x="296104" y="1546063"/>
                    <a:pt x="309574" y="1526504"/>
                    <a:pt x="331626" y="1486174"/>
                  </a:cubicBezTo>
                  <a:cubicBezTo>
                    <a:pt x="332248" y="1484998"/>
                    <a:pt x="332912" y="1483815"/>
                    <a:pt x="333576" y="1482604"/>
                  </a:cubicBezTo>
                  <a:cubicBezTo>
                    <a:pt x="334793" y="1480321"/>
                    <a:pt x="336079" y="1478003"/>
                    <a:pt x="337365" y="1475609"/>
                  </a:cubicBezTo>
                  <a:cubicBezTo>
                    <a:pt x="338139" y="1474211"/>
                    <a:pt x="338914" y="1472772"/>
                    <a:pt x="339681" y="1471333"/>
                  </a:cubicBezTo>
                  <a:cubicBezTo>
                    <a:pt x="340677" y="1469493"/>
                    <a:pt x="341666" y="1467652"/>
                    <a:pt x="342703" y="1465770"/>
                  </a:cubicBezTo>
                  <a:cubicBezTo>
                    <a:pt x="390555" y="1374462"/>
                    <a:pt x="441691" y="1284746"/>
                    <a:pt x="485421" y="1191341"/>
                  </a:cubicBezTo>
                  <a:cubicBezTo>
                    <a:pt x="616763" y="918642"/>
                    <a:pt x="742324" y="643252"/>
                    <a:pt x="858274" y="363661"/>
                  </a:cubicBezTo>
                  <a:cubicBezTo>
                    <a:pt x="858862" y="363295"/>
                    <a:pt x="859415" y="362886"/>
                    <a:pt x="859933" y="362444"/>
                  </a:cubicBezTo>
                  <a:cubicBezTo>
                    <a:pt x="860120" y="362035"/>
                    <a:pt x="860300" y="361634"/>
                    <a:pt x="860521" y="361226"/>
                  </a:cubicBezTo>
                  <a:cubicBezTo>
                    <a:pt x="861697" y="358424"/>
                    <a:pt x="862879" y="355594"/>
                    <a:pt x="864055" y="352792"/>
                  </a:cubicBezTo>
                  <a:cubicBezTo>
                    <a:pt x="868695" y="341888"/>
                    <a:pt x="873480" y="331060"/>
                    <a:pt x="878078" y="320163"/>
                  </a:cubicBezTo>
                  <a:cubicBezTo>
                    <a:pt x="878113" y="320052"/>
                    <a:pt x="878154" y="319941"/>
                    <a:pt x="878189" y="319830"/>
                  </a:cubicBezTo>
                  <a:cubicBezTo>
                    <a:pt x="878189" y="319830"/>
                    <a:pt x="878189" y="319830"/>
                    <a:pt x="878223" y="319830"/>
                  </a:cubicBezTo>
                  <a:cubicBezTo>
                    <a:pt x="878410" y="319388"/>
                    <a:pt x="878590" y="318945"/>
                    <a:pt x="878777" y="318467"/>
                  </a:cubicBezTo>
                  <a:cubicBezTo>
                    <a:pt x="879399" y="316959"/>
                    <a:pt x="880395" y="315665"/>
                    <a:pt x="881612" y="314676"/>
                  </a:cubicBezTo>
                  <a:cubicBezTo>
                    <a:pt x="881799" y="314309"/>
                    <a:pt x="882020" y="313977"/>
                    <a:pt x="882276" y="313680"/>
                  </a:cubicBezTo>
                  <a:cubicBezTo>
                    <a:pt x="906423" y="263739"/>
                    <a:pt x="924830" y="211398"/>
                    <a:pt x="944966" y="159832"/>
                  </a:cubicBezTo>
                  <a:lnTo>
                    <a:pt x="945001" y="159832"/>
                  </a:lnTo>
                  <a:cubicBezTo>
                    <a:pt x="948569" y="150699"/>
                    <a:pt x="952179" y="141567"/>
                    <a:pt x="955934" y="132503"/>
                  </a:cubicBezTo>
                  <a:cubicBezTo>
                    <a:pt x="955235" y="132468"/>
                    <a:pt x="954571" y="132468"/>
                    <a:pt x="953873" y="132427"/>
                  </a:cubicBezTo>
                  <a:cubicBezTo>
                    <a:pt x="957884" y="121232"/>
                    <a:pt x="947062" y="111912"/>
                    <a:pt x="936316" y="113642"/>
                  </a:cubicBezTo>
                  <a:cubicBezTo>
                    <a:pt x="935251" y="113386"/>
                    <a:pt x="932416" y="113199"/>
                    <a:pt x="929615" y="112978"/>
                  </a:cubicBezTo>
                  <a:cubicBezTo>
                    <a:pt x="929470" y="112092"/>
                    <a:pt x="929207" y="111207"/>
                    <a:pt x="928917" y="110397"/>
                  </a:cubicBezTo>
                  <a:cubicBezTo>
                    <a:pt x="928806" y="110141"/>
                    <a:pt x="928696" y="109878"/>
                    <a:pt x="928585" y="109622"/>
                  </a:cubicBezTo>
                  <a:cubicBezTo>
                    <a:pt x="928730" y="109435"/>
                    <a:pt x="928841" y="109290"/>
                    <a:pt x="928993" y="109103"/>
                  </a:cubicBezTo>
                  <a:cubicBezTo>
                    <a:pt x="939628" y="112895"/>
                    <a:pt x="950602" y="115953"/>
                    <a:pt x="961500" y="119087"/>
                  </a:cubicBezTo>
                  <a:cubicBezTo>
                    <a:pt x="963817" y="113566"/>
                    <a:pt x="966209" y="108072"/>
                    <a:pt x="968643" y="102620"/>
                  </a:cubicBezTo>
                  <a:cubicBezTo>
                    <a:pt x="969895" y="99341"/>
                    <a:pt x="971292" y="96103"/>
                    <a:pt x="972806" y="92858"/>
                  </a:cubicBezTo>
                  <a:cubicBezTo>
                    <a:pt x="940555" y="82431"/>
                    <a:pt x="907425" y="74184"/>
                    <a:pt x="875029" y="64387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9532193" y="9654448"/>
              <a:ext cx="332815" cy="159852"/>
            </a:xfrm>
            <a:custGeom>
              <a:avLst/>
              <a:gdLst/>
              <a:ahLst/>
              <a:cxnLst/>
              <a:rect l="l" t="t" r="r" b="b"/>
              <a:pathLst>
                <a:path w="332815" h="159852" extrusionOk="0">
                  <a:moveTo>
                    <a:pt x="332816" y="92879"/>
                  </a:moveTo>
                  <a:cubicBezTo>
                    <a:pt x="331308" y="96117"/>
                    <a:pt x="329905" y="99361"/>
                    <a:pt x="328653" y="102641"/>
                  </a:cubicBezTo>
                  <a:cubicBezTo>
                    <a:pt x="326226" y="108093"/>
                    <a:pt x="323833" y="113580"/>
                    <a:pt x="321510" y="119108"/>
                  </a:cubicBezTo>
                  <a:cubicBezTo>
                    <a:pt x="310612" y="115981"/>
                    <a:pt x="299645" y="112922"/>
                    <a:pt x="289003" y="109124"/>
                  </a:cubicBezTo>
                  <a:cubicBezTo>
                    <a:pt x="288858" y="109311"/>
                    <a:pt x="288747" y="109456"/>
                    <a:pt x="288595" y="109643"/>
                  </a:cubicBezTo>
                  <a:cubicBezTo>
                    <a:pt x="288705" y="109899"/>
                    <a:pt x="288816" y="110162"/>
                    <a:pt x="288927" y="110418"/>
                  </a:cubicBezTo>
                  <a:cubicBezTo>
                    <a:pt x="289224" y="111227"/>
                    <a:pt x="289480" y="112113"/>
                    <a:pt x="289625" y="112999"/>
                  </a:cubicBezTo>
                  <a:cubicBezTo>
                    <a:pt x="292426" y="113220"/>
                    <a:pt x="295254" y="113407"/>
                    <a:pt x="296326" y="113663"/>
                  </a:cubicBezTo>
                  <a:cubicBezTo>
                    <a:pt x="307071" y="111933"/>
                    <a:pt x="317893" y="121253"/>
                    <a:pt x="313883" y="132447"/>
                  </a:cubicBezTo>
                  <a:cubicBezTo>
                    <a:pt x="314581" y="132482"/>
                    <a:pt x="315245" y="132482"/>
                    <a:pt x="315943" y="132523"/>
                  </a:cubicBezTo>
                  <a:cubicBezTo>
                    <a:pt x="312189" y="141587"/>
                    <a:pt x="308579" y="150720"/>
                    <a:pt x="305011" y="159853"/>
                  </a:cubicBezTo>
                  <a:lnTo>
                    <a:pt x="304976" y="159853"/>
                  </a:lnTo>
                  <a:cubicBezTo>
                    <a:pt x="213021" y="152118"/>
                    <a:pt x="121288" y="137124"/>
                    <a:pt x="32687" y="110791"/>
                  </a:cubicBezTo>
                  <a:cubicBezTo>
                    <a:pt x="22674" y="107256"/>
                    <a:pt x="10856" y="104087"/>
                    <a:pt x="0" y="99853"/>
                  </a:cubicBezTo>
                  <a:cubicBezTo>
                    <a:pt x="17156" y="66891"/>
                    <a:pt x="33461" y="33446"/>
                    <a:pt x="49400" y="0"/>
                  </a:cubicBezTo>
                  <a:cubicBezTo>
                    <a:pt x="51094" y="588"/>
                    <a:pt x="52789" y="1142"/>
                    <a:pt x="54483" y="1660"/>
                  </a:cubicBezTo>
                  <a:cubicBezTo>
                    <a:pt x="114297" y="23614"/>
                    <a:pt x="173973" y="46045"/>
                    <a:pt x="235039" y="64387"/>
                  </a:cubicBezTo>
                  <a:cubicBezTo>
                    <a:pt x="267442" y="74170"/>
                    <a:pt x="300572" y="82417"/>
                    <a:pt x="332816" y="928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8892216" y="10982955"/>
              <a:ext cx="339681" cy="217556"/>
            </a:xfrm>
            <a:custGeom>
              <a:avLst/>
              <a:gdLst/>
              <a:ahLst/>
              <a:cxnLst/>
              <a:rect l="l" t="t" r="r" b="b"/>
              <a:pathLst>
                <a:path w="339681" h="217556" extrusionOk="0">
                  <a:moveTo>
                    <a:pt x="339681" y="142826"/>
                  </a:moveTo>
                  <a:cubicBezTo>
                    <a:pt x="338907" y="144265"/>
                    <a:pt x="338133" y="145697"/>
                    <a:pt x="337365" y="147095"/>
                  </a:cubicBezTo>
                  <a:cubicBezTo>
                    <a:pt x="336079" y="149488"/>
                    <a:pt x="334786" y="151806"/>
                    <a:pt x="333576" y="154089"/>
                  </a:cubicBezTo>
                  <a:cubicBezTo>
                    <a:pt x="332912" y="155307"/>
                    <a:pt x="332248" y="156483"/>
                    <a:pt x="331626" y="157660"/>
                  </a:cubicBezTo>
                  <a:cubicBezTo>
                    <a:pt x="309574" y="197996"/>
                    <a:pt x="296104" y="217556"/>
                    <a:pt x="256861" y="217556"/>
                  </a:cubicBezTo>
                  <a:cubicBezTo>
                    <a:pt x="244933" y="217556"/>
                    <a:pt x="230612" y="215750"/>
                    <a:pt x="212986" y="212180"/>
                  </a:cubicBezTo>
                  <a:cubicBezTo>
                    <a:pt x="164692" y="202826"/>
                    <a:pt x="120001" y="181239"/>
                    <a:pt x="75462" y="161168"/>
                  </a:cubicBezTo>
                  <a:cubicBezTo>
                    <a:pt x="54150" y="151447"/>
                    <a:pt x="33163" y="140245"/>
                    <a:pt x="15648" y="124518"/>
                  </a:cubicBezTo>
                  <a:cubicBezTo>
                    <a:pt x="-13395" y="96788"/>
                    <a:pt x="3830" y="52327"/>
                    <a:pt x="20467" y="14799"/>
                  </a:cubicBezTo>
                  <a:cubicBezTo>
                    <a:pt x="20578" y="14502"/>
                    <a:pt x="20689" y="14246"/>
                    <a:pt x="20834" y="13955"/>
                  </a:cubicBezTo>
                  <a:cubicBezTo>
                    <a:pt x="21830" y="11748"/>
                    <a:pt x="22784" y="9576"/>
                    <a:pt x="23745" y="7438"/>
                  </a:cubicBezTo>
                  <a:cubicBezTo>
                    <a:pt x="24886" y="4933"/>
                    <a:pt x="25992" y="2429"/>
                    <a:pt x="27057" y="0"/>
                  </a:cubicBezTo>
                  <a:cubicBezTo>
                    <a:pt x="112090" y="64311"/>
                    <a:pt x="211555" y="109539"/>
                    <a:pt x="314546" y="136426"/>
                  </a:cubicBezTo>
                  <a:cubicBezTo>
                    <a:pt x="322864" y="138882"/>
                    <a:pt x="331252" y="140985"/>
                    <a:pt x="339681" y="142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9228378" y="9848224"/>
              <a:ext cx="526627" cy="1163748"/>
            </a:xfrm>
            <a:custGeom>
              <a:avLst/>
              <a:gdLst/>
              <a:ahLst/>
              <a:cxnLst/>
              <a:rect l="l" t="t" r="r" b="b"/>
              <a:pathLst>
                <a:path w="526627" h="1163748" extrusionOk="0">
                  <a:moveTo>
                    <a:pt x="4494" y="1162974"/>
                  </a:moveTo>
                  <a:cubicBezTo>
                    <a:pt x="-1937" y="1159737"/>
                    <a:pt x="-429" y="1152368"/>
                    <a:pt x="2614" y="1147172"/>
                  </a:cubicBezTo>
                  <a:cubicBezTo>
                    <a:pt x="22204" y="1103507"/>
                    <a:pt x="41870" y="1059939"/>
                    <a:pt x="61729" y="1016385"/>
                  </a:cubicBezTo>
                  <a:cubicBezTo>
                    <a:pt x="113225" y="905082"/>
                    <a:pt x="164610" y="793681"/>
                    <a:pt x="214563" y="681658"/>
                  </a:cubicBezTo>
                  <a:cubicBezTo>
                    <a:pt x="311199" y="470281"/>
                    <a:pt x="392298" y="251936"/>
                    <a:pt x="493996" y="42925"/>
                  </a:cubicBezTo>
                  <a:cubicBezTo>
                    <a:pt x="500731" y="29779"/>
                    <a:pt x="508019" y="16924"/>
                    <a:pt x="514533" y="3702"/>
                  </a:cubicBezTo>
                  <a:cubicBezTo>
                    <a:pt x="516082" y="575"/>
                    <a:pt x="519726" y="-899"/>
                    <a:pt x="522928" y="575"/>
                  </a:cubicBezTo>
                  <a:cubicBezTo>
                    <a:pt x="526053" y="2014"/>
                    <a:pt x="527526" y="5840"/>
                    <a:pt x="526053" y="8974"/>
                  </a:cubicBezTo>
                  <a:cubicBezTo>
                    <a:pt x="457284" y="147351"/>
                    <a:pt x="400762" y="291374"/>
                    <a:pt x="340346" y="433494"/>
                  </a:cubicBezTo>
                  <a:cubicBezTo>
                    <a:pt x="282025" y="572811"/>
                    <a:pt x="220503" y="710849"/>
                    <a:pt x="157729" y="848216"/>
                  </a:cubicBezTo>
                  <a:cubicBezTo>
                    <a:pt x="116088" y="939614"/>
                    <a:pt x="73187" y="1030541"/>
                    <a:pt x="32355" y="1122312"/>
                  </a:cubicBezTo>
                  <a:cubicBezTo>
                    <a:pt x="27715" y="1132532"/>
                    <a:pt x="23109" y="1142702"/>
                    <a:pt x="18331" y="1152845"/>
                  </a:cubicBezTo>
                  <a:cubicBezTo>
                    <a:pt x="16257" y="1158706"/>
                    <a:pt x="11707" y="1166192"/>
                    <a:pt x="4494" y="1162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9030348" y="9819110"/>
              <a:ext cx="560188" cy="1070507"/>
            </a:xfrm>
            <a:custGeom>
              <a:avLst/>
              <a:gdLst/>
              <a:ahLst/>
              <a:cxnLst/>
              <a:rect l="l" t="t" r="r" b="b"/>
              <a:pathLst>
                <a:path w="560188" h="1070507" extrusionOk="0">
                  <a:moveTo>
                    <a:pt x="4716" y="1069777"/>
                  </a:moveTo>
                  <a:cubicBezTo>
                    <a:pt x="-5725" y="1063945"/>
                    <a:pt x="3990" y="1052536"/>
                    <a:pt x="7033" y="1044918"/>
                  </a:cubicBezTo>
                  <a:cubicBezTo>
                    <a:pt x="24687" y="1008477"/>
                    <a:pt x="42984" y="972312"/>
                    <a:pt x="61882" y="936521"/>
                  </a:cubicBezTo>
                  <a:cubicBezTo>
                    <a:pt x="114546" y="836045"/>
                    <a:pt x="168835" y="736435"/>
                    <a:pt x="220718" y="635530"/>
                  </a:cubicBezTo>
                  <a:cubicBezTo>
                    <a:pt x="330914" y="427688"/>
                    <a:pt x="426057" y="211378"/>
                    <a:pt x="545464" y="8621"/>
                  </a:cubicBezTo>
                  <a:cubicBezTo>
                    <a:pt x="547518" y="3598"/>
                    <a:pt x="551833" y="-3176"/>
                    <a:pt x="557870" y="1661"/>
                  </a:cubicBezTo>
                  <a:cubicBezTo>
                    <a:pt x="563685" y="7050"/>
                    <a:pt x="557019" y="15132"/>
                    <a:pt x="554626" y="20701"/>
                  </a:cubicBezTo>
                  <a:cubicBezTo>
                    <a:pt x="409247" y="285513"/>
                    <a:pt x="284107" y="561049"/>
                    <a:pt x="139433" y="826297"/>
                  </a:cubicBezTo>
                  <a:cubicBezTo>
                    <a:pt x="102182" y="896426"/>
                    <a:pt x="64178" y="966279"/>
                    <a:pt x="29375" y="1037660"/>
                  </a:cubicBezTo>
                  <a:cubicBezTo>
                    <a:pt x="24569" y="1047215"/>
                    <a:pt x="20054" y="1057033"/>
                    <a:pt x="15275" y="1066609"/>
                  </a:cubicBezTo>
                  <a:cubicBezTo>
                    <a:pt x="13256" y="1070220"/>
                    <a:pt x="8374" y="1071438"/>
                    <a:pt x="4716" y="1069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9080354" y="10048714"/>
              <a:ext cx="508285" cy="996011"/>
            </a:xfrm>
            <a:custGeom>
              <a:avLst/>
              <a:gdLst/>
              <a:ahLst/>
              <a:cxnLst/>
              <a:rect l="l" t="t" r="r" b="b"/>
              <a:pathLst>
                <a:path w="508285" h="996011" extrusionOk="0">
                  <a:moveTo>
                    <a:pt x="5743" y="995646"/>
                  </a:moveTo>
                  <a:cubicBezTo>
                    <a:pt x="1545" y="994359"/>
                    <a:pt x="-992" y="989682"/>
                    <a:pt x="370" y="985441"/>
                  </a:cubicBezTo>
                  <a:cubicBezTo>
                    <a:pt x="5791" y="970088"/>
                    <a:pt x="12284" y="955157"/>
                    <a:pt x="18923" y="940323"/>
                  </a:cubicBezTo>
                  <a:cubicBezTo>
                    <a:pt x="46396" y="882323"/>
                    <a:pt x="76642" y="825498"/>
                    <a:pt x="106680" y="768985"/>
                  </a:cubicBezTo>
                  <a:cubicBezTo>
                    <a:pt x="106652" y="769027"/>
                    <a:pt x="106625" y="769075"/>
                    <a:pt x="106597" y="769124"/>
                  </a:cubicBezTo>
                  <a:cubicBezTo>
                    <a:pt x="106556" y="769193"/>
                    <a:pt x="106521" y="769262"/>
                    <a:pt x="106479" y="769331"/>
                  </a:cubicBezTo>
                  <a:cubicBezTo>
                    <a:pt x="235367" y="534381"/>
                    <a:pt x="352229" y="293149"/>
                    <a:pt x="470364" y="52650"/>
                  </a:cubicBezTo>
                  <a:cubicBezTo>
                    <a:pt x="478828" y="35858"/>
                    <a:pt x="487741" y="19280"/>
                    <a:pt x="496904" y="2855"/>
                  </a:cubicBezTo>
                  <a:cubicBezTo>
                    <a:pt x="498376" y="205"/>
                    <a:pt x="501986" y="-681"/>
                    <a:pt x="504669" y="537"/>
                  </a:cubicBezTo>
                  <a:cubicBezTo>
                    <a:pt x="507539" y="1866"/>
                    <a:pt x="509268" y="5733"/>
                    <a:pt x="507684" y="8674"/>
                  </a:cubicBezTo>
                  <a:cubicBezTo>
                    <a:pt x="447386" y="127519"/>
                    <a:pt x="392813" y="249228"/>
                    <a:pt x="333607" y="368626"/>
                  </a:cubicBezTo>
                  <a:cubicBezTo>
                    <a:pt x="266228" y="506422"/>
                    <a:pt x="193566" y="641575"/>
                    <a:pt x="121430" y="776900"/>
                  </a:cubicBezTo>
                  <a:cubicBezTo>
                    <a:pt x="91806" y="832894"/>
                    <a:pt x="62037" y="888882"/>
                    <a:pt x="34848" y="946107"/>
                  </a:cubicBezTo>
                  <a:cubicBezTo>
                    <a:pt x="27691" y="960838"/>
                    <a:pt x="22415" y="976405"/>
                    <a:pt x="15562" y="991260"/>
                  </a:cubicBezTo>
                  <a:cubicBezTo>
                    <a:pt x="13847" y="994941"/>
                    <a:pt x="9560" y="996864"/>
                    <a:pt x="5743" y="995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9299457" y="7840155"/>
              <a:ext cx="1765749" cy="1712124"/>
            </a:xfrm>
            <a:custGeom>
              <a:avLst/>
              <a:gdLst/>
              <a:ahLst/>
              <a:cxnLst/>
              <a:rect l="l" t="t" r="r" b="b"/>
              <a:pathLst>
                <a:path w="1765749" h="1712124" extrusionOk="0">
                  <a:moveTo>
                    <a:pt x="1652697" y="1245647"/>
                  </a:moveTo>
                  <a:cubicBezTo>
                    <a:pt x="1593049" y="1335315"/>
                    <a:pt x="1535088" y="1427813"/>
                    <a:pt x="1455082" y="1500980"/>
                  </a:cubicBezTo>
                  <a:cubicBezTo>
                    <a:pt x="1399389" y="1551239"/>
                    <a:pt x="1330883" y="1582353"/>
                    <a:pt x="1265952" y="1618088"/>
                  </a:cubicBezTo>
                  <a:cubicBezTo>
                    <a:pt x="1131477" y="1690031"/>
                    <a:pt x="975614" y="1718979"/>
                    <a:pt x="823991" y="1710773"/>
                  </a:cubicBezTo>
                  <a:cubicBezTo>
                    <a:pt x="748604" y="1704359"/>
                    <a:pt x="675665" y="1682676"/>
                    <a:pt x="602913" y="1662971"/>
                  </a:cubicBezTo>
                  <a:cubicBezTo>
                    <a:pt x="531385" y="1639779"/>
                    <a:pt x="463916" y="1605081"/>
                    <a:pt x="398708" y="1567927"/>
                  </a:cubicBezTo>
                  <a:cubicBezTo>
                    <a:pt x="277144" y="1492311"/>
                    <a:pt x="166041" y="1393019"/>
                    <a:pt x="92722" y="1268936"/>
                  </a:cubicBezTo>
                  <a:cubicBezTo>
                    <a:pt x="15261" y="1139664"/>
                    <a:pt x="-7731" y="983997"/>
                    <a:pt x="2164" y="835305"/>
                  </a:cubicBezTo>
                  <a:cubicBezTo>
                    <a:pt x="17239" y="705092"/>
                    <a:pt x="58895" y="578650"/>
                    <a:pt x="111946" y="459280"/>
                  </a:cubicBezTo>
                  <a:cubicBezTo>
                    <a:pt x="160669" y="355656"/>
                    <a:pt x="242465" y="272969"/>
                    <a:pt x="332650" y="204230"/>
                  </a:cubicBezTo>
                  <a:cubicBezTo>
                    <a:pt x="406342" y="145109"/>
                    <a:pt x="484370" y="89952"/>
                    <a:pt x="571257" y="52050"/>
                  </a:cubicBezTo>
                  <a:cubicBezTo>
                    <a:pt x="632890" y="25835"/>
                    <a:pt x="698097" y="3778"/>
                    <a:pt x="765476" y="0"/>
                  </a:cubicBezTo>
                  <a:cubicBezTo>
                    <a:pt x="832669" y="851"/>
                    <a:pt x="900138" y="284"/>
                    <a:pt x="967330" y="3203"/>
                  </a:cubicBezTo>
                  <a:cubicBezTo>
                    <a:pt x="1152692" y="3390"/>
                    <a:pt x="1337770" y="102676"/>
                    <a:pt x="1469320" y="228931"/>
                  </a:cubicBezTo>
                  <a:cubicBezTo>
                    <a:pt x="1552527" y="315015"/>
                    <a:pt x="1617459" y="418735"/>
                    <a:pt x="1667779" y="527070"/>
                  </a:cubicBezTo>
                  <a:cubicBezTo>
                    <a:pt x="1695957" y="598258"/>
                    <a:pt x="1709524" y="674442"/>
                    <a:pt x="1722531" y="749684"/>
                  </a:cubicBezTo>
                  <a:cubicBezTo>
                    <a:pt x="1726867" y="749214"/>
                    <a:pt x="1731389" y="751476"/>
                    <a:pt x="1733464" y="755627"/>
                  </a:cubicBezTo>
                  <a:cubicBezTo>
                    <a:pt x="1743359" y="776183"/>
                    <a:pt x="1752874" y="797210"/>
                    <a:pt x="1758911" y="819274"/>
                  </a:cubicBezTo>
                  <a:cubicBezTo>
                    <a:pt x="1788769" y="933082"/>
                    <a:pt x="1714890" y="1147026"/>
                    <a:pt x="1652697" y="12456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9988579" y="8440263"/>
              <a:ext cx="909485" cy="957324"/>
            </a:xfrm>
            <a:custGeom>
              <a:avLst/>
              <a:gdLst/>
              <a:ahLst/>
              <a:cxnLst/>
              <a:rect l="l" t="t" r="r" b="b"/>
              <a:pathLst>
                <a:path w="909485" h="957324" extrusionOk="0">
                  <a:moveTo>
                    <a:pt x="909486" y="222252"/>
                  </a:moveTo>
                  <a:cubicBezTo>
                    <a:pt x="905475" y="271203"/>
                    <a:pt x="895939" y="319932"/>
                    <a:pt x="878749" y="366005"/>
                  </a:cubicBezTo>
                  <a:cubicBezTo>
                    <a:pt x="862112" y="413226"/>
                    <a:pt x="847016" y="460917"/>
                    <a:pt x="821618" y="504347"/>
                  </a:cubicBezTo>
                  <a:cubicBezTo>
                    <a:pt x="746853" y="653773"/>
                    <a:pt x="622730" y="785923"/>
                    <a:pt x="476777" y="867434"/>
                  </a:cubicBezTo>
                  <a:cubicBezTo>
                    <a:pt x="363545" y="930451"/>
                    <a:pt x="272807" y="968276"/>
                    <a:pt x="140434" y="954501"/>
                  </a:cubicBezTo>
                  <a:cubicBezTo>
                    <a:pt x="108480" y="952072"/>
                    <a:pt x="76236" y="947831"/>
                    <a:pt x="47117" y="933620"/>
                  </a:cubicBezTo>
                  <a:cubicBezTo>
                    <a:pt x="19727" y="920474"/>
                    <a:pt x="-18409" y="900983"/>
                    <a:pt x="10088" y="867067"/>
                  </a:cubicBezTo>
                  <a:cubicBezTo>
                    <a:pt x="29927" y="846698"/>
                    <a:pt x="59523" y="839551"/>
                    <a:pt x="85627" y="830418"/>
                  </a:cubicBezTo>
                  <a:cubicBezTo>
                    <a:pt x="133478" y="813515"/>
                    <a:pt x="183252" y="801836"/>
                    <a:pt x="229962" y="781986"/>
                  </a:cubicBezTo>
                  <a:cubicBezTo>
                    <a:pt x="360972" y="717939"/>
                    <a:pt x="484065" y="634179"/>
                    <a:pt x="576352" y="519859"/>
                  </a:cubicBezTo>
                  <a:cubicBezTo>
                    <a:pt x="644008" y="438611"/>
                    <a:pt x="694037" y="346086"/>
                    <a:pt x="725251" y="246461"/>
                  </a:cubicBezTo>
                  <a:cubicBezTo>
                    <a:pt x="751791" y="169226"/>
                    <a:pt x="759411" y="51440"/>
                    <a:pt x="829570" y="1271"/>
                  </a:cubicBezTo>
                  <a:cubicBezTo>
                    <a:pt x="917396" y="-17043"/>
                    <a:pt x="907861" y="167704"/>
                    <a:pt x="909486" y="222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0752929" y="8305022"/>
              <a:ext cx="72385" cy="79476"/>
            </a:xfrm>
            <a:custGeom>
              <a:avLst/>
              <a:gdLst/>
              <a:ahLst/>
              <a:cxnLst/>
              <a:rect l="l" t="t" r="r" b="b"/>
              <a:pathLst>
                <a:path w="72385" h="79476" extrusionOk="0">
                  <a:moveTo>
                    <a:pt x="21296" y="74996"/>
                  </a:moveTo>
                  <a:cubicBezTo>
                    <a:pt x="-20221" y="53998"/>
                    <a:pt x="4023" y="-17848"/>
                    <a:pt x="50629" y="4133"/>
                  </a:cubicBezTo>
                  <a:cubicBezTo>
                    <a:pt x="59218" y="8084"/>
                    <a:pt x="62067" y="17535"/>
                    <a:pt x="67122" y="24572"/>
                  </a:cubicBezTo>
                  <a:cubicBezTo>
                    <a:pt x="85404" y="53714"/>
                    <a:pt x="52642" y="92805"/>
                    <a:pt x="21296" y="74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9422592" y="8028301"/>
              <a:ext cx="471864" cy="734153"/>
            </a:xfrm>
            <a:custGeom>
              <a:avLst/>
              <a:gdLst/>
              <a:ahLst/>
              <a:cxnLst/>
              <a:rect l="l" t="t" r="r" b="b"/>
              <a:pathLst>
                <a:path w="471864" h="734153" extrusionOk="0">
                  <a:moveTo>
                    <a:pt x="332829" y="35202"/>
                  </a:moveTo>
                  <a:cubicBezTo>
                    <a:pt x="366069" y="14909"/>
                    <a:pt x="479149" y="-35370"/>
                    <a:pt x="471494" y="40432"/>
                  </a:cubicBezTo>
                  <a:cubicBezTo>
                    <a:pt x="475947" y="78846"/>
                    <a:pt x="407482" y="117045"/>
                    <a:pt x="382706" y="142679"/>
                  </a:cubicBezTo>
                  <a:cubicBezTo>
                    <a:pt x="315562" y="201129"/>
                    <a:pt x="263181" y="272912"/>
                    <a:pt x="213968" y="346501"/>
                  </a:cubicBezTo>
                  <a:cubicBezTo>
                    <a:pt x="186398" y="391176"/>
                    <a:pt x="161255" y="437809"/>
                    <a:pt x="144798" y="487825"/>
                  </a:cubicBezTo>
                  <a:cubicBezTo>
                    <a:pt x="133091" y="525796"/>
                    <a:pt x="124807" y="564659"/>
                    <a:pt x="113217" y="602706"/>
                  </a:cubicBezTo>
                  <a:cubicBezTo>
                    <a:pt x="101510" y="637584"/>
                    <a:pt x="85606" y="742037"/>
                    <a:pt x="36869" y="733680"/>
                  </a:cubicBezTo>
                  <a:cubicBezTo>
                    <a:pt x="17031" y="728304"/>
                    <a:pt x="12757" y="704143"/>
                    <a:pt x="8304" y="686832"/>
                  </a:cubicBezTo>
                  <a:cubicBezTo>
                    <a:pt x="-1965" y="646094"/>
                    <a:pt x="-2705" y="604000"/>
                    <a:pt x="6057" y="562860"/>
                  </a:cubicBezTo>
                  <a:cubicBezTo>
                    <a:pt x="16512" y="499366"/>
                    <a:pt x="38121" y="439290"/>
                    <a:pt x="64253" y="380729"/>
                  </a:cubicBezTo>
                  <a:cubicBezTo>
                    <a:pt x="94104" y="301390"/>
                    <a:pt x="139086" y="229870"/>
                    <a:pt x="191211" y="163422"/>
                  </a:cubicBezTo>
                  <a:cubicBezTo>
                    <a:pt x="228178" y="110742"/>
                    <a:pt x="276327" y="66247"/>
                    <a:pt x="332829" y="35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9422592" y="8028301"/>
              <a:ext cx="471864" cy="734153"/>
            </a:xfrm>
            <a:custGeom>
              <a:avLst/>
              <a:gdLst/>
              <a:ahLst/>
              <a:cxnLst/>
              <a:rect l="l" t="t" r="r" b="b"/>
              <a:pathLst>
                <a:path w="471864" h="734153" extrusionOk="0">
                  <a:moveTo>
                    <a:pt x="332829" y="35202"/>
                  </a:moveTo>
                  <a:cubicBezTo>
                    <a:pt x="366069" y="14909"/>
                    <a:pt x="479149" y="-35370"/>
                    <a:pt x="471494" y="40432"/>
                  </a:cubicBezTo>
                  <a:cubicBezTo>
                    <a:pt x="475947" y="78846"/>
                    <a:pt x="407482" y="117045"/>
                    <a:pt x="382706" y="142679"/>
                  </a:cubicBezTo>
                  <a:cubicBezTo>
                    <a:pt x="315562" y="201129"/>
                    <a:pt x="263181" y="272912"/>
                    <a:pt x="213968" y="346501"/>
                  </a:cubicBezTo>
                  <a:cubicBezTo>
                    <a:pt x="186398" y="391176"/>
                    <a:pt x="161255" y="437809"/>
                    <a:pt x="144798" y="487825"/>
                  </a:cubicBezTo>
                  <a:cubicBezTo>
                    <a:pt x="133091" y="525796"/>
                    <a:pt x="124807" y="564659"/>
                    <a:pt x="113217" y="602706"/>
                  </a:cubicBezTo>
                  <a:cubicBezTo>
                    <a:pt x="101510" y="637584"/>
                    <a:pt x="85606" y="742037"/>
                    <a:pt x="36869" y="733680"/>
                  </a:cubicBezTo>
                  <a:cubicBezTo>
                    <a:pt x="17031" y="728304"/>
                    <a:pt x="12757" y="704143"/>
                    <a:pt x="8304" y="686832"/>
                  </a:cubicBezTo>
                  <a:cubicBezTo>
                    <a:pt x="-1965" y="646094"/>
                    <a:pt x="-2705" y="604000"/>
                    <a:pt x="6057" y="562860"/>
                  </a:cubicBezTo>
                  <a:cubicBezTo>
                    <a:pt x="16512" y="499366"/>
                    <a:pt x="38121" y="439290"/>
                    <a:pt x="64253" y="380729"/>
                  </a:cubicBezTo>
                  <a:cubicBezTo>
                    <a:pt x="94104" y="301390"/>
                    <a:pt x="139086" y="229870"/>
                    <a:pt x="191211" y="163422"/>
                  </a:cubicBezTo>
                  <a:cubicBezTo>
                    <a:pt x="228178" y="110742"/>
                    <a:pt x="276327" y="66247"/>
                    <a:pt x="332829" y="35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9523877" y="9450132"/>
              <a:ext cx="493880" cy="348776"/>
            </a:xfrm>
            <a:custGeom>
              <a:avLst/>
              <a:gdLst/>
              <a:ahLst/>
              <a:cxnLst/>
              <a:rect l="l" t="t" r="r" b="b"/>
              <a:pathLst>
                <a:path w="493880" h="348776" extrusionOk="0">
                  <a:moveTo>
                    <a:pt x="486504" y="143922"/>
                  </a:moveTo>
                  <a:cubicBezTo>
                    <a:pt x="510450" y="184238"/>
                    <a:pt x="470385" y="220022"/>
                    <a:pt x="447538" y="249192"/>
                  </a:cubicBezTo>
                  <a:cubicBezTo>
                    <a:pt x="444267" y="260387"/>
                    <a:pt x="446819" y="272350"/>
                    <a:pt x="443590" y="283607"/>
                  </a:cubicBezTo>
                  <a:cubicBezTo>
                    <a:pt x="434690" y="314728"/>
                    <a:pt x="409229" y="345496"/>
                    <a:pt x="375374" y="348651"/>
                  </a:cubicBezTo>
                  <a:cubicBezTo>
                    <a:pt x="333068" y="350740"/>
                    <a:pt x="294953" y="326324"/>
                    <a:pt x="254722" y="316264"/>
                  </a:cubicBezTo>
                  <a:cubicBezTo>
                    <a:pt x="203904" y="301257"/>
                    <a:pt x="153225" y="284776"/>
                    <a:pt x="106500" y="259211"/>
                  </a:cubicBezTo>
                  <a:cubicBezTo>
                    <a:pt x="78322" y="243616"/>
                    <a:pt x="48954" y="229176"/>
                    <a:pt x="23431" y="209451"/>
                  </a:cubicBezTo>
                  <a:cubicBezTo>
                    <a:pt x="-10583" y="179713"/>
                    <a:pt x="-6794" y="129725"/>
                    <a:pt x="29793" y="104049"/>
                  </a:cubicBezTo>
                  <a:cubicBezTo>
                    <a:pt x="40373" y="96293"/>
                    <a:pt x="34730" y="82760"/>
                    <a:pt x="35249" y="71814"/>
                  </a:cubicBezTo>
                  <a:cubicBezTo>
                    <a:pt x="35429" y="38147"/>
                    <a:pt x="64893" y="13357"/>
                    <a:pt x="95236" y="4604"/>
                  </a:cubicBezTo>
                  <a:cubicBezTo>
                    <a:pt x="124293" y="-6058"/>
                    <a:pt x="154476" y="3484"/>
                    <a:pt x="181196" y="16076"/>
                  </a:cubicBezTo>
                  <a:cubicBezTo>
                    <a:pt x="216932" y="31844"/>
                    <a:pt x="253567" y="45087"/>
                    <a:pt x="290002" y="59056"/>
                  </a:cubicBezTo>
                  <a:cubicBezTo>
                    <a:pt x="323028" y="71351"/>
                    <a:pt x="356019" y="83984"/>
                    <a:pt x="389425" y="95193"/>
                  </a:cubicBezTo>
                  <a:cubicBezTo>
                    <a:pt x="422817" y="107481"/>
                    <a:pt x="462509" y="115908"/>
                    <a:pt x="486504" y="14392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9220506" y="7741092"/>
              <a:ext cx="1901156" cy="1901143"/>
            </a:xfrm>
            <a:custGeom>
              <a:avLst/>
              <a:gdLst/>
              <a:ahLst/>
              <a:cxnLst/>
              <a:rect l="l" t="t" r="r" b="b"/>
              <a:pathLst>
                <a:path w="1901156" h="1901143" extrusionOk="0">
                  <a:moveTo>
                    <a:pt x="984925" y="1756956"/>
                  </a:moveTo>
                  <a:cubicBezTo>
                    <a:pt x="1648545" y="1725025"/>
                    <a:pt x="1991989" y="959040"/>
                    <a:pt x="1577279" y="442072"/>
                  </a:cubicBezTo>
                  <a:cubicBezTo>
                    <a:pt x="1577092" y="441816"/>
                    <a:pt x="1576871" y="441553"/>
                    <a:pt x="1576650" y="441297"/>
                  </a:cubicBezTo>
                  <a:cubicBezTo>
                    <a:pt x="1553865" y="413490"/>
                    <a:pt x="1529455" y="387267"/>
                    <a:pt x="1503435" y="362553"/>
                  </a:cubicBezTo>
                  <a:cubicBezTo>
                    <a:pt x="1009840" y="-96553"/>
                    <a:pt x="211379" y="207675"/>
                    <a:pt x="147001" y="878159"/>
                  </a:cubicBezTo>
                  <a:cubicBezTo>
                    <a:pt x="111921" y="1236970"/>
                    <a:pt x="333849" y="1586614"/>
                    <a:pt x="672329" y="1708378"/>
                  </a:cubicBezTo>
                  <a:cubicBezTo>
                    <a:pt x="671997" y="1708268"/>
                    <a:pt x="671665" y="1708157"/>
                    <a:pt x="671333" y="1708046"/>
                  </a:cubicBezTo>
                  <a:cubicBezTo>
                    <a:pt x="771350" y="1744917"/>
                    <a:pt x="878546" y="1761411"/>
                    <a:pt x="984925" y="1756956"/>
                  </a:cubicBezTo>
                  <a:close/>
                  <a:moveTo>
                    <a:pt x="991294" y="982"/>
                  </a:moveTo>
                  <a:cubicBezTo>
                    <a:pt x="1575626" y="23447"/>
                    <a:pt x="2004104" y="578165"/>
                    <a:pt x="1879496" y="1149682"/>
                  </a:cubicBezTo>
                  <a:cubicBezTo>
                    <a:pt x="1788759" y="1593131"/>
                    <a:pt x="1372134" y="1919500"/>
                    <a:pt x="919987" y="1900342"/>
                  </a:cubicBezTo>
                  <a:cubicBezTo>
                    <a:pt x="524453" y="1892530"/>
                    <a:pt x="158445" y="1613611"/>
                    <a:pt x="44114" y="1235088"/>
                  </a:cubicBezTo>
                  <a:cubicBezTo>
                    <a:pt x="-152817" y="609030"/>
                    <a:pt x="335661" y="-28451"/>
                    <a:pt x="991294" y="98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244847" y="7770411"/>
              <a:ext cx="1848695" cy="1850693"/>
            </a:xfrm>
            <a:custGeom>
              <a:avLst/>
              <a:gdLst/>
              <a:ahLst/>
              <a:cxnLst/>
              <a:rect l="l" t="t" r="r" b="b"/>
              <a:pathLst>
                <a:path w="1848695" h="1850693" extrusionOk="0">
                  <a:moveTo>
                    <a:pt x="899801" y="1850405"/>
                  </a:moveTo>
                  <a:cubicBezTo>
                    <a:pt x="482817" y="1842608"/>
                    <a:pt x="118677" y="1547858"/>
                    <a:pt x="25733" y="1140781"/>
                  </a:cubicBezTo>
                  <a:cubicBezTo>
                    <a:pt x="-56423" y="809659"/>
                    <a:pt x="61677" y="437274"/>
                    <a:pt x="329492" y="223447"/>
                  </a:cubicBezTo>
                  <a:cubicBezTo>
                    <a:pt x="341172" y="213408"/>
                    <a:pt x="353715" y="204489"/>
                    <a:pt x="366045" y="195322"/>
                  </a:cubicBezTo>
                  <a:cubicBezTo>
                    <a:pt x="371590" y="190485"/>
                    <a:pt x="378242" y="185448"/>
                    <a:pt x="386105" y="188015"/>
                  </a:cubicBezTo>
                  <a:cubicBezTo>
                    <a:pt x="393248" y="190333"/>
                    <a:pt x="397777" y="196007"/>
                    <a:pt x="398068" y="203597"/>
                  </a:cubicBezTo>
                  <a:cubicBezTo>
                    <a:pt x="398434" y="212473"/>
                    <a:pt x="391111" y="217517"/>
                    <a:pt x="386471" y="220575"/>
                  </a:cubicBezTo>
                  <a:cubicBezTo>
                    <a:pt x="374266" y="230075"/>
                    <a:pt x="362940" y="240737"/>
                    <a:pt x="351032" y="250617"/>
                  </a:cubicBezTo>
                  <a:cubicBezTo>
                    <a:pt x="288825" y="305456"/>
                    <a:pt x="234128" y="368860"/>
                    <a:pt x="188663" y="438208"/>
                  </a:cubicBezTo>
                  <a:cubicBezTo>
                    <a:pt x="19247" y="690897"/>
                    <a:pt x="-7300" y="1033934"/>
                    <a:pt x="126892" y="1306993"/>
                  </a:cubicBezTo>
                  <a:cubicBezTo>
                    <a:pt x="282187" y="1628227"/>
                    <a:pt x="629649" y="1836526"/>
                    <a:pt x="985574" y="1808844"/>
                  </a:cubicBezTo>
                  <a:cubicBezTo>
                    <a:pt x="1373910" y="1786800"/>
                    <a:pt x="1719069" y="1478497"/>
                    <a:pt x="1790182" y="1097096"/>
                  </a:cubicBezTo>
                  <a:cubicBezTo>
                    <a:pt x="1886390" y="622138"/>
                    <a:pt x="1569852" y="153317"/>
                    <a:pt x="1096324" y="62189"/>
                  </a:cubicBezTo>
                  <a:cubicBezTo>
                    <a:pt x="987842" y="41218"/>
                    <a:pt x="877577" y="39475"/>
                    <a:pt x="770596" y="58183"/>
                  </a:cubicBezTo>
                  <a:cubicBezTo>
                    <a:pt x="715034" y="67510"/>
                    <a:pt x="665171" y="85118"/>
                    <a:pt x="613855" y="99835"/>
                  </a:cubicBezTo>
                  <a:cubicBezTo>
                    <a:pt x="587378" y="99302"/>
                    <a:pt x="583505" y="61816"/>
                    <a:pt x="609360" y="55201"/>
                  </a:cubicBezTo>
                  <a:cubicBezTo>
                    <a:pt x="1097078" y="-122219"/>
                    <a:pt x="1639672" y="143036"/>
                    <a:pt x="1801398" y="635996"/>
                  </a:cubicBezTo>
                  <a:cubicBezTo>
                    <a:pt x="2001406" y="1246418"/>
                    <a:pt x="1541736" y="1866014"/>
                    <a:pt x="899801" y="1850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9685092" y="7865813"/>
              <a:ext cx="108808" cy="74350"/>
            </a:xfrm>
            <a:custGeom>
              <a:avLst/>
              <a:gdLst/>
              <a:ahLst/>
              <a:cxnLst/>
              <a:rect l="l" t="t" r="r" b="b"/>
              <a:pathLst>
                <a:path w="108808" h="74350" extrusionOk="0">
                  <a:moveTo>
                    <a:pt x="14871" y="74223"/>
                  </a:moveTo>
                  <a:cubicBezTo>
                    <a:pt x="3903" y="73379"/>
                    <a:pt x="-2949" y="60558"/>
                    <a:pt x="1248" y="50796"/>
                  </a:cubicBezTo>
                  <a:cubicBezTo>
                    <a:pt x="4636" y="42874"/>
                    <a:pt x="11296" y="38792"/>
                    <a:pt x="18404" y="34626"/>
                  </a:cubicBezTo>
                  <a:cubicBezTo>
                    <a:pt x="35069" y="24926"/>
                    <a:pt x="52156" y="16001"/>
                    <a:pt x="69457" y="7442"/>
                  </a:cubicBezTo>
                  <a:cubicBezTo>
                    <a:pt x="78322" y="3734"/>
                    <a:pt x="88273" y="-2645"/>
                    <a:pt x="98057" y="1181"/>
                  </a:cubicBezTo>
                  <a:cubicBezTo>
                    <a:pt x="98050" y="1195"/>
                    <a:pt x="98036" y="1208"/>
                    <a:pt x="98030" y="1222"/>
                  </a:cubicBezTo>
                  <a:cubicBezTo>
                    <a:pt x="120247" y="14333"/>
                    <a:pt x="103990" y="32689"/>
                    <a:pt x="86316" y="39850"/>
                  </a:cubicBezTo>
                  <a:cubicBezTo>
                    <a:pt x="69706" y="48637"/>
                    <a:pt x="53228" y="57756"/>
                    <a:pt x="37061" y="67290"/>
                  </a:cubicBezTo>
                  <a:cubicBezTo>
                    <a:pt x="30318" y="71559"/>
                    <a:pt x="22899" y="75074"/>
                    <a:pt x="14871" y="74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9586652" y="9553170"/>
              <a:ext cx="142932" cy="85381"/>
            </a:xfrm>
            <a:custGeom>
              <a:avLst/>
              <a:gdLst/>
              <a:ahLst/>
              <a:cxnLst/>
              <a:rect l="l" t="t" r="r" b="b"/>
              <a:pathLst>
                <a:path w="142932" h="85381" extrusionOk="0">
                  <a:moveTo>
                    <a:pt x="140140" y="74765"/>
                  </a:moveTo>
                  <a:cubicBezTo>
                    <a:pt x="117439" y="63425"/>
                    <a:pt x="94045" y="54044"/>
                    <a:pt x="71869" y="41534"/>
                  </a:cubicBezTo>
                  <a:cubicBezTo>
                    <a:pt x="60833" y="35307"/>
                    <a:pt x="50032" y="28672"/>
                    <a:pt x="39383" y="21809"/>
                  </a:cubicBezTo>
                  <a:cubicBezTo>
                    <a:pt x="28907" y="15063"/>
                    <a:pt x="18949" y="6297"/>
                    <a:pt x="7892" y="637"/>
                  </a:cubicBezTo>
                  <a:cubicBezTo>
                    <a:pt x="2616" y="-2068"/>
                    <a:pt x="-2674" y="4442"/>
                    <a:pt x="1510" y="8912"/>
                  </a:cubicBezTo>
                  <a:cubicBezTo>
                    <a:pt x="9994" y="17962"/>
                    <a:pt x="21985" y="24818"/>
                    <a:pt x="32233" y="31689"/>
                  </a:cubicBezTo>
                  <a:cubicBezTo>
                    <a:pt x="43089" y="38967"/>
                    <a:pt x="54278" y="45741"/>
                    <a:pt x="65660" y="52162"/>
                  </a:cubicBezTo>
                  <a:cubicBezTo>
                    <a:pt x="87801" y="64650"/>
                    <a:pt x="111409" y="77602"/>
                    <a:pt x="135770" y="85137"/>
                  </a:cubicBezTo>
                  <a:cubicBezTo>
                    <a:pt x="141814" y="87005"/>
                    <a:pt x="145949" y="77665"/>
                    <a:pt x="140140" y="74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9770928" y="9651232"/>
              <a:ext cx="163961" cy="53408"/>
            </a:xfrm>
            <a:custGeom>
              <a:avLst/>
              <a:gdLst/>
              <a:ahLst/>
              <a:cxnLst/>
              <a:rect l="l" t="t" r="r" b="b"/>
              <a:pathLst>
                <a:path w="163961" h="53408" extrusionOk="0">
                  <a:moveTo>
                    <a:pt x="160485" y="43844"/>
                  </a:moveTo>
                  <a:cubicBezTo>
                    <a:pt x="134139" y="39665"/>
                    <a:pt x="107890" y="35001"/>
                    <a:pt x="82173" y="27792"/>
                  </a:cubicBezTo>
                  <a:cubicBezTo>
                    <a:pt x="56298" y="20527"/>
                    <a:pt x="31943" y="10246"/>
                    <a:pt x="7022" y="366"/>
                  </a:cubicBezTo>
                  <a:cubicBezTo>
                    <a:pt x="1075" y="-1994"/>
                    <a:pt x="-2908" y="7720"/>
                    <a:pt x="2679" y="10668"/>
                  </a:cubicBezTo>
                  <a:cubicBezTo>
                    <a:pt x="26543" y="23226"/>
                    <a:pt x="53144" y="31881"/>
                    <a:pt x="79075" y="39028"/>
                  </a:cubicBezTo>
                  <a:cubicBezTo>
                    <a:pt x="105262" y="46244"/>
                    <a:pt x="132058" y="51613"/>
                    <a:pt x="159192" y="53399"/>
                  </a:cubicBezTo>
                  <a:cubicBezTo>
                    <a:pt x="164579" y="53751"/>
                    <a:pt x="165934" y="44709"/>
                    <a:pt x="160485" y="43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FA7F306-8FC5-9479-D6B1-79004FBD7769}"/>
                  </a:ext>
                </a:extLst>
              </p:cNvPr>
              <p:cNvSpPr txBox="1"/>
              <p:nvPr/>
            </p:nvSpPr>
            <p:spPr>
              <a:xfrm>
                <a:off x="113192" y="494553"/>
                <a:ext cx="8865106" cy="2793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1" i="1" dirty="0" err="1"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400" b="1" i="1" dirty="0"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baseline="30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đọc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mũ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"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"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"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bậc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baseline="30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"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còn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bình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" hay "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bình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" 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còn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đọc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" hay "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"</a:t>
                </a: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FA7F306-8FC5-9479-D6B1-79004FBD7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2" y="494553"/>
                <a:ext cx="8865106" cy="2793842"/>
              </a:xfrm>
              <a:prstGeom prst="rect">
                <a:avLst/>
              </a:prstGeom>
              <a:blipFill>
                <a:blip r:embed="rId3"/>
                <a:stretch>
                  <a:fillRect l="-1100" r="-1994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395;p26">
            <a:extLst>
              <a:ext uri="{FF2B5EF4-FFF2-40B4-BE49-F238E27FC236}">
                <a16:creationId xmlns:a16="http://schemas.microsoft.com/office/drawing/2014/main" id="{50FEB89B-B0CB-CE4B-0389-3E65CA3D108A}"/>
              </a:ext>
            </a:extLst>
          </p:cNvPr>
          <p:cNvGrpSpPr/>
          <p:nvPr/>
        </p:nvGrpSpPr>
        <p:grpSpPr>
          <a:xfrm rot="-850845">
            <a:off x="743666" y="3708873"/>
            <a:ext cx="1068439" cy="1316646"/>
            <a:chOff x="4197099" y="6932993"/>
            <a:chExt cx="2136718" cy="2633096"/>
          </a:xfrm>
        </p:grpSpPr>
        <p:sp>
          <p:nvSpPr>
            <p:cNvPr id="22" name="Google Shape;1396;p26">
              <a:extLst>
                <a:ext uri="{FF2B5EF4-FFF2-40B4-BE49-F238E27FC236}">
                  <a16:creationId xmlns:a16="http://schemas.microsoft.com/office/drawing/2014/main" id="{73802D0D-77E8-DCFC-0906-AC9620E6F9A6}"/>
                </a:ext>
              </a:extLst>
            </p:cNvPr>
            <p:cNvSpPr/>
            <p:nvPr/>
          </p:nvSpPr>
          <p:spPr>
            <a:xfrm>
              <a:off x="4785158" y="8736882"/>
              <a:ext cx="1538805" cy="783842"/>
            </a:xfrm>
            <a:custGeom>
              <a:avLst/>
              <a:gdLst/>
              <a:ahLst/>
              <a:cxnLst/>
              <a:rect l="l" t="t" r="r" b="b"/>
              <a:pathLst>
                <a:path w="1538805" h="783842" extrusionOk="0">
                  <a:moveTo>
                    <a:pt x="1530517" y="248250"/>
                  </a:moveTo>
                  <a:cubicBezTo>
                    <a:pt x="1546942" y="282976"/>
                    <a:pt x="1535741" y="313804"/>
                    <a:pt x="1524566" y="347439"/>
                  </a:cubicBezTo>
                  <a:cubicBezTo>
                    <a:pt x="1535952" y="374797"/>
                    <a:pt x="1537642" y="405414"/>
                    <a:pt x="1524324" y="432530"/>
                  </a:cubicBezTo>
                  <a:cubicBezTo>
                    <a:pt x="1522755" y="437665"/>
                    <a:pt x="1517983" y="442794"/>
                    <a:pt x="1518710" y="448171"/>
                  </a:cubicBezTo>
                  <a:cubicBezTo>
                    <a:pt x="1524208" y="459977"/>
                    <a:pt x="1531238" y="471479"/>
                    <a:pt x="1532239" y="484829"/>
                  </a:cubicBezTo>
                  <a:cubicBezTo>
                    <a:pt x="1532086" y="495666"/>
                    <a:pt x="1532239" y="524172"/>
                    <a:pt x="1523966" y="537517"/>
                  </a:cubicBezTo>
                  <a:cubicBezTo>
                    <a:pt x="1524118" y="541414"/>
                    <a:pt x="1522607" y="545337"/>
                    <a:pt x="1519074" y="547902"/>
                  </a:cubicBezTo>
                  <a:cubicBezTo>
                    <a:pt x="1510890" y="554063"/>
                    <a:pt x="1498693" y="550677"/>
                    <a:pt x="1489451" y="552705"/>
                  </a:cubicBezTo>
                  <a:cubicBezTo>
                    <a:pt x="1434951" y="559166"/>
                    <a:pt x="1382927" y="579699"/>
                    <a:pt x="1327879" y="583833"/>
                  </a:cubicBezTo>
                  <a:cubicBezTo>
                    <a:pt x="1249160" y="587698"/>
                    <a:pt x="1173011" y="606873"/>
                    <a:pt x="1097099" y="626768"/>
                  </a:cubicBezTo>
                  <a:cubicBezTo>
                    <a:pt x="952468" y="657749"/>
                    <a:pt x="809044" y="696666"/>
                    <a:pt x="664982" y="729491"/>
                  </a:cubicBezTo>
                  <a:cubicBezTo>
                    <a:pt x="564492" y="756969"/>
                    <a:pt x="461501" y="779704"/>
                    <a:pt x="357115" y="783843"/>
                  </a:cubicBezTo>
                  <a:cubicBezTo>
                    <a:pt x="301378" y="781610"/>
                    <a:pt x="245724" y="781305"/>
                    <a:pt x="189956" y="782152"/>
                  </a:cubicBezTo>
                  <a:cubicBezTo>
                    <a:pt x="132012" y="781879"/>
                    <a:pt x="44777" y="790484"/>
                    <a:pt x="26361" y="719379"/>
                  </a:cubicBezTo>
                  <a:cubicBezTo>
                    <a:pt x="18362" y="679736"/>
                    <a:pt x="20563" y="638823"/>
                    <a:pt x="15976" y="598752"/>
                  </a:cubicBezTo>
                  <a:cubicBezTo>
                    <a:pt x="13317" y="573327"/>
                    <a:pt x="9878" y="548808"/>
                    <a:pt x="6950" y="523535"/>
                  </a:cubicBezTo>
                  <a:cubicBezTo>
                    <a:pt x="-1355" y="445480"/>
                    <a:pt x="-5099" y="365344"/>
                    <a:pt x="12506" y="288289"/>
                  </a:cubicBezTo>
                  <a:cubicBezTo>
                    <a:pt x="17367" y="255044"/>
                    <a:pt x="46689" y="249883"/>
                    <a:pt x="73710" y="240730"/>
                  </a:cubicBezTo>
                  <a:cubicBezTo>
                    <a:pt x="103453" y="232125"/>
                    <a:pt x="133739" y="225363"/>
                    <a:pt x="164235" y="219834"/>
                  </a:cubicBezTo>
                  <a:cubicBezTo>
                    <a:pt x="162666" y="218628"/>
                    <a:pt x="161365" y="216964"/>
                    <a:pt x="160402" y="214699"/>
                  </a:cubicBezTo>
                  <a:cubicBezTo>
                    <a:pt x="155662" y="201171"/>
                    <a:pt x="166832" y="194619"/>
                    <a:pt x="179002" y="193803"/>
                  </a:cubicBezTo>
                  <a:cubicBezTo>
                    <a:pt x="202642" y="189574"/>
                    <a:pt x="226440" y="185983"/>
                    <a:pt x="250322" y="183297"/>
                  </a:cubicBezTo>
                  <a:cubicBezTo>
                    <a:pt x="339368" y="171790"/>
                    <a:pt x="428230" y="159441"/>
                    <a:pt x="517544" y="150020"/>
                  </a:cubicBezTo>
                  <a:cubicBezTo>
                    <a:pt x="574403" y="143859"/>
                    <a:pt x="629688" y="142532"/>
                    <a:pt x="686031" y="134290"/>
                  </a:cubicBezTo>
                  <a:cubicBezTo>
                    <a:pt x="816111" y="117080"/>
                    <a:pt x="945190" y="94551"/>
                    <a:pt x="1074001" y="69974"/>
                  </a:cubicBezTo>
                  <a:cubicBezTo>
                    <a:pt x="1159935" y="56809"/>
                    <a:pt x="1246111" y="44854"/>
                    <a:pt x="1332108" y="32352"/>
                  </a:cubicBezTo>
                  <a:cubicBezTo>
                    <a:pt x="1381658" y="24258"/>
                    <a:pt x="1430149" y="11398"/>
                    <a:pt x="1479640" y="3004"/>
                  </a:cubicBezTo>
                  <a:cubicBezTo>
                    <a:pt x="1481178" y="2883"/>
                    <a:pt x="1482810" y="2640"/>
                    <a:pt x="1484469" y="2309"/>
                  </a:cubicBezTo>
                  <a:cubicBezTo>
                    <a:pt x="1486702" y="860"/>
                    <a:pt x="1489209" y="466"/>
                    <a:pt x="1491805" y="829"/>
                  </a:cubicBezTo>
                  <a:cubicBezTo>
                    <a:pt x="1498899" y="-498"/>
                    <a:pt x="1505934" y="-951"/>
                    <a:pt x="1510463" y="5147"/>
                  </a:cubicBezTo>
                  <a:cubicBezTo>
                    <a:pt x="1512033" y="8618"/>
                    <a:pt x="1512154" y="11367"/>
                    <a:pt x="1511311" y="13599"/>
                  </a:cubicBezTo>
                  <a:cubicBezTo>
                    <a:pt x="1511553" y="13931"/>
                    <a:pt x="1511822" y="14231"/>
                    <a:pt x="1512064" y="14537"/>
                  </a:cubicBezTo>
                  <a:cubicBezTo>
                    <a:pt x="1541234" y="40473"/>
                    <a:pt x="1529395" y="80001"/>
                    <a:pt x="1520790" y="112730"/>
                  </a:cubicBezTo>
                  <a:cubicBezTo>
                    <a:pt x="1536278" y="137881"/>
                    <a:pt x="1535525" y="168984"/>
                    <a:pt x="1527615" y="196552"/>
                  </a:cubicBezTo>
                  <a:cubicBezTo>
                    <a:pt x="1525651" y="204615"/>
                    <a:pt x="1522512" y="212467"/>
                    <a:pt x="1520822" y="220587"/>
                  </a:cubicBezTo>
                  <a:cubicBezTo>
                    <a:pt x="1523150" y="230103"/>
                    <a:pt x="1527283" y="239040"/>
                    <a:pt x="1530517" y="248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97;p26">
              <a:extLst>
                <a:ext uri="{FF2B5EF4-FFF2-40B4-BE49-F238E27FC236}">
                  <a16:creationId xmlns:a16="http://schemas.microsoft.com/office/drawing/2014/main" id="{180D3917-F298-CFEB-5FCA-BB999BAE1238}"/>
                </a:ext>
              </a:extLst>
            </p:cNvPr>
            <p:cNvSpPr/>
            <p:nvPr/>
          </p:nvSpPr>
          <p:spPr>
            <a:xfrm>
              <a:off x="4197099" y="6932993"/>
              <a:ext cx="2126749" cy="2633096"/>
            </a:xfrm>
            <a:custGeom>
              <a:avLst/>
              <a:gdLst/>
              <a:ahLst/>
              <a:cxnLst/>
              <a:rect l="l" t="t" r="r" b="b"/>
              <a:pathLst>
                <a:path w="2126749" h="2633096" extrusionOk="0">
                  <a:moveTo>
                    <a:pt x="2120324" y="1765922"/>
                  </a:moveTo>
                  <a:cubicBezTo>
                    <a:pt x="2151637" y="1833197"/>
                    <a:pt x="2060568" y="1834825"/>
                    <a:pt x="2018176" y="1849923"/>
                  </a:cubicBezTo>
                  <a:cubicBezTo>
                    <a:pt x="1953259" y="1864989"/>
                    <a:pt x="1888427" y="1880477"/>
                    <a:pt x="1823179" y="1894190"/>
                  </a:cubicBezTo>
                  <a:cubicBezTo>
                    <a:pt x="1682382" y="1919252"/>
                    <a:pt x="1543091" y="1938637"/>
                    <a:pt x="1402690" y="1963699"/>
                  </a:cubicBezTo>
                  <a:cubicBezTo>
                    <a:pt x="1332275" y="1973362"/>
                    <a:pt x="1262314" y="1985801"/>
                    <a:pt x="1192474" y="1999119"/>
                  </a:cubicBezTo>
                  <a:cubicBezTo>
                    <a:pt x="1122117" y="2012917"/>
                    <a:pt x="1050466" y="2020616"/>
                    <a:pt x="980415" y="2035172"/>
                  </a:cubicBezTo>
                  <a:cubicBezTo>
                    <a:pt x="936511" y="2044108"/>
                    <a:pt x="893333" y="2056547"/>
                    <a:pt x="849429" y="2065426"/>
                  </a:cubicBezTo>
                  <a:cubicBezTo>
                    <a:pt x="807036" y="2074694"/>
                    <a:pt x="763464" y="2078138"/>
                    <a:pt x="721613" y="2089882"/>
                  </a:cubicBezTo>
                  <a:cubicBezTo>
                    <a:pt x="715847" y="2091451"/>
                    <a:pt x="708932" y="2094411"/>
                    <a:pt x="702650" y="2095138"/>
                  </a:cubicBezTo>
                  <a:cubicBezTo>
                    <a:pt x="679763" y="2169144"/>
                    <a:pt x="675476" y="2247984"/>
                    <a:pt x="681058" y="2324828"/>
                  </a:cubicBezTo>
                  <a:cubicBezTo>
                    <a:pt x="685434" y="2377637"/>
                    <a:pt x="687820" y="2431205"/>
                    <a:pt x="702076" y="2482503"/>
                  </a:cubicBezTo>
                  <a:cubicBezTo>
                    <a:pt x="709080" y="2507323"/>
                    <a:pt x="718111" y="2532447"/>
                    <a:pt x="729433" y="2555061"/>
                  </a:cubicBezTo>
                  <a:cubicBezTo>
                    <a:pt x="733631" y="2552917"/>
                    <a:pt x="738823" y="2552164"/>
                    <a:pt x="743173" y="2551374"/>
                  </a:cubicBezTo>
                  <a:cubicBezTo>
                    <a:pt x="750509" y="2550015"/>
                    <a:pt x="757818" y="2548746"/>
                    <a:pt x="765154" y="2547509"/>
                  </a:cubicBezTo>
                  <a:cubicBezTo>
                    <a:pt x="778741" y="2545213"/>
                    <a:pt x="792359" y="2543038"/>
                    <a:pt x="805946" y="2540836"/>
                  </a:cubicBezTo>
                  <a:cubicBezTo>
                    <a:pt x="834510" y="2536218"/>
                    <a:pt x="863042" y="2531294"/>
                    <a:pt x="891606" y="2526465"/>
                  </a:cubicBezTo>
                  <a:cubicBezTo>
                    <a:pt x="947770" y="2516986"/>
                    <a:pt x="1003928" y="2507502"/>
                    <a:pt x="1060182" y="2498444"/>
                  </a:cubicBezTo>
                  <a:cubicBezTo>
                    <a:pt x="1088203" y="2493946"/>
                    <a:pt x="1116225" y="2489296"/>
                    <a:pt x="1144246" y="2484767"/>
                  </a:cubicBezTo>
                  <a:cubicBezTo>
                    <a:pt x="1173326" y="2480059"/>
                    <a:pt x="1202432" y="2475588"/>
                    <a:pt x="1231507" y="2470907"/>
                  </a:cubicBezTo>
                  <a:cubicBezTo>
                    <a:pt x="1287486" y="2461849"/>
                    <a:pt x="1343440" y="2452670"/>
                    <a:pt x="1399361" y="2443338"/>
                  </a:cubicBezTo>
                  <a:cubicBezTo>
                    <a:pt x="1456457" y="2433828"/>
                    <a:pt x="1513438" y="2423501"/>
                    <a:pt x="1570476" y="2413626"/>
                  </a:cubicBezTo>
                  <a:cubicBezTo>
                    <a:pt x="1626366" y="2403963"/>
                    <a:pt x="1682256" y="2394210"/>
                    <a:pt x="1738267" y="2385336"/>
                  </a:cubicBezTo>
                  <a:cubicBezTo>
                    <a:pt x="1766467" y="2380865"/>
                    <a:pt x="1794641" y="2376279"/>
                    <a:pt x="1822784" y="2371418"/>
                  </a:cubicBezTo>
                  <a:cubicBezTo>
                    <a:pt x="1850505" y="2366647"/>
                    <a:pt x="1878163" y="2361512"/>
                    <a:pt x="1905848" y="2356504"/>
                  </a:cubicBezTo>
                  <a:cubicBezTo>
                    <a:pt x="1933474" y="2351491"/>
                    <a:pt x="1961043" y="2345814"/>
                    <a:pt x="1988853" y="2341769"/>
                  </a:cubicBezTo>
                  <a:cubicBezTo>
                    <a:pt x="2001835" y="2339868"/>
                    <a:pt x="2014789" y="2337904"/>
                    <a:pt x="2027744" y="2335671"/>
                  </a:cubicBezTo>
                  <a:cubicBezTo>
                    <a:pt x="2039551" y="2333617"/>
                    <a:pt x="2051268" y="2331200"/>
                    <a:pt x="2063101" y="2329178"/>
                  </a:cubicBezTo>
                  <a:cubicBezTo>
                    <a:pt x="2065245" y="2328814"/>
                    <a:pt x="2067420" y="2328451"/>
                    <a:pt x="2069595" y="2328093"/>
                  </a:cubicBezTo>
                  <a:cubicBezTo>
                    <a:pt x="2075092" y="2327187"/>
                    <a:pt x="2080432" y="2330026"/>
                    <a:pt x="2083271" y="2334555"/>
                  </a:cubicBezTo>
                  <a:cubicBezTo>
                    <a:pt x="2086262" y="2335792"/>
                    <a:pt x="2089127" y="2337514"/>
                    <a:pt x="2091786" y="2339810"/>
                  </a:cubicBezTo>
                  <a:cubicBezTo>
                    <a:pt x="2105526" y="2353818"/>
                    <a:pt x="2109691" y="2380060"/>
                    <a:pt x="2098943" y="2396848"/>
                  </a:cubicBezTo>
                  <a:cubicBezTo>
                    <a:pt x="2077868" y="2419130"/>
                    <a:pt x="2042568" y="2417803"/>
                    <a:pt x="2014853" y="2426650"/>
                  </a:cubicBezTo>
                  <a:cubicBezTo>
                    <a:pt x="1955671" y="2443860"/>
                    <a:pt x="1894041" y="2448541"/>
                    <a:pt x="1833685" y="2460043"/>
                  </a:cubicBezTo>
                  <a:cubicBezTo>
                    <a:pt x="1749263" y="2472813"/>
                    <a:pt x="1665409" y="2488696"/>
                    <a:pt x="1581166" y="2502346"/>
                  </a:cubicBezTo>
                  <a:cubicBezTo>
                    <a:pt x="1506012" y="2520372"/>
                    <a:pt x="1429347" y="2530246"/>
                    <a:pt x="1353709" y="2545734"/>
                  </a:cubicBezTo>
                  <a:cubicBezTo>
                    <a:pt x="1247874" y="2566809"/>
                    <a:pt x="1140381" y="2577531"/>
                    <a:pt x="1033856" y="2594167"/>
                  </a:cubicBezTo>
                  <a:cubicBezTo>
                    <a:pt x="987872" y="2601987"/>
                    <a:pt x="941129" y="2604284"/>
                    <a:pt x="894992" y="2610656"/>
                  </a:cubicBezTo>
                  <a:cubicBezTo>
                    <a:pt x="816273" y="2623400"/>
                    <a:pt x="735806" y="2634027"/>
                    <a:pt x="656123" y="2633032"/>
                  </a:cubicBezTo>
                  <a:cubicBezTo>
                    <a:pt x="639124" y="2632974"/>
                    <a:pt x="627259" y="2618355"/>
                    <a:pt x="621850" y="2603409"/>
                  </a:cubicBezTo>
                  <a:cubicBezTo>
                    <a:pt x="620070" y="2601751"/>
                    <a:pt x="618680" y="2599634"/>
                    <a:pt x="617927" y="2597158"/>
                  </a:cubicBezTo>
                  <a:cubicBezTo>
                    <a:pt x="591717" y="2512252"/>
                    <a:pt x="565481" y="2427345"/>
                    <a:pt x="539271" y="2342438"/>
                  </a:cubicBezTo>
                  <a:cubicBezTo>
                    <a:pt x="515415" y="2265141"/>
                    <a:pt x="491533" y="2187839"/>
                    <a:pt x="467709" y="2110541"/>
                  </a:cubicBezTo>
                  <a:cubicBezTo>
                    <a:pt x="441378" y="2025240"/>
                    <a:pt x="415021" y="1939912"/>
                    <a:pt x="388690" y="1854610"/>
                  </a:cubicBezTo>
                  <a:cubicBezTo>
                    <a:pt x="362875" y="1770998"/>
                    <a:pt x="337118" y="1687424"/>
                    <a:pt x="311272" y="1603844"/>
                  </a:cubicBezTo>
                  <a:cubicBezTo>
                    <a:pt x="284672" y="1517847"/>
                    <a:pt x="258188" y="1431856"/>
                    <a:pt x="231647" y="1345859"/>
                  </a:cubicBezTo>
                  <a:cubicBezTo>
                    <a:pt x="205347" y="1260557"/>
                    <a:pt x="179048" y="1175229"/>
                    <a:pt x="152749" y="1089927"/>
                  </a:cubicBezTo>
                  <a:cubicBezTo>
                    <a:pt x="126992" y="1006411"/>
                    <a:pt x="101330" y="922831"/>
                    <a:pt x="75694" y="839283"/>
                  </a:cubicBezTo>
                  <a:cubicBezTo>
                    <a:pt x="64672" y="803410"/>
                    <a:pt x="53650" y="767510"/>
                    <a:pt x="42812" y="731579"/>
                  </a:cubicBezTo>
                  <a:cubicBezTo>
                    <a:pt x="37103" y="712705"/>
                    <a:pt x="31305" y="693836"/>
                    <a:pt x="25934" y="674841"/>
                  </a:cubicBezTo>
                  <a:cubicBezTo>
                    <a:pt x="25328" y="673782"/>
                    <a:pt x="24817" y="672577"/>
                    <a:pt x="24422" y="671218"/>
                  </a:cubicBezTo>
                  <a:cubicBezTo>
                    <a:pt x="19077" y="653613"/>
                    <a:pt x="14490" y="635771"/>
                    <a:pt x="10804" y="617771"/>
                  </a:cubicBezTo>
                  <a:cubicBezTo>
                    <a:pt x="10804" y="617713"/>
                    <a:pt x="10772" y="617650"/>
                    <a:pt x="10772" y="617592"/>
                  </a:cubicBezTo>
                  <a:cubicBezTo>
                    <a:pt x="10620" y="617081"/>
                    <a:pt x="10472" y="616534"/>
                    <a:pt x="10319" y="616023"/>
                  </a:cubicBezTo>
                  <a:cubicBezTo>
                    <a:pt x="10077" y="615207"/>
                    <a:pt x="9956" y="614390"/>
                    <a:pt x="9924" y="613548"/>
                  </a:cubicBezTo>
                  <a:cubicBezTo>
                    <a:pt x="-1461" y="555783"/>
                    <a:pt x="-3694" y="496544"/>
                    <a:pt x="6601" y="438115"/>
                  </a:cubicBezTo>
                  <a:cubicBezTo>
                    <a:pt x="17350" y="376606"/>
                    <a:pt x="54613" y="182336"/>
                    <a:pt x="137645" y="186112"/>
                  </a:cubicBezTo>
                  <a:cubicBezTo>
                    <a:pt x="138551" y="185264"/>
                    <a:pt x="139636" y="184543"/>
                    <a:pt x="140847" y="184027"/>
                  </a:cubicBezTo>
                  <a:cubicBezTo>
                    <a:pt x="143565" y="182847"/>
                    <a:pt x="146493" y="182368"/>
                    <a:pt x="149363" y="181820"/>
                  </a:cubicBezTo>
                  <a:cubicBezTo>
                    <a:pt x="153318" y="181036"/>
                    <a:pt x="157272" y="180372"/>
                    <a:pt x="161201" y="179677"/>
                  </a:cubicBezTo>
                  <a:cubicBezTo>
                    <a:pt x="168058" y="178471"/>
                    <a:pt x="174972" y="177470"/>
                    <a:pt x="181855" y="176443"/>
                  </a:cubicBezTo>
                  <a:cubicBezTo>
                    <a:pt x="196953" y="174237"/>
                    <a:pt x="212051" y="172094"/>
                    <a:pt x="227176" y="170013"/>
                  </a:cubicBezTo>
                  <a:cubicBezTo>
                    <a:pt x="258425" y="165727"/>
                    <a:pt x="289738" y="161588"/>
                    <a:pt x="321019" y="157454"/>
                  </a:cubicBezTo>
                  <a:cubicBezTo>
                    <a:pt x="379690" y="149754"/>
                    <a:pt x="438355" y="142145"/>
                    <a:pt x="497026" y="134535"/>
                  </a:cubicBezTo>
                  <a:cubicBezTo>
                    <a:pt x="559773" y="126415"/>
                    <a:pt x="622514" y="118289"/>
                    <a:pt x="685261" y="110168"/>
                  </a:cubicBezTo>
                  <a:cubicBezTo>
                    <a:pt x="743836" y="102590"/>
                    <a:pt x="802418" y="94981"/>
                    <a:pt x="860993" y="87403"/>
                  </a:cubicBezTo>
                  <a:cubicBezTo>
                    <a:pt x="922803" y="79403"/>
                    <a:pt x="984638" y="71399"/>
                    <a:pt x="1046479" y="63399"/>
                  </a:cubicBezTo>
                  <a:cubicBezTo>
                    <a:pt x="1106056" y="55700"/>
                    <a:pt x="1165627" y="47969"/>
                    <a:pt x="1225172" y="40270"/>
                  </a:cubicBezTo>
                  <a:cubicBezTo>
                    <a:pt x="1284443" y="32603"/>
                    <a:pt x="1343687" y="24930"/>
                    <a:pt x="1402926" y="17262"/>
                  </a:cubicBezTo>
                  <a:cubicBezTo>
                    <a:pt x="1447010" y="11554"/>
                    <a:pt x="1491125" y="5819"/>
                    <a:pt x="1535208" y="110"/>
                  </a:cubicBezTo>
                  <a:cubicBezTo>
                    <a:pt x="1542697" y="-853"/>
                    <a:pt x="1549764" y="4608"/>
                    <a:pt x="1550727" y="12096"/>
                  </a:cubicBezTo>
                  <a:cubicBezTo>
                    <a:pt x="1550938" y="13729"/>
                    <a:pt x="1550849" y="15330"/>
                    <a:pt x="1550485" y="16867"/>
                  </a:cubicBezTo>
                  <a:cubicBezTo>
                    <a:pt x="1552871" y="21818"/>
                    <a:pt x="1556099" y="26589"/>
                    <a:pt x="1555014" y="31902"/>
                  </a:cubicBezTo>
                  <a:cubicBezTo>
                    <a:pt x="1661844" y="372288"/>
                    <a:pt x="1775373" y="710467"/>
                    <a:pt x="1883535" y="1050431"/>
                  </a:cubicBezTo>
                  <a:cubicBezTo>
                    <a:pt x="1962254" y="1288968"/>
                    <a:pt x="2032731" y="1530376"/>
                    <a:pt x="2120324" y="17659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98;p26">
              <a:extLst>
                <a:ext uri="{FF2B5EF4-FFF2-40B4-BE49-F238E27FC236}">
                  <a16:creationId xmlns:a16="http://schemas.microsoft.com/office/drawing/2014/main" id="{639896CB-3004-6298-B5A6-2CB4A148A64B}"/>
                </a:ext>
              </a:extLst>
            </p:cNvPr>
            <p:cNvSpPr/>
            <p:nvPr/>
          </p:nvSpPr>
          <p:spPr>
            <a:xfrm>
              <a:off x="6144400" y="9253376"/>
              <a:ext cx="189417" cy="113059"/>
            </a:xfrm>
            <a:custGeom>
              <a:avLst/>
              <a:gdLst/>
              <a:ahLst/>
              <a:cxnLst/>
              <a:rect l="l" t="t" r="r" b="b"/>
              <a:pathLst>
                <a:path w="189417" h="113059" extrusionOk="0">
                  <a:moveTo>
                    <a:pt x="20551" y="113060"/>
                  </a:moveTo>
                  <a:cubicBezTo>
                    <a:pt x="16875" y="112807"/>
                    <a:pt x="13626" y="110579"/>
                    <a:pt x="11735" y="107515"/>
                  </a:cubicBezTo>
                  <a:cubicBezTo>
                    <a:pt x="971" y="107873"/>
                    <a:pt x="-4248" y="93628"/>
                    <a:pt x="4189" y="86876"/>
                  </a:cubicBezTo>
                  <a:cubicBezTo>
                    <a:pt x="12636" y="81826"/>
                    <a:pt x="23526" y="81805"/>
                    <a:pt x="33116" y="79872"/>
                  </a:cubicBezTo>
                  <a:cubicBezTo>
                    <a:pt x="52211" y="75091"/>
                    <a:pt x="71233" y="69587"/>
                    <a:pt x="90697" y="66127"/>
                  </a:cubicBezTo>
                  <a:cubicBezTo>
                    <a:pt x="90001" y="60393"/>
                    <a:pt x="93382" y="54921"/>
                    <a:pt x="98680" y="52804"/>
                  </a:cubicBezTo>
                  <a:cubicBezTo>
                    <a:pt x="98627" y="51603"/>
                    <a:pt x="98738" y="50397"/>
                    <a:pt x="99033" y="49223"/>
                  </a:cubicBezTo>
                  <a:cubicBezTo>
                    <a:pt x="100028" y="45084"/>
                    <a:pt x="101782" y="41856"/>
                    <a:pt x="105405" y="39470"/>
                  </a:cubicBezTo>
                  <a:cubicBezTo>
                    <a:pt x="105405" y="39470"/>
                    <a:pt x="105405" y="39470"/>
                    <a:pt x="105405" y="39470"/>
                  </a:cubicBezTo>
                  <a:cubicBezTo>
                    <a:pt x="105542" y="38864"/>
                    <a:pt x="105721" y="38259"/>
                    <a:pt x="105948" y="37658"/>
                  </a:cubicBezTo>
                  <a:cubicBezTo>
                    <a:pt x="106026" y="37453"/>
                    <a:pt x="106106" y="37248"/>
                    <a:pt x="106190" y="37048"/>
                  </a:cubicBezTo>
                  <a:cubicBezTo>
                    <a:pt x="85678" y="39307"/>
                    <a:pt x="65124" y="44705"/>
                    <a:pt x="44833" y="46442"/>
                  </a:cubicBezTo>
                  <a:cubicBezTo>
                    <a:pt x="38098" y="44573"/>
                    <a:pt x="34991" y="36963"/>
                    <a:pt x="38977" y="31044"/>
                  </a:cubicBezTo>
                  <a:cubicBezTo>
                    <a:pt x="42943" y="26099"/>
                    <a:pt x="49826" y="24935"/>
                    <a:pt x="55524" y="22834"/>
                  </a:cubicBezTo>
                  <a:cubicBezTo>
                    <a:pt x="84883" y="13244"/>
                    <a:pt x="115406" y="8078"/>
                    <a:pt x="145744" y="2665"/>
                  </a:cubicBezTo>
                  <a:cubicBezTo>
                    <a:pt x="184740" y="-9769"/>
                    <a:pt x="193545" y="23608"/>
                    <a:pt x="187837" y="55174"/>
                  </a:cubicBezTo>
                  <a:cubicBezTo>
                    <a:pt x="184451" y="88388"/>
                    <a:pt x="144596" y="91795"/>
                    <a:pt x="118449" y="96661"/>
                  </a:cubicBezTo>
                  <a:cubicBezTo>
                    <a:pt x="86004" y="102938"/>
                    <a:pt x="53596" y="110927"/>
                    <a:pt x="20551" y="1130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99;p26">
              <a:extLst>
                <a:ext uri="{FF2B5EF4-FFF2-40B4-BE49-F238E27FC236}">
                  <a16:creationId xmlns:a16="http://schemas.microsoft.com/office/drawing/2014/main" id="{EA6B9A62-659C-F573-20BF-A2F82954FE82}"/>
                </a:ext>
              </a:extLst>
            </p:cNvPr>
            <p:cNvSpPr/>
            <p:nvPr/>
          </p:nvSpPr>
          <p:spPr>
            <a:xfrm>
              <a:off x="4357796" y="7201229"/>
              <a:ext cx="587658" cy="1730388"/>
            </a:xfrm>
            <a:custGeom>
              <a:avLst/>
              <a:gdLst/>
              <a:ahLst/>
              <a:cxnLst/>
              <a:rect l="l" t="t" r="r" b="b"/>
              <a:pathLst>
                <a:path w="587658" h="1730388" extrusionOk="0">
                  <a:moveTo>
                    <a:pt x="560574" y="1720693"/>
                  </a:moveTo>
                  <a:cubicBezTo>
                    <a:pt x="537719" y="1651485"/>
                    <a:pt x="514890" y="1582219"/>
                    <a:pt x="492003" y="1513016"/>
                  </a:cubicBezTo>
                  <a:cubicBezTo>
                    <a:pt x="468906" y="1443175"/>
                    <a:pt x="445898" y="1373335"/>
                    <a:pt x="422795" y="1303495"/>
                  </a:cubicBezTo>
                  <a:cubicBezTo>
                    <a:pt x="399034" y="1231543"/>
                    <a:pt x="375268" y="1159554"/>
                    <a:pt x="351507" y="1087602"/>
                  </a:cubicBezTo>
                  <a:cubicBezTo>
                    <a:pt x="328409" y="1017673"/>
                    <a:pt x="305306" y="947769"/>
                    <a:pt x="282241" y="877839"/>
                  </a:cubicBezTo>
                  <a:cubicBezTo>
                    <a:pt x="259022" y="807457"/>
                    <a:pt x="235803" y="737074"/>
                    <a:pt x="212521" y="666686"/>
                  </a:cubicBezTo>
                  <a:cubicBezTo>
                    <a:pt x="189118" y="595940"/>
                    <a:pt x="165810" y="525163"/>
                    <a:pt x="142439" y="454417"/>
                  </a:cubicBezTo>
                  <a:cubicBezTo>
                    <a:pt x="119610" y="385393"/>
                    <a:pt x="96844" y="316337"/>
                    <a:pt x="74015" y="247282"/>
                  </a:cubicBezTo>
                  <a:cubicBezTo>
                    <a:pt x="61966" y="210776"/>
                    <a:pt x="49949" y="174271"/>
                    <a:pt x="37963" y="137766"/>
                  </a:cubicBezTo>
                  <a:cubicBezTo>
                    <a:pt x="26520" y="102862"/>
                    <a:pt x="15045" y="67984"/>
                    <a:pt x="4449" y="32811"/>
                  </a:cubicBezTo>
                  <a:cubicBezTo>
                    <a:pt x="3301" y="28945"/>
                    <a:pt x="1911" y="24933"/>
                    <a:pt x="1158" y="20946"/>
                  </a:cubicBezTo>
                  <a:cubicBezTo>
                    <a:pt x="794" y="19045"/>
                    <a:pt x="220" y="17081"/>
                    <a:pt x="162" y="15148"/>
                  </a:cubicBezTo>
                  <a:cubicBezTo>
                    <a:pt x="125" y="14068"/>
                    <a:pt x="110" y="13005"/>
                    <a:pt x="125" y="11936"/>
                  </a:cubicBezTo>
                  <a:cubicBezTo>
                    <a:pt x="-675" y="7022"/>
                    <a:pt x="2432" y="1982"/>
                    <a:pt x="7256" y="476"/>
                  </a:cubicBezTo>
                  <a:cubicBezTo>
                    <a:pt x="12074" y="-1051"/>
                    <a:pt x="17146" y="1219"/>
                    <a:pt x="19484" y="5500"/>
                  </a:cubicBezTo>
                  <a:cubicBezTo>
                    <a:pt x="24218" y="11899"/>
                    <a:pt x="26614" y="19735"/>
                    <a:pt x="29300" y="27171"/>
                  </a:cubicBezTo>
                  <a:cubicBezTo>
                    <a:pt x="32439" y="35865"/>
                    <a:pt x="35551" y="44533"/>
                    <a:pt x="38542" y="53259"/>
                  </a:cubicBezTo>
                  <a:cubicBezTo>
                    <a:pt x="44704" y="71228"/>
                    <a:pt x="50739" y="89191"/>
                    <a:pt x="56748" y="107185"/>
                  </a:cubicBezTo>
                  <a:cubicBezTo>
                    <a:pt x="68733" y="142995"/>
                    <a:pt x="80572" y="178837"/>
                    <a:pt x="92405" y="214679"/>
                  </a:cubicBezTo>
                  <a:cubicBezTo>
                    <a:pt x="115355" y="284129"/>
                    <a:pt x="138300" y="353606"/>
                    <a:pt x="161250" y="423051"/>
                  </a:cubicBezTo>
                  <a:cubicBezTo>
                    <a:pt x="184532" y="493618"/>
                    <a:pt x="207840" y="564180"/>
                    <a:pt x="231153" y="634747"/>
                  </a:cubicBezTo>
                  <a:cubicBezTo>
                    <a:pt x="254251" y="704766"/>
                    <a:pt x="277380" y="774791"/>
                    <a:pt x="300509" y="844784"/>
                  </a:cubicBezTo>
                  <a:cubicBezTo>
                    <a:pt x="323606" y="914713"/>
                    <a:pt x="346678" y="984643"/>
                    <a:pt x="369775" y="1054546"/>
                  </a:cubicBezTo>
                  <a:cubicBezTo>
                    <a:pt x="392904" y="1124566"/>
                    <a:pt x="416033" y="1194590"/>
                    <a:pt x="439131" y="1264610"/>
                  </a:cubicBezTo>
                  <a:cubicBezTo>
                    <a:pt x="462502" y="1335387"/>
                    <a:pt x="485905" y="1406165"/>
                    <a:pt x="509245" y="1476937"/>
                  </a:cubicBezTo>
                  <a:cubicBezTo>
                    <a:pt x="532648" y="1547773"/>
                    <a:pt x="556046" y="1618608"/>
                    <a:pt x="579449" y="1689475"/>
                  </a:cubicBezTo>
                  <a:cubicBezTo>
                    <a:pt x="581955" y="1697116"/>
                    <a:pt x="584493" y="1704752"/>
                    <a:pt x="586995" y="1712394"/>
                  </a:cubicBezTo>
                  <a:cubicBezTo>
                    <a:pt x="589380" y="1719550"/>
                    <a:pt x="585094" y="1727523"/>
                    <a:pt x="577969" y="1729756"/>
                  </a:cubicBezTo>
                  <a:cubicBezTo>
                    <a:pt x="576610" y="1730183"/>
                    <a:pt x="575230" y="1730388"/>
                    <a:pt x="573882" y="1730388"/>
                  </a:cubicBezTo>
                  <a:cubicBezTo>
                    <a:pt x="567989" y="1730388"/>
                    <a:pt x="562518" y="1726539"/>
                    <a:pt x="560574" y="1720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400;p26">
              <a:extLst>
                <a:ext uri="{FF2B5EF4-FFF2-40B4-BE49-F238E27FC236}">
                  <a16:creationId xmlns:a16="http://schemas.microsoft.com/office/drawing/2014/main" id="{20B2D63E-9A15-DAC3-F4EF-7FBD39233BD9}"/>
                </a:ext>
              </a:extLst>
            </p:cNvPr>
            <p:cNvSpPr/>
            <p:nvPr/>
          </p:nvSpPr>
          <p:spPr>
            <a:xfrm>
              <a:off x="4321166" y="7258378"/>
              <a:ext cx="543921" cy="1609707"/>
            </a:xfrm>
            <a:custGeom>
              <a:avLst/>
              <a:gdLst/>
              <a:ahLst/>
              <a:cxnLst/>
              <a:rect l="l" t="t" r="r" b="b"/>
              <a:pathLst>
                <a:path w="543921" h="1609707" extrusionOk="0">
                  <a:moveTo>
                    <a:pt x="519385" y="1601034"/>
                  </a:moveTo>
                  <a:cubicBezTo>
                    <a:pt x="514767" y="1585394"/>
                    <a:pt x="509632" y="1569932"/>
                    <a:pt x="504619" y="1554413"/>
                  </a:cubicBezTo>
                  <a:cubicBezTo>
                    <a:pt x="499548" y="1538741"/>
                    <a:pt x="494566" y="1523068"/>
                    <a:pt x="489552" y="1507401"/>
                  </a:cubicBezTo>
                  <a:cubicBezTo>
                    <a:pt x="479046" y="1474577"/>
                    <a:pt x="468477" y="1441816"/>
                    <a:pt x="457908" y="1409029"/>
                  </a:cubicBezTo>
                  <a:cubicBezTo>
                    <a:pt x="437133" y="1344534"/>
                    <a:pt x="415905" y="1280186"/>
                    <a:pt x="394740" y="1215844"/>
                  </a:cubicBezTo>
                  <a:cubicBezTo>
                    <a:pt x="373148" y="1150259"/>
                    <a:pt x="351499" y="1084711"/>
                    <a:pt x="330003" y="1019094"/>
                  </a:cubicBezTo>
                  <a:cubicBezTo>
                    <a:pt x="308685" y="954025"/>
                    <a:pt x="287489" y="888956"/>
                    <a:pt x="266171" y="823887"/>
                  </a:cubicBezTo>
                  <a:cubicBezTo>
                    <a:pt x="245064" y="759513"/>
                    <a:pt x="223931" y="695165"/>
                    <a:pt x="202761" y="630823"/>
                  </a:cubicBezTo>
                  <a:cubicBezTo>
                    <a:pt x="181322" y="565691"/>
                    <a:pt x="159884" y="500595"/>
                    <a:pt x="138476" y="435495"/>
                  </a:cubicBezTo>
                  <a:cubicBezTo>
                    <a:pt x="117038" y="370394"/>
                    <a:pt x="95631" y="305267"/>
                    <a:pt x="74345" y="240135"/>
                  </a:cubicBezTo>
                  <a:cubicBezTo>
                    <a:pt x="53296" y="175750"/>
                    <a:pt x="32073" y="111466"/>
                    <a:pt x="11024" y="47092"/>
                  </a:cubicBezTo>
                  <a:cubicBezTo>
                    <a:pt x="8728" y="40056"/>
                    <a:pt x="6406" y="33021"/>
                    <a:pt x="4199" y="25954"/>
                  </a:cubicBezTo>
                  <a:cubicBezTo>
                    <a:pt x="3083" y="22452"/>
                    <a:pt x="1993" y="18981"/>
                    <a:pt x="997" y="15448"/>
                  </a:cubicBezTo>
                  <a:cubicBezTo>
                    <a:pt x="-88" y="11672"/>
                    <a:pt x="-809" y="7717"/>
                    <a:pt x="1692" y="4246"/>
                  </a:cubicBezTo>
                  <a:cubicBezTo>
                    <a:pt x="4320" y="592"/>
                    <a:pt x="8760" y="-857"/>
                    <a:pt x="13046" y="502"/>
                  </a:cubicBezTo>
                  <a:cubicBezTo>
                    <a:pt x="17186" y="1803"/>
                    <a:pt x="18934" y="5516"/>
                    <a:pt x="20293" y="9228"/>
                  </a:cubicBezTo>
                  <a:cubicBezTo>
                    <a:pt x="21651" y="12851"/>
                    <a:pt x="22920" y="16538"/>
                    <a:pt x="24158" y="20187"/>
                  </a:cubicBezTo>
                  <a:cubicBezTo>
                    <a:pt x="26723" y="27734"/>
                    <a:pt x="29203" y="35285"/>
                    <a:pt x="31704" y="42805"/>
                  </a:cubicBezTo>
                  <a:cubicBezTo>
                    <a:pt x="36897" y="58625"/>
                    <a:pt x="42121" y="74450"/>
                    <a:pt x="47313" y="90270"/>
                  </a:cubicBezTo>
                  <a:cubicBezTo>
                    <a:pt x="57762" y="121883"/>
                    <a:pt x="68120" y="153495"/>
                    <a:pt x="78505" y="185114"/>
                  </a:cubicBezTo>
                  <a:cubicBezTo>
                    <a:pt x="100154" y="250846"/>
                    <a:pt x="121804" y="316610"/>
                    <a:pt x="143421" y="382343"/>
                  </a:cubicBezTo>
                  <a:cubicBezTo>
                    <a:pt x="164797" y="447323"/>
                    <a:pt x="186088" y="512334"/>
                    <a:pt x="207374" y="577339"/>
                  </a:cubicBezTo>
                  <a:cubicBezTo>
                    <a:pt x="228660" y="642256"/>
                    <a:pt x="249920" y="707177"/>
                    <a:pt x="271327" y="772036"/>
                  </a:cubicBezTo>
                  <a:cubicBezTo>
                    <a:pt x="292555" y="836378"/>
                    <a:pt x="313841" y="900694"/>
                    <a:pt x="335037" y="965073"/>
                  </a:cubicBezTo>
                  <a:cubicBezTo>
                    <a:pt x="356444" y="1030053"/>
                    <a:pt x="377730" y="1095090"/>
                    <a:pt x="399079" y="1160101"/>
                  </a:cubicBezTo>
                  <a:cubicBezTo>
                    <a:pt x="420549" y="1225534"/>
                    <a:pt x="441956" y="1290998"/>
                    <a:pt x="463606" y="1356367"/>
                  </a:cubicBezTo>
                  <a:cubicBezTo>
                    <a:pt x="484802" y="1420530"/>
                    <a:pt x="506694" y="1484425"/>
                    <a:pt x="528011" y="1548525"/>
                  </a:cubicBezTo>
                  <a:cubicBezTo>
                    <a:pt x="532993" y="1563502"/>
                    <a:pt x="537917" y="1578511"/>
                    <a:pt x="543262" y="1593335"/>
                  </a:cubicBezTo>
                  <a:cubicBezTo>
                    <a:pt x="545585" y="1599765"/>
                    <a:pt x="541509" y="1607075"/>
                    <a:pt x="535168" y="1609128"/>
                  </a:cubicBezTo>
                  <a:cubicBezTo>
                    <a:pt x="533946" y="1609518"/>
                    <a:pt x="532693" y="1609708"/>
                    <a:pt x="531445" y="1609708"/>
                  </a:cubicBezTo>
                  <a:cubicBezTo>
                    <a:pt x="526142" y="1609702"/>
                    <a:pt x="520970" y="1606337"/>
                    <a:pt x="519385" y="1601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401;p26">
              <a:extLst>
                <a:ext uri="{FF2B5EF4-FFF2-40B4-BE49-F238E27FC236}">
                  <a16:creationId xmlns:a16="http://schemas.microsoft.com/office/drawing/2014/main" id="{D1586F2F-C304-BE59-D8E3-99833AC7C20C}"/>
                </a:ext>
              </a:extLst>
            </p:cNvPr>
            <p:cNvSpPr/>
            <p:nvPr/>
          </p:nvSpPr>
          <p:spPr>
            <a:xfrm>
              <a:off x="4863710" y="9025425"/>
              <a:ext cx="80116" cy="467141"/>
            </a:xfrm>
            <a:custGeom>
              <a:avLst/>
              <a:gdLst/>
              <a:ahLst/>
              <a:cxnLst/>
              <a:rect l="l" t="t" r="r" b="b"/>
              <a:pathLst>
                <a:path w="80116" h="467141" extrusionOk="0">
                  <a:moveTo>
                    <a:pt x="63602" y="466768"/>
                  </a:moveTo>
                  <a:cubicBezTo>
                    <a:pt x="25232" y="455472"/>
                    <a:pt x="25275" y="406580"/>
                    <a:pt x="21483" y="374551"/>
                  </a:cubicBezTo>
                  <a:cubicBezTo>
                    <a:pt x="16606" y="338215"/>
                    <a:pt x="12694" y="301694"/>
                    <a:pt x="9708" y="265157"/>
                  </a:cubicBezTo>
                  <a:cubicBezTo>
                    <a:pt x="5937" y="204006"/>
                    <a:pt x="-403" y="142913"/>
                    <a:pt x="287" y="81572"/>
                  </a:cubicBezTo>
                  <a:cubicBezTo>
                    <a:pt x="71" y="59133"/>
                    <a:pt x="-2009" y="34566"/>
                    <a:pt x="9286" y="14239"/>
                  </a:cubicBezTo>
                  <a:cubicBezTo>
                    <a:pt x="15095" y="5365"/>
                    <a:pt x="27097" y="-3672"/>
                    <a:pt x="37882" y="1526"/>
                  </a:cubicBezTo>
                  <a:cubicBezTo>
                    <a:pt x="42685" y="4396"/>
                    <a:pt x="44949" y="9589"/>
                    <a:pt x="43196" y="15023"/>
                  </a:cubicBezTo>
                  <a:cubicBezTo>
                    <a:pt x="41737" y="19521"/>
                    <a:pt x="37455" y="22522"/>
                    <a:pt x="34412" y="25988"/>
                  </a:cubicBezTo>
                  <a:cubicBezTo>
                    <a:pt x="27818" y="35309"/>
                    <a:pt x="28750" y="47874"/>
                    <a:pt x="27723" y="58791"/>
                  </a:cubicBezTo>
                  <a:cubicBezTo>
                    <a:pt x="27934" y="94906"/>
                    <a:pt x="27871" y="130959"/>
                    <a:pt x="30846" y="166995"/>
                  </a:cubicBezTo>
                  <a:cubicBezTo>
                    <a:pt x="35891" y="250491"/>
                    <a:pt x="42158" y="334755"/>
                    <a:pt x="55160" y="417260"/>
                  </a:cubicBezTo>
                  <a:cubicBezTo>
                    <a:pt x="57246" y="427424"/>
                    <a:pt x="62296" y="437735"/>
                    <a:pt x="72818" y="441106"/>
                  </a:cubicBezTo>
                  <a:cubicBezTo>
                    <a:pt x="86800" y="448299"/>
                    <a:pt x="79016" y="470259"/>
                    <a:pt x="63602" y="466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402;p26">
              <a:extLst>
                <a:ext uri="{FF2B5EF4-FFF2-40B4-BE49-F238E27FC236}">
                  <a16:creationId xmlns:a16="http://schemas.microsoft.com/office/drawing/2014/main" id="{4CA940AC-40F1-80DA-27F4-C942DBE432F7}"/>
                </a:ext>
              </a:extLst>
            </p:cNvPr>
            <p:cNvSpPr/>
            <p:nvPr/>
          </p:nvSpPr>
          <p:spPr>
            <a:xfrm>
              <a:off x="4809077" y="8985618"/>
              <a:ext cx="86235" cy="555430"/>
            </a:xfrm>
            <a:custGeom>
              <a:avLst/>
              <a:gdLst/>
              <a:ahLst/>
              <a:cxnLst/>
              <a:rect l="l" t="t" r="r" b="b"/>
              <a:pathLst>
                <a:path w="86235" h="555430" extrusionOk="0">
                  <a:moveTo>
                    <a:pt x="62987" y="551653"/>
                  </a:moveTo>
                  <a:cubicBezTo>
                    <a:pt x="32254" y="526528"/>
                    <a:pt x="28499" y="486073"/>
                    <a:pt x="23522" y="449415"/>
                  </a:cubicBezTo>
                  <a:cubicBezTo>
                    <a:pt x="14854" y="384857"/>
                    <a:pt x="14822" y="319482"/>
                    <a:pt x="11563" y="254508"/>
                  </a:cubicBezTo>
                  <a:cubicBezTo>
                    <a:pt x="9061" y="203463"/>
                    <a:pt x="4380" y="152581"/>
                    <a:pt x="872" y="101604"/>
                  </a:cubicBezTo>
                  <a:cubicBezTo>
                    <a:pt x="-1139" y="67464"/>
                    <a:pt x="-2140" y="26377"/>
                    <a:pt x="27066" y="2853"/>
                  </a:cubicBezTo>
                  <a:cubicBezTo>
                    <a:pt x="41296" y="-7301"/>
                    <a:pt x="50427" y="12042"/>
                    <a:pt x="41543" y="23433"/>
                  </a:cubicBezTo>
                  <a:cubicBezTo>
                    <a:pt x="17419" y="61128"/>
                    <a:pt x="31111" y="108456"/>
                    <a:pt x="32338" y="150369"/>
                  </a:cubicBezTo>
                  <a:cubicBezTo>
                    <a:pt x="34392" y="175552"/>
                    <a:pt x="36024" y="200767"/>
                    <a:pt x="37651" y="225976"/>
                  </a:cubicBezTo>
                  <a:cubicBezTo>
                    <a:pt x="43223" y="305169"/>
                    <a:pt x="40743" y="385189"/>
                    <a:pt x="53745" y="463697"/>
                  </a:cubicBezTo>
                  <a:cubicBezTo>
                    <a:pt x="56631" y="488474"/>
                    <a:pt x="61349" y="514711"/>
                    <a:pt x="81793" y="531394"/>
                  </a:cubicBezTo>
                  <a:cubicBezTo>
                    <a:pt x="94784" y="543685"/>
                    <a:pt x="76458" y="563844"/>
                    <a:pt x="62987" y="5516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403;p26">
              <a:extLst>
                <a:ext uri="{FF2B5EF4-FFF2-40B4-BE49-F238E27FC236}">
                  <a16:creationId xmlns:a16="http://schemas.microsoft.com/office/drawing/2014/main" id="{070B5CB8-D9E7-D113-3681-868BECA591D9}"/>
                </a:ext>
              </a:extLst>
            </p:cNvPr>
            <p:cNvSpPr/>
            <p:nvPr/>
          </p:nvSpPr>
          <p:spPr>
            <a:xfrm>
              <a:off x="4961153" y="8720664"/>
              <a:ext cx="1291557" cy="250575"/>
            </a:xfrm>
            <a:custGeom>
              <a:avLst/>
              <a:gdLst/>
              <a:ahLst/>
              <a:cxnLst/>
              <a:rect l="l" t="t" r="r" b="b"/>
              <a:pathLst>
                <a:path w="1291557" h="250575" extrusionOk="0">
                  <a:moveTo>
                    <a:pt x="5703" y="250523"/>
                  </a:moveTo>
                  <a:cubicBezTo>
                    <a:pt x="-1270" y="247964"/>
                    <a:pt x="-2102" y="237179"/>
                    <a:pt x="4613" y="233735"/>
                  </a:cubicBezTo>
                  <a:cubicBezTo>
                    <a:pt x="21723" y="228663"/>
                    <a:pt x="42740" y="226978"/>
                    <a:pt x="59565" y="223018"/>
                  </a:cubicBezTo>
                  <a:cubicBezTo>
                    <a:pt x="116061" y="211527"/>
                    <a:pt x="172562" y="199989"/>
                    <a:pt x="229232" y="189351"/>
                  </a:cubicBezTo>
                  <a:cubicBezTo>
                    <a:pt x="438447" y="153004"/>
                    <a:pt x="649774" y="122902"/>
                    <a:pt x="858036" y="81800"/>
                  </a:cubicBezTo>
                  <a:cubicBezTo>
                    <a:pt x="999533" y="53705"/>
                    <a:pt x="1140451" y="23008"/>
                    <a:pt x="1282696" y="0"/>
                  </a:cubicBezTo>
                  <a:cubicBezTo>
                    <a:pt x="1287225" y="421"/>
                    <a:pt x="1290911" y="4408"/>
                    <a:pt x="1291485" y="8816"/>
                  </a:cubicBezTo>
                  <a:cubicBezTo>
                    <a:pt x="1292028" y="13223"/>
                    <a:pt x="1289495" y="18026"/>
                    <a:pt x="1285177" y="19564"/>
                  </a:cubicBezTo>
                  <a:cubicBezTo>
                    <a:pt x="1267856" y="25214"/>
                    <a:pt x="1249809" y="28569"/>
                    <a:pt x="1232004" y="32397"/>
                  </a:cubicBezTo>
                  <a:cubicBezTo>
                    <a:pt x="931747" y="90931"/>
                    <a:pt x="632606" y="151119"/>
                    <a:pt x="330179" y="196929"/>
                  </a:cubicBezTo>
                  <a:cubicBezTo>
                    <a:pt x="265142" y="207003"/>
                    <a:pt x="202390" y="217673"/>
                    <a:pt x="138922" y="230080"/>
                  </a:cubicBezTo>
                  <a:cubicBezTo>
                    <a:pt x="94749" y="236689"/>
                    <a:pt x="50439" y="251566"/>
                    <a:pt x="5703" y="250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404;p26">
              <a:extLst>
                <a:ext uri="{FF2B5EF4-FFF2-40B4-BE49-F238E27FC236}">
                  <a16:creationId xmlns:a16="http://schemas.microsoft.com/office/drawing/2014/main" id="{310FA200-71B4-BF2F-2DA5-FF64FD16221B}"/>
                </a:ext>
              </a:extLst>
            </p:cNvPr>
            <p:cNvSpPr/>
            <p:nvPr/>
          </p:nvSpPr>
          <p:spPr>
            <a:xfrm>
              <a:off x="5019149" y="8836403"/>
              <a:ext cx="1235880" cy="253073"/>
            </a:xfrm>
            <a:custGeom>
              <a:avLst/>
              <a:gdLst/>
              <a:ahLst/>
              <a:cxnLst/>
              <a:rect l="l" t="t" r="r" b="b"/>
              <a:pathLst>
                <a:path w="1235880" h="253073" extrusionOk="0">
                  <a:moveTo>
                    <a:pt x="227" y="243921"/>
                  </a:moveTo>
                  <a:cubicBezTo>
                    <a:pt x="-889" y="238575"/>
                    <a:pt x="2191" y="232203"/>
                    <a:pt x="7684" y="230666"/>
                  </a:cubicBezTo>
                  <a:cubicBezTo>
                    <a:pt x="14778" y="228696"/>
                    <a:pt x="21903" y="227469"/>
                    <a:pt x="29165" y="226484"/>
                  </a:cubicBezTo>
                  <a:cubicBezTo>
                    <a:pt x="41425" y="224631"/>
                    <a:pt x="53568" y="222213"/>
                    <a:pt x="65717" y="219828"/>
                  </a:cubicBezTo>
                  <a:cubicBezTo>
                    <a:pt x="78793" y="217289"/>
                    <a:pt x="91896" y="214725"/>
                    <a:pt x="104972" y="212160"/>
                  </a:cubicBezTo>
                  <a:cubicBezTo>
                    <a:pt x="130665" y="207115"/>
                    <a:pt x="156364" y="202107"/>
                    <a:pt x="182090" y="197094"/>
                  </a:cubicBezTo>
                  <a:cubicBezTo>
                    <a:pt x="232877" y="187220"/>
                    <a:pt x="283575" y="176924"/>
                    <a:pt x="334330" y="166929"/>
                  </a:cubicBezTo>
                  <a:cubicBezTo>
                    <a:pt x="387713" y="156391"/>
                    <a:pt x="441128" y="145854"/>
                    <a:pt x="494543" y="135527"/>
                  </a:cubicBezTo>
                  <a:cubicBezTo>
                    <a:pt x="548501" y="125110"/>
                    <a:pt x="602490" y="114904"/>
                    <a:pt x="656479" y="104667"/>
                  </a:cubicBezTo>
                  <a:cubicBezTo>
                    <a:pt x="708803" y="94761"/>
                    <a:pt x="761102" y="84861"/>
                    <a:pt x="813432" y="74986"/>
                  </a:cubicBezTo>
                  <a:cubicBezTo>
                    <a:pt x="864040" y="65413"/>
                    <a:pt x="914617" y="55844"/>
                    <a:pt x="965251" y="46481"/>
                  </a:cubicBezTo>
                  <a:cubicBezTo>
                    <a:pt x="1018150" y="36728"/>
                    <a:pt x="1071023" y="26854"/>
                    <a:pt x="1124016" y="17464"/>
                  </a:cubicBezTo>
                  <a:cubicBezTo>
                    <a:pt x="1141347" y="14383"/>
                    <a:pt x="1158678" y="11334"/>
                    <a:pt x="1176041" y="8343"/>
                  </a:cubicBezTo>
                  <a:cubicBezTo>
                    <a:pt x="1191861" y="5594"/>
                    <a:pt x="1207744" y="3208"/>
                    <a:pt x="1223505" y="191"/>
                  </a:cubicBezTo>
                  <a:cubicBezTo>
                    <a:pt x="1229003" y="-868"/>
                    <a:pt x="1234496" y="2576"/>
                    <a:pt x="1235675" y="8132"/>
                  </a:cubicBezTo>
                  <a:cubicBezTo>
                    <a:pt x="1236792" y="13535"/>
                    <a:pt x="1233232" y="19244"/>
                    <a:pt x="1227734" y="20302"/>
                  </a:cubicBezTo>
                  <a:cubicBezTo>
                    <a:pt x="1215385" y="22656"/>
                    <a:pt x="1203067" y="25437"/>
                    <a:pt x="1190744" y="28033"/>
                  </a:cubicBezTo>
                  <a:cubicBezTo>
                    <a:pt x="1178848" y="30540"/>
                    <a:pt x="1166920" y="33078"/>
                    <a:pt x="1154966" y="35490"/>
                  </a:cubicBezTo>
                  <a:cubicBezTo>
                    <a:pt x="1129030" y="40772"/>
                    <a:pt x="1103062" y="46091"/>
                    <a:pt x="1077095" y="51220"/>
                  </a:cubicBezTo>
                  <a:cubicBezTo>
                    <a:pt x="1021536" y="62242"/>
                    <a:pt x="965978" y="73112"/>
                    <a:pt x="910388" y="83892"/>
                  </a:cubicBezTo>
                  <a:cubicBezTo>
                    <a:pt x="860839" y="93465"/>
                    <a:pt x="811257" y="103003"/>
                    <a:pt x="761681" y="112519"/>
                  </a:cubicBezTo>
                  <a:cubicBezTo>
                    <a:pt x="706423" y="123119"/>
                    <a:pt x="651139" y="133715"/>
                    <a:pt x="595854" y="144253"/>
                  </a:cubicBezTo>
                  <a:cubicBezTo>
                    <a:pt x="545673" y="153853"/>
                    <a:pt x="495454" y="163395"/>
                    <a:pt x="445183" y="172695"/>
                  </a:cubicBezTo>
                  <a:cubicBezTo>
                    <a:pt x="390805" y="182749"/>
                    <a:pt x="336421" y="192807"/>
                    <a:pt x="281979" y="202649"/>
                  </a:cubicBezTo>
                  <a:cubicBezTo>
                    <a:pt x="231192" y="211797"/>
                    <a:pt x="180463" y="221308"/>
                    <a:pt x="129739" y="230702"/>
                  </a:cubicBezTo>
                  <a:cubicBezTo>
                    <a:pt x="108932" y="234536"/>
                    <a:pt x="88162" y="238370"/>
                    <a:pt x="67355" y="242267"/>
                  </a:cubicBezTo>
                  <a:cubicBezTo>
                    <a:pt x="57876" y="244021"/>
                    <a:pt x="48334" y="245737"/>
                    <a:pt x="38881" y="247823"/>
                  </a:cubicBezTo>
                  <a:cubicBezTo>
                    <a:pt x="30065" y="249756"/>
                    <a:pt x="21397" y="252078"/>
                    <a:pt x="12403" y="253015"/>
                  </a:cubicBezTo>
                  <a:cubicBezTo>
                    <a:pt x="12039" y="253052"/>
                    <a:pt x="11676" y="253073"/>
                    <a:pt x="11318" y="253073"/>
                  </a:cubicBezTo>
                  <a:cubicBezTo>
                    <a:pt x="6052" y="253063"/>
                    <a:pt x="1301" y="249034"/>
                    <a:pt x="227" y="2439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05;p26">
              <a:extLst>
                <a:ext uri="{FF2B5EF4-FFF2-40B4-BE49-F238E27FC236}">
                  <a16:creationId xmlns:a16="http://schemas.microsoft.com/office/drawing/2014/main" id="{53FDE37F-9430-02ED-2B6D-C3CCF049A26E}"/>
                </a:ext>
              </a:extLst>
            </p:cNvPr>
            <p:cNvSpPr/>
            <p:nvPr/>
          </p:nvSpPr>
          <p:spPr>
            <a:xfrm>
              <a:off x="4967026" y="8968733"/>
              <a:ext cx="1265987" cy="240623"/>
            </a:xfrm>
            <a:custGeom>
              <a:avLst/>
              <a:gdLst/>
              <a:ahLst/>
              <a:cxnLst/>
              <a:rect l="l" t="t" r="r" b="b"/>
              <a:pathLst>
                <a:path w="1265987" h="240623" extrusionOk="0">
                  <a:moveTo>
                    <a:pt x="30" y="231544"/>
                  </a:moveTo>
                  <a:cubicBezTo>
                    <a:pt x="-392" y="226020"/>
                    <a:pt x="3742" y="221670"/>
                    <a:pt x="9056" y="220975"/>
                  </a:cubicBezTo>
                  <a:cubicBezTo>
                    <a:pt x="36350" y="217352"/>
                    <a:pt x="63650" y="213665"/>
                    <a:pt x="90945" y="209953"/>
                  </a:cubicBezTo>
                  <a:cubicBezTo>
                    <a:pt x="188575" y="196408"/>
                    <a:pt x="285162" y="181584"/>
                    <a:pt x="382323" y="165775"/>
                  </a:cubicBezTo>
                  <a:cubicBezTo>
                    <a:pt x="674239" y="118395"/>
                    <a:pt x="964290" y="60714"/>
                    <a:pt x="1253709" y="221"/>
                  </a:cubicBezTo>
                  <a:cubicBezTo>
                    <a:pt x="1266153" y="-2270"/>
                    <a:pt x="1271709" y="17026"/>
                    <a:pt x="1257938" y="20359"/>
                  </a:cubicBezTo>
                  <a:cubicBezTo>
                    <a:pt x="964474" y="83743"/>
                    <a:pt x="670216" y="143693"/>
                    <a:pt x="373597" y="190657"/>
                  </a:cubicBezTo>
                  <a:cubicBezTo>
                    <a:pt x="286458" y="204049"/>
                    <a:pt x="199386" y="217604"/>
                    <a:pt x="111899" y="228490"/>
                  </a:cubicBezTo>
                  <a:cubicBezTo>
                    <a:pt x="78169" y="232776"/>
                    <a:pt x="44381" y="236610"/>
                    <a:pt x="10594" y="240565"/>
                  </a:cubicBezTo>
                  <a:cubicBezTo>
                    <a:pt x="5359" y="241186"/>
                    <a:pt x="419" y="236752"/>
                    <a:pt x="30" y="2315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06;p26">
              <a:extLst>
                <a:ext uri="{FF2B5EF4-FFF2-40B4-BE49-F238E27FC236}">
                  <a16:creationId xmlns:a16="http://schemas.microsoft.com/office/drawing/2014/main" id="{DCCF4AEB-91ED-F62F-FE9C-83DC47874F35}"/>
                </a:ext>
              </a:extLst>
            </p:cNvPr>
            <p:cNvSpPr/>
            <p:nvPr/>
          </p:nvSpPr>
          <p:spPr>
            <a:xfrm>
              <a:off x="5147321" y="9059341"/>
              <a:ext cx="1030606" cy="200709"/>
            </a:xfrm>
            <a:custGeom>
              <a:avLst/>
              <a:gdLst/>
              <a:ahLst/>
              <a:cxnLst/>
              <a:rect l="l" t="t" r="r" b="b"/>
              <a:pathLst>
                <a:path w="1030606" h="200709" extrusionOk="0">
                  <a:moveTo>
                    <a:pt x="223" y="192028"/>
                  </a:moveTo>
                  <a:cubicBezTo>
                    <a:pt x="-983" y="186319"/>
                    <a:pt x="2819" y="179979"/>
                    <a:pt x="8739" y="178952"/>
                  </a:cubicBezTo>
                  <a:cubicBezTo>
                    <a:pt x="69189" y="168593"/>
                    <a:pt x="129640" y="158209"/>
                    <a:pt x="190090" y="147939"/>
                  </a:cubicBezTo>
                  <a:cubicBezTo>
                    <a:pt x="290185" y="130972"/>
                    <a:pt x="390163" y="113530"/>
                    <a:pt x="490137" y="95736"/>
                  </a:cubicBezTo>
                  <a:cubicBezTo>
                    <a:pt x="634789" y="69894"/>
                    <a:pt x="779598" y="44754"/>
                    <a:pt x="924187" y="18649"/>
                  </a:cubicBezTo>
                  <a:cubicBezTo>
                    <a:pt x="955621" y="12883"/>
                    <a:pt x="987023" y="7143"/>
                    <a:pt x="1018215" y="228"/>
                  </a:cubicBezTo>
                  <a:cubicBezTo>
                    <a:pt x="1023681" y="-978"/>
                    <a:pt x="1029268" y="2735"/>
                    <a:pt x="1030385" y="8170"/>
                  </a:cubicBezTo>
                  <a:cubicBezTo>
                    <a:pt x="1031564" y="13725"/>
                    <a:pt x="1027910" y="19128"/>
                    <a:pt x="1022443" y="20366"/>
                  </a:cubicBezTo>
                  <a:cubicBezTo>
                    <a:pt x="976333" y="30672"/>
                    <a:pt x="929795" y="38993"/>
                    <a:pt x="883395" y="47724"/>
                  </a:cubicBezTo>
                  <a:cubicBezTo>
                    <a:pt x="780557" y="66450"/>
                    <a:pt x="677787" y="85182"/>
                    <a:pt x="574954" y="103888"/>
                  </a:cubicBezTo>
                  <a:cubicBezTo>
                    <a:pt x="435253" y="129476"/>
                    <a:pt x="295456" y="154854"/>
                    <a:pt x="155249" y="177414"/>
                  </a:cubicBezTo>
                  <a:cubicBezTo>
                    <a:pt x="107933" y="185177"/>
                    <a:pt x="60621" y="192876"/>
                    <a:pt x="13273" y="200543"/>
                  </a:cubicBezTo>
                  <a:cubicBezTo>
                    <a:pt x="7496" y="201518"/>
                    <a:pt x="1450" y="198158"/>
                    <a:pt x="223" y="192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07;p26">
              <a:extLst>
                <a:ext uri="{FF2B5EF4-FFF2-40B4-BE49-F238E27FC236}">
                  <a16:creationId xmlns:a16="http://schemas.microsoft.com/office/drawing/2014/main" id="{294986AF-E3D1-8969-4F3C-75F4B7191E7E}"/>
                </a:ext>
              </a:extLst>
            </p:cNvPr>
            <p:cNvSpPr/>
            <p:nvPr/>
          </p:nvSpPr>
          <p:spPr>
            <a:xfrm>
              <a:off x="5004144" y="9136193"/>
              <a:ext cx="1235942" cy="258731"/>
            </a:xfrm>
            <a:custGeom>
              <a:avLst/>
              <a:gdLst/>
              <a:ahLst/>
              <a:cxnLst/>
              <a:rect l="l" t="t" r="r" b="b"/>
              <a:pathLst>
                <a:path w="1235942" h="258731" extrusionOk="0">
                  <a:moveTo>
                    <a:pt x="33" y="249433"/>
                  </a:moveTo>
                  <a:cubicBezTo>
                    <a:pt x="-420" y="243756"/>
                    <a:pt x="3835" y="239285"/>
                    <a:pt x="9275" y="238595"/>
                  </a:cubicBezTo>
                  <a:cubicBezTo>
                    <a:pt x="76577" y="230048"/>
                    <a:pt x="143884" y="221506"/>
                    <a:pt x="211218" y="213049"/>
                  </a:cubicBezTo>
                  <a:cubicBezTo>
                    <a:pt x="295735" y="202522"/>
                    <a:pt x="377393" y="190936"/>
                    <a:pt x="460809" y="176691"/>
                  </a:cubicBezTo>
                  <a:cubicBezTo>
                    <a:pt x="718262" y="134303"/>
                    <a:pt x="972893" y="75243"/>
                    <a:pt x="1222774" y="537"/>
                  </a:cubicBezTo>
                  <a:cubicBezTo>
                    <a:pt x="1234465" y="-3313"/>
                    <a:pt x="1242080" y="14640"/>
                    <a:pt x="1229325" y="19316"/>
                  </a:cubicBezTo>
                  <a:cubicBezTo>
                    <a:pt x="956510" y="101005"/>
                    <a:pt x="678677" y="165527"/>
                    <a:pt x="397220" y="209120"/>
                  </a:cubicBezTo>
                  <a:cubicBezTo>
                    <a:pt x="312160" y="222781"/>
                    <a:pt x="226590" y="233176"/>
                    <a:pt x="141046" y="243240"/>
                  </a:cubicBezTo>
                  <a:cubicBezTo>
                    <a:pt x="97658" y="248432"/>
                    <a:pt x="54264" y="253535"/>
                    <a:pt x="10876" y="258670"/>
                  </a:cubicBezTo>
                  <a:cubicBezTo>
                    <a:pt x="5499" y="259318"/>
                    <a:pt x="423" y="254762"/>
                    <a:pt x="33" y="24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08;p26">
              <a:extLst>
                <a:ext uri="{FF2B5EF4-FFF2-40B4-BE49-F238E27FC236}">
                  <a16:creationId xmlns:a16="http://schemas.microsoft.com/office/drawing/2014/main" id="{9807165D-67DC-4D35-B3B3-AE97B275E975}"/>
                </a:ext>
              </a:extLst>
            </p:cNvPr>
            <p:cNvSpPr/>
            <p:nvPr/>
          </p:nvSpPr>
          <p:spPr>
            <a:xfrm>
              <a:off x="4855982" y="7807117"/>
              <a:ext cx="1164620" cy="892292"/>
            </a:xfrm>
            <a:custGeom>
              <a:avLst/>
              <a:gdLst/>
              <a:ahLst/>
              <a:cxnLst/>
              <a:rect l="l" t="t" r="r" b="b"/>
              <a:pathLst>
                <a:path w="1164620" h="892292" extrusionOk="0">
                  <a:moveTo>
                    <a:pt x="242598" y="891987"/>
                  </a:moveTo>
                  <a:cubicBezTo>
                    <a:pt x="241813" y="892140"/>
                    <a:pt x="240997" y="892230"/>
                    <a:pt x="240244" y="892230"/>
                  </a:cubicBezTo>
                  <a:cubicBezTo>
                    <a:pt x="235172" y="892230"/>
                    <a:pt x="230491" y="888880"/>
                    <a:pt x="228921" y="883835"/>
                  </a:cubicBezTo>
                  <a:cubicBezTo>
                    <a:pt x="212285" y="829846"/>
                    <a:pt x="195644" y="775857"/>
                    <a:pt x="179040" y="721842"/>
                  </a:cubicBezTo>
                  <a:cubicBezTo>
                    <a:pt x="162341" y="667585"/>
                    <a:pt x="145615" y="613322"/>
                    <a:pt x="128916" y="559064"/>
                  </a:cubicBezTo>
                  <a:cubicBezTo>
                    <a:pt x="112128" y="504654"/>
                    <a:pt x="95371" y="450270"/>
                    <a:pt x="78640" y="395833"/>
                  </a:cubicBezTo>
                  <a:cubicBezTo>
                    <a:pt x="62183" y="342360"/>
                    <a:pt x="45700" y="288914"/>
                    <a:pt x="29212" y="235441"/>
                  </a:cubicBezTo>
                  <a:cubicBezTo>
                    <a:pt x="19474" y="203780"/>
                    <a:pt x="9737" y="172115"/>
                    <a:pt x="0" y="140460"/>
                  </a:cubicBezTo>
                  <a:cubicBezTo>
                    <a:pt x="22402" y="137295"/>
                    <a:pt x="44794" y="134119"/>
                    <a:pt x="67197" y="130933"/>
                  </a:cubicBezTo>
                  <a:cubicBezTo>
                    <a:pt x="65143" y="131207"/>
                    <a:pt x="63089" y="131507"/>
                    <a:pt x="61035" y="131781"/>
                  </a:cubicBezTo>
                  <a:cubicBezTo>
                    <a:pt x="221338" y="109558"/>
                    <a:pt x="381672" y="87392"/>
                    <a:pt x="541975" y="65080"/>
                  </a:cubicBezTo>
                  <a:cubicBezTo>
                    <a:pt x="559791" y="62636"/>
                    <a:pt x="577575" y="60156"/>
                    <a:pt x="595390" y="57712"/>
                  </a:cubicBezTo>
                  <a:cubicBezTo>
                    <a:pt x="628151" y="53152"/>
                    <a:pt x="660881" y="48591"/>
                    <a:pt x="693584" y="43704"/>
                  </a:cubicBezTo>
                  <a:cubicBezTo>
                    <a:pt x="723717" y="39175"/>
                    <a:pt x="753850" y="34678"/>
                    <a:pt x="783957" y="30175"/>
                  </a:cubicBezTo>
                  <a:cubicBezTo>
                    <a:pt x="802041" y="27458"/>
                    <a:pt x="820220" y="25162"/>
                    <a:pt x="838188" y="21960"/>
                  </a:cubicBezTo>
                  <a:cubicBezTo>
                    <a:pt x="859174" y="18216"/>
                    <a:pt x="880096" y="14414"/>
                    <a:pt x="901056" y="10638"/>
                  </a:cubicBezTo>
                  <a:cubicBezTo>
                    <a:pt x="915548" y="8010"/>
                    <a:pt x="930041" y="5414"/>
                    <a:pt x="944507" y="2786"/>
                  </a:cubicBezTo>
                  <a:cubicBezTo>
                    <a:pt x="949657" y="1880"/>
                    <a:pt x="954887" y="1143"/>
                    <a:pt x="960016" y="0"/>
                  </a:cubicBezTo>
                  <a:cubicBezTo>
                    <a:pt x="976826" y="50566"/>
                    <a:pt x="993288" y="101243"/>
                    <a:pt x="1009365" y="152040"/>
                  </a:cubicBezTo>
                  <a:cubicBezTo>
                    <a:pt x="1062901" y="328953"/>
                    <a:pt x="1111003" y="507282"/>
                    <a:pt x="1160674" y="685126"/>
                  </a:cubicBezTo>
                  <a:cubicBezTo>
                    <a:pt x="1165719" y="699708"/>
                    <a:pt x="1169673" y="715591"/>
                    <a:pt x="1147750" y="716318"/>
                  </a:cubicBezTo>
                  <a:cubicBezTo>
                    <a:pt x="1118218" y="720968"/>
                    <a:pt x="1088780" y="726223"/>
                    <a:pt x="1059278" y="731142"/>
                  </a:cubicBezTo>
                  <a:cubicBezTo>
                    <a:pt x="997680" y="740353"/>
                    <a:pt x="936960" y="753608"/>
                    <a:pt x="875878" y="765746"/>
                  </a:cubicBezTo>
                  <a:cubicBezTo>
                    <a:pt x="708539" y="794763"/>
                    <a:pt x="543676" y="836129"/>
                    <a:pt x="376306" y="865119"/>
                  </a:cubicBezTo>
                  <a:cubicBezTo>
                    <a:pt x="333971" y="872666"/>
                    <a:pt x="292605" y="884657"/>
                    <a:pt x="250181" y="891750"/>
                  </a:cubicBezTo>
                  <a:cubicBezTo>
                    <a:pt x="248643" y="892051"/>
                    <a:pt x="247011" y="892293"/>
                    <a:pt x="245441" y="892293"/>
                  </a:cubicBezTo>
                  <a:cubicBezTo>
                    <a:pt x="244472" y="892293"/>
                    <a:pt x="243535" y="892198"/>
                    <a:pt x="242598" y="89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09;p26">
              <a:extLst>
                <a:ext uri="{FF2B5EF4-FFF2-40B4-BE49-F238E27FC236}">
                  <a16:creationId xmlns:a16="http://schemas.microsoft.com/office/drawing/2014/main" id="{BD7296C4-CE4A-3E83-6D32-E629516132F8}"/>
                </a:ext>
              </a:extLst>
            </p:cNvPr>
            <p:cNvSpPr/>
            <p:nvPr/>
          </p:nvSpPr>
          <p:spPr>
            <a:xfrm>
              <a:off x="4687866" y="7233529"/>
              <a:ext cx="1035994" cy="455303"/>
            </a:xfrm>
            <a:custGeom>
              <a:avLst/>
              <a:gdLst/>
              <a:ahLst/>
              <a:cxnLst/>
              <a:rect l="l" t="t" r="r" b="b"/>
              <a:pathLst>
                <a:path w="1035994" h="455303" extrusionOk="0">
                  <a:moveTo>
                    <a:pt x="48473" y="325466"/>
                  </a:moveTo>
                  <a:cubicBezTo>
                    <a:pt x="40079" y="298261"/>
                    <a:pt x="31684" y="270993"/>
                    <a:pt x="23353" y="243787"/>
                  </a:cubicBezTo>
                  <a:cubicBezTo>
                    <a:pt x="19066" y="229869"/>
                    <a:pt x="14806" y="215977"/>
                    <a:pt x="10583" y="202058"/>
                  </a:cubicBezTo>
                  <a:cubicBezTo>
                    <a:pt x="8529" y="195202"/>
                    <a:pt x="6354" y="188382"/>
                    <a:pt x="4421" y="181525"/>
                  </a:cubicBezTo>
                  <a:cubicBezTo>
                    <a:pt x="3547" y="178413"/>
                    <a:pt x="2699" y="175337"/>
                    <a:pt x="1857" y="172194"/>
                  </a:cubicBezTo>
                  <a:cubicBezTo>
                    <a:pt x="1009" y="168902"/>
                    <a:pt x="166" y="165490"/>
                    <a:pt x="13" y="162077"/>
                  </a:cubicBezTo>
                  <a:cubicBezTo>
                    <a:pt x="-76" y="160418"/>
                    <a:pt x="287" y="158817"/>
                    <a:pt x="1009" y="157396"/>
                  </a:cubicBezTo>
                  <a:cubicBezTo>
                    <a:pt x="951" y="157274"/>
                    <a:pt x="919" y="157185"/>
                    <a:pt x="888" y="157064"/>
                  </a:cubicBezTo>
                  <a:cubicBezTo>
                    <a:pt x="-1830" y="138132"/>
                    <a:pt x="27276" y="141576"/>
                    <a:pt x="39173" y="136620"/>
                  </a:cubicBezTo>
                  <a:cubicBezTo>
                    <a:pt x="69395" y="130554"/>
                    <a:pt x="99413" y="123755"/>
                    <a:pt x="129483" y="117057"/>
                  </a:cubicBezTo>
                  <a:cubicBezTo>
                    <a:pt x="239604" y="98635"/>
                    <a:pt x="349994" y="83664"/>
                    <a:pt x="459662" y="64969"/>
                  </a:cubicBezTo>
                  <a:cubicBezTo>
                    <a:pt x="502508" y="58086"/>
                    <a:pt x="544722" y="48454"/>
                    <a:pt x="587536" y="41539"/>
                  </a:cubicBezTo>
                  <a:cubicBezTo>
                    <a:pt x="643368" y="33387"/>
                    <a:pt x="699832" y="30064"/>
                    <a:pt x="755570" y="21307"/>
                  </a:cubicBezTo>
                  <a:cubicBezTo>
                    <a:pt x="798568" y="14634"/>
                    <a:pt x="841687" y="8173"/>
                    <a:pt x="884802" y="2433"/>
                  </a:cubicBezTo>
                  <a:cubicBezTo>
                    <a:pt x="896819" y="2038"/>
                    <a:pt x="928495" y="-6293"/>
                    <a:pt x="927316" y="10342"/>
                  </a:cubicBezTo>
                  <a:cubicBezTo>
                    <a:pt x="932929" y="23719"/>
                    <a:pt x="937822" y="37426"/>
                    <a:pt x="942804" y="51076"/>
                  </a:cubicBezTo>
                  <a:cubicBezTo>
                    <a:pt x="974474" y="135920"/>
                    <a:pt x="1005608" y="220964"/>
                    <a:pt x="1035994" y="306297"/>
                  </a:cubicBezTo>
                  <a:cubicBezTo>
                    <a:pt x="993612" y="311316"/>
                    <a:pt x="951256" y="316471"/>
                    <a:pt x="908895" y="321738"/>
                  </a:cubicBezTo>
                  <a:cubicBezTo>
                    <a:pt x="825015" y="332154"/>
                    <a:pt x="741556" y="346104"/>
                    <a:pt x="658098" y="359328"/>
                  </a:cubicBezTo>
                  <a:cubicBezTo>
                    <a:pt x="582307" y="371345"/>
                    <a:pt x="506642" y="384326"/>
                    <a:pt x="431062" y="397523"/>
                  </a:cubicBezTo>
                  <a:cubicBezTo>
                    <a:pt x="337971" y="413738"/>
                    <a:pt x="244881" y="429710"/>
                    <a:pt x="151732" y="445504"/>
                  </a:cubicBezTo>
                  <a:cubicBezTo>
                    <a:pt x="130694" y="449079"/>
                    <a:pt x="109566" y="452239"/>
                    <a:pt x="88433" y="455304"/>
                  </a:cubicBezTo>
                  <a:cubicBezTo>
                    <a:pt x="75109" y="412026"/>
                    <a:pt x="61770" y="368749"/>
                    <a:pt x="48473" y="325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9"/>
          <p:cNvGrpSpPr>
            <a:grpSpLocks noGrp="1" noUngrp="1" noRot="1" noMove="1" noResize="1"/>
          </p:cNvGrpSpPr>
          <p:nvPr/>
        </p:nvGrpSpPr>
        <p:grpSpPr>
          <a:xfrm rot="-10317833">
            <a:off x="78602" y="-1140622"/>
            <a:ext cx="8864075" cy="7221999"/>
            <a:chOff x="7261304" y="-1858657"/>
            <a:chExt cx="9504704" cy="14443709"/>
          </a:xfrm>
        </p:grpSpPr>
        <p:sp>
          <p:nvSpPr>
            <p:cNvPr id="984" name="Google Shape;984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1304" y="-1858657"/>
              <a:ext cx="9504704" cy="14443709"/>
            </a:xfrm>
            <a:custGeom>
              <a:avLst/>
              <a:gdLst/>
              <a:ahLst/>
              <a:cxnLst/>
              <a:rect l="l" t="t" r="r" b="b"/>
              <a:pathLst>
                <a:path w="9504704" h="14443709" extrusionOk="0">
                  <a:moveTo>
                    <a:pt x="9500434" y="14337346"/>
                  </a:moveTo>
                  <a:cubicBezTo>
                    <a:pt x="9503555" y="14390296"/>
                    <a:pt x="9966286" y="14367735"/>
                    <a:pt x="269912" y="14443709"/>
                  </a:cubicBezTo>
                  <a:cubicBezTo>
                    <a:pt x="96597" y="14443709"/>
                    <a:pt x="62587" y="2151387"/>
                    <a:pt x="0" y="273271"/>
                  </a:cubicBezTo>
                  <a:cubicBezTo>
                    <a:pt x="0" y="138367"/>
                    <a:pt x="1520245" y="184096"/>
                    <a:pt x="2024123" y="159310"/>
                  </a:cubicBezTo>
                  <a:cubicBezTo>
                    <a:pt x="5431354" y="-8237"/>
                    <a:pt x="7146701" y="-71905"/>
                    <a:pt x="9250084" y="108671"/>
                  </a:cubicBezTo>
                  <a:cubicBezTo>
                    <a:pt x="9398838" y="121439"/>
                    <a:pt x="9101100" y="5467809"/>
                    <a:pt x="9500434" y="14337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0724" y="-1213680"/>
              <a:ext cx="8688906" cy="13551877"/>
            </a:xfrm>
            <a:custGeom>
              <a:avLst/>
              <a:gdLst/>
              <a:ahLst/>
              <a:cxnLst/>
              <a:rect l="l" t="t" r="r" b="b"/>
              <a:pathLst>
                <a:path w="8688907" h="13551877" extrusionOk="0">
                  <a:moveTo>
                    <a:pt x="0" y="190952"/>
                  </a:moveTo>
                  <a:cubicBezTo>
                    <a:pt x="340012" y="161227"/>
                    <a:pt x="689358" y="166369"/>
                    <a:pt x="1080486" y="167091"/>
                  </a:cubicBezTo>
                  <a:cubicBezTo>
                    <a:pt x="2420251" y="167091"/>
                    <a:pt x="5550634" y="-140444"/>
                    <a:pt x="8497186" y="78927"/>
                  </a:cubicBezTo>
                  <a:cubicBezTo>
                    <a:pt x="8583121" y="6067493"/>
                    <a:pt x="8334765" y="5715441"/>
                    <a:pt x="8688907" y="13485668"/>
                  </a:cubicBezTo>
                  <a:cubicBezTo>
                    <a:pt x="4752197" y="13517473"/>
                    <a:pt x="5033985" y="13513487"/>
                    <a:pt x="214375" y="13551877"/>
                  </a:cubicBezTo>
                  <a:cubicBezTo>
                    <a:pt x="21209" y="7731293"/>
                    <a:pt x="62010" y="2631535"/>
                    <a:pt x="0" y="190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7880" y="-1417593"/>
              <a:ext cx="8671773" cy="13556916"/>
            </a:xfrm>
            <a:custGeom>
              <a:avLst/>
              <a:gdLst/>
              <a:ahLst/>
              <a:cxnLst/>
              <a:rect l="l" t="t" r="r" b="b"/>
              <a:pathLst>
                <a:path w="8671773" h="13556916" extrusionOk="0">
                  <a:moveTo>
                    <a:pt x="8612749" y="13214076"/>
                  </a:moveTo>
                  <a:cubicBezTo>
                    <a:pt x="8683167" y="13214076"/>
                    <a:pt x="8671696" y="13220952"/>
                    <a:pt x="8670164" y="13187211"/>
                  </a:cubicBezTo>
                  <a:cubicBezTo>
                    <a:pt x="8620233" y="13187268"/>
                    <a:pt x="8602260" y="13187211"/>
                    <a:pt x="8547070" y="13187298"/>
                  </a:cubicBezTo>
                  <a:cubicBezTo>
                    <a:pt x="8549699" y="12568442"/>
                    <a:pt x="8495087" y="12662442"/>
                    <a:pt x="8646037" y="12662789"/>
                  </a:cubicBezTo>
                  <a:cubicBezTo>
                    <a:pt x="8644534" y="12630262"/>
                    <a:pt x="8652711" y="12635923"/>
                    <a:pt x="8612749" y="12635923"/>
                  </a:cubicBezTo>
                  <a:cubicBezTo>
                    <a:pt x="8520803" y="12635923"/>
                    <a:pt x="8539412" y="12718021"/>
                    <a:pt x="8531235" y="12195765"/>
                  </a:cubicBezTo>
                  <a:cubicBezTo>
                    <a:pt x="8529704" y="12096653"/>
                    <a:pt x="8508870" y="12113379"/>
                    <a:pt x="8612749" y="12113379"/>
                  </a:cubicBezTo>
                  <a:cubicBezTo>
                    <a:pt x="8627024" y="12113379"/>
                    <a:pt x="8624279" y="12118781"/>
                    <a:pt x="8623152" y="12086571"/>
                  </a:cubicBezTo>
                  <a:cubicBezTo>
                    <a:pt x="8499046" y="12086571"/>
                    <a:pt x="8532478" y="12139175"/>
                    <a:pt x="8527161" y="11801163"/>
                  </a:cubicBezTo>
                  <a:cubicBezTo>
                    <a:pt x="8522480" y="11513474"/>
                    <a:pt x="8495665" y="11560502"/>
                    <a:pt x="8605988" y="11560531"/>
                  </a:cubicBezTo>
                  <a:cubicBezTo>
                    <a:pt x="8604889" y="11524682"/>
                    <a:pt x="8620002" y="11533897"/>
                    <a:pt x="8522797" y="11533580"/>
                  </a:cubicBezTo>
                  <a:cubicBezTo>
                    <a:pt x="8517134" y="11186526"/>
                    <a:pt x="8521179" y="11420890"/>
                    <a:pt x="8515949" y="11009244"/>
                  </a:cubicBezTo>
                  <a:cubicBezTo>
                    <a:pt x="8603126" y="11009041"/>
                    <a:pt x="8590038" y="11018083"/>
                    <a:pt x="8589026" y="10982321"/>
                  </a:cubicBezTo>
                  <a:cubicBezTo>
                    <a:pt x="8501675" y="10982350"/>
                    <a:pt x="8507888" y="11070745"/>
                    <a:pt x="8505432" y="10455761"/>
                  </a:cubicBezTo>
                  <a:cubicBezTo>
                    <a:pt x="8588361" y="10456685"/>
                    <a:pt x="8574723" y="10462924"/>
                    <a:pt x="8573827" y="10429386"/>
                  </a:cubicBezTo>
                  <a:cubicBezTo>
                    <a:pt x="8495029" y="10429127"/>
                    <a:pt x="8505345" y="10431293"/>
                    <a:pt x="8505316" y="10420951"/>
                  </a:cubicBezTo>
                  <a:cubicBezTo>
                    <a:pt x="8504940" y="10297197"/>
                    <a:pt x="8504391" y="10282118"/>
                    <a:pt x="8498439" y="9904531"/>
                  </a:cubicBezTo>
                  <a:cubicBezTo>
                    <a:pt x="8571862" y="9905310"/>
                    <a:pt x="8559783" y="9911608"/>
                    <a:pt x="8558859" y="9878128"/>
                  </a:cubicBezTo>
                  <a:cubicBezTo>
                    <a:pt x="8473617" y="9877781"/>
                    <a:pt x="8499046" y="9944684"/>
                    <a:pt x="8491041" y="9435110"/>
                  </a:cubicBezTo>
                  <a:cubicBezTo>
                    <a:pt x="8489481" y="9336084"/>
                    <a:pt x="8475727" y="9353243"/>
                    <a:pt x="8544180" y="9353994"/>
                  </a:cubicBezTo>
                  <a:cubicBezTo>
                    <a:pt x="8543198" y="9319733"/>
                    <a:pt x="8554207" y="9327794"/>
                    <a:pt x="8489395" y="9326176"/>
                  </a:cubicBezTo>
                  <a:cubicBezTo>
                    <a:pt x="8482633" y="8867125"/>
                    <a:pt x="8484656" y="8981548"/>
                    <a:pt x="8477808" y="8798633"/>
                  </a:cubicBezTo>
                  <a:cubicBezTo>
                    <a:pt x="8537361" y="8798287"/>
                    <a:pt x="8527594" y="8805479"/>
                    <a:pt x="8526497" y="8771594"/>
                  </a:cubicBezTo>
                  <a:cubicBezTo>
                    <a:pt x="8465151" y="8771797"/>
                    <a:pt x="8476333" y="8796958"/>
                    <a:pt x="8473965" y="8646455"/>
                  </a:cubicBezTo>
                  <a:cubicBezTo>
                    <a:pt x="8466509" y="8168859"/>
                    <a:pt x="8453276" y="8246855"/>
                    <a:pt x="8508494" y="8246075"/>
                  </a:cubicBezTo>
                  <a:cubicBezTo>
                    <a:pt x="8507252" y="8212450"/>
                    <a:pt x="8515256" y="8218950"/>
                    <a:pt x="8468475" y="8219845"/>
                  </a:cubicBezTo>
                  <a:cubicBezTo>
                    <a:pt x="8458939" y="7629935"/>
                    <a:pt x="8445473" y="7696983"/>
                    <a:pt x="8489741" y="7696867"/>
                  </a:cubicBezTo>
                  <a:cubicBezTo>
                    <a:pt x="8488875" y="7663098"/>
                    <a:pt x="8495694" y="7669973"/>
                    <a:pt x="8458939" y="7670059"/>
                  </a:cubicBezTo>
                  <a:cubicBezTo>
                    <a:pt x="8449374" y="7077434"/>
                    <a:pt x="8440128" y="7144540"/>
                    <a:pt x="8480726" y="7144192"/>
                  </a:cubicBezTo>
                  <a:cubicBezTo>
                    <a:pt x="8480437" y="7111954"/>
                    <a:pt x="8487979" y="7117241"/>
                    <a:pt x="8450993" y="7117617"/>
                  </a:cubicBezTo>
                  <a:cubicBezTo>
                    <a:pt x="8447034" y="6851101"/>
                    <a:pt x="8451570" y="6823716"/>
                    <a:pt x="8446340" y="6592761"/>
                  </a:cubicBezTo>
                  <a:cubicBezTo>
                    <a:pt x="8486331" y="6592761"/>
                    <a:pt x="8479571" y="6599694"/>
                    <a:pt x="8479743" y="6565924"/>
                  </a:cubicBezTo>
                  <a:cubicBezTo>
                    <a:pt x="8435071" y="6565953"/>
                    <a:pt x="8444549" y="6642216"/>
                    <a:pt x="8434638" y="6083533"/>
                  </a:cubicBezTo>
                  <a:cubicBezTo>
                    <a:pt x="8433713" y="6032056"/>
                    <a:pt x="8432123" y="6038816"/>
                    <a:pt x="8439059" y="6038873"/>
                  </a:cubicBezTo>
                  <a:cubicBezTo>
                    <a:pt x="8493498" y="6039393"/>
                    <a:pt x="8484251" y="6046211"/>
                    <a:pt x="8484684" y="6012441"/>
                  </a:cubicBezTo>
                  <a:cubicBezTo>
                    <a:pt x="8421115" y="6011979"/>
                    <a:pt x="8428628" y="6062301"/>
                    <a:pt x="8430217" y="5688989"/>
                  </a:cubicBezTo>
                  <a:cubicBezTo>
                    <a:pt x="8430968" y="5448270"/>
                    <a:pt x="8410048" y="5487874"/>
                    <a:pt x="8492659" y="5486170"/>
                  </a:cubicBezTo>
                  <a:cubicBezTo>
                    <a:pt x="8493209" y="5452545"/>
                    <a:pt x="8503929" y="5458814"/>
                    <a:pt x="8438856" y="5460691"/>
                  </a:cubicBezTo>
                  <a:cubicBezTo>
                    <a:pt x="8423398" y="5461125"/>
                    <a:pt x="8429697" y="5522742"/>
                    <a:pt x="8417185" y="4935229"/>
                  </a:cubicBezTo>
                  <a:cubicBezTo>
                    <a:pt x="8441370" y="4934796"/>
                    <a:pt x="8469573" y="4934247"/>
                    <a:pt x="8501415" y="4933872"/>
                  </a:cubicBezTo>
                  <a:cubicBezTo>
                    <a:pt x="8501906" y="4900275"/>
                    <a:pt x="8514360" y="4906602"/>
                    <a:pt x="8438972" y="4908017"/>
                  </a:cubicBezTo>
                  <a:cubicBezTo>
                    <a:pt x="8412562" y="4908480"/>
                    <a:pt x="8416665" y="4910906"/>
                    <a:pt x="8416462" y="4900738"/>
                  </a:cubicBezTo>
                  <a:cubicBezTo>
                    <a:pt x="8403691" y="4318107"/>
                    <a:pt x="8399501" y="4383912"/>
                    <a:pt x="8439088" y="4384317"/>
                  </a:cubicBezTo>
                  <a:cubicBezTo>
                    <a:pt x="8521960" y="4385328"/>
                    <a:pt x="8507946" y="4391741"/>
                    <a:pt x="8508206" y="4358145"/>
                  </a:cubicBezTo>
                  <a:cubicBezTo>
                    <a:pt x="8468850" y="4357856"/>
                    <a:pt x="8432355" y="4357394"/>
                    <a:pt x="8408082" y="4357134"/>
                  </a:cubicBezTo>
                  <a:cubicBezTo>
                    <a:pt x="8407100" y="4292166"/>
                    <a:pt x="8401091" y="3833578"/>
                    <a:pt x="8401061" y="3831556"/>
                  </a:cubicBezTo>
                  <a:cubicBezTo>
                    <a:pt x="8450212" y="3831383"/>
                    <a:pt x="8474687" y="3831238"/>
                    <a:pt x="8509506" y="3831152"/>
                  </a:cubicBezTo>
                  <a:cubicBezTo>
                    <a:pt x="8509390" y="3797353"/>
                    <a:pt x="8523781" y="3804200"/>
                    <a:pt x="8439116" y="3804546"/>
                  </a:cubicBezTo>
                  <a:cubicBezTo>
                    <a:pt x="8382828" y="3804778"/>
                    <a:pt x="8406176" y="3878700"/>
                    <a:pt x="8394589" y="3324177"/>
                  </a:cubicBezTo>
                  <a:cubicBezTo>
                    <a:pt x="8393462" y="3269869"/>
                    <a:pt x="8381932" y="3278564"/>
                    <a:pt x="8438972" y="3279633"/>
                  </a:cubicBezTo>
                  <a:cubicBezTo>
                    <a:pt x="8516325" y="3281077"/>
                    <a:pt x="8503524" y="3287461"/>
                    <a:pt x="8502860" y="3253836"/>
                  </a:cubicBezTo>
                  <a:cubicBezTo>
                    <a:pt x="8459719" y="3253316"/>
                    <a:pt x="8434493" y="3252623"/>
                    <a:pt x="8393144" y="3252017"/>
                  </a:cubicBezTo>
                  <a:cubicBezTo>
                    <a:pt x="8383724" y="2757666"/>
                    <a:pt x="8383609" y="2737734"/>
                    <a:pt x="8383435" y="2725803"/>
                  </a:cubicBezTo>
                  <a:cubicBezTo>
                    <a:pt x="8421115" y="2726410"/>
                    <a:pt x="8450791" y="2727248"/>
                    <a:pt x="8488123" y="2727854"/>
                  </a:cubicBezTo>
                  <a:cubicBezTo>
                    <a:pt x="8486881" y="2693911"/>
                    <a:pt x="8497746" y="2701278"/>
                    <a:pt x="8439406" y="2700007"/>
                  </a:cubicBezTo>
                  <a:cubicBezTo>
                    <a:pt x="8361503" y="2698331"/>
                    <a:pt x="8385544" y="2780747"/>
                    <a:pt x="8375663" y="2173967"/>
                  </a:cubicBezTo>
                  <a:cubicBezTo>
                    <a:pt x="8416924" y="2174747"/>
                    <a:pt x="8442266" y="2175671"/>
                    <a:pt x="8477577" y="2176509"/>
                  </a:cubicBezTo>
                  <a:cubicBezTo>
                    <a:pt x="8477374" y="2142653"/>
                    <a:pt x="8485032" y="2149903"/>
                    <a:pt x="8439492" y="2148661"/>
                  </a:cubicBezTo>
                  <a:cubicBezTo>
                    <a:pt x="8348963" y="2146061"/>
                    <a:pt x="8376471" y="2227322"/>
                    <a:pt x="8364191" y="1621784"/>
                  </a:cubicBezTo>
                  <a:cubicBezTo>
                    <a:pt x="8410336" y="1622563"/>
                    <a:pt x="8433915" y="1623603"/>
                    <a:pt x="8479368" y="1624701"/>
                  </a:cubicBezTo>
                  <a:cubicBezTo>
                    <a:pt x="8479773" y="1590816"/>
                    <a:pt x="8487401" y="1598182"/>
                    <a:pt x="8439492" y="1596738"/>
                  </a:cubicBezTo>
                  <a:cubicBezTo>
                    <a:pt x="8348530" y="1594138"/>
                    <a:pt x="8363786" y="1606762"/>
                    <a:pt x="8362920" y="1550980"/>
                  </a:cubicBezTo>
                  <a:cubicBezTo>
                    <a:pt x="8353991" y="976525"/>
                    <a:pt x="8338070" y="1070525"/>
                    <a:pt x="8439232" y="1070265"/>
                  </a:cubicBezTo>
                  <a:cubicBezTo>
                    <a:pt x="8497312" y="1070091"/>
                    <a:pt x="8487545" y="1077111"/>
                    <a:pt x="8488065" y="1043313"/>
                  </a:cubicBezTo>
                  <a:cubicBezTo>
                    <a:pt x="8441630" y="1043399"/>
                    <a:pt x="8413602" y="1043544"/>
                    <a:pt x="8357140" y="1043602"/>
                  </a:cubicBezTo>
                  <a:cubicBezTo>
                    <a:pt x="8352980" y="835265"/>
                    <a:pt x="8350610" y="824982"/>
                    <a:pt x="8349714" y="519093"/>
                  </a:cubicBezTo>
                  <a:cubicBezTo>
                    <a:pt x="8411955" y="519439"/>
                    <a:pt x="8435332" y="520046"/>
                    <a:pt x="8493786" y="520566"/>
                  </a:cubicBezTo>
                  <a:cubicBezTo>
                    <a:pt x="8493960" y="486652"/>
                    <a:pt x="8504854" y="493932"/>
                    <a:pt x="8439376" y="493094"/>
                  </a:cubicBezTo>
                  <a:cubicBezTo>
                    <a:pt x="8320905" y="491678"/>
                    <a:pt x="8351477" y="568663"/>
                    <a:pt x="8343242" y="74024"/>
                  </a:cubicBezTo>
                  <a:cubicBezTo>
                    <a:pt x="8305765" y="71424"/>
                    <a:pt x="8323188" y="19485"/>
                    <a:pt x="8325933" y="492112"/>
                  </a:cubicBezTo>
                  <a:cubicBezTo>
                    <a:pt x="8278574" y="491938"/>
                    <a:pt x="7933534" y="490523"/>
                    <a:pt x="7864994" y="490754"/>
                  </a:cubicBezTo>
                  <a:cubicBezTo>
                    <a:pt x="7853898" y="-4608"/>
                    <a:pt x="7878344" y="45137"/>
                    <a:pt x="7837486" y="43028"/>
                  </a:cubicBezTo>
                  <a:cubicBezTo>
                    <a:pt x="7842716" y="573372"/>
                    <a:pt x="7870513" y="490118"/>
                    <a:pt x="7745251" y="491881"/>
                  </a:cubicBezTo>
                  <a:cubicBezTo>
                    <a:pt x="7615685" y="493701"/>
                    <a:pt x="7613083" y="492776"/>
                    <a:pt x="7398766" y="493325"/>
                  </a:cubicBezTo>
                  <a:cubicBezTo>
                    <a:pt x="7381718" y="493354"/>
                    <a:pt x="7385908" y="512217"/>
                    <a:pt x="7383655" y="368242"/>
                  </a:cubicBezTo>
                  <a:cubicBezTo>
                    <a:pt x="7377731" y="-23933"/>
                    <a:pt x="7388364" y="22229"/>
                    <a:pt x="7354730" y="21016"/>
                  </a:cubicBezTo>
                  <a:cubicBezTo>
                    <a:pt x="7358978" y="302437"/>
                    <a:pt x="7360336" y="399008"/>
                    <a:pt x="7362127" y="493412"/>
                  </a:cubicBezTo>
                  <a:cubicBezTo>
                    <a:pt x="7254318" y="493614"/>
                    <a:pt x="7228168" y="493527"/>
                    <a:pt x="6903962" y="493296"/>
                  </a:cubicBezTo>
                  <a:cubicBezTo>
                    <a:pt x="6892172" y="-46263"/>
                    <a:pt x="6910550" y="8623"/>
                    <a:pt x="6872928" y="7843"/>
                  </a:cubicBezTo>
                  <a:cubicBezTo>
                    <a:pt x="6880932" y="532554"/>
                    <a:pt x="6880730" y="493267"/>
                    <a:pt x="6878678" y="493267"/>
                  </a:cubicBezTo>
                  <a:cubicBezTo>
                    <a:pt x="6703745" y="493267"/>
                    <a:pt x="6705652" y="490667"/>
                    <a:pt x="6531991" y="490667"/>
                  </a:cubicBezTo>
                  <a:cubicBezTo>
                    <a:pt x="6386994" y="490667"/>
                    <a:pt x="6425309" y="584956"/>
                    <a:pt x="6416467" y="2152"/>
                  </a:cubicBezTo>
                  <a:cubicBezTo>
                    <a:pt x="6384278" y="1950"/>
                    <a:pt x="6390432" y="-59725"/>
                    <a:pt x="6399361" y="491852"/>
                  </a:cubicBezTo>
                  <a:cubicBezTo>
                    <a:pt x="6155860" y="496820"/>
                    <a:pt x="6175364" y="494827"/>
                    <a:pt x="5941542" y="493007"/>
                  </a:cubicBezTo>
                  <a:cubicBezTo>
                    <a:pt x="5930331" y="-56749"/>
                    <a:pt x="5943392" y="2152"/>
                    <a:pt x="5908515" y="2470"/>
                  </a:cubicBezTo>
                  <a:cubicBezTo>
                    <a:pt x="5918021" y="576319"/>
                    <a:pt x="5946975" y="492661"/>
                    <a:pt x="5838732" y="492661"/>
                  </a:cubicBezTo>
                  <a:cubicBezTo>
                    <a:pt x="5391576" y="492661"/>
                    <a:pt x="5460463" y="532034"/>
                    <a:pt x="5457891" y="368185"/>
                  </a:cubicBezTo>
                  <a:cubicBezTo>
                    <a:pt x="5454886" y="175130"/>
                    <a:pt x="5453817" y="181745"/>
                    <a:pt x="5450956" y="9807"/>
                  </a:cubicBezTo>
                  <a:cubicBezTo>
                    <a:pt x="5417091" y="10558"/>
                    <a:pt x="5425962" y="-50770"/>
                    <a:pt x="5436364" y="493960"/>
                  </a:cubicBezTo>
                  <a:cubicBezTo>
                    <a:pt x="5320031" y="493383"/>
                    <a:pt x="5190002" y="488068"/>
                    <a:pt x="4978459" y="492603"/>
                  </a:cubicBezTo>
                  <a:cubicBezTo>
                    <a:pt x="4977071" y="333058"/>
                    <a:pt x="4972303" y="129141"/>
                    <a:pt x="4970541" y="22431"/>
                  </a:cubicBezTo>
                  <a:cubicBezTo>
                    <a:pt x="4931821" y="23615"/>
                    <a:pt x="4950545" y="-29191"/>
                    <a:pt x="4954793" y="493094"/>
                  </a:cubicBezTo>
                  <a:cubicBezTo>
                    <a:pt x="4748393" y="497369"/>
                    <a:pt x="4645236" y="492198"/>
                    <a:pt x="4493969" y="491678"/>
                  </a:cubicBezTo>
                  <a:cubicBezTo>
                    <a:pt x="4488450" y="245644"/>
                    <a:pt x="4490935" y="204335"/>
                    <a:pt x="4488913" y="38204"/>
                  </a:cubicBezTo>
                  <a:cubicBezTo>
                    <a:pt x="4456867" y="39301"/>
                    <a:pt x="4465681" y="15411"/>
                    <a:pt x="4466172" y="171346"/>
                  </a:cubicBezTo>
                  <a:cubicBezTo>
                    <a:pt x="4466518" y="282389"/>
                    <a:pt x="4468136" y="394010"/>
                    <a:pt x="4470304" y="491649"/>
                  </a:cubicBezTo>
                  <a:cubicBezTo>
                    <a:pt x="4449210" y="491621"/>
                    <a:pt x="4119860" y="491447"/>
                    <a:pt x="4105701" y="491418"/>
                  </a:cubicBezTo>
                  <a:cubicBezTo>
                    <a:pt x="3981509" y="491418"/>
                    <a:pt x="4014103" y="567392"/>
                    <a:pt x="4009509" y="55623"/>
                  </a:cubicBezTo>
                  <a:cubicBezTo>
                    <a:pt x="3977550" y="56836"/>
                    <a:pt x="3986421" y="35864"/>
                    <a:pt x="3986132" y="171259"/>
                  </a:cubicBezTo>
                  <a:cubicBezTo>
                    <a:pt x="3985901" y="279616"/>
                    <a:pt x="3987317" y="386297"/>
                    <a:pt x="3989831" y="491794"/>
                  </a:cubicBezTo>
                  <a:cubicBezTo>
                    <a:pt x="3543368" y="495203"/>
                    <a:pt x="3979689" y="491592"/>
                    <a:pt x="3533226" y="494481"/>
                  </a:cubicBezTo>
                  <a:cubicBezTo>
                    <a:pt x="3532272" y="403196"/>
                    <a:pt x="3530683" y="316043"/>
                    <a:pt x="3526753" y="74717"/>
                  </a:cubicBezTo>
                  <a:cubicBezTo>
                    <a:pt x="3493639" y="76075"/>
                    <a:pt x="3502394" y="32108"/>
                    <a:pt x="3507884" y="368618"/>
                  </a:cubicBezTo>
                  <a:cubicBezTo>
                    <a:pt x="3510427" y="529983"/>
                    <a:pt x="3600754" y="495232"/>
                    <a:pt x="3065900" y="495232"/>
                  </a:cubicBezTo>
                  <a:cubicBezTo>
                    <a:pt x="3046396" y="495232"/>
                    <a:pt x="3056567" y="543069"/>
                    <a:pt x="3044142" y="95170"/>
                  </a:cubicBezTo>
                  <a:cubicBezTo>
                    <a:pt x="3005133" y="96845"/>
                    <a:pt x="3026256" y="37944"/>
                    <a:pt x="3029376" y="495145"/>
                  </a:cubicBezTo>
                  <a:cubicBezTo>
                    <a:pt x="2882039" y="494394"/>
                    <a:pt x="2785788" y="485872"/>
                    <a:pt x="2568610" y="491736"/>
                  </a:cubicBezTo>
                  <a:cubicBezTo>
                    <a:pt x="2566790" y="406518"/>
                    <a:pt x="2566732" y="375667"/>
                    <a:pt x="2561935" y="116748"/>
                  </a:cubicBezTo>
                  <a:cubicBezTo>
                    <a:pt x="2530815" y="118193"/>
                    <a:pt x="2535785" y="59349"/>
                    <a:pt x="2544916" y="492401"/>
                  </a:cubicBezTo>
                  <a:cubicBezTo>
                    <a:pt x="2432050" y="495665"/>
                    <a:pt x="2314157" y="495232"/>
                    <a:pt x="2199702" y="493816"/>
                  </a:cubicBezTo>
                  <a:cubicBezTo>
                    <a:pt x="2054214" y="492169"/>
                    <a:pt x="2085045" y="561095"/>
                    <a:pt x="2083225" y="139136"/>
                  </a:cubicBezTo>
                  <a:cubicBezTo>
                    <a:pt x="2054821" y="140494"/>
                    <a:pt x="2054821" y="85348"/>
                    <a:pt x="2063778" y="492834"/>
                  </a:cubicBezTo>
                  <a:cubicBezTo>
                    <a:pt x="2038495" y="492776"/>
                    <a:pt x="2053174" y="492805"/>
                    <a:pt x="1679816" y="492718"/>
                  </a:cubicBezTo>
                  <a:cubicBezTo>
                    <a:pt x="1580069" y="492718"/>
                    <a:pt x="1604890" y="551504"/>
                    <a:pt x="1599371" y="162246"/>
                  </a:cubicBezTo>
                  <a:cubicBezTo>
                    <a:pt x="1564957" y="163777"/>
                    <a:pt x="1574146" y="113340"/>
                    <a:pt x="1580734" y="492458"/>
                  </a:cubicBezTo>
                  <a:cubicBezTo>
                    <a:pt x="1457639" y="491736"/>
                    <a:pt x="1440158" y="490061"/>
                    <a:pt x="1123753" y="491678"/>
                  </a:cubicBezTo>
                  <a:cubicBezTo>
                    <a:pt x="1121441" y="411458"/>
                    <a:pt x="1119534" y="294724"/>
                    <a:pt x="1119650" y="171635"/>
                  </a:cubicBezTo>
                  <a:cubicBezTo>
                    <a:pt x="1089685" y="171692"/>
                    <a:pt x="1093875" y="142025"/>
                    <a:pt x="1097429" y="368647"/>
                  </a:cubicBezTo>
                  <a:cubicBezTo>
                    <a:pt x="1099828" y="523426"/>
                    <a:pt x="1123811" y="491967"/>
                    <a:pt x="986818" y="491967"/>
                  </a:cubicBezTo>
                  <a:cubicBezTo>
                    <a:pt x="815150" y="491967"/>
                    <a:pt x="813908" y="494567"/>
                    <a:pt x="643858" y="494596"/>
                  </a:cubicBezTo>
                  <a:cubicBezTo>
                    <a:pt x="641113" y="353885"/>
                    <a:pt x="641431" y="321069"/>
                    <a:pt x="637703" y="171548"/>
                  </a:cubicBezTo>
                  <a:cubicBezTo>
                    <a:pt x="604965" y="171692"/>
                    <a:pt x="613142" y="129979"/>
                    <a:pt x="620164" y="494567"/>
                  </a:cubicBezTo>
                  <a:cubicBezTo>
                    <a:pt x="618083" y="494567"/>
                    <a:pt x="162547" y="491303"/>
                    <a:pt x="160467" y="491274"/>
                  </a:cubicBezTo>
                  <a:cubicBezTo>
                    <a:pt x="158155" y="412036"/>
                    <a:pt x="156797" y="310092"/>
                    <a:pt x="155092" y="184490"/>
                  </a:cubicBezTo>
                  <a:cubicBezTo>
                    <a:pt x="123596" y="186309"/>
                    <a:pt x="130849" y="159473"/>
                    <a:pt x="134143" y="368618"/>
                  </a:cubicBezTo>
                  <a:cubicBezTo>
                    <a:pt x="136339" y="509300"/>
                    <a:pt x="142725" y="491043"/>
                    <a:pt x="120938" y="490696"/>
                  </a:cubicBezTo>
                  <a:cubicBezTo>
                    <a:pt x="-20939" y="488587"/>
                    <a:pt x="906" y="481163"/>
                    <a:pt x="1600" y="516406"/>
                  </a:cubicBezTo>
                  <a:cubicBezTo>
                    <a:pt x="62829" y="516637"/>
                    <a:pt x="96579" y="517244"/>
                    <a:pt x="137611" y="517822"/>
                  </a:cubicBezTo>
                  <a:cubicBezTo>
                    <a:pt x="147637" y="825675"/>
                    <a:pt x="145094" y="839974"/>
                    <a:pt x="147175" y="1045566"/>
                  </a:cubicBezTo>
                  <a:cubicBezTo>
                    <a:pt x="104988" y="1045970"/>
                    <a:pt x="71064" y="1046404"/>
                    <a:pt x="10124" y="1046606"/>
                  </a:cubicBezTo>
                  <a:cubicBezTo>
                    <a:pt x="10557" y="1081704"/>
                    <a:pt x="-10016" y="1074049"/>
                    <a:pt x="120880" y="1072662"/>
                  </a:cubicBezTo>
                  <a:cubicBezTo>
                    <a:pt x="159571" y="1072287"/>
                    <a:pt x="145037" y="999490"/>
                    <a:pt x="153792" y="1551298"/>
                  </a:cubicBezTo>
                  <a:cubicBezTo>
                    <a:pt x="154717" y="1610055"/>
                    <a:pt x="180491" y="1595380"/>
                    <a:pt x="15325" y="1595294"/>
                  </a:cubicBezTo>
                  <a:cubicBezTo>
                    <a:pt x="15556" y="1631056"/>
                    <a:pt x="-9756" y="1622101"/>
                    <a:pt x="154977" y="1622188"/>
                  </a:cubicBezTo>
                  <a:cubicBezTo>
                    <a:pt x="157317" y="1753366"/>
                    <a:pt x="162952" y="1939603"/>
                    <a:pt x="163270" y="2148257"/>
                  </a:cubicBezTo>
                  <a:cubicBezTo>
                    <a:pt x="115043" y="2148459"/>
                    <a:pt x="77710" y="2148777"/>
                    <a:pt x="18099" y="2148921"/>
                  </a:cubicBezTo>
                  <a:cubicBezTo>
                    <a:pt x="18215" y="2183933"/>
                    <a:pt x="-1145" y="2176018"/>
                    <a:pt x="120822" y="2175353"/>
                  </a:cubicBezTo>
                  <a:cubicBezTo>
                    <a:pt x="180434" y="2175035"/>
                    <a:pt x="161652" y="2093631"/>
                    <a:pt x="171389" y="2699949"/>
                  </a:cubicBezTo>
                  <a:cubicBezTo>
                    <a:pt x="119146" y="2700209"/>
                    <a:pt x="81062" y="2700613"/>
                    <a:pt x="19775" y="2700816"/>
                  </a:cubicBezTo>
                  <a:cubicBezTo>
                    <a:pt x="19862" y="2736434"/>
                    <a:pt x="1571" y="2727941"/>
                    <a:pt x="120822" y="2727161"/>
                  </a:cubicBezTo>
                  <a:cubicBezTo>
                    <a:pt x="192859" y="2726670"/>
                    <a:pt x="171736" y="2664966"/>
                    <a:pt x="178989" y="3127541"/>
                  </a:cubicBezTo>
                  <a:cubicBezTo>
                    <a:pt x="181300" y="3274982"/>
                    <a:pt x="197511" y="3249763"/>
                    <a:pt x="120562" y="3251208"/>
                  </a:cubicBezTo>
                  <a:cubicBezTo>
                    <a:pt x="3478" y="3253403"/>
                    <a:pt x="21538" y="3243350"/>
                    <a:pt x="21711" y="3279460"/>
                  </a:cubicBezTo>
                  <a:cubicBezTo>
                    <a:pt x="92765" y="3278940"/>
                    <a:pt x="122440" y="3277842"/>
                    <a:pt x="182167" y="3277062"/>
                  </a:cubicBezTo>
                  <a:cubicBezTo>
                    <a:pt x="189015" y="3517694"/>
                    <a:pt x="186588" y="3407489"/>
                    <a:pt x="192049" y="3802957"/>
                  </a:cubicBezTo>
                  <a:cubicBezTo>
                    <a:pt x="134692" y="3803795"/>
                    <a:pt x="96261" y="3805500"/>
                    <a:pt x="25352" y="3806251"/>
                  </a:cubicBezTo>
                  <a:cubicBezTo>
                    <a:pt x="25641" y="3839240"/>
                    <a:pt x="6252" y="3834214"/>
                    <a:pt x="120996" y="3831296"/>
                  </a:cubicBezTo>
                  <a:cubicBezTo>
                    <a:pt x="218344" y="3828927"/>
                    <a:pt x="192107" y="3748794"/>
                    <a:pt x="200660" y="4355199"/>
                  </a:cubicBezTo>
                  <a:cubicBezTo>
                    <a:pt x="129606" y="4354852"/>
                    <a:pt x="108513" y="4354274"/>
                    <a:pt x="32345" y="4353985"/>
                  </a:cubicBezTo>
                  <a:cubicBezTo>
                    <a:pt x="32894" y="4389488"/>
                    <a:pt x="16394" y="4380475"/>
                    <a:pt x="120620" y="4381486"/>
                  </a:cubicBezTo>
                  <a:cubicBezTo>
                    <a:pt x="221523" y="4382411"/>
                    <a:pt x="201094" y="4356874"/>
                    <a:pt x="202192" y="4506829"/>
                  </a:cubicBezTo>
                  <a:cubicBezTo>
                    <a:pt x="205717" y="4988960"/>
                    <a:pt x="245795" y="4908393"/>
                    <a:pt x="120736" y="4908711"/>
                  </a:cubicBezTo>
                  <a:cubicBezTo>
                    <a:pt x="29773" y="4908855"/>
                    <a:pt x="43556" y="4899929"/>
                    <a:pt x="44452" y="4935662"/>
                  </a:cubicBezTo>
                  <a:cubicBezTo>
                    <a:pt x="90569" y="4935605"/>
                    <a:pt x="132583" y="4935489"/>
                    <a:pt x="208953" y="4935402"/>
                  </a:cubicBezTo>
                  <a:cubicBezTo>
                    <a:pt x="222650" y="5566073"/>
                    <a:pt x="235219" y="5462049"/>
                    <a:pt x="120851" y="5460980"/>
                  </a:cubicBezTo>
                  <a:cubicBezTo>
                    <a:pt x="46128" y="5460287"/>
                    <a:pt x="58408" y="5453614"/>
                    <a:pt x="59391" y="5487297"/>
                  </a:cubicBezTo>
                  <a:cubicBezTo>
                    <a:pt x="117759" y="5487672"/>
                    <a:pt x="149024" y="5488221"/>
                    <a:pt x="214819" y="5488481"/>
                  </a:cubicBezTo>
                  <a:cubicBezTo>
                    <a:pt x="214848" y="5489579"/>
                    <a:pt x="221118" y="5746821"/>
                    <a:pt x="226406" y="6014463"/>
                  </a:cubicBezTo>
                  <a:cubicBezTo>
                    <a:pt x="156421" y="6013915"/>
                    <a:pt x="126341" y="6012643"/>
                    <a:pt x="71873" y="6011719"/>
                  </a:cubicBezTo>
                  <a:cubicBezTo>
                    <a:pt x="72480" y="6045662"/>
                    <a:pt x="62540" y="6038295"/>
                    <a:pt x="120504" y="6039595"/>
                  </a:cubicBezTo>
                  <a:cubicBezTo>
                    <a:pt x="256400" y="6042715"/>
                    <a:pt x="226319" y="5944671"/>
                    <a:pt x="236144" y="6566906"/>
                  </a:cubicBezTo>
                  <a:cubicBezTo>
                    <a:pt x="169164" y="6566762"/>
                    <a:pt x="143303" y="6566415"/>
                    <a:pt x="79762" y="6566069"/>
                  </a:cubicBezTo>
                  <a:cubicBezTo>
                    <a:pt x="80138" y="6599925"/>
                    <a:pt x="71902" y="6592876"/>
                    <a:pt x="120649" y="6593194"/>
                  </a:cubicBezTo>
                  <a:cubicBezTo>
                    <a:pt x="281336" y="6594292"/>
                    <a:pt x="230018" y="6513002"/>
                    <a:pt x="238976" y="7069432"/>
                  </a:cubicBezTo>
                  <a:cubicBezTo>
                    <a:pt x="239900" y="7129691"/>
                    <a:pt x="268680" y="7114612"/>
                    <a:pt x="84241" y="7114670"/>
                  </a:cubicBezTo>
                  <a:cubicBezTo>
                    <a:pt x="84443" y="7150432"/>
                    <a:pt x="56183" y="7141477"/>
                    <a:pt x="240103" y="7141448"/>
                  </a:cubicBezTo>
                  <a:cubicBezTo>
                    <a:pt x="240160" y="7144251"/>
                    <a:pt x="246344" y="7530822"/>
                    <a:pt x="249667" y="7671417"/>
                  </a:cubicBezTo>
                  <a:cubicBezTo>
                    <a:pt x="172227" y="7671012"/>
                    <a:pt x="132294" y="7669539"/>
                    <a:pt x="86408" y="7668557"/>
                  </a:cubicBezTo>
                  <a:cubicBezTo>
                    <a:pt x="86495" y="7700825"/>
                    <a:pt x="53583" y="7697272"/>
                    <a:pt x="250303" y="7698254"/>
                  </a:cubicBezTo>
                  <a:cubicBezTo>
                    <a:pt x="250360" y="7700825"/>
                    <a:pt x="260618" y="8219527"/>
                    <a:pt x="260647" y="8221636"/>
                  </a:cubicBezTo>
                  <a:cubicBezTo>
                    <a:pt x="175579" y="8221780"/>
                    <a:pt x="137755" y="8222416"/>
                    <a:pt x="87621" y="8222878"/>
                  </a:cubicBezTo>
                  <a:cubicBezTo>
                    <a:pt x="87679" y="8256618"/>
                    <a:pt x="80918" y="8249801"/>
                    <a:pt x="120880" y="8249368"/>
                  </a:cubicBezTo>
                  <a:cubicBezTo>
                    <a:pt x="276453" y="8247692"/>
                    <a:pt x="261081" y="8247260"/>
                    <a:pt x="261167" y="8252344"/>
                  </a:cubicBezTo>
                  <a:cubicBezTo>
                    <a:pt x="263999" y="8432716"/>
                    <a:pt x="269402" y="8616093"/>
                    <a:pt x="270038" y="8771566"/>
                  </a:cubicBezTo>
                  <a:cubicBezTo>
                    <a:pt x="53496" y="8771768"/>
                    <a:pt x="89008" y="8766193"/>
                    <a:pt x="89124" y="8799615"/>
                  </a:cubicBezTo>
                  <a:cubicBezTo>
                    <a:pt x="140847" y="8799153"/>
                    <a:pt x="178295" y="8798488"/>
                    <a:pt x="270125" y="8798373"/>
                  </a:cubicBezTo>
                  <a:cubicBezTo>
                    <a:pt x="270558" y="9128181"/>
                    <a:pt x="274690" y="9168999"/>
                    <a:pt x="278302" y="9321842"/>
                  </a:cubicBezTo>
                  <a:cubicBezTo>
                    <a:pt x="185808" y="9321929"/>
                    <a:pt x="147695" y="9322767"/>
                    <a:pt x="92129" y="9323518"/>
                  </a:cubicBezTo>
                  <a:cubicBezTo>
                    <a:pt x="92389" y="9355756"/>
                    <a:pt x="85079" y="9350469"/>
                    <a:pt x="120909" y="9349950"/>
                  </a:cubicBezTo>
                  <a:cubicBezTo>
                    <a:pt x="327367" y="9346888"/>
                    <a:pt x="274286" y="9251964"/>
                    <a:pt x="283301" y="9829972"/>
                  </a:cubicBezTo>
                  <a:cubicBezTo>
                    <a:pt x="284284" y="9893120"/>
                    <a:pt x="315173" y="9877348"/>
                    <a:pt x="120707" y="9877897"/>
                  </a:cubicBezTo>
                  <a:cubicBezTo>
                    <a:pt x="93227" y="9877954"/>
                    <a:pt x="97937" y="9871050"/>
                    <a:pt x="98428" y="9904819"/>
                  </a:cubicBezTo>
                  <a:cubicBezTo>
                    <a:pt x="146857" y="9904733"/>
                    <a:pt x="180954" y="9904531"/>
                    <a:pt x="284428" y="9904531"/>
                  </a:cubicBezTo>
                  <a:cubicBezTo>
                    <a:pt x="285902" y="10011010"/>
                    <a:pt x="287462" y="10212673"/>
                    <a:pt x="292317" y="10426180"/>
                  </a:cubicBezTo>
                  <a:cubicBezTo>
                    <a:pt x="201614" y="10426209"/>
                    <a:pt x="165755" y="10427075"/>
                    <a:pt x="108282" y="10428231"/>
                  </a:cubicBezTo>
                  <a:cubicBezTo>
                    <a:pt x="109177" y="10466073"/>
                    <a:pt x="79906" y="10453016"/>
                    <a:pt x="292866" y="10452987"/>
                  </a:cubicBezTo>
                  <a:cubicBezTo>
                    <a:pt x="292923" y="10455154"/>
                    <a:pt x="303152" y="10979692"/>
                    <a:pt x="303210" y="10982090"/>
                  </a:cubicBezTo>
                  <a:cubicBezTo>
                    <a:pt x="226377" y="10982176"/>
                    <a:pt x="183381" y="10981482"/>
                    <a:pt x="124001" y="10980125"/>
                  </a:cubicBezTo>
                  <a:cubicBezTo>
                    <a:pt x="125099" y="11013490"/>
                    <a:pt x="95510" y="11008926"/>
                    <a:pt x="294050" y="11008926"/>
                  </a:cubicBezTo>
                  <a:cubicBezTo>
                    <a:pt x="305406" y="11008926"/>
                    <a:pt x="303644" y="11007742"/>
                    <a:pt x="303701" y="11012652"/>
                  </a:cubicBezTo>
                  <a:cubicBezTo>
                    <a:pt x="312717" y="11597565"/>
                    <a:pt x="318091" y="11534648"/>
                    <a:pt x="294050" y="11534648"/>
                  </a:cubicBezTo>
                  <a:cubicBezTo>
                    <a:pt x="116344" y="11534648"/>
                    <a:pt x="142147" y="11527022"/>
                    <a:pt x="143303" y="11561658"/>
                  </a:cubicBezTo>
                  <a:cubicBezTo>
                    <a:pt x="188062" y="11561542"/>
                    <a:pt x="228371" y="11561484"/>
                    <a:pt x="312197" y="11561484"/>
                  </a:cubicBezTo>
                  <a:cubicBezTo>
                    <a:pt x="320663" y="11929106"/>
                    <a:pt x="318294" y="11932370"/>
                    <a:pt x="319709" y="12082556"/>
                  </a:cubicBezTo>
                  <a:cubicBezTo>
                    <a:pt x="251083" y="12082353"/>
                    <a:pt x="201325" y="12082844"/>
                    <a:pt x="160640" y="12083567"/>
                  </a:cubicBezTo>
                  <a:cubicBezTo>
                    <a:pt x="161825" y="12118867"/>
                    <a:pt x="138362" y="12109335"/>
                    <a:pt x="294079" y="12109335"/>
                  </a:cubicBezTo>
                  <a:cubicBezTo>
                    <a:pt x="329678" y="12109335"/>
                    <a:pt x="319334" y="12048816"/>
                    <a:pt x="327800" y="12590426"/>
                  </a:cubicBezTo>
                  <a:cubicBezTo>
                    <a:pt x="328725" y="12647738"/>
                    <a:pt x="337509" y="12637945"/>
                    <a:pt x="294079" y="12637945"/>
                  </a:cubicBezTo>
                  <a:cubicBezTo>
                    <a:pt x="156133" y="12637945"/>
                    <a:pt x="178700" y="12627488"/>
                    <a:pt x="179913" y="12664031"/>
                  </a:cubicBezTo>
                  <a:cubicBezTo>
                    <a:pt x="228747" y="12664753"/>
                    <a:pt x="279718" y="12664869"/>
                    <a:pt x="329043" y="12664724"/>
                  </a:cubicBezTo>
                  <a:cubicBezTo>
                    <a:pt x="339012" y="13272458"/>
                    <a:pt x="353199" y="13191342"/>
                    <a:pt x="294079" y="13191342"/>
                  </a:cubicBezTo>
                  <a:cubicBezTo>
                    <a:pt x="179249" y="13191342"/>
                    <a:pt x="197135" y="13182618"/>
                    <a:pt x="198291" y="13218207"/>
                  </a:cubicBezTo>
                  <a:cubicBezTo>
                    <a:pt x="246922" y="13218121"/>
                    <a:pt x="289543" y="13218149"/>
                    <a:pt x="336180" y="13218149"/>
                  </a:cubicBezTo>
                  <a:cubicBezTo>
                    <a:pt x="336555" y="13312381"/>
                    <a:pt x="338520" y="13427150"/>
                    <a:pt x="340774" y="13555526"/>
                  </a:cubicBezTo>
                  <a:cubicBezTo>
                    <a:pt x="377442" y="13555237"/>
                    <a:pt x="361405" y="13598943"/>
                    <a:pt x="359845" y="13218149"/>
                  </a:cubicBezTo>
                  <a:lnTo>
                    <a:pt x="817259" y="13218178"/>
                  </a:lnTo>
                  <a:cubicBezTo>
                    <a:pt x="819224" y="13357936"/>
                    <a:pt x="820467" y="13453178"/>
                    <a:pt x="823905" y="13551684"/>
                  </a:cubicBezTo>
                  <a:cubicBezTo>
                    <a:pt x="858580" y="13551395"/>
                    <a:pt x="846184" y="13596864"/>
                    <a:pt x="840954" y="13218178"/>
                  </a:cubicBezTo>
                  <a:cubicBezTo>
                    <a:pt x="1230551" y="13218207"/>
                    <a:pt x="1124764" y="13214741"/>
                    <a:pt x="1300275" y="13214105"/>
                  </a:cubicBezTo>
                  <a:cubicBezTo>
                    <a:pt x="1303338" y="13341239"/>
                    <a:pt x="1303656" y="13410627"/>
                    <a:pt x="1306545" y="13547870"/>
                  </a:cubicBezTo>
                  <a:cubicBezTo>
                    <a:pt x="1338244" y="13547610"/>
                    <a:pt x="1330240" y="13574158"/>
                    <a:pt x="1327177" y="13379514"/>
                  </a:cubicBezTo>
                  <a:cubicBezTo>
                    <a:pt x="1324258" y="13194548"/>
                    <a:pt x="1320271" y="13214047"/>
                    <a:pt x="1333360" y="13214047"/>
                  </a:cubicBezTo>
                  <a:cubicBezTo>
                    <a:pt x="1501763" y="13214047"/>
                    <a:pt x="1505144" y="13216907"/>
                    <a:pt x="1679759" y="13216907"/>
                  </a:cubicBezTo>
                  <a:cubicBezTo>
                    <a:pt x="1809210" y="13216936"/>
                    <a:pt x="1779910" y="13184120"/>
                    <a:pt x="1782973" y="13380034"/>
                  </a:cubicBezTo>
                  <a:cubicBezTo>
                    <a:pt x="1785920" y="13569045"/>
                    <a:pt x="1780228" y="13544202"/>
                    <a:pt x="1810568" y="13543942"/>
                  </a:cubicBezTo>
                  <a:cubicBezTo>
                    <a:pt x="1807072" y="13441623"/>
                    <a:pt x="1805222" y="13311196"/>
                    <a:pt x="1805193" y="13216936"/>
                  </a:cubicBezTo>
                  <a:cubicBezTo>
                    <a:pt x="1998099" y="13216994"/>
                    <a:pt x="2089149" y="13217254"/>
                    <a:pt x="2199674" y="13216359"/>
                  </a:cubicBezTo>
                  <a:cubicBezTo>
                    <a:pt x="2278009" y="13215723"/>
                    <a:pt x="2261192" y="13183225"/>
                    <a:pt x="2264255" y="13380006"/>
                  </a:cubicBezTo>
                  <a:cubicBezTo>
                    <a:pt x="2267144" y="13564712"/>
                    <a:pt x="2259169" y="13540417"/>
                    <a:pt x="2290608" y="13540186"/>
                  </a:cubicBezTo>
                  <a:cubicBezTo>
                    <a:pt x="2288585" y="13426053"/>
                    <a:pt x="2286793" y="13310705"/>
                    <a:pt x="2285493" y="13215809"/>
                  </a:cubicBezTo>
                  <a:cubicBezTo>
                    <a:pt x="2423613" y="13215289"/>
                    <a:pt x="2534456" y="13216156"/>
                    <a:pt x="2745306" y="13216069"/>
                  </a:cubicBezTo>
                  <a:cubicBezTo>
                    <a:pt x="2745739" y="13316569"/>
                    <a:pt x="2747906" y="13447140"/>
                    <a:pt x="2750073" y="13536634"/>
                  </a:cubicBezTo>
                  <a:cubicBezTo>
                    <a:pt x="2786944" y="13536374"/>
                    <a:pt x="2770445" y="13578173"/>
                    <a:pt x="2769000" y="13216012"/>
                  </a:cubicBezTo>
                  <a:cubicBezTo>
                    <a:pt x="2771138" y="13216012"/>
                    <a:pt x="3223091" y="13214019"/>
                    <a:pt x="3225403" y="13213990"/>
                  </a:cubicBezTo>
                  <a:cubicBezTo>
                    <a:pt x="3228379" y="13372149"/>
                    <a:pt x="3228581" y="13421632"/>
                    <a:pt x="3231124" y="13532878"/>
                  </a:cubicBezTo>
                  <a:cubicBezTo>
                    <a:pt x="3264094" y="13532647"/>
                    <a:pt x="3255801" y="13578694"/>
                    <a:pt x="3249126" y="13213845"/>
                  </a:cubicBezTo>
                  <a:cubicBezTo>
                    <a:pt x="3571917" y="13211650"/>
                    <a:pt x="3545506" y="13215868"/>
                    <a:pt x="3709603" y="13216647"/>
                  </a:cubicBezTo>
                  <a:cubicBezTo>
                    <a:pt x="3712839" y="13315385"/>
                    <a:pt x="3714631" y="13436394"/>
                    <a:pt x="3715093" y="13529152"/>
                  </a:cubicBezTo>
                  <a:cubicBezTo>
                    <a:pt x="3745867" y="13528921"/>
                    <a:pt x="3739857" y="13553793"/>
                    <a:pt x="3737141" y="13379514"/>
                  </a:cubicBezTo>
                  <a:cubicBezTo>
                    <a:pt x="3734193" y="13192006"/>
                    <a:pt x="3723560" y="13216791"/>
                    <a:pt x="3759101" y="13216791"/>
                  </a:cubicBezTo>
                  <a:cubicBezTo>
                    <a:pt x="4070564" y="13217052"/>
                    <a:pt x="4123588" y="13217196"/>
                    <a:pt x="4190885" y="13216907"/>
                  </a:cubicBezTo>
                  <a:cubicBezTo>
                    <a:pt x="4192966" y="13347796"/>
                    <a:pt x="4194526" y="13435730"/>
                    <a:pt x="4195364" y="13525483"/>
                  </a:cubicBezTo>
                  <a:cubicBezTo>
                    <a:pt x="4226137" y="13525252"/>
                    <a:pt x="4219809" y="13549835"/>
                    <a:pt x="4217151" y="13379514"/>
                  </a:cubicBezTo>
                  <a:cubicBezTo>
                    <a:pt x="4214117" y="13188569"/>
                    <a:pt x="4193023" y="13217081"/>
                    <a:pt x="4279161" y="13216272"/>
                  </a:cubicBezTo>
                  <a:cubicBezTo>
                    <a:pt x="4444645" y="13214712"/>
                    <a:pt x="4539306" y="13215405"/>
                    <a:pt x="4625588" y="13216676"/>
                  </a:cubicBezTo>
                  <a:cubicBezTo>
                    <a:pt x="4685921" y="13217572"/>
                    <a:pt x="4670029" y="13186720"/>
                    <a:pt x="4673063" y="13380034"/>
                  </a:cubicBezTo>
                  <a:cubicBezTo>
                    <a:pt x="4675663" y="13546137"/>
                    <a:pt x="4669249" y="13521843"/>
                    <a:pt x="4699589" y="13521612"/>
                  </a:cubicBezTo>
                  <a:cubicBezTo>
                    <a:pt x="4697451" y="13439571"/>
                    <a:pt x="4695312" y="13315933"/>
                    <a:pt x="4695370" y="13217543"/>
                  </a:cubicBezTo>
                  <a:cubicBezTo>
                    <a:pt x="4962682" y="13219940"/>
                    <a:pt x="4942570" y="13213354"/>
                    <a:pt x="5151860" y="13213354"/>
                  </a:cubicBezTo>
                  <a:cubicBezTo>
                    <a:pt x="5152264" y="13310272"/>
                    <a:pt x="5154287" y="13435209"/>
                    <a:pt x="5156223" y="13518116"/>
                  </a:cubicBezTo>
                  <a:cubicBezTo>
                    <a:pt x="5192458" y="13517828"/>
                    <a:pt x="5176970" y="13560090"/>
                    <a:pt x="5175554" y="13213383"/>
                  </a:cubicBezTo>
                  <a:cubicBezTo>
                    <a:pt x="5220515" y="13213441"/>
                    <a:pt x="5032637" y="13212632"/>
                    <a:pt x="5635915" y="13215549"/>
                  </a:cubicBezTo>
                  <a:cubicBezTo>
                    <a:pt x="5637649" y="13300854"/>
                    <a:pt x="5639817" y="13427410"/>
                    <a:pt x="5640452" y="13514419"/>
                  </a:cubicBezTo>
                  <a:cubicBezTo>
                    <a:pt x="5671399" y="13514188"/>
                    <a:pt x="5664956" y="13537587"/>
                    <a:pt x="5662499" y="13379543"/>
                  </a:cubicBezTo>
                  <a:cubicBezTo>
                    <a:pt x="5659668" y="13197495"/>
                    <a:pt x="5656923" y="13215665"/>
                    <a:pt x="5665476" y="13215694"/>
                  </a:cubicBezTo>
                  <a:cubicBezTo>
                    <a:pt x="6209778" y="13218612"/>
                    <a:pt x="6116359" y="13165112"/>
                    <a:pt x="6119798" y="13380006"/>
                  </a:cubicBezTo>
                  <a:cubicBezTo>
                    <a:pt x="6122167" y="13532560"/>
                    <a:pt x="6114741" y="13510779"/>
                    <a:pt x="6145746" y="13510548"/>
                  </a:cubicBezTo>
                  <a:cubicBezTo>
                    <a:pt x="6143290" y="13383848"/>
                    <a:pt x="6143088" y="13337397"/>
                    <a:pt x="6140429" y="13214134"/>
                  </a:cubicBezTo>
                  <a:cubicBezTo>
                    <a:pt x="6358590" y="13213585"/>
                    <a:pt x="6347870" y="13217485"/>
                    <a:pt x="6598133" y="13216907"/>
                  </a:cubicBezTo>
                  <a:cubicBezTo>
                    <a:pt x="6600965" y="13344879"/>
                    <a:pt x="6601022" y="13390550"/>
                    <a:pt x="6603420" y="13507023"/>
                  </a:cubicBezTo>
                  <a:cubicBezTo>
                    <a:pt x="6634656" y="13506792"/>
                    <a:pt x="6627230" y="13528170"/>
                    <a:pt x="6624832" y="13379543"/>
                  </a:cubicBezTo>
                  <a:cubicBezTo>
                    <a:pt x="6621798" y="13184178"/>
                    <a:pt x="6599693" y="13217110"/>
                    <a:pt x="6705363" y="13216416"/>
                  </a:cubicBezTo>
                  <a:cubicBezTo>
                    <a:pt x="6807884" y="13215723"/>
                    <a:pt x="6891681" y="13215434"/>
                    <a:pt x="7051964" y="13216300"/>
                  </a:cubicBezTo>
                  <a:cubicBezTo>
                    <a:pt x="7090655" y="13216503"/>
                    <a:pt x="7079848" y="13187327"/>
                    <a:pt x="7082911" y="13380034"/>
                  </a:cubicBezTo>
                  <a:cubicBezTo>
                    <a:pt x="7085309" y="13527996"/>
                    <a:pt x="7077017" y="13503412"/>
                    <a:pt x="7108570" y="13503181"/>
                  </a:cubicBezTo>
                  <a:cubicBezTo>
                    <a:pt x="7106923" y="13402018"/>
                    <a:pt x="7105392" y="13314114"/>
                    <a:pt x="7104380" y="13216560"/>
                  </a:cubicBezTo>
                  <a:cubicBezTo>
                    <a:pt x="7438093" y="13217861"/>
                    <a:pt x="7347131" y="13213932"/>
                    <a:pt x="7561130" y="13213759"/>
                  </a:cubicBezTo>
                  <a:cubicBezTo>
                    <a:pt x="7565406" y="13544086"/>
                    <a:pt x="7556449" y="13499715"/>
                    <a:pt x="7589390" y="13499455"/>
                  </a:cubicBezTo>
                  <a:cubicBezTo>
                    <a:pt x="7587569" y="13414873"/>
                    <a:pt x="7585951" y="13299352"/>
                    <a:pt x="7584853" y="13213759"/>
                  </a:cubicBezTo>
                  <a:cubicBezTo>
                    <a:pt x="7736381" y="13213816"/>
                    <a:pt x="7706993" y="13215058"/>
                    <a:pt x="8043047" y="13214943"/>
                  </a:cubicBezTo>
                  <a:cubicBezTo>
                    <a:pt x="8047960" y="13539118"/>
                    <a:pt x="8037557" y="13495815"/>
                    <a:pt x="8071191" y="13495527"/>
                  </a:cubicBezTo>
                  <a:cubicBezTo>
                    <a:pt x="8069545" y="13408835"/>
                    <a:pt x="8068504" y="13334594"/>
                    <a:pt x="8066713" y="13214914"/>
                  </a:cubicBezTo>
                  <a:cubicBezTo>
                    <a:pt x="8293831" y="13214827"/>
                    <a:pt x="8345871" y="13214943"/>
                    <a:pt x="8439232" y="13214452"/>
                  </a:cubicBezTo>
                  <a:cubicBezTo>
                    <a:pt x="8546665" y="13213874"/>
                    <a:pt x="8521497" y="13180913"/>
                    <a:pt x="8524589" y="13380093"/>
                  </a:cubicBezTo>
                  <a:cubicBezTo>
                    <a:pt x="8526641" y="13512166"/>
                    <a:pt x="8519157" y="13491742"/>
                    <a:pt x="8550306" y="13491482"/>
                  </a:cubicBezTo>
                  <a:cubicBezTo>
                    <a:pt x="8543342" y="13170428"/>
                    <a:pt x="8527565" y="13214076"/>
                    <a:pt x="8612749" y="13214076"/>
                  </a:cubicBezTo>
                  <a:close/>
                  <a:moveTo>
                    <a:pt x="8492371" y="11012768"/>
                  </a:moveTo>
                  <a:cubicBezTo>
                    <a:pt x="8501589" y="11616111"/>
                    <a:pt x="8518954" y="11533695"/>
                    <a:pt x="8439261" y="11533146"/>
                  </a:cubicBezTo>
                  <a:cubicBezTo>
                    <a:pt x="7957546" y="11529881"/>
                    <a:pt x="8039754" y="11565124"/>
                    <a:pt x="8037297" y="11406793"/>
                  </a:cubicBezTo>
                  <a:cubicBezTo>
                    <a:pt x="8029814" y="10927752"/>
                    <a:pt x="8008662" y="11006586"/>
                    <a:pt x="8091968" y="11008175"/>
                  </a:cubicBezTo>
                  <a:cubicBezTo>
                    <a:pt x="8387827" y="11013750"/>
                    <a:pt x="8492226" y="11004622"/>
                    <a:pt x="8492371" y="11012768"/>
                  </a:cubicBezTo>
                  <a:close/>
                  <a:moveTo>
                    <a:pt x="8491851" y="10982465"/>
                  </a:moveTo>
                  <a:cubicBezTo>
                    <a:pt x="8097429" y="10983418"/>
                    <a:pt x="8242773" y="10983072"/>
                    <a:pt x="8031576" y="10980357"/>
                  </a:cubicBezTo>
                  <a:cubicBezTo>
                    <a:pt x="8029438" y="10828870"/>
                    <a:pt x="8030998" y="10638069"/>
                    <a:pt x="8024150" y="10453103"/>
                  </a:cubicBezTo>
                  <a:cubicBezTo>
                    <a:pt x="8424987" y="10453305"/>
                    <a:pt x="8307874" y="10452987"/>
                    <a:pt x="8481737" y="10455501"/>
                  </a:cubicBezTo>
                  <a:cubicBezTo>
                    <a:pt x="8482864" y="10708669"/>
                    <a:pt x="8488932" y="10814889"/>
                    <a:pt x="8491851" y="10982465"/>
                  </a:cubicBezTo>
                  <a:close/>
                  <a:moveTo>
                    <a:pt x="8481651" y="10428607"/>
                  </a:moveTo>
                  <a:cubicBezTo>
                    <a:pt x="8004096" y="10421442"/>
                    <a:pt x="8023399" y="10433200"/>
                    <a:pt x="8022936" y="10420431"/>
                  </a:cubicBezTo>
                  <a:cubicBezTo>
                    <a:pt x="8017619" y="10285382"/>
                    <a:pt x="8016175" y="10166135"/>
                    <a:pt x="8015568" y="10026811"/>
                  </a:cubicBezTo>
                  <a:cubicBezTo>
                    <a:pt x="8014932" y="9877752"/>
                    <a:pt x="7994070" y="9902826"/>
                    <a:pt x="8092141" y="9902566"/>
                  </a:cubicBezTo>
                  <a:cubicBezTo>
                    <a:pt x="8231186" y="9902190"/>
                    <a:pt x="8328939" y="9901959"/>
                    <a:pt x="8439030" y="9903722"/>
                  </a:cubicBezTo>
                  <a:cubicBezTo>
                    <a:pt x="8486159" y="9904502"/>
                    <a:pt x="8479223" y="9830579"/>
                    <a:pt x="8481651" y="10428607"/>
                  </a:cubicBezTo>
                  <a:close/>
                  <a:moveTo>
                    <a:pt x="3700096" y="11012306"/>
                  </a:moveTo>
                  <a:cubicBezTo>
                    <a:pt x="3699952" y="11004217"/>
                    <a:pt x="3646958" y="11002398"/>
                    <a:pt x="4157222" y="11005344"/>
                  </a:cubicBezTo>
                  <a:cubicBezTo>
                    <a:pt x="4160718" y="11207642"/>
                    <a:pt x="4157598" y="11297251"/>
                    <a:pt x="4163608" y="11533001"/>
                  </a:cubicBezTo>
                  <a:cubicBezTo>
                    <a:pt x="3906323" y="11533232"/>
                    <a:pt x="3847290" y="11536699"/>
                    <a:pt x="3704084" y="11535399"/>
                  </a:cubicBezTo>
                  <a:cubicBezTo>
                    <a:pt x="3697640" y="11174191"/>
                    <a:pt x="3703535" y="11232890"/>
                    <a:pt x="3700096" y="11012306"/>
                  </a:cubicBezTo>
                  <a:close/>
                  <a:moveTo>
                    <a:pt x="800442" y="10456829"/>
                  </a:moveTo>
                  <a:cubicBezTo>
                    <a:pt x="1268866" y="10456829"/>
                    <a:pt x="1056976" y="10455501"/>
                    <a:pt x="1257019" y="10454056"/>
                  </a:cubicBezTo>
                  <a:cubicBezTo>
                    <a:pt x="1257423" y="10566890"/>
                    <a:pt x="1259157" y="10619147"/>
                    <a:pt x="1261411" y="10815640"/>
                  </a:cubicBezTo>
                  <a:cubicBezTo>
                    <a:pt x="1263925" y="11034664"/>
                    <a:pt x="1356563" y="10975936"/>
                    <a:pt x="813619" y="10978883"/>
                  </a:cubicBezTo>
                  <a:cubicBezTo>
                    <a:pt x="793334" y="10978998"/>
                    <a:pt x="815612" y="10960972"/>
                    <a:pt x="800442" y="10456829"/>
                  </a:cubicBezTo>
                  <a:close/>
                  <a:moveTo>
                    <a:pt x="775477" y="8798720"/>
                  </a:moveTo>
                  <a:cubicBezTo>
                    <a:pt x="973555" y="8801666"/>
                    <a:pt x="918104" y="8801117"/>
                    <a:pt x="1229857" y="8800135"/>
                  </a:cubicBezTo>
                  <a:cubicBezTo>
                    <a:pt x="1241155" y="9345010"/>
                    <a:pt x="1226476" y="8707031"/>
                    <a:pt x="1241155" y="9322651"/>
                  </a:cubicBezTo>
                  <a:cubicBezTo>
                    <a:pt x="1076740" y="9324817"/>
                    <a:pt x="1177470" y="9327735"/>
                    <a:pt x="780909" y="9325828"/>
                  </a:cubicBezTo>
                  <a:cubicBezTo>
                    <a:pt x="779869" y="9126216"/>
                    <a:pt x="784174" y="9276171"/>
                    <a:pt x="775477" y="8798720"/>
                  </a:cubicBezTo>
                  <a:close/>
                  <a:moveTo>
                    <a:pt x="743027" y="6674830"/>
                  </a:moveTo>
                  <a:cubicBezTo>
                    <a:pt x="741293" y="6562978"/>
                    <a:pt x="667379" y="6594725"/>
                    <a:pt x="1160161" y="6591403"/>
                  </a:cubicBezTo>
                  <a:cubicBezTo>
                    <a:pt x="1214774" y="6591057"/>
                    <a:pt x="1193824" y="6519415"/>
                    <a:pt x="1202435" y="7069634"/>
                  </a:cubicBezTo>
                  <a:cubicBezTo>
                    <a:pt x="1203360" y="7126889"/>
                    <a:pt x="1266468" y="7119899"/>
                    <a:pt x="813734" y="7115046"/>
                  </a:cubicBezTo>
                  <a:cubicBezTo>
                    <a:pt x="717715" y="7113976"/>
                    <a:pt x="751002" y="7184636"/>
                    <a:pt x="743027" y="6674830"/>
                  </a:cubicBezTo>
                  <a:close/>
                  <a:moveTo>
                    <a:pt x="698153" y="3915532"/>
                  </a:moveTo>
                  <a:cubicBezTo>
                    <a:pt x="696505" y="3810150"/>
                    <a:pt x="612102" y="3828176"/>
                    <a:pt x="1154411" y="3832509"/>
                  </a:cubicBezTo>
                  <a:cubicBezTo>
                    <a:pt x="1163889" y="4395988"/>
                    <a:pt x="1162935" y="4357712"/>
                    <a:pt x="1160335" y="4357654"/>
                  </a:cubicBezTo>
                  <a:cubicBezTo>
                    <a:pt x="637443" y="4347110"/>
                    <a:pt x="702342" y="4389661"/>
                    <a:pt x="701071" y="4309672"/>
                  </a:cubicBezTo>
                  <a:cubicBezTo>
                    <a:pt x="698037" y="4109338"/>
                    <a:pt x="701273" y="4110464"/>
                    <a:pt x="698153" y="3915532"/>
                  </a:cubicBezTo>
                  <a:close/>
                  <a:moveTo>
                    <a:pt x="1138490" y="2727103"/>
                  </a:moveTo>
                  <a:cubicBezTo>
                    <a:pt x="1139097" y="2764801"/>
                    <a:pt x="1145771" y="3250890"/>
                    <a:pt x="1145771" y="3252941"/>
                  </a:cubicBezTo>
                  <a:cubicBezTo>
                    <a:pt x="598579" y="3243032"/>
                    <a:pt x="689628" y="3296734"/>
                    <a:pt x="686999" y="3127223"/>
                  </a:cubicBezTo>
                  <a:cubicBezTo>
                    <a:pt x="683907" y="2929633"/>
                    <a:pt x="680844" y="2930153"/>
                    <a:pt x="677752" y="2733372"/>
                  </a:cubicBezTo>
                  <a:cubicBezTo>
                    <a:pt x="677492" y="2717397"/>
                    <a:pt x="653769" y="2730570"/>
                    <a:pt x="1138490" y="2727103"/>
                  </a:cubicBezTo>
                  <a:close/>
                  <a:moveTo>
                    <a:pt x="677203" y="2698909"/>
                  </a:moveTo>
                  <a:cubicBezTo>
                    <a:pt x="673129" y="2443544"/>
                    <a:pt x="669604" y="2311933"/>
                    <a:pt x="669806" y="2176827"/>
                  </a:cubicBezTo>
                  <a:cubicBezTo>
                    <a:pt x="842081" y="2176971"/>
                    <a:pt x="833036" y="2178444"/>
                    <a:pt x="1127625" y="2177895"/>
                  </a:cubicBezTo>
                  <a:cubicBezTo>
                    <a:pt x="1128058" y="2437709"/>
                    <a:pt x="1134647" y="2509898"/>
                    <a:pt x="1138056" y="2700238"/>
                  </a:cubicBezTo>
                  <a:cubicBezTo>
                    <a:pt x="890914" y="2702087"/>
                    <a:pt x="832487" y="2699198"/>
                    <a:pt x="677203" y="2698909"/>
                  </a:cubicBezTo>
                  <a:close/>
                  <a:moveTo>
                    <a:pt x="1146060" y="3279777"/>
                  </a:moveTo>
                  <a:cubicBezTo>
                    <a:pt x="1148892" y="3551319"/>
                    <a:pt x="1150626" y="3613485"/>
                    <a:pt x="1153949" y="3805702"/>
                  </a:cubicBezTo>
                  <a:cubicBezTo>
                    <a:pt x="1039841" y="3804806"/>
                    <a:pt x="926686" y="3804922"/>
                    <a:pt x="813590" y="3805529"/>
                  </a:cubicBezTo>
                  <a:cubicBezTo>
                    <a:pt x="665241" y="3806337"/>
                    <a:pt x="696245" y="3897853"/>
                    <a:pt x="689657" y="3324351"/>
                  </a:cubicBezTo>
                  <a:cubicBezTo>
                    <a:pt x="688964" y="3263398"/>
                    <a:pt x="615772" y="3270533"/>
                    <a:pt x="1146060" y="3279777"/>
                  </a:cubicBezTo>
                  <a:close/>
                  <a:moveTo>
                    <a:pt x="4993513" y="3127714"/>
                  </a:moveTo>
                  <a:cubicBezTo>
                    <a:pt x="4996085" y="3292026"/>
                    <a:pt x="5072744" y="3245777"/>
                    <a:pt x="4625616" y="3251150"/>
                  </a:cubicBezTo>
                  <a:cubicBezTo>
                    <a:pt x="4518357" y="3252450"/>
                    <a:pt x="4541560" y="3276571"/>
                    <a:pt x="4539219" y="3127194"/>
                  </a:cubicBezTo>
                  <a:cubicBezTo>
                    <a:pt x="4536127" y="2929951"/>
                    <a:pt x="4532631" y="2929806"/>
                    <a:pt x="4529568" y="2733343"/>
                  </a:cubicBezTo>
                  <a:cubicBezTo>
                    <a:pt x="4529337" y="2718668"/>
                    <a:pt x="4501222" y="2732707"/>
                    <a:pt x="4972419" y="2727623"/>
                  </a:cubicBezTo>
                  <a:cubicBezTo>
                    <a:pt x="5005591" y="2727276"/>
                    <a:pt x="4986549" y="2682819"/>
                    <a:pt x="4993513" y="3127714"/>
                  </a:cubicBezTo>
                  <a:close/>
                  <a:moveTo>
                    <a:pt x="5477020" y="3251381"/>
                  </a:moveTo>
                  <a:cubicBezTo>
                    <a:pt x="5335837" y="3251323"/>
                    <a:pt x="5510712" y="3251179"/>
                    <a:pt x="5019605" y="3250399"/>
                  </a:cubicBezTo>
                  <a:cubicBezTo>
                    <a:pt x="5012670" y="2975622"/>
                    <a:pt x="5018594" y="2953581"/>
                    <a:pt x="5015011" y="2727190"/>
                  </a:cubicBezTo>
                  <a:cubicBezTo>
                    <a:pt x="5288304" y="2724619"/>
                    <a:pt x="5473003" y="2731147"/>
                    <a:pt x="5473032" y="2733689"/>
                  </a:cubicBezTo>
                  <a:cubicBezTo>
                    <a:pt x="5476442" y="2950894"/>
                    <a:pt x="5469536" y="2984375"/>
                    <a:pt x="5477020" y="3251381"/>
                  </a:cubicBezTo>
                  <a:close/>
                  <a:moveTo>
                    <a:pt x="7394866" y="2700700"/>
                  </a:moveTo>
                  <a:cubicBezTo>
                    <a:pt x="6843368" y="2700902"/>
                    <a:pt x="6938954" y="2731638"/>
                    <a:pt x="6937307" y="2536388"/>
                  </a:cubicBezTo>
                  <a:cubicBezTo>
                    <a:pt x="6936440" y="2418441"/>
                    <a:pt x="6934360" y="2285703"/>
                    <a:pt x="6931961" y="2175931"/>
                  </a:cubicBezTo>
                  <a:cubicBezTo>
                    <a:pt x="7056905" y="2175295"/>
                    <a:pt x="7196441" y="2169085"/>
                    <a:pt x="7389028" y="2174804"/>
                  </a:cubicBezTo>
                  <a:cubicBezTo>
                    <a:pt x="7397206" y="2388340"/>
                    <a:pt x="7392988" y="2554992"/>
                    <a:pt x="7394866" y="2700700"/>
                  </a:cubicBezTo>
                  <a:close/>
                  <a:moveTo>
                    <a:pt x="7408504" y="3521854"/>
                  </a:moveTo>
                  <a:cubicBezTo>
                    <a:pt x="7413474" y="3844007"/>
                    <a:pt x="7418791" y="3804517"/>
                    <a:pt x="7398535" y="3804979"/>
                  </a:cubicBezTo>
                  <a:cubicBezTo>
                    <a:pt x="7277724" y="3807580"/>
                    <a:pt x="7174220" y="3807608"/>
                    <a:pt x="7052195" y="3804979"/>
                  </a:cubicBezTo>
                  <a:cubicBezTo>
                    <a:pt x="6919103" y="3802120"/>
                    <a:pt x="6964815" y="3888147"/>
                    <a:pt x="6948316" y="3324091"/>
                  </a:cubicBezTo>
                  <a:cubicBezTo>
                    <a:pt x="6946842" y="3273653"/>
                    <a:pt x="6873072" y="3272873"/>
                    <a:pt x="7398622" y="3279257"/>
                  </a:cubicBezTo>
                  <a:cubicBezTo>
                    <a:pt x="7413128" y="3279431"/>
                    <a:pt x="7404257" y="3250399"/>
                    <a:pt x="7408504" y="3521854"/>
                  </a:cubicBezTo>
                  <a:close/>
                  <a:moveTo>
                    <a:pt x="7918739" y="9324038"/>
                  </a:moveTo>
                  <a:cubicBezTo>
                    <a:pt x="7446588" y="9324038"/>
                    <a:pt x="7522179" y="9345588"/>
                    <a:pt x="7521283" y="9238155"/>
                  </a:cubicBezTo>
                  <a:cubicBezTo>
                    <a:pt x="7517064" y="8732019"/>
                    <a:pt x="7496347" y="8801811"/>
                    <a:pt x="7572081" y="8801811"/>
                  </a:cubicBezTo>
                  <a:cubicBezTo>
                    <a:pt x="8031923" y="8801811"/>
                    <a:pt x="7974421" y="8774108"/>
                    <a:pt x="7974884" y="8843957"/>
                  </a:cubicBezTo>
                  <a:cubicBezTo>
                    <a:pt x="7977744" y="9396401"/>
                    <a:pt x="8011696" y="9324038"/>
                    <a:pt x="7918739" y="9324038"/>
                  </a:cubicBezTo>
                  <a:close/>
                  <a:moveTo>
                    <a:pt x="7981789" y="9350759"/>
                  </a:moveTo>
                  <a:cubicBezTo>
                    <a:pt x="7986123" y="9629002"/>
                    <a:pt x="7988753" y="9738515"/>
                    <a:pt x="7990602" y="9875932"/>
                  </a:cubicBezTo>
                  <a:cubicBezTo>
                    <a:pt x="7701504" y="9876250"/>
                    <a:pt x="7719910" y="9878214"/>
                    <a:pt x="7532408" y="9877781"/>
                  </a:cubicBezTo>
                  <a:cubicBezTo>
                    <a:pt x="7526109" y="9526163"/>
                    <a:pt x="7525328" y="9579229"/>
                    <a:pt x="7522410" y="9350498"/>
                  </a:cubicBezTo>
                  <a:cubicBezTo>
                    <a:pt x="7664777" y="9350181"/>
                    <a:pt x="7848351" y="9351220"/>
                    <a:pt x="7981789" y="9350759"/>
                  </a:cubicBezTo>
                  <a:close/>
                  <a:moveTo>
                    <a:pt x="7918739" y="8771190"/>
                  </a:moveTo>
                  <a:cubicBezTo>
                    <a:pt x="7434222" y="8771190"/>
                    <a:pt x="7517672" y="8816890"/>
                    <a:pt x="7515013" y="8646426"/>
                  </a:cubicBezTo>
                  <a:cubicBezTo>
                    <a:pt x="7507529" y="8168338"/>
                    <a:pt x="7483748" y="8248385"/>
                    <a:pt x="7572081" y="8248385"/>
                  </a:cubicBezTo>
                  <a:cubicBezTo>
                    <a:pt x="7997798" y="8248385"/>
                    <a:pt x="7965261" y="8241568"/>
                    <a:pt x="7965406" y="8252516"/>
                  </a:cubicBezTo>
                  <a:cubicBezTo>
                    <a:pt x="7974710" y="8852190"/>
                    <a:pt x="7996612" y="8771190"/>
                    <a:pt x="7918739" y="8771190"/>
                  </a:cubicBezTo>
                  <a:close/>
                  <a:moveTo>
                    <a:pt x="7504813" y="8054782"/>
                  </a:moveTo>
                  <a:cubicBezTo>
                    <a:pt x="7501923" y="7916440"/>
                    <a:pt x="7499988" y="7787516"/>
                    <a:pt x="7499092" y="7694903"/>
                  </a:cubicBezTo>
                  <a:cubicBezTo>
                    <a:pt x="7596440" y="7694845"/>
                    <a:pt x="7520272" y="7694845"/>
                    <a:pt x="7918739" y="7694989"/>
                  </a:cubicBezTo>
                  <a:cubicBezTo>
                    <a:pt x="7970491" y="7694989"/>
                    <a:pt x="7954772" y="7613729"/>
                    <a:pt x="7964915" y="8219816"/>
                  </a:cubicBezTo>
                  <a:cubicBezTo>
                    <a:pt x="7416855" y="8218140"/>
                    <a:pt x="7509436" y="8275367"/>
                    <a:pt x="7504813" y="8054782"/>
                  </a:cubicBezTo>
                  <a:close/>
                  <a:moveTo>
                    <a:pt x="7918739" y="7668153"/>
                  </a:moveTo>
                  <a:cubicBezTo>
                    <a:pt x="7517238" y="7668009"/>
                    <a:pt x="7595428" y="7668037"/>
                    <a:pt x="7498832" y="7668066"/>
                  </a:cubicBezTo>
                  <a:cubicBezTo>
                    <a:pt x="7496635" y="7404179"/>
                    <a:pt x="7491549" y="7246310"/>
                    <a:pt x="7489614" y="7144973"/>
                  </a:cubicBezTo>
                  <a:cubicBezTo>
                    <a:pt x="7828759" y="7143933"/>
                    <a:pt x="7756492" y="7140322"/>
                    <a:pt x="7946739" y="7140900"/>
                  </a:cubicBezTo>
                  <a:cubicBezTo>
                    <a:pt x="7958759" y="7730925"/>
                    <a:pt x="7973554" y="7668153"/>
                    <a:pt x="7918739" y="7668153"/>
                  </a:cubicBezTo>
                  <a:close/>
                  <a:moveTo>
                    <a:pt x="6072814" y="8800309"/>
                  </a:moveTo>
                  <a:cubicBezTo>
                    <a:pt x="6593798" y="8804122"/>
                    <a:pt x="6526848" y="8773096"/>
                    <a:pt x="6528842" y="8843582"/>
                  </a:cubicBezTo>
                  <a:cubicBezTo>
                    <a:pt x="6534360" y="9039843"/>
                    <a:pt x="6537626" y="9324414"/>
                    <a:pt x="6531933" y="9324414"/>
                  </a:cubicBezTo>
                  <a:cubicBezTo>
                    <a:pt x="6359716" y="9324414"/>
                    <a:pt x="6355238" y="9326869"/>
                    <a:pt x="6185246" y="9326869"/>
                  </a:cubicBezTo>
                  <a:cubicBezTo>
                    <a:pt x="6035741" y="9326898"/>
                    <a:pt x="6085875" y="9421706"/>
                    <a:pt x="6072814" y="8800309"/>
                  </a:cubicBezTo>
                  <a:close/>
                  <a:moveTo>
                    <a:pt x="4146097" y="8797854"/>
                  </a:moveTo>
                  <a:cubicBezTo>
                    <a:pt x="4676097" y="8800078"/>
                    <a:pt x="4601518" y="8787540"/>
                    <a:pt x="4603338" y="8844362"/>
                  </a:cubicBezTo>
                  <a:cubicBezTo>
                    <a:pt x="4606372" y="8940817"/>
                    <a:pt x="4608915" y="9043974"/>
                    <a:pt x="4610129" y="9238329"/>
                  </a:cubicBezTo>
                  <a:cubicBezTo>
                    <a:pt x="4610909" y="9361910"/>
                    <a:pt x="4681876" y="9325713"/>
                    <a:pt x="4152685" y="9322709"/>
                  </a:cubicBezTo>
                  <a:cubicBezTo>
                    <a:pt x="4151819" y="9168825"/>
                    <a:pt x="4155113" y="9189595"/>
                    <a:pt x="4146097" y="8797854"/>
                  </a:cubicBezTo>
                  <a:close/>
                  <a:moveTo>
                    <a:pt x="1248899" y="8251968"/>
                  </a:moveTo>
                  <a:cubicBezTo>
                    <a:pt x="1248841" y="8248819"/>
                    <a:pt x="1212606" y="8245555"/>
                    <a:pt x="1679816" y="8245555"/>
                  </a:cubicBezTo>
                  <a:cubicBezTo>
                    <a:pt x="1710937" y="8245555"/>
                    <a:pt x="1702701" y="8183996"/>
                    <a:pt x="1709954" y="8646917"/>
                  </a:cubicBezTo>
                  <a:cubicBezTo>
                    <a:pt x="1712497" y="8811633"/>
                    <a:pt x="1791150" y="8773155"/>
                    <a:pt x="1333418" y="8773155"/>
                  </a:cubicBezTo>
                  <a:cubicBezTo>
                    <a:pt x="1215756" y="8773155"/>
                    <a:pt x="1258290" y="8852480"/>
                    <a:pt x="1248899" y="8251968"/>
                  </a:cubicBezTo>
                  <a:close/>
                  <a:moveTo>
                    <a:pt x="1646269" y="4383133"/>
                  </a:moveTo>
                  <a:cubicBezTo>
                    <a:pt x="1647482" y="4526472"/>
                    <a:pt x="1650256" y="4902153"/>
                    <a:pt x="1650343" y="4908681"/>
                  </a:cubicBezTo>
                  <a:cubicBezTo>
                    <a:pt x="1275945" y="4908999"/>
                    <a:pt x="1256210" y="4908913"/>
                    <a:pt x="1192900" y="4909779"/>
                  </a:cubicBezTo>
                  <a:cubicBezTo>
                    <a:pt x="1185127" y="4511017"/>
                    <a:pt x="1188681" y="4574136"/>
                    <a:pt x="1186456" y="4385010"/>
                  </a:cubicBezTo>
                  <a:cubicBezTo>
                    <a:pt x="1384245" y="4388679"/>
                    <a:pt x="1518522" y="4383479"/>
                    <a:pt x="1646269" y="4383133"/>
                  </a:cubicBezTo>
                  <a:close/>
                  <a:moveTo>
                    <a:pt x="1186138" y="4358174"/>
                  </a:moveTo>
                  <a:cubicBezTo>
                    <a:pt x="1177730" y="3724124"/>
                    <a:pt x="1133173" y="3833289"/>
                    <a:pt x="1333447" y="3833289"/>
                  </a:cubicBezTo>
                  <a:cubicBezTo>
                    <a:pt x="1496446" y="3833289"/>
                    <a:pt x="1502052" y="3831556"/>
                    <a:pt x="1635057" y="3831209"/>
                  </a:cubicBezTo>
                  <a:cubicBezTo>
                    <a:pt x="1645084" y="4317818"/>
                    <a:pt x="1644333" y="4211715"/>
                    <a:pt x="1645980" y="4356354"/>
                  </a:cubicBezTo>
                  <a:cubicBezTo>
                    <a:pt x="1505548" y="4356672"/>
                    <a:pt x="1382338" y="4361843"/>
                    <a:pt x="1186138" y="4358174"/>
                  </a:cubicBezTo>
                  <a:close/>
                  <a:moveTo>
                    <a:pt x="1650719" y="4935489"/>
                  </a:moveTo>
                  <a:cubicBezTo>
                    <a:pt x="1656382" y="5336533"/>
                    <a:pt x="1657076" y="5239934"/>
                    <a:pt x="1660919" y="5458351"/>
                  </a:cubicBezTo>
                  <a:cubicBezTo>
                    <a:pt x="1658867" y="5458351"/>
                    <a:pt x="1234191" y="5460576"/>
                    <a:pt x="1204053" y="5461009"/>
                  </a:cubicBezTo>
                  <a:cubicBezTo>
                    <a:pt x="1201568" y="5313279"/>
                    <a:pt x="1204747" y="5524446"/>
                    <a:pt x="1193449" y="4936587"/>
                  </a:cubicBezTo>
                  <a:cubicBezTo>
                    <a:pt x="1267074" y="4935634"/>
                    <a:pt x="1280684" y="4935807"/>
                    <a:pt x="1650719" y="4935489"/>
                  </a:cubicBezTo>
                  <a:close/>
                  <a:moveTo>
                    <a:pt x="2603689" y="4310134"/>
                  </a:moveTo>
                  <a:cubicBezTo>
                    <a:pt x="2604498" y="4362363"/>
                    <a:pt x="2669975" y="4369469"/>
                    <a:pt x="2199905" y="4356614"/>
                  </a:cubicBezTo>
                  <a:cubicBezTo>
                    <a:pt x="2132607" y="4354679"/>
                    <a:pt x="2148991" y="4430566"/>
                    <a:pt x="2140929" y="3915590"/>
                  </a:cubicBezTo>
                  <a:cubicBezTo>
                    <a:pt x="2139195" y="3803997"/>
                    <a:pt x="2067477" y="3834127"/>
                    <a:pt x="2546158" y="3832220"/>
                  </a:cubicBezTo>
                  <a:cubicBezTo>
                    <a:pt x="2626719" y="3831989"/>
                    <a:pt x="2595136" y="3762862"/>
                    <a:pt x="2603689" y="4310134"/>
                  </a:cubicBezTo>
                  <a:close/>
                  <a:moveTo>
                    <a:pt x="3578793" y="4909722"/>
                  </a:moveTo>
                  <a:cubicBezTo>
                    <a:pt x="3122882" y="4901142"/>
                    <a:pt x="3121813" y="4923963"/>
                    <a:pt x="3120975" y="4900940"/>
                  </a:cubicBezTo>
                  <a:cubicBezTo>
                    <a:pt x="3116034" y="4767913"/>
                    <a:pt x="3114387" y="4640664"/>
                    <a:pt x="3113664" y="4506858"/>
                  </a:cubicBezTo>
                  <a:cubicBezTo>
                    <a:pt x="3112855" y="4347601"/>
                    <a:pt x="3022066" y="4381717"/>
                    <a:pt x="3571743" y="4381255"/>
                  </a:cubicBezTo>
                  <a:cubicBezTo>
                    <a:pt x="3573044" y="4527541"/>
                    <a:pt x="3568102" y="4653779"/>
                    <a:pt x="3578793" y="4909722"/>
                  </a:cubicBezTo>
                  <a:close/>
                  <a:moveTo>
                    <a:pt x="4058486" y="4911455"/>
                  </a:moveTo>
                  <a:cubicBezTo>
                    <a:pt x="3744422" y="4911570"/>
                    <a:pt x="3700992" y="4912004"/>
                    <a:pt x="3602517" y="4910184"/>
                  </a:cubicBezTo>
                  <a:cubicBezTo>
                    <a:pt x="3591768" y="4653548"/>
                    <a:pt x="3596651" y="4519972"/>
                    <a:pt x="3595408" y="4381255"/>
                  </a:cubicBezTo>
                  <a:cubicBezTo>
                    <a:pt x="4148929" y="4380793"/>
                    <a:pt x="4054788" y="4354708"/>
                    <a:pt x="4053979" y="4506829"/>
                  </a:cubicBezTo>
                  <a:cubicBezTo>
                    <a:pt x="4053458" y="4606779"/>
                    <a:pt x="4053747" y="4637949"/>
                    <a:pt x="4058486" y="4911455"/>
                  </a:cubicBezTo>
                  <a:close/>
                  <a:moveTo>
                    <a:pt x="7398680" y="7118628"/>
                  </a:moveTo>
                  <a:cubicBezTo>
                    <a:pt x="6944589" y="7121689"/>
                    <a:pt x="7006483" y="7131771"/>
                    <a:pt x="7005500" y="7069114"/>
                  </a:cubicBezTo>
                  <a:cubicBezTo>
                    <a:pt x="6996860" y="6517711"/>
                    <a:pt x="6981286" y="6593021"/>
                    <a:pt x="7052253" y="6591057"/>
                  </a:cubicBezTo>
                  <a:cubicBezTo>
                    <a:pt x="7159021" y="6588283"/>
                    <a:pt x="7260906" y="6587619"/>
                    <a:pt x="7398478" y="6590767"/>
                  </a:cubicBezTo>
                  <a:cubicBezTo>
                    <a:pt x="7472478" y="6592472"/>
                    <a:pt x="7457800" y="6575053"/>
                    <a:pt x="7459360" y="6675263"/>
                  </a:cubicBezTo>
                  <a:cubicBezTo>
                    <a:pt x="7467480" y="7195006"/>
                    <a:pt x="7486955" y="7118049"/>
                    <a:pt x="7398680" y="7118628"/>
                  </a:cubicBezTo>
                  <a:close/>
                  <a:moveTo>
                    <a:pt x="7465949" y="7145088"/>
                  </a:moveTo>
                  <a:cubicBezTo>
                    <a:pt x="7468925" y="7305818"/>
                    <a:pt x="7471930" y="7342476"/>
                    <a:pt x="7475166" y="7668124"/>
                  </a:cubicBezTo>
                  <a:cubicBezTo>
                    <a:pt x="6964729" y="7668384"/>
                    <a:pt x="7016741" y="7673266"/>
                    <a:pt x="7016596" y="7660672"/>
                  </a:cubicBezTo>
                  <a:cubicBezTo>
                    <a:pt x="7010412" y="7068306"/>
                    <a:pt x="6983915" y="7144886"/>
                    <a:pt x="7051877" y="7145435"/>
                  </a:cubicBezTo>
                  <a:cubicBezTo>
                    <a:pt x="7240564" y="7146909"/>
                    <a:pt x="7396368" y="7145377"/>
                    <a:pt x="7465949" y="7145088"/>
                  </a:cubicBezTo>
                  <a:close/>
                  <a:moveTo>
                    <a:pt x="6046086" y="7143760"/>
                  </a:moveTo>
                  <a:cubicBezTo>
                    <a:pt x="6590793" y="7143298"/>
                    <a:pt x="6502316" y="7111550"/>
                    <a:pt x="6506361" y="7266849"/>
                  </a:cubicBezTo>
                  <a:cubicBezTo>
                    <a:pt x="6509886" y="7406664"/>
                    <a:pt x="6512226" y="7529811"/>
                    <a:pt x="6511244" y="7661104"/>
                  </a:cubicBezTo>
                  <a:cubicBezTo>
                    <a:pt x="6511129" y="7674623"/>
                    <a:pt x="6560829" y="7670521"/>
                    <a:pt x="6051201" y="7670811"/>
                  </a:cubicBezTo>
                  <a:cubicBezTo>
                    <a:pt x="6042734" y="7118772"/>
                    <a:pt x="6048571" y="7382110"/>
                    <a:pt x="6046086" y="7143760"/>
                  </a:cubicBezTo>
                  <a:close/>
                  <a:moveTo>
                    <a:pt x="4601287" y="7143586"/>
                  </a:moveTo>
                  <a:cubicBezTo>
                    <a:pt x="4844904" y="7147024"/>
                    <a:pt x="4943408" y="7144164"/>
                    <a:pt x="5059625" y="7143529"/>
                  </a:cubicBezTo>
                  <a:cubicBezTo>
                    <a:pt x="5066821" y="7638659"/>
                    <a:pt x="5067052" y="7667777"/>
                    <a:pt x="5067080" y="7671302"/>
                  </a:cubicBezTo>
                  <a:cubicBezTo>
                    <a:pt x="4554592" y="7671215"/>
                    <a:pt x="4607268" y="7676588"/>
                    <a:pt x="4606864" y="7660469"/>
                  </a:cubicBezTo>
                  <a:cubicBezTo>
                    <a:pt x="4598917" y="7329650"/>
                    <a:pt x="4602760" y="7296025"/>
                    <a:pt x="4601287" y="7143586"/>
                  </a:cubicBezTo>
                  <a:close/>
                  <a:moveTo>
                    <a:pt x="2202823" y="7696954"/>
                  </a:moveTo>
                  <a:cubicBezTo>
                    <a:pt x="2495447" y="7700103"/>
                    <a:pt x="2510213" y="7695250"/>
                    <a:pt x="2657030" y="7694209"/>
                  </a:cubicBezTo>
                  <a:cubicBezTo>
                    <a:pt x="2666219" y="8188415"/>
                    <a:pt x="2666017" y="8035081"/>
                    <a:pt x="2669368" y="8222647"/>
                  </a:cubicBezTo>
                  <a:cubicBezTo>
                    <a:pt x="2457074" y="8222099"/>
                    <a:pt x="2646830" y="8220769"/>
                    <a:pt x="2207186" y="8221087"/>
                  </a:cubicBezTo>
                  <a:cubicBezTo>
                    <a:pt x="2204470" y="8009227"/>
                    <a:pt x="2211145" y="8043285"/>
                    <a:pt x="2202823" y="7696954"/>
                  </a:cubicBezTo>
                  <a:close/>
                  <a:moveTo>
                    <a:pt x="2628424" y="5886954"/>
                  </a:moveTo>
                  <a:cubicBezTo>
                    <a:pt x="2630822" y="6039913"/>
                    <a:pt x="2653505" y="6013972"/>
                    <a:pt x="2545985" y="6014810"/>
                  </a:cubicBezTo>
                  <a:cubicBezTo>
                    <a:pt x="2392233" y="6016052"/>
                    <a:pt x="2293035" y="6015648"/>
                    <a:pt x="2199702" y="6014637"/>
                  </a:cubicBezTo>
                  <a:cubicBezTo>
                    <a:pt x="2164681" y="6014261"/>
                    <a:pt x="2177742" y="6077236"/>
                    <a:pt x="2168293" y="5492121"/>
                  </a:cubicBezTo>
                  <a:cubicBezTo>
                    <a:pt x="2168264" y="5490070"/>
                    <a:pt x="2130845" y="5478053"/>
                    <a:pt x="2545841" y="5488106"/>
                  </a:cubicBezTo>
                  <a:cubicBezTo>
                    <a:pt x="2660353" y="5490850"/>
                    <a:pt x="2620969" y="5409214"/>
                    <a:pt x="2628424" y="5886954"/>
                  </a:cubicBezTo>
                  <a:close/>
                  <a:moveTo>
                    <a:pt x="2199500" y="6041444"/>
                  </a:moveTo>
                  <a:cubicBezTo>
                    <a:pt x="2698553" y="6046817"/>
                    <a:pt x="2631140" y="6020154"/>
                    <a:pt x="2633220" y="6083707"/>
                  </a:cubicBezTo>
                  <a:cubicBezTo>
                    <a:pt x="2637324" y="6206478"/>
                    <a:pt x="2637121" y="6223031"/>
                    <a:pt x="2642611" y="6566820"/>
                  </a:cubicBezTo>
                  <a:cubicBezTo>
                    <a:pt x="2247669" y="6566184"/>
                    <a:pt x="2275437" y="6565867"/>
                    <a:pt x="2183926" y="6564480"/>
                  </a:cubicBezTo>
                  <a:cubicBezTo>
                    <a:pt x="2177222" y="5975812"/>
                    <a:pt x="2165664" y="6041098"/>
                    <a:pt x="2199500" y="6041444"/>
                  </a:cubicBezTo>
                  <a:close/>
                  <a:moveTo>
                    <a:pt x="2199443" y="6591634"/>
                  </a:moveTo>
                  <a:cubicBezTo>
                    <a:pt x="2721005" y="6600040"/>
                    <a:pt x="2642438" y="6557807"/>
                    <a:pt x="2644316" y="6675292"/>
                  </a:cubicBezTo>
                  <a:cubicBezTo>
                    <a:pt x="2652609" y="7205087"/>
                    <a:pt x="2675032" y="7115190"/>
                    <a:pt x="2546101" y="7115017"/>
                  </a:cubicBezTo>
                  <a:cubicBezTo>
                    <a:pt x="2119084" y="7113832"/>
                    <a:pt x="2190456" y="7139368"/>
                    <a:pt x="2189329" y="7069143"/>
                  </a:cubicBezTo>
                  <a:cubicBezTo>
                    <a:pt x="2180920" y="6532097"/>
                    <a:pt x="2180256" y="6591316"/>
                    <a:pt x="2199443" y="6591634"/>
                  </a:cubicBezTo>
                  <a:close/>
                  <a:moveTo>
                    <a:pt x="2199876" y="7143875"/>
                  </a:moveTo>
                  <a:cubicBezTo>
                    <a:pt x="2304593" y="7141189"/>
                    <a:pt x="2336638" y="7141564"/>
                    <a:pt x="2546101" y="7141824"/>
                  </a:cubicBezTo>
                  <a:cubicBezTo>
                    <a:pt x="2682660" y="7142199"/>
                    <a:pt x="2644778" y="7042394"/>
                    <a:pt x="2656394" y="7661075"/>
                  </a:cubicBezTo>
                  <a:cubicBezTo>
                    <a:pt x="2656423" y="7663213"/>
                    <a:pt x="2709100" y="7675577"/>
                    <a:pt x="2202159" y="7670089"/>
                  </a:cubicBezTo>
                  <a:cubicBezTo>
                    <a:pt x="2202130" y="7668066"/>
                    <a:pt x="2188115" y="7144164"/>
                    <a:pt x="2199876" y="7143875"/>
                  </a:cubicBezTo>
                  <a:close/>
                  <a:moveTo>
                    <a:pt x="3065900" y="6012297"/>
                  </a:moveTo>
                  <a:cubicBezTo>
                    <a:pt x="2571384" y="6012297"/>
                    <a:pt x="2654805" y="6052999"/>
                    <a:pt x="2652089" y="5886463"/>
                  </a:cubicBezTo>
                  <a:cubicBezTo>
                    <a:pt x="2649084" y="5694391"/>
                    <a:pt x="2653158" y="5688238"/>
                    <a:pt x="2650095" y="5492092"/>
                  </a:cubicBezTo>
                  <a:cubicBezTo>
                    <a:pt x="2650066" y="5490041"/>
                    <a:pt x="3108665" y="5484235"/>
                    <a:pt x="3108781" y="5492496"/>
                  </a:cubicBezTo>
                  <a:cubicBezTo>
                    <a:pt x="3118230" y="6095492"/>
                    <a:pt x="3129759" y="6012297"/>
                    <a:pt x="3065900" y="6012297"/>
                  </a:cubicBezTo>
                  <a:close/>
                  <a:moveTo>
                    <a:pt x="3114936" y="6039191"/>
                  </a:moveTo>
                  <a:cubicBezTo>
                    <a:pt x="3124500" y="6645509"/>
                    <a:pt x="3142502" y="6563642"/>
                    <a:pt x="3065900" y="6563642"/>
                  </a:cubicBezTo>
                  <a:cubicBezTo>
                    <a:pt x="2892268" y="6563642"/>
                    <a:pt x="2892730" y="6566906"/>
                    <a:pt x="2719415" y="6566906"/>
                  </a:cubicBezTo>
                  <a:cubicBezTo>
                    <a:pt x="2638739" y="6566906"/>
                    <a:pt x="2674194" y="6646751"/>
                    <a:pt x="2655585" y="6041040"/>
                  </a:cubicBezTo>
                  <a:cubicBezTo>
                    <a:pt x="3029434" y="6039942"/>
                    <a:pt x="2917291" y="6038729"/>
                    <a:pt x="3114936" y="6039191"/>
                  </a:cubicBezTo>
                  <a:close/>
                  <a:moveTo>
                    <a:pt x="2719415" y="6593714"/>
                  </a:moveTo>
                  <a:cubicBezTo>
                    <a:pt x="2893019" y="6593714"/>
                    <a:pt x="2892586" y="6590450"/>
                    <a:pt x="3065900" y="6590450"/>
                  </a:cubicBezTo>
                  <a:cubicBezTo>
                    <a:pt x="3140161" y="6590450"/>
                    <a:pt x="3120541" y="6506821"/>
                    <a:pt x="3130944" y="7119263"/>
                  </a:cubicBezTo>
                  <a:cubicBezTo>
                    <a:pt x="2935033" y="7121198"/>
                    <a:pt x="2931652" y="7115334"/>
                    <a:pt x="2673703" y="7115190"/>
                  </a:cubicBezTo>
                  <a:cubicBezTo>
                    <a:pt x="2665583" y="6510432"/>
                    <a:pt x="2650558" y="6593714"/>
                    <a:pt x="2719415" y="6593714"/>
                  </a:cubicBezTo>
                  <a:close/>
                  <a:moveTo>
                    <a:pt x="2719415" y="7142026"/>
                  </a:moveTo>
                  <a:cubicBezTo>
                    <a:pt x="2891516" y="7142026"/>
                    <a:pt x="2889898" y="7146388"/>
                    <a:pt x="3065900" y="7146388"/>
                  </a:cubicBezTo>
                  <a:cubicBezTo>
                    <a:pt x="3151488" y="7146388"/>
                    <a:pt x="3133573" y="7063134"/>
                    <a:pt x="3140421" y="7660931"/>
                  </a:cubicBezTo>
                  <a:cubicBezTo>
                    <a:pt x="3140537" y="7670840"/>
                    <a:pt x="2680262" y="7670493"/>
                    <a:pt x="2680089" y="7660527"/>
                  </a:cubicBezTo>
                  <a:cubicBezTo>
                    <a:pt x="2668733" y="7059148"/>
                    <a:pt x="2661249" y="7142026"/>
                    <a:pt x="2719415" y="7142026"/>
                  </a:cubicBezTo>
                  <a:close/>
                  <a:moveTo>
                    <a:pt x="3132331" y="5486141"/>
                  </a:moveTo>
                  <a:cubicBezTo>
                    <a:pt x="3224045" y="5486921"/>
                    <a:pt x="3385368" y="5493796"/>
                    <a:pt x="3586480" y="5487788"/>
                  </a:cubicBezTo>
                  <a:cubicBezTo>
                    <a:pt x="3589745" y="5691271"/>
                    <a:pt x="3595293" y="5824471"/>
                    <a:pt x="3596189" y="6013684"/>
                  </a:cubicBezTo>
                  <a:cubicBezTo>
                    <a:pt x="3214596" y="6014521"/>
                    <a:pt x="3311395" y="6012961"/>
                    <a:pt x="3138168" y="6012412"/>
                  </a:cubicBezTo>
                  <a:cubicBezTo>
                    <a:pt x="3133082" y="5689278"/>
                    <a:pt x="3135336" y="5671483"/>
                    <a:pt x="3132331" y="5486141"/>
                  </a:cubicBezTo>
                  <a:close/>
                  <a:moveTo>
                    <a:pt x="3138601" y="6039249"/>
                  </a:moveTo>
                  <a:cubicBezTo>
                    <a:pt x="3306454" y="6039855"/>
                    <a:pt x="3231673" y="6041300"/>
                    <a:pt x="3596304" y="6040520"/>
                  </a:cubicBezTo>
                  <a:cubicBezTo>
                    <a:pt x="3597026" y="6403057"/>
                    <a:pt x="3601939" y="6419378"/>
                    <a:pt x="3605955" y="6565347"/>
                  </a:cubicBezTo>
                  <a:cubicBezTo>
                    <a:pt x="3216850" y="6566242"/>
                    <a:pt x="3305703" y="6564596"/>
                    <a:pt x="3145796" y="6563816"/>
                  </a:cubicBezTo>
                  <a:cubicBezTo>
                    <a:pt x="3143109" y="6344618"/>
                    <a:pt x="3146865" y="6562573"/>
                    <a:pt x="3138601" y="6039249"/>
                  </a:cubicBezTo>
                  <a:close/>
                  <a:moveTo>
                    <a:pt x="3608267" y="6675292"/>
                  </a:moveTo>
                  <a:cubicBezTo>
                    <a:pt x="3616040" y="7184029"/>
                    <a:pt x="3627193" y="7116461"/>
                    <a:pt x="3585960" y="7115854"/>
                  </a:cubicBezTo>
                  <a:cubicBezTo>
                    <a:pt x="3091472" y="7107881"/>
                    <a:pt x="3155014" y="7147197"/>
                    <a:pt x="3153800" y="7069086"/>
                  </a:cubicBezTo>
                  <a:cubicBezTo>
                    <a:pt x="3147963" y="6710737"/>
                    <a:pt x="3147096" y="6662553"/>
                    <a:pt x="3146143" y="6590652"/>
                  </a:cubicBezTo>
                  <a:cubicBezTo>
                    <a:pt x="3687960" y="6593367"/>
                    <a:pt x="3606476" y="6562169"/>
                    <a:pt x="3608267" y="6675292"/>
                  </a:cubicBezTo>
                  <a:close/>
                  <a:moveTo>
                    <a:pt x="3610145" y="5487123"/>
                  </a:moveTo>
                  <a:cubicBezTo>
                    <a:pt x="3796491" y="5482155"/>
                    <a:pt x="4067733" y="5488915"/>
                    <a:pt x="4067791" y="5492641"/>
                  </a:cubicBezTo>
                  <a:cubicBezTo>
                    <a:pt x="4069380" y="5594989"/>
                    <a:pt x="4071836" y="5727149"/>
                    <a:pt x="4076488" y="6014810"/>
                  </a:cubicBezTo>
                  <a:cubicBezTo>
                    <a:pt x="3896614" y="6014637"/>
                    <a:pt x="3929931" y="6013048"/>
                    <a:pt x="3619912" y="6013625"/>
                  </a:cubicBezTo>
                  <a:cubicBezTo>
                    <a:pt x="3618756" y="5791770"/>
                    <a:pt x="3612601" y="5669143"/>
                    <a:pt x="3610145" y="5487123"/>
                  </a:cubicBezTo>
                  <a:close/>
                  <a:moveTo>
                    <a:pt x="3239561" y="7143875"/>
                  </a:moveTo>
                  <a:cubicBezTo>
                    <a:pt x="3357426" y="7140322"/>
                    <a:pt x="3467835" y="7140900"/>
                    <a:pt x="3585642" y="7142662"/>
                  </a:cubicBezTo>
                  <a:cubicBezTo>
                    <a:pt x="3624997" y="7143298"/>
                    <a:pt x="3616964" y="7120852"/>
                    <a:pt x="3615578" y="7266329"/>
                  </a:cubicBezTo>
                  <a:cubicBezTo>
                    <a:pt x="3610665" y="7729163"/>
                    <a:pt x="3645224" y="7668384"/>
                    <a:pt x="3585902" y="7667806"/>
                  </a:cubicBezTo>
                  <a:cubicBezTo>
                    <a:pt x="3128025" y="7663531"/>
                    <a:pt x="3164202" y="7672197"/>
                    <a:pt x="3164058" y="7660584"/>
                  </a:cubicBezTo>
                  <a:cubicBezTo>
                    <a:pt x="3157123" y="7054930"/>
                    <a:pt x="3124327" y="7147197"/>
                    <a:pt x="3239561" y="7143875"/>
                  </a:cubicBezTo>
                  <a:close/>
                  <a:moveTo>
                    <a:pt x="3620027" y="6083735"/>
                  </a:moveTo>
                  <a:cubicBezTo>
                    <a:pt x="3620027" y="6021483"/>
                    <a:pt x="3550187" y="6041184"/>
                    <a:pt x="4076921" y="6041618"/>
                  </a:cubicBezTo>
                  <a:cubicBezTo>
                    <a:pt x="4082181" y="6367786"/>
                    <a:pt x="4082181" y="6372292"/>
                    <a:pt x="4084492" y="6478280"/>
                  </a:cubicBezTo>
                  <a:cubicBezTo>
                    <a:pt x="4086862" y="6586030"/>
                    <a:pt x="4172767" y="6564104"/>
                    <a:pt x="3629621" y="6565289"/>
                  </a:cubicBezTo>
                  <a:cubicBezTo>
                    <a:pt x="3626905" y="6466176"/>
                    <a:pt x="3620027" y="6353053"/>
                    <a:pt x="3620027" y="6083735"/>
                  </a:cubicBezTo>
                  <a:close/>
                  <a:moveTo>
                    <a:pt x="3759072" y="6591981"/>
                  </a:moveTo>
                  <a:cubicBezTo>
                    <a:pt x="3934207" y="6591981"/>
                    <a:pt x="3928110" y="6589381"/>
                    <a:pt x="4086775" y="6589150"/>
                  </a:cubicBezTo>
                  <a:cubicBezTo>
                    <a:pt x="4087960" y="6652904"/>
                    <a:pt x="4088191" y="6673155"/>
                    <a:pt x="4094346" y="7069548"/>
                  </a:cubicBezTo>
                  <a:cubicBezTo>
                    <a:pt x="4095386" y="7135844"/>
                    <a:pt x="4146097" y="7116865"/>
                    <a:pt x="3759072" y="7117183"/>
                  </a:cubicBezTo>
                  <a:cubicBezTo>
                    <a:pt x="3615000" y="7117183"/>
                    <a:pt x="3639560" y="7128160"/>
                    <a:pt x="3638636" y="7069028"/>
                  </a:cubicBezTo>
                  <a:cubicBezTo>
                    <a:pt x="3629736" y="6494775"/>
                    <a:pt x="3594831" y="6591981"/>
                    <a:pt x="3759072" y="6591981"/>
                  </a:cubicBezTo>
                  <a:close/>
                  <a:moveTo>
                    <a:pt x="4091369" y="5489117"/>
                  </a:moveTo>
                  <a:cubicBezTo>
                    <a:pt x="4586839" y="5489925"/>
                    <a:pt x="4549217" y="5485535"/>
                    <a:pt x="4549332" y="5492641"/>
                  </a:cubicBezTo>
                  <a:cubicBezTo>
                    <a:pt x="4558782" y="6096446"/>
                    <a:pt x="4603627" y="6011546"/>
                    <a:pt x="4452360" y="6011546"/>
                  </a:cubicBezTo>
                  <a:cubicBezTo>
                    <a:pt x="4279045" y="6011546"/>
                    <a:pt x="4278785" y="6014810"/>
                    <a:pt x="4105673" y="6014810"/>
                  </a:cubicBezTo>
                  <a:cubicBezTo>
                    <a:pt x="4098189" y="6014810"/>
                    <a:pt x="4100500" y="6073394"/>
                    <a:pt x="4091369" y="5489117"/>
                  </a:cubicBezTo>
                  <a:close/>
                  <a:moveTo>
                    <a:pt x="3639214" y="7266676"/>
                  </a:moveTo>
                  <a:cubicBezTo>
                    <a:pt x="3640919" y="7105599"/>
                    <a:pt x="3542472" y="7144192"/>
                    <a:pt x="4095646" y="7143731"/>
                  </a:cubicBezTo>
                  <a:cubicBezTo>
                    <a:pt x="4098246" y="7280166"/>
                    <a:pt x="4104719" y="7444160"/>
                    <a:pt x="4103823" y="7660700"/>
                  </a:cubicBezTo>
                  <a:cubicBezTo>
                    <a:pt x="4103823" y="7662751"/>
                    <a:pt x="4158031" y="7671735"/>
                    <a:pt x="3644386" y="7668297"/>
                  </a:cubicBezTo>
                  <a:cubicBezTo>
                    <a:pt x="3640456" y="7533884"/>
                    <a:pt x="3637914" y="7401724"/>
                    <a:pt x="3639214" y="7266676"/>
                  </a:cubicBezTo>
                  <a:close/>
                  <a:moveTo>
                    <a:pt x="4100587" y="6041618"/>
                  </a:moveTo>
                  <a:cubicBezTo>
                    <a:pt x="4219492" y="6041618"/>
                    <a:pt x="4265320" y="6038671"/>
                    <a:pt x="4560602" y="6038295"/>
                  </a:cubicBezTo>
                  <a:cubicBezTo>
                    <a:pt x="4559735" y="6381882"/>
                    <a:pt x="4565167" y="6416028"/>
                    <a:pt x="4569039" y="6565520"/>
                  </a:cubicBezTo>
                  <a:cubicBezTo>
                    <a:pt x="4022916" y="6563960"/>
                    <a:pt x="4110585" y="6586145"/>
                    <a:pt x="4108186" y="6477616"/>
                  </a:cubicBezTo>
                  <a:cubicBezTo>
                    <a:pt x="4105383" y="6349095"/>
                    <a:pt x="4105673" y="6357299"/>
                    <a:pt x="4100587" y="6041618"/>
                  </a:cubicBezTo>
                  <a:close/>
                  <a:moveTo>
                    <a:pt x="4569704" y="6592356"/>
                  </a:moveTo>
                  <a:cubicBezTo>
                    <a:pt x="4571496" y="6670728"/>
                    <a:pt x="4577303" y="7114178"/>
                    <a:pt x="4577332" y="7116403"/>
                  </a:cubicBezTo>
                  <a:cubicBezTo>
                    <a:pt x="4051696" y="7110452"/>
                    <a:pt x="4119224" y="7143991"/>
                    <a:pt x="4118040" y="7069086"/>
                  </a:cubicBezTo>
                  <a:cubicBezTo>
                    <a:pt x="4112492" y="6711488"/>
                    <a:pt x="4111712" y="6657786"/>
                    <a:pt x="4110469" y="6589121"/>
                  </a:cubicBezTo>
                  <a:cubicBezTo>
                    <a:pt x="4273295" y="6589179"/>
                    <a:pt x="4176813" y="6591288"/>
                    <a:pt x="4569704" y="6592356"/>
                  </a:cubicBezTo>
                  <a:close/>
                  <a:moveTo>
                    <a:pt x="4577593" y="7143269"/>
                  </a:moveTo>
                  <a:cubicBezTo>
                    <a:pt x="4579008" y="7292270"/>
                    <a:pt x="4575165" y="7338143"/>
                    <a:pt x="4583429" y="7671475"/>
                  </a:cubicBezTo>
                  <a:cubicBezTo>
                    <a:pt x="4376538" y="7671793"/>
                    <a:pt x="4127431" y="7668240"/>
                    <a:pt x="4127460" y="7660844"/>
                  </a:cubicBezTo>
                  <a:cubicBezTo>
                    <a:pt x="4128355" y="7445720"/>
                    <a:pt x="4122085" y="7287156"/>
                    <a:pt x="4119311" y="7143673"/>
                  </a:cubicBezTo>
                  <a:cubicBezTo>
                    <a:pt x="4287164" y="7143644"/>
                    <a:pt x="4432653" y="7141506"/>
                    <a:pt x="4577593" y="7143269"/>
                  </a:cubicBezTo>
                  <a:close/>
                  <a:moveTo>
                    <a:pt x="4127373" y="7692707"/>
                  </a:moveTo>
                  <a:cubicBezTo>
                    <a:pt x="4307276" y="7693314"/>
                    <a:pt x="4223450" y="7698947"/>
                    <a:pt x="4584094" y="7698340"/>
                  </a:cubicBezTo>
                  <a:cubicBezTo>
                    <a:pt x="4584383" y="7711311"/>
                    <a:pt x="4594005" y="8218979"/>
                    <a:pt x="4594063" y="8222416"/>
                  </a:cubicBezTo>
                  <a:cubicBezTo>
                    <a:pt x="4271128" y="8223947"/>
                    <a:pt x="4319094" y="8219787"/>
                    <a:pt x="4137284" y="8219325"/>
                  </a:cubicBezTo>
                  <a:cubicBezTo>
                    <a:pt x="4134337" y="8051576"/>
                    <a:pt x="4126824" y="7910229"/>
                    <a:pt x="4127373" y="7692707"/>
                  </a:cubicBezTo>
                  <a:close/>
                  <a:moveTo>
                    <a:pt x="4593369" y="6592443"/>
                  </a:moveTo>
                  <a:cubicBezTo>
                    <a:pt x="4963288" y="6593714"/>
                    <a:pt x="4903764" y="6592010"/>
                    <a:pt x="5048443" y="6590912"/>
                  </a:cubicBezTo>
                  <a:cubicBezTo>
                    <a:pt x="5050899" y="6830996"/>
                    <a:pt x="5055436" y="6861876"/>
                    <a:pt x="5059221" y="7116692"/>
                  </a:cubicBezTo>
                  <a:cubicBezTo>
                    <a:pt x="4923268" y="7117386"/>
                    <a:pt x="4856202" y="7120216"/>
                    <a:pt x="4600969" y="7116721"/>
                  </a:cubicBezTo>
                  <a:cubicBezTo>
                    <a:pt x="4600940" y="7114438"/>
                    <a:pt x="4595334" y="6679914"/>
                    <a:pt x="4593369" y="6592443"/>
                  </a:cubicBezTo>
                  <a:close/>
                  <a:moveTo>
                    <a:pt x="5065029" y="6083273"/>
                  </a:moveTo>
                  <a:cubicBezTo>
                    <a:pt x="5062862" y="6018219"/>
                    <a:pt x="4997992" y="6039827"/>
                    <a:pt x="5492305" y="6039827"/>
                  </a:cubicBezTo>
                  <a:cubicBezTo>
                    <a:pt x="5541861" y="6039827"/>
                    <a:pt x="5513197" y="5976130"/>
                    <a:pt x="5528396" y="6478395"/>
                  </a:cubicBezTo>
                  <a:cubicBezTo>
                    <a:pt x="5531459" y="6579819"/>
                    <a:pt x="5609563" y="6563758"/>
                    <a:pt x="5145647" y="6563758"/>
                  </a:cubicBezTo>
                  <a:cubicBezTo>
                    <a:pt x="5038387" y="6563758"/>
                    <a:pt x="5083782" y="6645076"/>
                    <a:pt x="5065029" y="6083273"/>
                  </a:cubicBezTo>
                  <a:close/>
                  <a:moveTo>
                    <a:pt x="5145676" y="6590565"/>
                  </a:moveTo>
                  <a:cubicBezTo>
                    <a:pt x="5600316" y="6590565"/>
                    <a:pt x="5531199" y="6563151"/>
                    <a:pt x="5532961" y="6675292"/>
                  </a:cubicBezTo>
                  <a:cubicBezTo>
                    <a:pt x="5540936" y="7183682"/>
                    <a:pt x="5551714" y="7114554"/>
                    <a:pt x="5492334" y="7114554"/>
                  </a:cubicBezTo>
                  <a:cubicBezTo>
                    <a:pt x="5018912" y="7114554"/>
                    <a:pt x="5083233" y="7134515"/>
                    <a:pt x="5082193" y="7069086"/>
                  </a:cubicBezTo>
                  <a:cubicBezTo>
                    <a:pt x="5073380" y="6511269"/>
                    <a:pt x="5043329" y="6590565"/>
                    <a:pt x="5145676" y="6590565"/>
                  </a:cubicBezTo>
                  <a:close/>
                  <a:moveTo>
                    <a:pt x="5145676" y="7143298"/>
                  </a:moveTo>
                  <a:cubicBezTo>
                    <a:pt x="5317748" y="7143298"/>
                    <a:pt x="5326908" y="7141362"/>
                    <a:pt x="5492334" y="7141362"/>
                  </a:cubicBezTo>
                  <a:cubicBezTo>
                    <a:pt x="5556800" y="7141362"/>
                    <a:pt x="5537411" y="7067064"/>
                    <a:pt x="5546253" y="7666853"/>
                  </a:cubicBezTo>
                  <a:cubicBezTo>
                    <a:pt x="5356150" y="7665668"/>
                    <a:pt x="5324683" y="7671331"/>
                    <a:pt x="5090804" y="7671302"/>
                  </a:cubicBezTo>
                  <a:cubicBezTo>
                    <a:pt x="5082540" y="7069663"/>
                    <a:pt x="5058181" y="7143298"/>
                    <a:pt x="5145676" y="7143298"/>
                  </a:cubicBezTo>
                  <a:close/>
                  <a:moveTo>
                    <a:pt x="5536747" y="5492092"/>
                  </a:moveTo>
                  <a:cubicBezTo>
                    <a:pt x="5536660" y="5485823"/>
                    <a:pt x="5996935" y="5484928"/>
                    <a:pt x="5997050" y="5492554"/>
                  </a:cubicBezTo>
                  <a:cubicBezTo>
                    <a:pt x="6000489" y="5712359"/>
                    <a:pt x="5996675" y="5634189"/>
                    <a:pt x="6002916" y="6011835"/>
                  </a:cubicBezTo>
                  <a:cubicBezTo>
                    <a:pt x="5790650" y="6008455"/>
                    <a:pt x="5670359" y="6012383"/>
                    <a:pt x="5546975" y="6012875"/>
                  </a:cubicBezTo>
                  <a:cubicBezTo>
                    <a:pt x="5546773" y="5817451"/>
                    <a:pt x="5539665" y="5678560"/>
                    <a:pt x="5536747" y="5492092"/>
                  </a:cubicBezTo>
                  <a:close/>
                  <a:moveTo>
                    <a:pt x="5546657" y="6083851"/>
                  </a:moveTo>
                  <a:cubicBezTo>
                    <a:pt x="5547033" y="6033991"/>
                    <a:pt x="5478031" y="6030236"/>
                    <a:pt x="6003320" y="6038758"/>
                  </a:cubicBezTo>
                  <a:cubicBezTo>
                    <a:pt x="6011585" y="6525049"/>
                    <a:pt x="6008204" y="6364348"/>
                    <a:pt x="6010573" y="6565144"/>
                  </a:cubicBezTo>
                  <a:cubicBezTo>
                    <a:pt x="5480690" y="6555814"/>
                    <a:pt x="5555702" y="6598740"/>
                    <a:pt x="5552032" y="6477529"/>
                  </a:cubicBezTo>
                  <a:cubicBezTo>
                    <a:pt x="5546918" y="6307931"/>
                    <a:pt x="5545993" y="6190475"/>
                    <a:pt x="5546657" y="6083851"/>
                  </a:cubicBezTo>
                  <a:close/>
                  <a:moveTo>
                    <a:pt x="6010920" y="6591952"/>
                  </a:moveTo>
                  <a:cubicBezTo>
                    <a:pt x="6014445" y="6861327"/>
                    <a:pt x="6019386" y="6896223"/>
                    <a:pt x="6022103" y="7116981"/>
                  </a:cubicBezTo>
                  <a:cubicBezTo>
                    <a:pt x="5839975" y="7117125"/>
                    <a:pt x="5782184" y="7117587"/>
                    <a:pt x="5665649" y="7115854"/>
                  </a:cubicBezTo>
                  <a:cubicBezTo>
                    <a:pt x="5531372" y="7113861"/>
                    <a:pt x="5564717" y="7195930"/>
                    <a:pt x="5556569" y="6674830"/>
                  </a:cubicBezTo>
                  <a:cubicBezTo>
                    <a:pt x="5554893" y="6566618"/>
                    <a:pt x="5468351" y="6583170"/>
                    <a:pt x="6010920" y="6591952"/>
                  </a:cubicBezTo>
                  <a:close/>
                  <a:moveTo>
                    <a:pt x="6022421" y="7143789"/>
                  </a:moveTo>
                  <a:cubicBezTo>
                    <a:pt x="6025484" y="7446268"/>
                    <a:pt x="6018549" y="7086042"/>
                    <a:pt x="6027564" y="7670811"/>
                  </a:cubicBezTo>
                  <a:cubicBezTo>
                    <a:pt x="5532354" y="7671071"/>
                    <a:pt x="5801255" y="7669367"/>
                    <a:pt x="5569947" y="7667055"/>
                  </a:cubicBezTo>
                  <a:cubicBezTo>
                    <a:pt x="5568531" y="7553528"/>
                    <a:pt x="5569254" y="7608269"/>
                    <a:pt x="5562088" y="7141535"/>
                  </a:cubicBezTo>
                  <a:cubicBezTo>
                    <a:pt x="5756409" y="7142575"/>
                    <a:pt x="5576854" y="7144164"/>
                    <a:pt x="6022421" y="7143789"/>
                  </a:cubicBezTo>
                  <a:close/>
                  <a:moveTo>
                    <a:pt x="6027044" y="6039133"/>
                  </a:moveTo>
                  <a:cubicBezTo>
                    <a:pt x="6548664" y="6047395"/>
                    <a:pt x="6483996" y="6010708"/>
                    <a:pt x="6485383" y="6084024"/>
                  </a:cubicBezTo>
                  <a:cubicBezTo>
                    <a:pt x="6488099" y="6227826"/>
                    <a:pt x="6490006" y="6339100"/>
                    <a:pt x="6491306" y="6478164"/>
                  </a:cubicBezTo>
                  <a:cubicBezTo>
                    <a:pt x="6492202" y="6575226"/>
                    <a:pt x="6585505" y="6574128"/>
                    <a:pt x="6034297" y="6565520"/>
                  </a:cubicBezTo>
                  <a:cubicBezTo>
                    <a:pt x="6032447" y="6407130"/>
                    <a:pt x="6034441" y="6464154"/>
                    <a:pt x="6027044" y="6039133"/>
                  </a:cubicBezTo>
                  <a:close/>
                  <a:moveTo>
                    <a:pt x="6027997" y="7697618"/>
                  </a:moveTo>
                  <a:cubicBezTo>
                    <a:pt x="6030829" y="7881226"/>
                    <a:pt x="6031638" y="7943046"/>
                    <a:pt x="6034210" y="8055476"/>
                  </a:cubicBezTo>
                  <a:cubicBezTo>
                    <a:pt x="6039093" y="8277446"/>
                    <a:pt x="6118844" y="8211612"/>
                    <a:pt x="5665302" y="8221348"/>
                  </a:cubicBezTo>
                  <a:cubicBezTo>
                    <a:pt x="5557204" y="8223543"/>
                    <a:pt x="5578443" y="8323002"/>
                    <a:pt x="5570294" y="7693863"/>
                  </a:cubicBezTo>
                  <a:cubicBezTo>
                    <a:pt x="5748636" y="7695682"/>
                    <a:pt x="5578067" y="7697849"/>
                    <a:pt x="6027997" y="7697618"/>
                  </a:cubicBezTo>
                  <a:close/>
                  <a:moveTo>
                    <a:pt x="6035799" y="6674888"/>
                  </a:moveTo>
                  <a:cubicBezTo>
                    <a:pt x="6034152" y="6569391"/>
                    <a:pt x="5945761" y="6591981"/>
                    <a:pt x="6492578" y="6589728"/>
                  </a:cubicBezTo>
                  <a:cubicBezTo>
                    <a:pt x="6496247" y="6860720"/>
                    <a:pt x="6497548" y="6799335"/>
                    <a:pt x="6503153" y="7119032"/>
                  </a:cubicBezTo>
                  <a:cubicBezTo>
                    <a:pt x="5972721" y="7118137"/>
                    <a:pt x="6046144" y="7134545"/>
                    <a:pt x="6045132" y="7069086"/>
                  </a:cubicBezTo>
                  <a:cubicBezTo>
                    <a:pt x="6042041" y="6871929"/>
                    <a:pt x="6038833" y="6867105"/>
                    <a:pt x="6035799" y="6674888"/>
                  </a:cubicBezTo>
                  <a:close/>
                  <a:moveTo>
                    <a:pt x="6531933" y="6011604"/>
                  </a:moveTo>
                  <a:cubicBezTo>
                    <a:pt x="6499831" y="6011604"/>
                    <a:pt x="6507921" y="6030669"/>
                    <a:pt x="6505667" y="5886434"/>
                  </a:cubicBezTo>
                  <a:cubicBezTo>
                    <a:pt x="6498386" y="5428280"/>
                    <a:pt x="6486308" y="5488568"/>
                    <a:pt x="6531933" y="5488568"/>
                  </a:cubicBezTo>
                  <a:cubicBezTo>
                    <a:pt x="6705594" y="5488568"/>
                    <a:pt x="6704583" y="5487643"/>
                    <a:pt x="6878620" y="5487643"/>
                  </a:cubicBezTo>
                  <a:cubicBezTo>
                    <a:pt x="6994086" y="5487643"/>
                    <a:pt x="6958920" y="5409012"/>
                    <a:pt x="6966404" y="5886867"/>
                  </a:cubicBezTo>
                  <a:cubicBezTo>
                    <a:pt x="6969034" y="6054935"/>
                    <a:pt x="7055576" y="6011604"/>
                    <a:pt x="6531933" y="6011604"/>
                  </a:cubicBezTo>
                  <a:close/>
                  <a:moveTo>
                    <a:pt x="6967936" y="6040664"/>
                  </a:moveTo>
                  <a:cubicBezTo>
                    <a:pt x="6968572" y="6319775"/>
                    <a:pt x="6971635" y="6384367"/>
                    <a:pt x="6975218" y="6565953"/>
                  </a:cubicBezTo>
                  <a:cubicBezTo>
                    <a:pt x="6789334" y="6568755"/>
                    <a:pt x="6707906" y="6562689"/>
                    <a:pt x="6515925" y="6562833"/>
                  </a:cubicBezTo>
                  <a:cubicBezTo>
                    <a:pt x="6514423" y="6438357"/>
                    <a:pt x="6515029" y="6399302"/>
                    <a:pt x="6508268" y="6038440"/>
                  </a:cubicBezTo>
                  <a:cubicBezTo>
                    <a:pt x="6711258" y="6038238"/>
                    <a:pt x="6653525" y="6040809"/>
                    <a:pt x="6967936" y="6040664"/>
                  </a:cubicBezTo>
                  <a:close/>
                  <a:moveTo>
                    <a:pt x="6511042" y="7697387"/>
                  </a:moveTo>
                  <a:cubicBezTo>
                    <a:pt x="6509944" y="7927533"/>
                    <a:pt x="6518497" y="8045134"/>
                    <a:pt x="6521675" y="8217823"/>
                  </a:cubicBezTo>
                  <a:cubicBezTo>
                    <a:pt x="6316836" y="8217997"/>
                    <a:pt x="6336167" y="8223427"/>
                    <a:pt x="6061111" y="8221000"/>
                  </a:cubicBezTo>
                  <a:cubicBezTo>
                    <a:pt x="6057846" y="8021822"/>
                    <a:pt x="6058106" y="8117439"/>
                    <a:pt x="6051634" y="7697618"/>
                  </a:cubicBezTo>
                  <a:lnTo>
                    <a:pt x="6511042" y="7697387"/>
                  </a:lnTo>
                  <a:close/>
                  <a:moveTo>
                    <a:pt x="6517486" y="6674888"/>
                  </a:moveTo>
                  <a:cubicBezTo>
                    <a:pt x="6515607" y="6555121"/>
                    <a:pt x="6444091" y="6593425"/>
                    <a:pt x="6878620" y="6593425"/>
                  </a:cubicBezTo>
                  <a:cubicBezTo>
                    <a:pt x="7005471" y="6593425"/>
                    <a:pt x="6972993" y="6504654"/>
                    <a:pt x="6981835" y="7069605"/>
                  </a:cubicBezTo>
                  <a:cubicBezTo>
                    <a:pt x="6982846" y="7134083"/>
                    <a:pt x="7054536" y="7119061"/>
                    <a:pt x="6531933" y="7119061"/>
                  </a:cubicBezTo>
                  <a:cubicBezTo>
                    <a:pt x="6527599" y="7119061"/>
                    <a:pt x="6525230" y="7170452"/>
                    <a:pt x="6517486" y="6674888"/>
                  </a:cubicBezTo>
                  <a:close/>
                  <a:moveTo>
                    <a:pt x="6531933" y="7145868"/>
                  </a:moveTo>
                  <a:cubicBezTo>
                    <a:pt x="7071670" y="7145868"/>
                    <a:pt x="6981603" y="7107101"/>
                    <a:pt x="6986111" y="7266907"/>
                  </a:cubicBezTo>
                  <a:cubicBezTo>
                    <a:pt x="6989983" y="7409380"/>
                    <a:pt x="6991399" y="7517563"/>
                    <a:pt x="6992902" y="7660931"/>
                  </a:cubicBezTo>
                  <a:cubicBezTo>
                    <a:pt x="6993046" y="7673872"/>
                    <a:pt x="7036793" y="7670550"/>
                    <a:pt x="6534909" y="7670550"/>
                  </a:cubicBezTo>
                  <a:cubicBezTo>
                    <a:pt x="6537943" y="7279271"/>
                    <a:pt x="6519450" y="7145868"/>
                    <a:pt x="6531933" y="7145868"/>
                  </a:cubicBezTo>
                  <a:close/>
                  <a:moveTo>
                    <a:pt x="6534736" y="7697387"/>
                  </a:moveTo>
                  <a:cubicBezTo>
                    <a:pt x="6550773" y="7697387"/>
                    <a:pt x="6930430" y="7697012"/>
                    <a:pt x="6993277" y="7696549"/>
                  </a:cubicBezTo>
                  <a:cubicBezTo>
                    <a:pt x="6996312" y="7975486"/>
                    <a:pt x="6999664" y="8040223"/>
                    <a:pt x="7002668" y="8220481"/>
                  </a:cubicBezTo>
                  <a:cubicBezTo>
                    <a:pt x="6734808" y="8222561"/>
                    <a:pt x="6737842" y="8218025"/>
                    <a:pt x="6545341" y="8217852"/>
                  </a:cubicBezTo>
                  <a:cubicBezTo>
                    <a:pt x="6541989" y="8034561"/>
                    <a:pt x="6533638" y="7923720"/>
                    <a:pt x="6534736" y="7697387"/>
                  </a:cubicBezTo>
                  <a:close/>
                  <a:moveTo>
                    <a:pt x="7398997" y="6563931"/>
                  </a:moveTo>
                  <a:cubicBezTo>
                    <a:pt x="6932973" y="6553301"/>
                    <a:pt x="6999924" y="6603969"/>
                    <a:pt x="6997034" y="6477587"/>
                  </a:cubicBezTo>
                  <a:cubicBezTo>
                    <a:pt x="6994000" y="6345802"/>
                    <a:pt x="6991688" y="6214480"/>
                    <a:pt x="6991688" y="6083735"/>
                  </a:cubicBezTo>
                  <a:cubicBezTo>
                    <a:pt x="6991688" y="6019085"/>
                    <a:pt x="6923957" y="6045142"/>
                    <a:pt x="7449102" y="6038209"/>
                  </a:cubicBezTo>
                  <a:cubicBezTo>
                    <a:pt x="7456702" y="6647849"/>
                    <a:pt x="7481349" y="6565809"/>
                    <a:pt x="7398997" y="6563931"/>
                  </a:cubicBezTo>
                  <a:close/>
                  <a:moveTo>
                    <a:pt x="7398594" y="6012181"/>
                  </a:moveTo>
                  <a:cubicBezTo>
                    <a:pt x="7293848" y="6014030"/>
                    <a:pt x="7282318" y="6013684"/>
                    <a:pt x="6991515" y="6013828"/>
                  </a:cubicBezTo>
                  <a:cubicBezTo>
                    <a:pt x="6991284" y="5971826"/>
                    <a:pt x="6985707" y="5543945"/>
                    <a:pt x="6984869" y="5487528"/>
                  </a:cubicBezTo>
                  <a:cubicBezTo>
                    <a:pt x="6987816" y="5487528"/>
                    <a:pt x="7315519" y="5486863"/>
                    <a:pt x="7440491" y="5486286"/>
                  </a:cubicBezTo>
                  <a:cubicBezTo>
                    <a:pt x="7449998" y="6093008"/>
                    <a:pt x="7468404" y="6010968"/>
                    <a:pt x="7398594" y="6012181"/>
                  </a:cubicBezTo>
                  <a:close/>
                  <a:moveTo>
                    <a:pt x="7398680" y="5459680"/>
                  </a:moveTo>
                  <a:cubicBezTo>
                    <a:pt x="7239437" y="5460547"/>
                    <a:pt x="7207392" y="5459825"/>
                    <a:pt x="7051935" y="5460431"/>
                  </a:cubicBezTo>
                  <a:cubicBezTo>
                    <a:pt x="6959470" y="5460807"/>
                    <a:pt x="6985447" y="5544638"/>
                    <a:pt x="6974755" y="4935489"/>
                  </a:cubicBezTo>
                  <a:cubicBezTo>
                    <a:pt x="7115130" y="4936038"/>
                    <a:pt x="7089557" y="4936962"/>
                    <a:pt x="7430031" y="4936240"/>
                  </a:cubicBezTo>
                  <a:cubicBezTo>
                    <a:pt x="7433152" y="5531495"/>
                    <a:pt x="7465630" y="5459305"/>
                    <a:pt x="7398680" y="5459680"/>
                  </a:cubicBezTo>
                  <a:close/>
                  <a:moveTo>
                    <a:pt x="7398737" y="4909462"/>
                  </a:moveTo>
                  <a:cubicBezTo>
                    <a:pt x="6924304" y="4910761"/>
                    <a:pt x="6974293" y="4910415"/>
                    <a:pt x="6974119" y="4900767"/>
                  </a:cubicBezTo>
                  <a:cubicBezTo>
                    <a:pt x="6963226" y="4287602"/>
                    <a:pt x="6936729" y="4380013"/>
                    <a:pt x="7051761" y="4382035"/>
                  </a:cubicBezTo>
                  <a:cubicBezTo>
                    <a:pt x="7487215" y="4389633"/>
                    <a:pt x="7425292" y="4340870"/>
                    <a:pt x="7425957" y="4507753"/>
                  </a:cubicBezTo>
                  <a:cubicBezTo>
                    <a:pt x="7427431" y="4970790"/>
                    <a:pt x="7447542" y="4909317"/>
                    <a:pt x="7398737" y="4909462"/>
                  </a:cubicBezTo>
                  <a:close/>
                  <a:moveTo>
                    <a:pt x="7398825" y="4357596"/>
                  </a:moveTo>
                  <a:cubicBezTo>
                    <a:pt x="6897258" y="4352194"/>
                    <a:pt x="6964555" y="4372675"/>
                    <a:pt x="6963573" y="4309614"/>
                  </a:cubicBezTo>
                  <a:cubicBezTo>
                    <a:pt x="6954760" y="3743305"/>
                    <a:pt x="6926760" y="3829158"/>
                    <a:pt x="7051761" y="3831874"/>
                  </a:cubicBezTo>
                  <a:cubicBezTo>
                    <a:pt x="7486349" y="3841205"/>
                    <a:pt x="7412666" y="3792934"/>
                    <a:pt x="7414544" y="3916052"/>
                  </a:cubicBezTo>
                  <a:cubicBezTo>
                    <a:pt x="7422287" y="4409680"/>
                    <a:pt x="7440376" y="4358001"/>
                    <a:pt x="7398825" y="4357596"/>
                  </a:cubicBezTo>
                  <a:close/>
                  <a:moveTo>
                    <a:pt x="6878649" y="5460807"/>
                  </a:moveTo>
                  <a:cubicBezTo>
                    <a:pt x="6704988" y="5460807"/>
                    <a:pt x="6705999" y="5461731"/>
                    <a:pt x="6531962" y="5461731"/>
                  </a:cubicBezTo>
                  <a:cubicBezTo>
                    <a:pt x="6485672" y="5461731"/>
                    <a:pt x="6499802" y="5516733"/>
                    <a:pt x="6493127" y="5098010"/>
                  </a:cubicBezTo>
                  <a:cubicBezTo>
                    <a:pt x="6490121" y="4906168"/>
                    <a:pt x="6477812" y="4935518"/>
                    <a:pt x="6531962" y="4935518"/>
                  </a:cubicBezTo>
                  <a:cubicBezTo>
                    <a:pt x="6885382" y="4935345"/>
                    <a:pt x="6894484" y="4935287"/>
                    <a:pt x="6951061" y="4935431"/>
                  </a:cubicBezTo>
                  <a:cubicBezTo>
                    <a:pt x="6962041" y="5551687"/>
                    <a:pt x="6988452" y="5460807"/>
                    <a:pt x="6878649" y="5460807"/>
                  </a:cubicBezTo>
                  <a:close/>
                  <a:moveTo>
                    <a:pt x="6878649" y="4908537"/>
                  </a:moveTo>
                  <a:cubicBezTo>
                    <a:pt x="6488966" y="4908740"/>
                    <a:pt x="6531009" y="4908740"/>
                    <a:pt x="6490729" y="4908681"/>
                  </a:cubicBezTo>
                  <a:cubicBezTo>
                    <a:pt x="6489746" y="4816069"/>
                    <a:pt x="6483793" y="4383393"/>
                    <a:pt x="6483764" y="4381313"/>
                  </a:cubicBezTo>
                  <a:cubicBezTo>
                    <a:pt x="6485874" y="4381313"/>
                    <a:pt x="6873824" y="4380331"/>
                    <a:pt x="6941092" y="4380677"/>
                  </a:cubicBezTo>
                  <a:cubicBezTo>
                    <a:pt x="6951697" y="4993119"/>
                    <a:pt x="6981488" y="4908537"/>
                    <a:pt x="6878649" y="4908537"/>
                  </a:cubicBezTo>
                  <a:close/>
                  <a:moveTo>
                    <a:pt x="6484082" y="6011661"/>
                  </a:moveTo>
                  <a:cubicBezTo>
                    <a:pt x="6359370" y="6011950"/>
                    <a:pt x="6214315" y="6015272"/>
                    <a:pt x="6026610" y="6012239"/>
                  </a:cubicBezTo>
                  <a:cubicBezTo>
                    <a:pt x="6020456" y="5650771"/>
                    <a:pt x="6024328" y="5723451"/>
                    <a:pt x="6020716" y="5492092"/>
                  </a:cubicBezTo>
                  <a:cubicBezTo>
                    <a:pt x="6020571" y="5483830"/>
                    <a:pt x="5986244" y="5487210"/>
                    <a:pt x="6475703" y="5488481"/>
                  </a:cubicBezTo>
                  <a:cubicBezTo>
                    <a:pt x="6483187" y="5961571"/>
                    <a:pt x="6482984" y="5950796"/>
                    <a:pt x="6484082" y="6011661"/>
                  </a:cubicBezTo>
                  <a:close/>
                  <a:moveTo>
                    <a:pt x="6020195" y="5460518"/>
                  </a:moveTo>
                  <a:cubicBezTo>
                    <a:pt x="6011440" y="4905186"/>
                    <a:pt x="6009851" y="4933727"/>
                    <a:pt x="6011903" y="4933727"/>
                  </a:cubicBezTo>
                  <a:cubicBezTo>
                    <a:pt x="6192268" y="4934478"/>
                    <a:pt x="6200012" y="4933554"/>
                    <a:pt x="6358503" y="4934825"/>
                  </a:cubicBezTo>
                  <a:cubicBezTo>
                    <a:pt x="6502489" y="4935980"/>
                    <a:pt x="6465358" y="4839612"/>
                    <a:pt x="6475240" y="5461645"/>
                  </a:cubicBezTo>
                  <a:cubicBezTo>
                    <a:pt x="6368212" y="5461327"/>
                    <a:pt x="6251561" y="5458987"/>
                    <a:pt x="6020195" y="5460518"/>
                  </a:cubicBezTo>
                  <a:close/>
                  <a:moveTo>
                    <a:pt x="6010313" y="4900709"/>
                  </a:moveTo>
                  <a:cubicBezTo>
                    <a:pt x="5997339" y="4337086"/>
                    <a:pt x="6005979" y="4383364"/>
                    <a:pt x="6011903" y="4383364"/>
                  </a:cubicBezTo>
                  <a:cubicBezTo>
                    <a:pt x="6551091" y="4385588"/>
                    <a:pt x="6459637" y="4338993"/>
                    <a:pt x="6461746" y="4507089"/>
                  </a:cubicBezTo>
                  <a:cubicBezTo>
                    <a:pt x="6463827" y="4688704"/>
                    <a:pt x="6465300" y="4726344"/>
                    <a:pt x="6466948" y="4901286"/>
                  </a:cubicBezTo>
                  <a:cubicBezTo>
                    <a:pt x="6467034" y="4912090"/>
                    <a:pt x="6010516" y="4910415"/>
                    <a:pt x="6010313" y="4900709"/>
                  </a:cubicBezTo>
                  <a:close/>
                  <a:moveTo>
                    <a:pt x="6358445" y="4355632"/>
                  </a:moveTo>
                  <a:cubicBezTo>
                    <a:pt x="5938624" y="4361843"/>
                    <a:pt x="6004014" y="4372415"/>
                    <a:pt x="6003003" y="4309585"/>
                  </a:cubicBezTo>
                  <a:cubicBezTo>
                    <a:pt x="5994796" y="3772712"/>
                    <a:pt x="5987110" y="3831209"/>
                    <a:pt x="6011903" y="3831354"/>
                  </a:cubicBezTo>
                  <a:cubicBezTo>
                    <a:pt x="6534245" y="3834849"/>
                    <a:pt x="6453020" y="3805153"/>
                    <a:pt x="6454753" y="3916023"/>
                  </a:cubicBezTo>
                  <a:cubicBezTo>
                    <a:pt x="6457701" y="4104340"/>
                    <a:pt x="6455938" y="4113295"/>
                    <a:pt x="6459030" y="4310105"/>
                  </a:cubicBezTo>
                  <a:cubicBezTo>
                    <a:pt x="6459897" y="4366667"/>
                    <a:pt x="6479921" y="4353812"/>
                    <a:pt x="6358445" y="4355632"/>
                  </a:cubicBezTo>
                  <a:close/>
                  <a:moveTo>
                    <a:pt x="5996530" y="5460662"/>
                  </a:moveTo>
                  <a:cubicBezTo>
                    <a:pt x="5904672" y="5461153"/>
                    <a:pt x="5912069" y="5461067"/>
                    <a:pt x="5536284" y="5461240"/>
                  </a:cubicBezTo>
                  <a:cubicBezTo>
                    <a:pt x="5533193" y="5245162"/>
                    <a:pt x="5536920" y="5316572"/>
                    <a:pt x="5530072" y="4937627"/>
                  </a:cubicBezTo>
                  <a:cubicBezTo>
                    <a:pt x="5716563" y="4936847"/>
                    <a:pt x="5633055" y="4932138"/>
                    <a:pt x="5987399" y="4933641"/>
                  </a:cubicBezTo>
                  <a:cubicBezTo>
                    <a:pt x="5989104" y="5008661"/>
                    <a:pt x="5996270" y="5444052"/>
                    <a:pt x="5996530" y="5460662"/>
                  </a:cubicBezTo>
                  <a:close/>
                  <a:moveTo>
                    <a:pt x="5529581" y="4910761"/>
                  </a:moveTo>
                  <a:cubicBezTo>
                    <a:pt x="5520334" y="4378742"/>
                    <a:pt x="5522299" y="4519395"/>
                    <a:pt x="5519900" y="4384577"/>
                  </a:cubicBezTo>
                  <a:cubicBezTo>
                    <a:pt x="5706969" y="4384375"/>
                    <a:pt x="5695555" y="4382064"/>
                    <a:pt x="5980349" y="4383248"/>
                  </a:cubicBezTo>
                  <a:cubicBezTo>
                    <a:pt x="5981765" y="4511133"/>
                    <a:pt x="5979771" y="4614290"/>
                    <a:pt x="5986677" y="4901431"/>
                  </a:cubicBezTo>
                  <a:cubicBezTo>
                    <a:pt x="5986763" y="4906833"/>
                    <a:pt x="6026986" y="4908624"/>
                    <a:pt x="5529581" y="4910761"/>
                  </a:cubicBezTo>
                  <a:close/>
                  <a:moveTo>
                    <a:pt x="5519409" y="4357769"/>
                  </a:moveTo>
                  <a:cubicBezTo>
                    <a:pt x="5515682" y="4135885"/>
                    <a:pt x="5517676" y="4139467"/>
                    <a:pt x="5512879" y="3831181"/>
                  </a:cubicBezTo>
                  <a:cubicBezTo>
                    <a:pt x="6053425" y="3831094"/>
                    <a:pt x="5970755" y="3802380"/>
                    <a:pt x="5972518" y="3916023"/>
                  </a:cubicBezTo>
                  <a:cubicBezTo>
                    <a:pt x="5975234" y="4090936"/>
                    <a:pt x="5976072" y="4106593"/>
                    <a:pt x="5979309" y="4310048"/>
                  </a:cubicBezTo>
                  <a:cubicBezTo>
                    <a:pt x="5980320" y="4372560"/>
                    <a:pt x="6053743" y="4357192"/>
                    <a:pt x="5519409" y="4357769"/>
                  </a:cubicBezTo>
                  <a:close/>
                  <a:moveTo>
                    <a:pt x="5513024" y="5488048"/>
                  </a:moveTo>
                  <a:cubicBezTo>
                    <a:pt x="5515942" y="5681767"/>
                    <a:pt x="5523137" y="5814678"/>
                    <a:pt x="5523281" y="6012961"/>
                  </a:cubicBezTo>
                  <a:cubicBezTo>
                    <a:pt x="5371378" y="6013250"/>
                    <a:pt x="5311247" y="6011170"/>
                    <a:pt x="5062804" y="6011170"/>
                  </a:cubicBezTo>
                  <a:cubicBezTo>
                    <a:pt x="5056909" y="5795468"/>
                    <a:pt x="5059915" y="5681825"/>
                    <a:pt x="5056736" y="5487932"/>
                  </a:cubicBezTo>
                  <a:cubicBezTo>
                    <a:pt x="5115943" y="5488308"/>
                    <a:pt x="5128454" y="5488221"/>
                    <a:pt x="5513024" y="5488048"/>
                  </a:cubicBezTo>
                  <a:close/>
                  <a:moveTo>
                    <a:pt x="5145676" y="5461385"/>
                  </a:moveTo>
                  <a:cubicBezTo>
                    <a:pt x="5031799" y="5461385"/>
                    <a:pt x="5058354" y="5493970"/>
                    <a:pt x="5052344" y="5294820"/>
                  </a:cubicBezTo>
                  <a:cubicBezTo>
                    <a:pt x="5048790" y="5177364"/>
                    <a:pt x="5046218" y="5045406"/>
                    <a:pt x="5046825" y="4936847"/>
                  </a:cubicBezTo>
                  <a:cubicBezTo>
                    <a:pt x="5062688" y="4936934"/>
                    <a:pt x="5448153" y="4937771"/>
                    <a:pt x="5506377" y="4937685"/>
                  </a:cubicBezTo>
                  <a:cubicBezTo>
                    <a:pt x="5513168" y="5314665"/>
                    <a:pt x="5509643" y="5253973"/>
                    <a:pt x="5512619" y="5461240"/>
                  </a:cubicBezTo>
                  <a:lnTo>
                    <a:pt x="5145676" y="5461385"/>
                  </a:lnTo>
                  <a:close/>
                  <a:moveTo>
                    <a:pt x="5047865" y="6477991"/>
                  </a:moveTo>
                  <a:cubicBezTo>
                    <a:pt x="5047981" y="6584066"/>
                    <a:pt x="5130564" y="6567773"/>
                    <a:pt x="4625790" y="6565751"/>
                  </a:cubicBezTo>
                  <a:cubicBezTo>
                    <a:pt x="4592069" y="6565606"/>
                    <a:pt x="4580511" y="6642303"/>
                    <a:pt x="4584094" y="6084255"/>
                  </a:cubicBezTo>
                  <a:cubicBezTo>
                    <a:pt x="4584469" y="6022754"/>
                    <a:pt x="4511509" y="6038007"/>
                    <a:pt x="5039919" y="6038007"/>
                  </a:cubicBezTo>
                  <a:cubicBezTo>
                    <a:pt x="5043907" y="6170340"/>
                    <a:pt x="5047634" y="6268817"/>
                    <a:pt x="5047865" y="6477991"/>
                  </a:cubicBezTo>
                  <a:close/>
                  <a:moveTo>
                    <a:pt x="4584296" y="6011430"/>
                  </a:moveTo>
                  <a:cubicBezTo>
                    <a:pt x="4583920" y="5765309"/>
                    <a:pt x="4575396" y="5682027"/>
                    <a:pt x="4572940" y="5488308"/>
                  </a:cubicBezTo>
                  <a:cubicBezTo>
                    <a:pt x="4789280" y="5485592"/>
                    <a:pt x="4698953" y="5484928"/>
                    <a:pt x="5033042" y="5487759"/>
                  </a:cubicBezTo>
                  <a:cubicBezTo>
                    <a:pt x="5036423" y="5694997"/>
                    <a:pt x="5033013" y="5787033"/>
                    <a:pt x="5039081" y="6011170"/>
                  </a:cubicBezTo>
                  <a:cubicBezTo>
                    <a:pt x="4628795" y="6011199"/>
                    <a:pt x="4751687" y="6011170"/>
                    <a:pt x="4584296" y="6011430"/>
                  </a:cubicBezTo>
                  <a:close/>
                  <a:moveTo>
                    <a:pt x="4972477" y="5460258"/>
                  </a:moveTo>
                  <a:cubicBezTo>
                    <a:pt x="4861403" y="5458756"/>
                    <a:pt x="4739378" y="5458611"/>
                    <a:pt x="4625588" y="5460605"/>
                  </a:cubicBezTo>
                  <a:cubicBezTo>
                    <a:pt x="4538150" y="5462136"/>
                    <a:pt x="4586405" y="5528259"/>
                    <a:pt x="4566843" y="4935518"/>
                  </a:cubicBezTo>
                  <a:cubicBezTo>
                    <a:pt x="4955862" y="4934623"/>
                    <a:pt x="4843112" y="4935114"/>
                    <a:pt x="5023160" y="4936645"/>
                  </a:cubicBezTo>
                  <a:cubicBezTo>
                    <a:pt x="5019923" y="5527768"/>
                    <a:pt x="5072484" y="5461471"/>
                    <a:pt x="4972477" y="5460258"/>
                  </a:cubicBezTo>
                  <a:close/>
                  <a:moveTo>
                    <a:pt x="5023391" y="4900940"/>
                  </a:moveTo>
                  <a:cubicBezTo>
                    <a:pt x="5023275" y="4915586"/>
                    <a:pt x="5069970" y="4906746"/>
                    <a:pt x="4625675" y="4908508"/>
                  </a:cubicBezTo>
                  <a:cubicBezTo>
                    <a:pt x="4543871" y="4908740"/>
                    <a:pt x="4564127" y="4989740"/>
                    <a:pt x="4557683" y="4503333"/>
                  </a:cubicBezTo>
                  <a:cubicBezTo>
                    <a:pt x="4555863" y="4359618"/>
                    <a:pt x="4538006" y="4382988"/>
                    <a:pt x="4625559" y="4384288"/>
                  </a:cubicBezTo>
                  <a:cubicBezTo>
                    <a:pt x="4733830" y="4386022"/>
                    <a:pt x="4774168" y="4385617"/>
                    <a:pt x="5017612" y="4385675"/>
                  </a:cubicBezTo>
                  <a:cubicBezTo>
                    <a:pt x="5023651" y="4767653"/>
                    <a:pt x="5024402" y="4779671"/>
                    <a:pt x="5023391" y="4900940"/>
                  </a:cubicBezTo>
                  <a:close/>
                  <a:moveTo>
                    <a:pt x="4555632" y="4356556"/>
                  </a:moveTo>
                  <a:cubicBezTo>
                    <a:pt x="4552222" y="4134816"/>
                    <a:pt x="4551326" y="4105640"/>
                    <a:pt x="4547108" y="3830314"/>
                  </a:cubicBezTo>
                  <a:cubicBezTo>
                    <a:pt x="4675172" y="3829476"/>
                    <a:pt x="4715973" y="3826905"/>
                    <a:pt x="5007180" y="3829939"/>
                  </a:cubicBezTo>
                  <a:cubicBezTo>
                    <a:pt x="5013364" y="4233958"/>
                    <a:pt x="5011370" y="3992401"/>
                    <a:pt x="5017178" y="4358867"/>
                  </a:cubicBezTo>
                  <a:cubicBezTo>
                    <a:pt x="4546154" y="4358781"/>
                    <a:pt x="4748422" y="4358347"/>
                    <a:pt x="4555632" y="4356556"/>
                  </a:cubicBezTo>
                  <a:close/>
                  <a:moveTo>
                    <a:pt x="4548119" y="5295253"/>
                  </a:moveTo>
                  <a:cubicBezTo>
                    <a:pt x="4547426" y="5509020"/>
                    <a:pt x="4645381" y="5463147"/>
                    <a:pt x="4090965" y="5462280"/>
                  </a:cubicBezTo>
                  <a:cubicBezTo>
                    <a:pt x="4085330" y="5103181"/>
                    <a:pt x="4084001" y="5015969"/>
                    <a:pt x="4082672" y="4938262"/>
                  </a:cubicBezTo>
                  <a:cubicBezTo>
                    <a:pt x="4296006" y="4938204"/>
                    <a:pt x="4197993" y="4936153"/>
                    <a:pt x="4543091" y="4935576"/>
                  </a:cubicBezTo>
                  <a:cubicBezTo>
                    <a:pt x="4546270" y="5030644"/>
                    <a:pt x="4548553" y="5156102"/>
                    <a:pt x="4548119" y="5295253"/>
                  </a:cubicBezTo>
                  <a:close/>
                  <a:moveTo>
                    <a:pt x="4452360" y="4908826"/>
                  </a:moveTo>
                  <a:cubicBezTo>
                    <a:pt x="4041236" y="4908826"/>
                    <a:pt x="4082354" y="4919890"/>
                    <a:pt x="4082007" y="4900853"/>
                  </a:cubicBezTo>
                  <a:cubicBezTo>
                    <a:pt x="4071634" y="4315363"/>
                    <a:pt x="4071373" y="4384981"/>
                    <a:pt x="4105673" y="4384981"/>
                  </a:cubicBezTo>
                  <a:cubicBezTo>
                    <a:pt x="4619173" y="4384981"/>
                    <a:pt x="4531938" y="4345175"/>
                    <a:pt x="4533989" y="4503796"/>
                  </a:cubicBezTo>
                  <a:cubicBezTo>
                    <a:pt x="4536503" y="4693557"/>
                    <a:pt x="4537774" y="4784812"/>
                    <a:pt x="4541907" y="4901662"/>
                  </a:cubicBezTo>
                  <a:cubicBezTo>
                    <a:pt x="4542253" y="4911108"/>
                    <a:pt x="4555719" y="4908826"/>
                    <a:pt x="4452360" y="4908826"/>
                  </a:cubicBezTo>
                  <a:close/>
                  <a:moveTo>
                    <a:pt x="4452360" y="4356152"/>
                  </a:moveTo>
                  <a:cubicBezTo>
                    <a:pt x="4016935" y="4356152"/>
                    <a:pt x="4077702" y="4377008"/>
                    <a:pt x="4076603" y="4309556"/>
                  </a:cubicBezTo>
                  <a:cubicBezTo>
                    <a:pt x="4067993" y="3759511"/>
                    <a:pt x="4045772" y="3830400"/>
                    <a:pt x="4105643" y="3830400"/>
                  </a:cubicBezTo>
                  <a:cubicBezTo>
                    <a:pt x="4414333" y="3830545"/>
                    <a:pt x="4465681" y="3830690"/>
                    <a:pt x="4523442" y="3830430"/>
                  </a:cubicBezTo>
                  <a:cubicBezTo>
                    <a:pt x="4532805" y="4443334"/>
                    <a:pt x="4565110" y="4356152"/>
                    <a:pt x="4452360" y="4356152"/>
                  </a:cubicBezTo>
                  <a:close/>
                  <a:moveTo>
                    <a:pt x="4067299" y="5462222"/>
                  </a:moveTo>
                  <a:cubicBezTo>
                    <a:pt x="3936172" y="5461703"/>
                    <a:pt x="3797127" y="5455463"/>
                    <a:pt x="3609740" y="5460258"/>
                  </a:cubicBezTo>
                  <a:cubicBezTo>
                    <a:pt x="3607487" y="5289793"/>
                    <a:pt x="3611908" y="5151249"/>
                    <a:pt x="3603586" y="4937078"/>
                  </a:cubicBezTo>
                  <a:cubicBezTo>
                    <a:pt x="3703680" y="4938898"/>
                    <a:pt x="3758407" y="4938378"/>
                    <a:pt x="4058949" y="4938262"/>
                  </a:cubicBezTo>
                  <a:cubicBezTo>
                    <a:pt x="4060769" y="5041766"/>
                    <a:pt x="4061636" y="5100177"/>
                    <a:pt x="4067299" y="5462222"/>
                  </a:cubicBezTo>
                  <a:close/>
                  <a:moveTo>
                    <a:pt x="3595149" y="4354418"/>
                  </a:moveTo>
                  <a:cubicBezTo>
                    <a:pt x="3592837" y="4158533"/>
                    <a:pt x="3588329" y="4095847"/>
                    <a:pt x="3584890" y="3831152"/>
                  </a:cubicBezTo>
                  <a:cubicBezTo>
                    <a:pt x="3616936" y="3831152"/>
                    <a:pt x="3912044" y="3830805"/>
                    <a:pt x="4042334" y="3830458"/>
                  </a:cubicBezTo>
                  <a:cubicBezTo>
                    <a:pt x="4046755" y="4140362"/>
                    <a:pt x="4051003" y="4130888"/>
                    <a:pt x="4053632" y="4357943"/>
                  </a:cubicBezTo>
                  <a:cubicBezTo>
                    <a:pt x="3838419" y="4356759"/>
                    <a:pt x="4045628" y="4354043"/>
                    <a:pt x="3595149" y="4354418"/>
                  </a:cubicBezTo>
                  <a:close/>
                  <a:moveTo>
                    <a:pt x="3585468" y="5460922"/>
                  </a:moveTo>
                  <a:cubicBezTo>
                    <a:pt x="3369677" y="5467133"/>
                    <a:pt x="3254269" y="5460316"/>
                    <a:pt x="3131897" y="5459305"/>
                  </a:cubicBezTo>
                  <a:cubicBezTo>
                    <a:pt x="3122102" y="4838658"/>
                    <a:pt x="3085029" y="4938956"/>
                    <a:pt x="3239388" y="4936471"/>
                  </a:cubicBezTo>
                  <a:cubicBezTo>
                    <a:pt x="3353409" y="4934623"/>
                    <a:pt x="3462172" y="4934449"/>
                    <a:pt x="3579863" y="4936674"/>
                  </a:cubicBezTo>
                  <a:cubicBezTo>
                    <a:pt x="3585237" y="5074438"/>
                    <a:pt x="3587520" y="5460836"/>
                    <a:pt x="3585468" y="5460922"/>
                  </a:cubicBezTo>
                  <a:close/>
                  <a:moveTo>
                    <a:pt x="3412529" y="4354563"/>
                  </a:moveTo>
                  <a:cubicBezTo>
                    <a:pt x="3251466" y="4354563"/>
                    <a:pt x="3246554" y="4356441"/>
                    <a:pt x="3112248" y="4356816"/>
                  </a:cubicBezTo>
                  <a:cubicBezTo>
                    <a:pt x="3107163" y="3989512"/>
                    <a:pt x="3106209" y="3924833"/>
                    <a:pt x="3104591" y="3833607"/>
                  </a:cubicBezTo>
                  <a:cubicBezTo>
                    <a:pt x="3635660" y="3831989"/>
                    <a:pt x="3560561" y="3797324"/>
                    <a:pt x="3562439" y="3916052"/>
                  </a:cubicBezTo>
                  <a:cubicBezTo>
                    <a:pt x="3570761" y="4447263"/>
                    <a:pt x="3615115" y="4354390"/>
                    <a:pt x="3412529" y="4354563"/>
                  </a:cubicBezTo>
                  <a:close/>
                  <a:moveTo>
                    <a:pt x="3108261" y="5459160"/>
                  </a:moveTo>
                  <a:cubicBezTo>
                    <a:pt x="2887702" y="5458063"/>
                    <a:pt x="2874035" y="5465082"/>
                    <a:pt x="2649604" y="5463089"/>
                  </a:cubicBezTo>
                  <a:cubicBezTo>
                    <a:pt x="2638710" y="4853189"/>
                    <a:pt x="2602533" y="4934247"/>
                    <a:pt x="2719415" y="4934247"/>
                  </a:cubicBezTo>
                  <a:cubicBezTo>
                    <a:pt x="2889956" y="4934247"/>
                    <a:pt x="2893481" y="4937858"/>
                    <a:pt x="3065900" y="4937858"/>
                  </a:cubicBezTo>
                  <a:cubicBezTo>
                    <a:pt x="3112017" y="4937858"/>
                    <a:pt x="3098899" y="4866361"/>
                    <a:pt x="3108261" y="5459160"/>
                  </a:cubicBezTo>
                  <a:close/>
                  <a:moveTo>
                    <a:pt x="3065900" y="4911050"/>
                  </a:moveTo>
                  <a:cubicBezTo>
                    <a:pt x="3063328" y="4911050"/>
                    <a:pt x="2638133" y="4909693"/>
                    <a:pt x="2638104" y="4901142"/>
                  </a:cubicBezTo>
                  <a:cubicBezTo>
                    <a:pt x="2636861" y="4304906"/>
                    <a:pt x="2586525" y="4385270"/>
                    <a:pt x="2719415" y="4385270"/>
                  </a:cubicBezTo>
                  <a:cubicBezTo>
                    <a:pt x="3162960" y="4385270"/>
                    <a:pt x="3089132" y="4343643"/>
                    <a:pt x="3089970" y="4507002"/>
                  </a:cubicBezTo>
                  <a:cubicBezTo>
                    <a:pt x="3092397" y="4972523"/>
                    <a:pt x="3115658" y="4911050"/>
                    <a:pt x="3065900" y="4911050"/>
                  </a:cubicBezTo>
                  <a:close/>
                  <a:moveTo>
                    <a:pt x="3065900" y="4356903"/>
                  </a:moveTo>
                  <a:cubicBezTo>
                    <a:pt x="2560808" y="4356903"/>
                    <a:pt x="2628453" y="4379204"/>
                    <a:pt x="2627355" y="4309672"/>
                  </a:cubicBezTo>
                  <a:cubicBezTo>
                    <a:pt x="2624263" y="4112891"/>
                    <a:pt x="2628193" y="4112775"/>
                    <a:pt x="2625101" y="3915532"/>
                  </a:cubicBezTo>
                  <a:cubicBezTo>
                    <a:pt x="2623454" y="3810468"/>
                    <a:pt x="2604412" y="3831932"/>
                    <a:pt x="2719415" y="3831932"/>
                  </a:cubicBezTo>
                  <a:cubicBezTo>
                    <a:pt x="3153973" y="3831932"/>
                    <a:pt x="3080608" y="3806973"/>
                    <a:pt x="3082313" y="3915994"/>
                  </a:cubicBezTo>
                  <a:cubicBezTo>
                    <a:pt x="3090375" y="4424933"/>
                    <a:pt x="3095836" y="4356903"/>
                    <a:pt x="3065900" y="4356903"/>
                  </a:cubicBezTo>
                  <a:close/>
                  <a:moveTo>
                    <a:pt x="2625910" y="5462829"/>
                  </a:moveTo>
                  <a:cubicBezTo>
                    <a:pt x="2454329" y="5460634"/>
                    <a:pt x="2572627" y="5458149"/>
                    <a:pt x="2167773" y="5459709"/>
                  </a:cubicBezTo>
                  <a:cubicBezTo>
                    <a:pt x="2157544" y="4857320"/>
                    <a:pt x="2136855" y="4934247"/>
                    <a:pt x="2199731" y="4933727"/>
                  </a:cubicBezTo>
                  <a:cubicBezTo>
                    <a:pt x="2304419" y="4932889"/>
                    <a:pt x="2390036" y="4932572"/>
                    <a:pt x="2546014" y="4933611"/>
                  </a:cubicBezTo>
                  <a:cubicBezTo>
                    <a:pt x="2631342" y="4934276"/>
                    <a:pt x="2614727" y="4845476"/>
                    <a:pt x="2625910" y="5462829"/>
                  </a:cubicBezTo>
                  <a:close/>
                  <a:moveTo>
                    <a:pt x="2152747" y="6040982"/>
                  </a:moveTo>
                  <a:cubicBezTo>
                    <a:pt x="2160376" y="6446879"/>
                    <a:pt x="2158469" y="6409181"/>
                    <a:pt x="2160203" y="6564133"/>
                  </a:cubicBezTo>
                  <a:cubicBezTo>
                    <a:pt x="2086288" y="6563122"/>
                    <a:pt x="2065397" y="6563354"/>
                    <a:pt x="1701748" y="6563267"/>
                  </a:cubicBezTo>
                  <a:cubicBezTo>
                    <a:pt x="1698540" y="6418627"/>
                    <a:pt x="1695478" y="6379427"/>
                    <a:pt x="1693050" y="6038758"/>
                  </a:cubicBezTo>
                  <a:cubicBezTo>
                    <a:pt x="1696258" y="6038786"/>
                    <a:pt x="2150349" y="6040982"/>
                    <a:pt x="2152747" y="6040982"/>
                  </a:cubicBezTo>
                  <a:close/>
                  <a:moveTo>
                    <a:pt x="1692848" y="6011950"/>
                  </a:moveTo>
                  <a:cubicBezTo>
                    <a:pt x="1692184" y="5939443"/>
                    <a:pt x="1691461" y="5901658"/>
                    <a:pt x="1685162" y="5492092"/>
                  </a:cubicBezTo>
                  <a:cubicBezTo>
                    <a:pt x="1684960" y="5478602"/>
                    <a:pt x="1661121" y="5488221"/>
                    <a:pt x="2144541" y="5486632"/>
                  </a:cubicBezTo>
                  <a:cubicBezTo>
                    <a:pt x="2147517" y="5666312"/>
                    <a:pt x="2147662" y="5759561"/>
                    <a:pt x="2152256" y="6014175"/>
                  </a:cubicBezTo>
                  <a:cubicBezTo>
                    <a:pt x="2149887" y="6014146"/>
                    <a:pt x="1695044" y="6011950"/>
                    <a:pt x="1692848" y="6011950"/>
                  </a:cubicBezTo>
                  <a:close/>
                  <a:moveTo>
                    <a:pt x="2026359" y="6590161"/>
                  </a:moveTo>
                  <a:cubicBezTo>
                    <a:pt x="2202101" y="6590161"/>
                    <a:pt x="2156677" y="6494688"/>
                    <a:pt x="2165664" y="7069605"/>
                  </a:cubicBezTo>
                  <a:cubicBezTo>
                    <a:pt x="2166819" y="7143095"/>
                    <a:pt x="2227529" y="7116143"/>
                    <a:pt x="1709405" y="7114266"/>
                  </a:cubicBezTo>
                  <a:cubicBezTo>
                    <a:pt x="1705996" y="6936752"/>
                    <a:pt x="1706573" y="6800837"/>
                    <a:pt x="1702326" y="6590103"/>
                  </a:cubicBezTo>
                  <a:lnTo>
                    <a:pt x="2026359" y="6590161"/>
                  </a:lnTo>
                  <a:close/>
                  <a:moveTo>
                    <a:pt x="2546158" y="4906775"/>
                  </a:moveTo>
                  <a:cubicBezTo>
                    <a:pt x="2440083" y="4905938"/>
                    <a:pt x="2320514" y="4905851"/>
                    <a:pt x="2199500" y="4906833"/>
                  </a:cubicBezTo>
                  <a:cubicBezTo>
                    <a:pt x="2138589" y="4907324"/>
                    <a:pt x="2158035" y="4987082"/>
                    <a:pt x="2149193" y="4382151"/>
                  </a:cubicBezTo>
                  <a:cubicBezTo>
                    <a:pt x="2329154" y="4386022"/>
                    <a:pt x="2222385" y="4386455"/>
                    <a:pt x="2605047" y="4385386"/>
                  </a:cubicBezTo>
                  <a:cubicBezTo>
                    <a:pt x="2617241" y="4989335"/>
                    <a:pt x="2640589" y="4907411"/>
                    <a:pt x="2546158" y="4906775"/>
                  </a:cubicBezTo>
                  <a:close/>
                  <a:moveTo>
                    <a:pt x="2144108" y="5459796"/>
                  </a:moveTo>
                  <a:cubicBezTo>
                    <a:pt x="1866018" y="5460807"/>
                    <a:pt x="1887372" y="5458380"/>
                    <a:pt x="1684613" y="5458351"/>
                  </a:cubicBezTo>
                  <a:cubicBezTo>
                    <a:pt x="1675020" y="4897473"/>
                    <a:pt x="1669558" y="4935489"/>
                    <a:pt x="1679816" y="4935460"/>
                  </a:cubicBezTo>
                  <a:cubicBezTo>
                    <a:pt x="1683226" y="4935460"/>
                    <a:pt x="2131191" y="4934189"/>
                    <a:pt x="2133705" y="4934160"/>
                  </a:cubicBezTo>
                  <a:cubicBezTo>
                    <a:pt x="2138213" y="5212462"/>
                    <a:pt x="2142865" y="5388126"/>
                    <a:pt x="2144108" y="5459796"/>
                  </a:cubicBezTo>
                  <a:close/>
                  <a:moveTo>
                    <a:pt x="1673922" y="4900998"/>
                  </a:moveTo>
                  <a:cubicBezTo>
                    <a:pt x="1672332" y="4784668"/>
                    <a:pt x="1663057" y="4383075"/>
                    <a:pt x="1679845" y="4383075"/>
                  </a:cubicBezTo>
                  <a:cubicBezTo>
                    <a:pt x="2215017" y="4383075"/>
                    <a:pt x="2125152" y="4340697"/>
                    <a:pt x="2127233" y="4507089"/>
                  </a:cubicBezTo>
                  <a:cubicBezTo>
                    <a:pt x="2129024" y="4650572"/>
                    <a:pt x="2130122" y="4710658"/>
                    <a:pt x="2133301" y="4907324"/>
                  </a:cubicBezTo>
                  <a:cubicBezTo>
                    <a:pt x="1616940" y="4910270"/>
                    <a:pt x="1674066" y="4911715"/>
                    <a:pt x="1673922" y="4900998"/>
                  </a:cubicBezTo>
                  <a:close/>
                  <a:moveTo>
                    <a:pt x="2026359" y="4354158"/>
                  </a:moveTo>
                  <a:cubicBezTo>
                    <a:pt x="1602954" y="4354158"/>
                    <a:pt x="1670078" y="4377529"/>
                    <a:pt x="1669009" y="4309556"/>
                  </a:cubicBezTo>
                  <a:cubicBezTo>
                    <a:pt x="1660630" y="3773377"/>
                    <a:pt x="1645691" y="3831094"/>
                    <a:pt x="1679816" y="3831094"/>
                  </a:cubicBezTo>
                  <a:cubicBezTo>
                    <a:pt x="2196726" y="3831094"/>
                    <a:pt x="2115530" y="3805153"/>
                    <a:pt x="2117264" y="3916052"/>
                  </a:cubicBezTo>
                  <a:cubicBezTo>
                    <a:pt x="2125441" y="4437037"/>
                    <a:pt x="2152516" y="4354158"/>
                    <a:pt x="2026359" y="4354158"/>
                  </a:cubicBezTo>
                  <a:close/>
                  <a:moveTo>
                    <a:pt x="1661381" y="5485188"/>
                  </a:moveTo>
                  <a:cubicBezTo>
                    <a:pt x="1661410" y="5487730"/>
                    <a:pt x="1668403" y="5928725"/>
                    <a:pt x="1669154" y="6011950"/>
                  </a:cubicBezTo>
                  <a:cubicBezTo>
                    <a:pt x="1525688" y="6011892"/>
                    <a:pt x="1696778" y="6011632"/>
                    <a:pt x="1212520" y="6010361"/>
                  </a:cubicBezTo>
                  <a:cubicBezTo>
                    <a:pt x="1211480" y="5929708"/>
                    <a:pt x="1210295" y="5858471"/>
                    <a:pt x="1204545" y="5492121"/>
                  </a:cubicBezTo>
                  <a:cubicBezTo>
                    <a:pt x="1204487" y="5486777"/>
                    <a:pt x="1164842" y="5485621"/>
                    <a:pt x="1661381" y="5485188"/>
                  </a:cubicBezTo>
                  <a:close/>
                  <a:moveTo>
                    <a:pt x="1669385" y="6038758"/>
                  </a:moveTo>
                  <a:cubicBezTo>
                    <a:pt x="1671986" y="6394246"/>
                    <a:pt x="1674904" y="6420621"/>
                    <a:pt x="1678054" y="6563267"/>
                  </a:cubicBezTo>
                  <a:cubicBezTo>
                    <a:pt x="1675569" y="6563267"/>
                    <a:pt x="1223789" y="6564133"/>
                    <a:pt x="1220379" y="6564162"/>
                  </a:cubicBezTo>
                  <a:cubicBezTo>
                    <a:pt x="1212809" y="6072701"/>
                    <a:pt x="1215409" y="6243887"/>
                    <a:pt x="1212838" y="6037169"/>
                  </a:cubicBezTo>
                  <a:cubicBezTo>
                    <a:pt x="1648494" y="6038180"/>
                    <a:pt x="1508178" y="6038700"/>
                    <a:pt x="1669385" y="6038758"/>
                  </a:cubicBezTo>
                  <a:close/>
                  <a:moveTo>
                    <a:pt x="1678632" y="6590103"/>
                  </a:moveTo>
                  <a:cubicBezTo>
                    <a:pt x="1683139" y="6813374"/>
                    <a:pt x="1681839" y="6909627"/>
                    <a:pt x="1685740" y="7114207"/>
                  </a:cubicBezTo>
                  <a:cubicBezTo>
                    <a:pt x="1682850" y="7114207"/>
                    <a:pt x="1632977" y="7114006"/>
                    <a:pt x="1226852" y="7115190"/>
                  </a:cubicBezTo>
                  <a:cubicBezTo>
                    <a:pt x="1222893" y="6871842"/>
                    <a:pt x="1225667" y="6907576"/>
                    <a:pt x="1220813" y="6590998"/>
                  </a:cubicBezTo>
                  <a:cubicBezTo>
                    <a:pt x="1226505" y="6590998"/>
                    <a:pt x="1650776" y="6590103"/>
                    <a:pt x="1678632" y="6590103"/>
                  </a:cubicBezTo>
                  <a:close/>
                  <a:moveTo>
                    <a:pt x="1679816" y="7141015"/>
                  </a:moveTo>
                  <a:cubicBezTo>
                    <a:pt x="1689554" y="7141015"/>
                    <a:pt x="1685075" y="7127092"/>
                    <a:pt x="1689901" y="7266964"/>
                  </a:cubicBezTo>
                  <a:cubicBezTo>
                    <a:pt x="1705360" y="7715961"/>
                    <a:pt x="1701921" y="7670666"/>
                    <a:pt x="1679816" y="7670666"/>
                  </a:cubicBezTo>
                  <a:cubicBezTo>
                    <a:pt x="1676956" y="7670666"/>
                    <a:pt x="1237196" y="7670753"/>
                    <a:pt x="1236907" y="7660353"/>
                  </a:cubicBezTo>
                  <a:cubicBezTo>
                    <a:pt x="1233296" y="7532613"/>
                    <a:pt x="1233585" y="7527326"/>
                    <a:pt x="1227314" y="7142056"/>
                  </a:cubicBezTo>
                  <a:cubicBezTo>
                    <a:pt x="1230522" y="7142056"/>
                    <a:pt x="1677244" y="7141015"/>
                    <a:pt x="1679816" y="7141015"/>
                  </a:cubicBezTo>
                  <a:close/>
                  <a:moveTo>
                    <a:pt x="1333447" y="7694238"/>
                  </a:moveTo>
                  <a:cubicBezTo>
                    <a:pt x="1505924" y="7694238"/>
                    <a:pt x="1506531" y="7697503"/>
                    <a:pt x="1679845" y="7697503"/>
                  </a:cubicBezTo>
                  <a:cubicBezTo>
                    <a:pt x="1707758" y="7697503"/>
                    <a:pt x="1693917" y="7639641"/>
                    <a:pt x="1702066" y="8218776"/>
                  </a:cubicBezTo>
                  <a:cubicBezTo>
                    <a:pt x="1690796" y="8218748"/>
                    <a:pt x="1250546" y="8221232"/>
                    <a:pt x="1248408" y="8221260"/>
                  </a:cubicBezTo>
                  <a:cubicBezTo>
                    <a:pt x="1238092" y="7600470"/>
                    <a:pt x="1205180" y="7694238"/>
                    <a:pt x="1333447" y="7694238"/>
                  </a:cubicBezTo>
                  <a:close/>
                  <a:moveTo>
                    <a:pt x="1709954" y="7141073"/>
                  </a:moveTo>
                  <a:cubicBezTo>
                    <a:pt x="1863909" y="7141680"/>
                    <a:pt x="1854662" y="7146042"/>
                    <a:pt x="2026359" y="7146042"/>
                  </a:cubicBezTo>
                  <a:cubicBezTo>
                    <a:pt x="2211001" y="7146042"/>
                    <a:pt x="2162601" y="7036588"/>
                    <a:pt x="2178204" y="7661163"/>
                  </a:cubicBezTo>
                  <a:cubicBezTo>
                    <a:pt x="2178493" y="7672804"/>
                    <a:pt x="2236197" y="7669742"/>
                    <a:pt x="1720588" y="7670637"/>
                  </a:cubicBezTo>
                  <a:cubicBezTo>
                    <a:pt x="1719374" y="7370295"/>
                    <a:pt x="1712497" y="7259338"/>
                    <a:pt x="1709954" y="7141073"/>
                  </a:cubicBezTo>
                  <a:close/>
                  <a:moveTo>
                    <a:pt x="2179100" y="7696694"/>
                  </a:moveTo>
                  <a:cubicBezTo>
                    <a:pt x="2186757" y="8010324"/>
                    <a:pt x="2181065" y="8031499"/>
                    <a:pt x="2183521" y="8221087"/>
                  </a:cubicBezTo>
                  <a:cubicBezTo>
                    <a:pt x="1758614" y="8221376"/>
                    <a:pt x="1923202" y="8219382"/>
                    <a:pt x="1725702" y="8218805"/>
                  </a:cubicBezTo>
                  <a:cubicBezTo>
                    <a:pt x="1725673" y="8216523"/>
                    <a:pt x="1720761" y="7699698"/>
                    <a:pt x="1720732" y="7697445"/>
                  </a:cubicBezTo>
                  <a:cubicBezTo>
                    <a:pt x="1850675" y="7697243"/>
                    <a:pt x="1987235" y="7694729"/>
                    <a:pt x="2179100" y="7696694"/>
                  </a:cubicBezTo>
                  <a:close/>
                  <a:moveTo>
                    <a:pt x="2183926" y="8247894"/>
                  </a:moveTo>
                  <a:cubicBezTo>
                    <a:pt x="2183955" y="8250032"/>
                    <a:pt x="2190860" y="8691404"/>
                    <a:pt x="2192912" y="8773415"/>
                  </a:cubicBezTo>
                  <a:cubicBezTo>
                    <a:pt x="1944787" y="8771797"/>
                    <a:pt x="1843538" y="8774339"/>
                    <a:pt x="1735873" y="8774657"/>
                  </a:cubicBezTo>
                  <a:cubicBezTo>
                    <a:pt x="1735844" y="8772605"/>
                    <a:pt x="1726280" y="8254943"/>
                    <a:pt x="1726136" y="8245642"/>
                  </a:cubicBezTo>
                  <a:cubicBezTo>
                    <a:pt x="1943458" y="8246335"/>
                    <a:pt x="1744542" y="8248213"/>
                    <a:pt x="2183926" y="8247894"/>
                  </a:cubicBezTo>
                  <a:close/>
                  <a:moveTo>
                    <a:pt x="2193577" y="8800280"/>
                  </a:moveTo>
                  <a:cubicBezTo>
                    <a:pt x="2202679" y="9134883"/>
                    <a:pt x="2200280" y="9170126"/>
                    <a:pt x="2201783" y="9325077"/>
                  </a:cubicBezTo>
                  <a:cubicBezTo>
                    <a:pt x="2025232" y="9323084"/>
                    <a:pt x="1808632" y="9325222"/>
                    <a:pt x="1743502" y="9325396"/>
                  </a:cubicBezTo>
                  <a:cubicBezTo>
                    <a:pt x="1742028" y="9177868"/>
                    <a:pt x="1744109" y="9184251"/>
                    <a:pt x="1736365" y="8801465"/>
                  </a:cubicBezTo>
                  <a:cubicBezTo>
                    <a:pt x="1878674" y="8801117"/>
                    <a:pt x="1931524" y="8798576"/>
                    <a:pt x="2193577" y="8800280"/>
                  </a:cubicBezTo>
                  <a:close/>
                  <a:moveTo>
                    <a:pt x="2199500" y="9351972"/>
                  </a:moveTo>
                  <a:cubicBezTo>
                    <a:pt x="2205366" y="9352001"/>
                    <a:pt x="2199125" y="9321496"/>
                    <a:pt x="2210018" y="9875441"/>
                  </a:cubicBezTo>
                  <a:cubicBezTo>
                    <a:pt x="1947301" y="9873968"/>
                    <a:pt x="1873618" y="9875556"/>
                    <a:pt x="1754915" y="9875874"/>
                  </a:cubicBezTo>
                  <a:cubicBezTo>
                    <a:pt x="1750812" y="9602628"/>
                    <a:pt x="1746796" y="9615858"/>
                    <a:pt x="1743762" y="9352261"/>
                  </a:cubicBezTo>
                  <a:cubicBezTo>
                    <a:pt x="1887892" y="9351943"/>
                    <a:pt x="1984056" y="9349921"/>
                    <a:pt x="2199500" y="9351972"/>
                  </a:cubicBezTo>
                  <a:close/>
                  <a:moveTo>
                    <a:pt x="2207620" y="8252084"/>
                  </a:moveTo>
                  <a:cubicBezTo>
                    <a:pt x="2207504" y="8244544"/>
                    <a:pt x="2171067" y="8248357"/>
                    <a:pt x="2669802" y="8249455"/>
                  </a:cubicBezTo>
                  <a:cubicBezTo>
                    <a:pt x="2670495" y="8292295"/>
                    <a:pt x="2676043" y="8760444"/>
                    <a:pt x="2676130" y="8773386"/>
                  </a:cubicBezTo>
                  <a:cubicBezTo>
                    <a:pt x="2538675" y="8773472"/>
                    <a:pt x="2390297" y="8774686"/>
                    <a:pt x="2216520" y="8773559"/>
                  </a:cubicBezTo>
                  <a:cubicBezTo>
                    <a:pt x="2214728" y="8699780"/>
                    <a:pt x="2214324" y="8662487"/>
                    <a:pt x="2207620" y="8252084"/>
                  </a:cubicBezTo>
                  <a:close/>
                  <a:moveTo>
                    <a:pt x="2676303" y="8800222"/>
                  </a:moveTo>
                  <a:cubicBezTo>
                    <a:pt x="2677372" y="9096751"/>
                    <a:pt x="2680551" y="9161055"/>
                    <a:pt x="2683816" y="9326204"/>
                  </a:cubicBezTo>
                  <a:cubicBezTo>
                    <a:pt x="2325629" y="9325916"/>
                    <a:pt x="2304362" y="9326031"/>
                    <a:pt x="2225477" y="9325309"/>
                  </a:cubicBezTo>
                  <a:cubicBezTo>
                    <a:pt x="2224119" y="9179774"/>
                    <a:pt x="2226171" y="9130521"/>
                    <a:pt x="2217271" y="8800424"/>
                  </a:cubicBezTo>
                  <a:cubicBezTo>
                    <a:pt x="2385067" y="8801465"/>
                    <a:pt x="2570170" y="8800309"/>
                    <a:pt x="2676303" y="8800222"/>
                  </a:cubicBezTo>
                  <a:close/>
                  <a:moveTo>
                    <a:pt x="2372844" y="9352781"/>
                  </a:moveTo>
                  <a:cubicBezTo>
                    <a:pt x="2744179" y="9353098"/>
                    <a:pt x="2683990" y="9325568"/>
                    <a:pt x="2685694" y="9435688"/>
                  </a:cubicBezTo>
                  <a:cubicBezTo>
                    <a:pt x="2688411" y="9609359"/>
                    <a:pt x="2688150" y="9635300"/>
                    <a:pt x="2691185" y="9830116"/>
                  </a:cubicBezTo>
                  <a:cubicBezTo>
                    <a:pt x="2692138" y="9891474"/>
                    <a:pt x="2765937" y="9878301"/>
                    <a:pt x="2233655" y="9875556"/>
                  </a:cubicBezTo>
                  <a:cubicBezTo>
                    <a:pt x="2232961" y="9840574"/>
                    <a:pt x="2233423" y="9869230"/>
                    <a:pt x="2226806" y="9435226"/>
                  </a:cubicBezTo>
                  <a:cubicBezTo>
                    <a:pt x="2225217" y="9329960"/>
                    <a:pt x="2196293" y="9352781"/>
                    <a:pt x="2372844" y="9352781"/>
                  </a:cubicBezTo>
                  <a:close/>
                  <a:moveTo>
                    <a:pt x="2680696" y="7694065"/>
                  </a:moveTo>
                  <a:cubicBezTo>
                    <a:pt x="2682747" y="7694065"/>
                    <a:pt x="3045616" y="7693256"/>
                    <a:pt x="3140797" y="7693401"/>
                  </a:cubicBezTo>
                  <a:cubicBezTo>
                    <a:pt x="3148136" y="8315318"/>
                    <a:pt x="3172929" y="8220018"/>
                    <a:pt x="3065900" y="8220018"/>
                  </a:cubicBezTo>
                  <a:cubicBezTo>
                    <a:pt x="2893395" y="8220018"/>
                    <a:pt x="2889609" y="8222705"/>
                    <a:pt x="2719415" y="8222705"/>
                  </a:cubicBezTo>
                  <a:cubicBezTo>
                    <a:pt x="2684943" y="8222705"/>
                    <a:pt x="2691762" y="8292843"/>
                    <a:pt x="2680696" y="7694065"/>
                  </a:cubicBezTo>
                  <a:close/>
                  <a:moveTo>
                    <a:pt x="2719415" y="8249512"/>
                  </a:moveTo>
                  <a:cubicBezTo>
                    <a:pt x="3182117" y="8249512"/>
                    <a:pt x="3147270" y="8240673"/>
                    <a:pt x="3147472" y="8252546"/>
                  </a:cubicBezTo>
                  <a:cubicBezTo>
                    <a:pt x="3157065" y="8863023"/>
                    <a:pt x="3193069" y="8775090"/>
                    <a:pt x="3065900" y="8775177"/>
                  </a:cubicBezTo>
                  <a:cubicBezTo>
                    <a:pt x="2896775" y="8775177"/>
                    <a:pt x="2896891" y="8773386"/>
                    <a:pt x="2719415" y="8773386"/>
                  </a:cubicBezTo>
                  <a:cubicBezTo>
                    <a:pt x="2692860" y="8773386"/>
                    <a:pt x="2700662" y="8792625"/>
                    <a:pt x="2698379" y="8646455"/>
                  </a:cubicBezTo>
                  <a:cubicBezTo>
                    <a:pt x="2691213" y="8188474"/>
                    <a:pt x="2683498" y="8249512"/>
                    <a:pt x="2719415" y="8249512"/>
                  </a:cubicBezTo>
                  <a:close/>
                  <a:moveTo>
                    <a:pt x="2719415" y="8800222"/>
                  </a:moveTo>
                  <a:cubicBezTo>
                    <a:pt x="3228032" y="8800222"/>
                    <a:pt x="3158105" y="8788407"/>
                    <a:pt x="3159492" y="8844246"/>
                  </a:cubicBezTo>
                  <a:cubicBezTo>
                    <a:pt x="3173247" y="9417402"/>
                    <a:pt x="3187608" y="9323229"/>
                    <a:pt x="3065900" y="9323229"/>
                  </a:cubicBezTo>
                  <a:cubicBezTo>
                    <a:pt x="2634694" y="9323229"/>
                    <a:pt x="2708435" y="9362804"/>
                    <a:pt x="2705574" y="9237924"/>
                  </a:cubicBezTo>
                  <a:cubicBezTo>
                    <a:pt x="2694276" y="8746376"/>
                    <a:pt x="2697079" y="8800222"/>
                    <a:pt x="2719415" y="8800222"/>
                  </a:cubicBezTo>
                  <a:close/>
                  <a:moveTo>
                    <a:pt x="3164433" y="7693458"/>
                  </a:moveTo>
                  <a:cubicBezTo>
                    <a:pt x="3630025" y="7694383"/>
                    <a:pt x="3419725" y="7693516"/>
                    <a:pt x="3621443" y="7695019"/>
                  </a:cubicBezTo>
                  <a:cubicBezTo>
                    <a:pt x="3638058" y="8305843"/>
                    <a:pt x="3636729" y="8221549"/>
                    <a:pt x="3586017" y="8220336"/>
                  </a:cubicBezTo>
                  <a:cubicBezTo>
                    <a:pt x="3083122" y="8208146"/>
                    <a:pt x="3170328" y="8278024"/>
                    <a:pt x="3168912" y="8055042"/>
                  </a:cubicBezTo>
                  <a:cubicBezTo>
                    <a:pt x="3167988" y="7903528"/>
                    <a:pt x="3166456" y="7862508"/>
                    <a:pt x="3164433" y="7693458"/>
                  </a:cubicBezTo>
                  <a:close/>
                  <a:moveTo>
                    <a:pt x="3239330" y="8245959"/>
                  </a:moveTo>
                  <a:cubicBezTo>
                    <a:pt x="3670103" y="8241886"/>
                    <a:pt x="3628407" y="8250437"/>
                    <a:pt x="3628465" y="8252546"/>
                  </a:cubicBezTo>
                  <a:cubicBezTo>
                    <a:pt x="3637827" y="8850891"/>
                    <a:pt x="3668774" y="8773356"/>
                    <a:pt x="3585671" y="8774137"/>
                  </a:cubicBezTo>
                  <a:cubicBezTo>
                    <a:pt x="3470436" y="8775061"/>
                    <a:pt x="3486386" y="8774830"/>
                    <a:pt x="3181540" y="8775090"/>
                  </a:cubicBezTo>
                  <a:cubicBezTo>
                    <a:pt x="3168248" y="8162012"/>
                    <a:pt x="3145796" y="8246970"/>
                    <a:pt x="3239330" y="8245959"/>
                  </a:cubicBezTo>
                  <a:close/>
                  <a:moveTo>
                    <a:pt x="3641699" y="8800540"/>
                  </a:moveTo>
                  <a:cubicBezTo>
                    <a:pt x="3649270" y="9203057"/>
                    <a:pt x="3647276" y="9167179"/>
                    <a:pt x="3649154" y="9326464"/>
                  </a:cubicBezTo>
                  <a:cubicBezTo>
                    <a:pt x="3158654" y="9323431"/>
                    <a:pt x="3554290" y="9326724"/>
                    <a:pt x="3189717" y="9323662"/>
                  </a:cubicBezTo>
                  <a:cubicBezTo>
                    <a:pt x="3188388" y="9182605"/>
                    <a:pt x="3190064" y="9142567"/>
                    <a:pt x="3182146" y="8801927"/>
                  </a:cubicBezTo>
                  <a:cubicBezTo>
                    <a:pt x="3623321" y="8801551"/>
                    <a:pt x="3447233" y="8801811"/>
                    <a:pt x="3641699" y="8800540"/>
                  </a:cubicBezTo>
                  <a:close/>
                  <a:moveTo>
                    <a:pt x="3645166" y="7695163"/>
                  </a:moveTo>
                  <a:cubicBezTo>
                    <a:pt x="3916986" y="7696781"/>
                    <a:pt x="3903029" y="7692707"/>
                    <a:pt x="4103737" y="7692650"/>
                  </a:cubicBezTo>
                  <a:cubicBezTo>
                    <a:pt x="4102696" y="8101060"/>
                    <a:pt x="4124917" y="8219267"/>
                    <a:pt x="4105701" y="8219267"/>
                  </a:cubicBezTo>
                  <a:cubicBezTo>
                    <a:pt x="3935998" y="8219267"/>
                    <a:pt x="3833593" y="8224496"/>
                    <a:pt x="3651697" y="8221694"/>
                  </a:cubicBezTo>
                  <a:cubicBezTo>
                    <a:pt x="3649356" y="8057614"/>
                    <a:pt x="3651437" y="7924356"/>
                    <a:pt x="3645166" y="7695163"/>
                  </a:cubicBezTo>
                  <a:close/>
                  <a:moveTo>
                    <a:pt x="3759072" y="8249224"/>
                  </a:moveTo>
                  <a:cubicBezTo>
                    <a:pt x="4141936" y="8249224"/>
                    <a:pt x="4113937" y="8238882"/>
                    <a:pt x="4114139" y="8252488"/>
                  </a:cubicBezTo>
                  <a:cubicBezTo>
                    <a:pt x="4123212" y="8833414"/>
                    <a:pt x="4127402" y="8770930"/>
                    <a:pt x="4105643" y="8770930"/>
                  </a:cubicBezTo>
                  <a:cubicBezTo>
                    <a:pt x="3575384" y="8770930"/>
                    <a:pt x="3665364" y="8814954"/>
                    <a:pt x="3662735" y="8646397"/>
                  </a:cubicBezTo>
                  <a:cubicBezTo>
                    <a:pt x="3655280" y="8167444"/>
                    <a:pt x="3609538" y="8249224"/>
                    <a:pt x="3759072" y="8249224"/>
                  </a:cubicBezTo>
                  <a:close/>
                  <a:moveTo>
                    <a:pt x="3759072" y="8800222"/>
                  </a:moveTo>
                  <a:cubicBezTo>
                    <a:pt x="4184239" y="8800222"/>
                    <a:pt x="4121883" y="8777227"/>
                    <a:pt x="4123501" y="8845344"/>
                  </a:cubicBezTo>
                  <a:cubicBezTo>
                    <a:pt x="4137197" y="9387994"/>
                    <a:pt x="4131505" y="9322565"/>
                    <a:pt x="4105643" y="9322565"/>
                  </a:cubicBezTo>
                  <a:cubicBezTo>
                    <a:pt x="3600956" y="9322565"/>
                    <a:pt x="3673051" y="9365376"/>
                    <a:pt x="3671981" y="9238069"/>
                  </a:cubicBezTo>
                  <a:cubicBezTo>
                    <a:pt x="3667734" y="8721850"/>
                    <a:pt x="3636584" y="8800222"/>
                    <a:pt x="3759072" y="8800222"/>
                  </a:cubicBezTo>
                  <a:close/>
                  <a:moveTo>
                    <a:pt x="3759072" y="9353589"/>
                  </a:moveTo>
                  <a:cubicBezTo>
                    <a:pt x="4192417" y="9353589"/>
                    <a:pt x="4128413" y="9315371"/>
                    <a:pt x="4130291" y="9435688"/>
                  </a:cubicBezTo>
                  <a:cubicBezTo>
                    <a:pt x="4138180" y="9939426"/>
                    <a:pt x="4159187" y="9877001"/>
                    <a:pt x="4105673" y="9877001"/>
                  </a:cubicBezTo>
                  <a:cubicBezTo>
                    <a:pt x="3612399" y="9877001"/>
                    <a:pt x="3679350" y="9891936"/>
                    <a:pt x="3678338" y="9829654"/>
                  </a:cubicBezTo>
                  <a:cubicBezTo>
                    <a:pt x="3669439" y="9260804"/>
                    <a:pt x="3652766" y="9353589"/>
                    <a:pt x="3759072" y="9353589"/>
                  </a:cubicBezTo>
                  <a:close/>
                  <a:moveTo>
                    <a:pt x="4137804" y="8252025"/>
                  </a:moveTo>
                  <a:cubicBezTo>
                    <a:pt x="4137602" y="8238188"/>
                    <a:pt x="4128269" y="8251333"/>
                    <a:pt x="4594496" y="8249253"/>
                  </a:cubicBezTo>
                  <a:cubicBezTo>
                    <a:pt x="4597386" y="8442133"/>
                    <a:pt x="4596346" y="8587871"/>
                    <a:pt x="4601258" y="8774137"/>
                  </a:cubicBezTo>
                  <a:cubicBezTo>
                    <a:pt x="4343019" y="8777026"/>
                    <a:pt x="4294735" y="8771652"/>
                    <a:pt x="4145490" y="8771017"/>
                  </a:cubicBezTo>
                  <a:cubicBezTo>
                    <a:pt x="4141965" y="8606243"/>
                    <a:pt x="4140809" y="8444329"/>
                    <a:pt x="4137804" y="8252025"/>
                  </a:cubicBezTo>
                  <a:close/>
                  <a:moveTo>
                    <a:pt x="4625732" y="7698254"/>
                  </a:moveTo>
                  <a:cubicBezTo>
                    <a:pt x="4781074" y="7698051"/>
                    <a:pt x="4669133" y="7698051"/>
                    <a:pt x="5067456" y="7698109"/>
                  </a:cubicBezTo>
                  <a:cubicBezTo>
                    <a:pt x="5072542" y="8067320"/>
                    <a:pt x="5074218" y="8024306"/>
                    <a:pt x="5077570" y="8221636"/>
                  </a:cubicBezTo>
                  <a:cubicBezTo>
                    <a:pt x="4710974" y="8221867"/>
                    <a:pt x="4697855" y="8221809"/>
                    <a:pt x="4617757" y="8222271"/>
                  </a:cubicBezTo>
                  <a:cubicBezTo>
                    <a:pt x="4608279" y="7637937"/>
                    <a:pt x="4597935" y="7698311"/>
                    <a:pt x="4625732" y="7698254"/>
                  </a:cubicBezTo>
                  <a:close/>
                  <a:moveTo>
                    <a:pt x="4625761" y="8249108"/>
                  </a:moveTo>
                  <a:cubicBezTo>
                    <a:pt x="4725566" y="8248588"/>
                    <a:pt x="4724006" y="8248704"/>
                    <a:pt x="5077974" y="8248444"/>
                  </a:cubicBezTo>
                  <a:cubicBezTo>
                    <a:pt x="5078003" y="8250841"/>
                    <a:pt x="5084880" y="8703045"/>
                    <a:pt x="5085342" y="8770295"/>
                  </a:cubicBezTo>
                  <a:cubicBezTo>
                    <a:pt x="5083146" y="8770295"/>
                    <a:pt x="4627003" y="8773819"/>
                    <a:pt x="4624923" y="8773848"/>
                  </a:cubicBezTo>
                  <a:cubicBezTo>
                    <a:pt x="4624894" y="8771797"/>
                    <a:pt x="4612556" y="8249195"/>
                    <a:pt x="4625761" y="8249108"/>
                  </a:cubicBezTo>
                  <a:close/>
                  <a:moveTo>
                    <a:pt x="4625876" y="8800684"/>
                  </a:moveTo>
                  <a:cubicBezTo>
                    <a:pt x="5159055" y="8794214"/>
                    <a:pt x="5085516" y="8782890"/>
                    <a:pt x="5085660" y="8843900"/>
                  </a:cubicBezTo>
                  <a:cubicBezTo>
                    <a:pt x="5086845" y="9411972"/>
                    <a:pt x="5131228" y="9326955"/>
                    <a:pt x="4972477" y="9325049"/>
                  </a:cubicBezTo>
                  <a:cubicBezTo>
                    <a:pt x="4862675" y="9323575"/>
                    <a:pt x="4743018" y="9323431"/>
                    <a:pt x="4634517" y="9325309"/>
                  </a:cubicBezTo>
                  <a:cubicBezTo>
                    <a:pt x="4633765" y="9252657"/>
                    <a:pt x="4630037" y="8800626"/>
                    <a:pt x="4625876" y="8800684"/>
                  </a:cubicBezTo>
                  <a:close/>
                  <a:moveTo>
                    <a:pt x="5091526" y="9352867"/>
                  </a:moveTo>
                  <a:cubicBezTo>
                    <a:pt x="5094502" y="9565767"/>
                    <a:pt x="5095832" y="9589166"/>
                    <a:pt x="5100513" y="9875037"/>
                  </a:cubicBezTo>
                  <a:cubicBezTo>
                    <a:pt x="4775353" y="9875094"/>
                    <a:pt x="4734494" y="9874574"/>
                    <a:pt x="4641278" y="9876856"/>
                  </a:cubicBezTo>
                  <a:cubicBezTo>
                    <a:pt x="4640122" y="9814980"/>
                    <a:pt x="4634834" y="9354340"/>
                    <a:pt x="4634805" y="9352174"/>
                  </a:cubicBezTo>
                  <a:cubicBezTo>
                    <a:pt x="4835368" y="9348650"/>
                    <a:pt x="4966611" y="9352463"/>
                    <a:pt x="5091526" y="9352867"/>
                  </a:cubicBezTo>
                  <a:close/>
                  <a:moveTo>
                    <a:pt x="5091150" y="7698138"/>
                  </a:moveTo>
                  <a:cubicBezTo>
                    <a:pt x="5358346" y="7698167"/>
                    <a:pt x="5331994" y="7692332"/>
                    <a:pt x="5546600" y="7693718"/>
                  </a:cubicBezTo>
                  <a:cubicBezTo>
                    <a:pt x="5548102" y="7809182"/>
                    <a:pt x="5550067" y="7940128"/>
                    <a:pt x="5552957" y="8055505"/>
                  </a:cubicBezTo>
                  <a:cubicBezTo>
                    <a:pt x="5558187" y="8272362"/>
                    <a:pt x="5643891" y="8221608"/>
                    <a:pt x="5145676" y="8221608"/>
                  </a:cubicBezTo>
                  <a:cubicBezTo>
                    <a:pt x="5085747" y="8221636"/>
                    <a:pt x="5099501" y="8307345"/>
                    <a:pt x="5091150" y="7698138"/>
                  </a:cubicBezTo>
                  <a:close/>
                  <a:moveTo>
                    <a:pt x="5145676" y="8248414"/>
                  </a:moveTo>
                  <a:cubicBezTo>
                    <a:pt x="5148248" y="8248414"/>
                    <a:pt x="5556858" y="8248848"/>
                    <a:pt x="5556916" y="8252488"/>
                  </a:cubicBezTo>
                  <a:cubicBezTo>
                    <a:pt x="5566364" y="8854704"/>
                    <a:pt x="5590030" y="8772577"/>
                    <a:pt x="5492334" y="8772577"/>
                  </a:cubicBezTo>
                  <a:cubicBezTo>
                    <a:pt x="5327659" y="8772577"/>
                    <a:pt x="5316563" y="8770179"/>
                    <a:pt x="5145676" y="8770179"/>
                  </a:cubicBezTo>
                  <a:cubicBezTo>
                    <a:pt x="5099010" y="8770179"/>
                    <a:pt x="5109904" y="8795080"/>
                    <a:pt x="5107563" y="8646397"/>
                  </a:cubicBezTo>
                  <a:cubicBezTo>
                    <a:pt x="5100137" y="8171286"/>
                    <a:pt x="5083291" y="8248473"/>
                    <a:pt x="5145676" y="8248414"/>
                  </a:cubicBezTo>
                  <a:close/>
                  <a:moveTo>
                    <a:pt x="5145676" y="8797015"/>
                  </a:moveTo>
                  <a:cubicBezTo>
                    <a:pt x="5632073" y="8797015"/>
                    <a:pt x="5564602" y="8790574"/>
                    <a:pt x="5565035" y="8844073"/>
                  </a:cubicBezTo>
                  <a:cubicBezTo>
                    <a:pt x="5566104" y="8970918"/>
                    <a:pt x="5566595" y="8991197"/>
                    <a:pt x="5572028" y="9326695"/>
                  </a:cubicBezTo>
                  <a:cubicBezTo>
                    <a:pt x="5475402" y="9327880"/>
                    <a:pt x="5405533" y="9326580"/>
                    <a:pt x="5114844" y="9326118"/>
                  </a:cubicBezTo>
                  <a:cubicBezTo>
                    <a:pt x="5107101" y="8730401"/>
                    <a:pt x="5093809" y="8797015"/>
                    <a:pt x="5145676" y="8797015"/>
                  </a:cubicBezTo>
                  <a:close/>
                  <a:moveTo>
                    <a:pt x="5145676" y="9352954"/>
                  </a:moveTo>
                  <a:cubicBezTo>
                    <a:pt x="5283970" y="9352954"/>
                    <a:pt x="5465982" y="9354803"/>
                    <a:pt x="5572461" y="9353503"/>
                  </a:cubicBezTo>
                  <a:cubicBezTo>
                    <a:pt x="5582546" y="9974438"/>
                    <a:pt x="5605142" y="9877983"/>
                    <a:pt x="5492305" y="9877983"/>
                  </a:cubicBezTo>
                  <a:cubicBezTo>
                    <a:pt x="5061850" y="9877983"/>
                    <a:pt x="5124322" y="9886563"/>
                    <a:pt x="5123455" y="9829654"/>
                  </a:cubicBezTo>
                  <a:cubicBezTo>
                    <a:pt x="5114844" y="9279349"/>
                    <a:pt x="5101871" y="9352954"/>
                    <a:pt x="5145676" y="9352954"/>
                  </a:cubicBezTo>
                  <a:close/>
                  <a:moveTo>
                    <a:pt x="5580552" y="8252025"/>
                  </a:moveTo>
                  <a:cubicBezTo>
                    <a:pt x="5580465" y="8247260"/>
                    <a:pt x="5821280" y="8245295"/>
                    <a:pt x="6011845" y="8247375"/>
                  </a:cubicBezTo>
                  <a:cubicBezTo>
                    <a:pt x="6046866" y="8247751"/>
                    <a:pt x="6039209" y="8187664"/>
                    <a:pt x="6046404" y="8646946"/>
                  </a:cubicBezTo>
                  <a:cubicBezTo>
                    <a:pt x="6048947" y="8808571"/>
                    <a:pt x="6128582" y="8770381"/>
                    <a:pt x="5665447" y="8772230"/>
                  </a:cubicBezTo>
                  <a:cubicBezTo>
                    <a:pt x="5560181" y="8772634"/>
                    <a:pt x="5590059" y="8858690"/>
                    <a:pt x="5580552" y="8252025"/>
                  </a:cubicBezTo>
                  <a:close/>
                  <a:moveTo>
                    <a:pt x="5665562" y="8799096"/>
                  </a:moveTo>
                  <a:cubicBezTo>
                    <a:pt x="6108731" y="8797304"/>
                    <a:pt x="6048860" y="8787252"/>
                    <a:pt x="6050102" y="8844102"/>
                  </a:cubicBezTo>
                  <a:cubicBezTo>
                    <a:pt x="6062325" y="9402005"/>
                    <a:pt x="6065475" y="9325916"/>
                    <a:pt x="6012192" y="9324529"/>
                  </a:cubicBezTo>
                  <a:cubicBezTo>
                    <a:pt x="5898748" y="9321409"/>
                    <a:pt x="5783253" y="9321265"/>
                    <a:pt x="5665187" y="9324645"/>
                  </a:cubicBezTo>
                  <a:cubicBezTo>
                    <a:pt x="5572461" y="9327186"/>
                    <a:pt x="5596444" y="9374793"/>
                    <a:pt x="5591041" y="9040883"/>
                  </a:cubicBezTo>
                  <a:cubicBezTo>
                    <a:pt x="5586505" y="8750391"/>
                    <a:pt x="5570612" y="8799500"/>
                    <a:pt x="5665562" y="8799096"/>
                  </a:cubicBezTo>
                  <a:close/>
                  <a:moveTo>
                    <a:pt x="5665822" y="9351481"/>
                  </a:moveTo>
                  <a:cubicBezTo>
                    <a:pt x="5789899" y="9348072"/>
                    <a:pt x="5893807" y="9348274"/>
                    <a:pt x="6011643" y="9351365"/>
                  </a:cubicBezTo>
                  <a:cubicBezTo>
                    <a:pt x="6066746" y="9352867"/>
                    <a:pt x="6054610" y="9335650"/>
                    <a:pt x="6056170" y="9435659"/>
                  </a:cubicBezTo>
                  <a:cubicBezTo>
                    <a:pt x="6064203" y="9947948"/>
                    <a:pt x="6080269" y="9879283"/>
                    <a:pt x="6011989" y="9879023"/>
                  </a:cubicBezTo>
                  <a:cubicBezTo>
                    <a:pt x="5539578" y="9877117"/>
                    <a:pt x="5604853" y="9894305"/>
                    <a:pt x="5603842" y="9829625"/>
                  </a:cubicBezTo>
                  <a:cubicBezTo>
                    <a:pt x="5594942" y="9280331"/>
                    <a:pt x="5568300" y="9354283"/>
                    <a:pt x="5665822" y="9351481"/>
                  </a:cubicBezTo>
                  <a:close/>
                  <a:moveTo>
                    <a:pt x="6061632" y="8252025"/>
                  </a:moveTo>
                  <a:cubicBezTo>
                    <a:pt x="6061574" y="8247837"/>
                    <a:pt x="6520000" y="8244631"/>
                    <a:pt x="6522138" y="8244631"/>
                  </a:cubicBezTo>
                  <a:cubicBezTo>
                    <a:pt x="6526010" y="8481362"/>
                    <a:pt x="6519855" y="8474459"/>
                    <a:pt x="6526934" y="8771421"/>
                  </a:cubicBezTo>
                  <a:cubicBezTo>
                    <a:pt x="5980522" y="8771537"/>
                    <a:pt x="6072698" y="8815561"/>
                    <a:pt x="6070040" y="8646455"/>
                  </a:cubicBezTo>
                  <a:cubicBezTo>
                    <a:pt x="6066977" y="8449153"/>
                    <a:pt x="6064695" y="8448171"/>
                    <a:pt x="6061632" y="8252025"/>
                  </a:cubicBezTo>
                  <a:close/>
                  <a:moveTo>
                    <a:pt x="6185246" y="9353705"/>
                  </a:moveTo>
                  <a:cubicBezTo>
                    <a:pt x="6606195" y="9353705"/>
                    <a:pt x="6534649" y="9318867"/>
                    <a:pt x="6536470" y="9435746"/>
                  </a:cubicBezTo>
                  <a:cubicBezTo>
                    <a:pt x="6544127" y="9927699"/>
                    <a:pt x="6559297" y="9878040"/>
                    <a:pt x="6531933" y="9878040"/>
                  </a:cubicBezTo>
                  <a:cubicBezTo>
                    <a:pt x="6017451" y="9878040"/>
                    <a:pt x="6086742" y="9899793"/>
                    <a:pt x="6085615" y="9829654"/>
                  </a:cubicBezTo>
                  <a:cubicBezTo>
                    <a:pt x="6076773" y="9263172"/>
                    <a:pt x="6049524" y="9353705"/>
                    <a:pt x="6185246" y="9353705"/>
                  </a:cubicBezTo>
                  <a:close/>
                  <a:moveTo>
                    <a:pt x="6545803" y="8244631"/>
                  </a:moveTo>
                  <a:cubicBezTo>
                    <a:pt x="6547854" y="8244631"/>
                    <a:pt x="7003102" y="8246566"/>
                    <a:pt x="7003188" y="8252488"/>
                  </a:cubicBezTo>
                  <a:cubicBezTo>
                    <a:pt x="7007812" y="8560283"/>
                    <a:pt x="7009228" y="8660725"/>
                    <a:pt x="7011192" y="8775090"/>
                  </a:cubicBezTo>
                  <a:cubicBezTo>
                    <a:pt x="6683201" y="8777488"/>
                    <a:pt x="6760120" y="8771797"/>
                    <a:pt x="6550657" y="8771421"/>
                  </a:cubicBezTo>
                  <a:cubicBezTo>
                    <a:pt x="6543347" y="8469086"/>
                    <a:pt x="6549704" y="8487314"/>
                    <a:pt x="6545803" y="8244631"/>
                  </a:cubicBezTo>
                  <a:close/>
                  <a:moveTo>
                    <a:pt x="7011654" y="8801984"/>
                  </a:moveTo>
                  <a:cubicBezTo>
                    <a:pt x="7017896" y="9155768"/>
                    <a:pt x="7010065" y="8716622"/>
                    <a:pt x="7020612" y="9325309"/>
                  </a:cubicBezTo>
                  <a:cubicBezTo>
                    <a:pt x="6928089" y="9325656"/>
                    <a:pt x="6814299" y="9325684"/>
                    <a:pt x="6705363" y="9324962"/>
                  </a:cubicBezTo>
                  <a:cubicBezTo>
                    <a:pt x="6507199" y="9323662"/>
                    <a:pt x="6568862" y="9422544"/>
                    <a:pt x="6552593" y="8842715"/>
                  </a:cubicBezTo>
                  <a:cubicBezTo>
                    <a:pt x="6550542" y="8771537"/>
                    <a:pt x="6487290" y="8805537"/>
                    <a:pt x="7011654" y="8801984"/>
                  </a:cubicBezTo>
                  <a:close/>
                  <a:moveTo>
                    <a:pt x="7019138" y="7857712"/>
                  </a:moveTo>
                  <a:cubicBezTo>
                    <a:pt x="7016162" y="7667344"/>
                    <a:pt x="7005760" y="7696463"/>
                    <a:pt x="7052109" y="7695972"/>
                  </a:cubicBezTo>
                  <a:cubicBezTo>
                    <a:pt x="7154658" y="7694874"/>
                    <a:pt x="7162026" y="7695076"/>
                    <a:pt x="7475455" y="7694903"/>
                  </a:cubicBezTo>
                  <a:cubicBezTo>
                    <a:pt x="7481552" y="8309569"/>
                    <a:pt x="7517324" y="8221954"/>
                    <a:pt x="7398911" y="8220365"/>
                  </a:cubicBezTo>
                  <a:cubicBezTo>
                    <a:pt x="7306186" y="8219122"/>
                    <a:pt x="7199302" y="8218631"/>
                    <a:pt x="7051906" y="8220018"/>
                  </a:cubicBezTo>
                  <a:cubicBezTo>
                    <a:pt x="7017665" y="8220365"/>
                    <a:pt x="7025583" y="8269618"/>
                    <a:pt x="7019138" y="7857712"/>
                  </a:cubicBezTo>
                  <a:close/>
                  <a:moveTo>
                    <a:pt x="7052080" y="8246912"/>
                  </a:moveTo>
                  <a:cubicBezTo>
                    <a:pt x="7522323" y="8242464"/>
                    <a:pt x="7484672" y="8250090"/>
                    <a:pt x="7484701" y="8252516"/>
                  </a:cubicBezTo>
                  <a:cubicBezTo>
                    <a:pt x="7494237" y="8862127"/>
                    <a:pt x="7526917" y="8775205"/>
                    <a:pt x="7398766" y="8774512"/>
                  </a:cubicBezTo>
                  <a:cubicBezTo>
                    <a:pt x="7301794" y="8773992"/>
                    <a:pt x="7171620" y="8773848"/>
                    <a:pt x="7051877" y="8774801"/>
                  </a:cubicBezTo>
                  <a:cubicBezTo>
                    <a:pt x="7029252" y="8774974"/>
                    <a:pt x="7035060" y="8794445"/>
                    <a:pt x="7032748" y="8646483"/>
                  </a:cubicBezTo>
                  <a:cubicBezTo>
                    <a:pt x="7025958" y="8192836"/>
                    <a:pt x="7016856" y="8247231"/>
                    <a:pt x="7052080" y="8246912"/>
                  </a:cubicBezTo>
                  <a:close/>
                  <a:moveTo>
                    <a:pt x="7918739" y="7114035"/>
                  </a:moveTo>
                  <a:cubicBezTo>
                    <a:pt x="7425408" y="7114035"/>
                    <a:pt x="7489469" y="7142807"/>
                    <a:pt x="7488313" y="7069086"/>
                  </a:cubicBezTo>
                  <a:cubicBezTo>
                    <a:pt x="7479414" y="6500899"/>
                    <a:pt x="7457944" y="6592790"/>
                    <a:pt x="7572081" y="6592790"/>
                  </a:cubicBezTo>
                  <a:cubicBezTo>
                    <a:pt x="8001380" y="6592790"/>
                    <a:pt x="7940613" y="6561967"/>
                    <a:pt x="7942376" y="6675292"/>
                  </a:cubicBezTo>
                  <a:cubicBezTo>
                    <a:pt x="7950293" y="7182036"/>
                    <a:pt x="7951767" y="7114035"/>
                    <a:pt x="7918739" y="7114035"/>
                  </a:cubicBezTo>
                  <a:close/>
                  <a:moveTo>
                    <a:pt x="7918739" y="6564913"/>
                  </a:moveTo>
                  <a:cubicBezTo>
                    <a:pt x="7403736" y="6564913"/>
                    <a:pt x="7481870" y="6594003"/>
                    <a:pt x="7479587" y="6477702"/>
                  </a:cubicBezTo>
                  <a:cubicBezTo>
                    <a:pt x="7469185" y="5954147"/>
                    <a:pt x="7449564" y="6037487"/>
                    <a:pt x="7572081" y="6037487"/>
                  </a:cubicBezTo>
                  <a:cubicBezTo>
                    <a:pt x="7986673" y="6037487"/>
                    <a:pt x="7932060" y="6016688"/>
                    <a:pt x="7932349" y="6083793"/>
                  </a:cubicBezTo>
                  <a:cubicBezTo>
                    <a:pt x="7934632" y="6622313"/>
                    <a:pt x="7955321" y="6564913"/>
                    <a:pt x="7918739" y="6564913"/>
                  </a:cubicBezTo>
                  <a:close/>
                  <a:moveTo>
                    <a:pt x="7918739" y="6010073"/>
                  </a:moveTo>
                  <a:cubicBezTo>
                    <a:pt x="7380418" y="6010073"/>
                    <a:pt x="7473114" y="6048637"/>
                    <a:pt x="7470572" y="5886405"/>
                  </a:cubicBezTo>
                  <a:cubicBezTo>
                    <a:pt x="7461787" y="5338180"/>
                    <a:pt x="7464763" y="5526959"/>
                    <a:pt x="7464157" y="5486199"/>
                  </a:cubicBezTo>
                  <a:cubicBezTo>
                    <a:pt x="7534286" y="5485939"/>
                    <a:pt x="7588956" y="5486026"/>
                    <a:pt x="7918739" y="5486083"/>
                  </a:cubicBezTo>
                  <a:cubicBezTo>
                    <a:pt x="7920762" y="5486083"/>
                    <a:pt x="7942867" y="6010073"/>
                    <a:pt x="7918739" y="6010073"/>
                  </a:cubicBezTo>
                  <a:close/>
                  <a:moveTo>
                    <a:pt x="7918739" y="5459276"/>
                  </a:moveTo>
                  <a:cubicBezTo>
                    <a:pt x="7597480" y="5459218"/>
                    <a:pt x="7534720" y="5459132"/>
                    <a:pt x="7463724" y="5459392"/>
                  </a:cubicBezTo>
                  <a:cubicBezTo>
                    <a:pt x="7460748" y="5286298"/>
                    <a:pt x="7454997" y="5181494"/>
                    <a:pt x="7453667" y="4936211"/>
                  </a:cubicBezTo>
                  <a:cubicBezTo>
                    <a:pt x="7456702" y="4936211"/>
                    <a:pt x="7909059" y="4935460"/>
                    <a:pt x="7912642" y="4935460"/>
                  </a:cubicBezTo>
                  <a:cubicBezTo>
                    <a:pt x="7915359" y="5065193"/>
                    <a:pt x="7921196" y="5459276"/>
                    <a:pt x="7918739" y="5459276"/>
                  </a:cubicBezTo>
                  <a:close/>
                  <a:moveTo>
                    <a:pt x="7453524" y="4909346"/>
                  </a:moveTo>
                  <a:cubicBezTo>
                    <a:pt x="7453524" y="4906746"/>
                    <a:pt x="7448785" y="4387090"/>
                    <a:pt x="7448756" y="4384895"/>
                  </a:cubicBezTo>
                  <a:cubicBezTo>
                    <a:pt x="7733867" y="4387061"/>
                    <a:pt x="7715171" y="4381573"/>
                    <a:pt x="7902125" y="4381226"/>
                  </a:cubicBezTo>
                  <a:cubicBezTo>
                    <a:pt x="7902154" y="4383277"/>
                    <a:pt x="7911891" y="4898426"/>
                    <a:pt x="7911949" y="4901460"/>
                  </a:cubicBezTo>
                  <a:cubicBezTo>
                    <a:pt x="7912151" y="4912264"/>
                    <a:pt x="7960147" y="4908711"/>
                    <a:pt x="7453524" y="4909346"/>
                  </a:cubicBezTo>
                  <a:close/>
                  <a:moveTo>
                    <a:pt x="7448409" y="4358058"/>
                  </a:moveTo>
                  <a:cubicBezTo>
                    <a:pt x="7445230" y="4130425"/>
                    <a:pt x="7441561" y="4131928"/>
                    <a:pt x="7436938" y="3831036"/>
                  </a:cubicBezTo>
                  <a:cubicBezTo>
                    <a:pt x="7515446" y="3829563"/>
                    <a:pt x="7621001" y="3829303"/>
                    <a:pt x="7745194" y="3831469"/>
                  </a:cubicBezTo>
                  <a:cubicBezTo>
                    <a:pt x="7940786" y="3834878"/>
                    <a:pt x="7891665" y="3733252"/>
                    <a:pt x="7900969" y="4310163"/>
                  </a:cubicBezTo>
                  <a:cubicBezTo>
                    <a:pt x="7901691" y="4358578"/>
                    <a:pt x="7977975" y="4362189"/>
                    <a:pt x="7448409" y="4358058"/>
                  </a:cubicBezTo>
                  <a:close/>
                  <a:moveTo>
                    <a:pt x="7436504" y="3804171"/>
                  </a:moveTo>
                  <a:cubicBezTo>
                    <a:pt x="7431187" y="3458995"/>
                    <a:pt x="7430551" y="3444320"/>
                    <a:pt x="7430812" y="3324553"/>
                  </a:cubicBezTo>
                  <a:cubicBezTo>
                    <a:pt x="7430927" y="3267240"/>
                    <a:pt x="7354932" y="3279315"/>
                    <a:pt x="7886839" y="3278506"/>
                  </a:cubicBezTo>
                  <a:cubicBezTo>
                    <a:pt x="7889555" y="3595228"/>
                    <a:pt x="7892300" y="3662305"/>
                    <a:pt x="7895103" y="3806106"/>
                  </a:cubicBezTo>
                  <a:cubicBezTo>
                    <a:pt x="7740772" y="3805846"/>
                    <a:pt x="7627445" y="3800560"/>
                    <a:pt x="7436504" y="3804171"/>
                  </a:cubicBezTo>
                  <a:close/>
                  <a:moveTo>
                    <a:pt x="7430812" y="3252739"/>
                  </a:moveTo>
                  <a:cubicBezTo>
                    <a:pt x="7429800" y="2991827"/>
                    <a:pt x="7422287" y="2945405"/>
                    <a:pt x="7418907" y="2727623"/>
                  </a:cubicBezTo>
                  <a:cubicBezTo>
                    <a:pt x="7932292" y="2727334"/>
                    <a:pt x="7880973" y="2724648"/>
                    <a:pt x="7881146" y="2733689"/>
                  </a:cubicBezTo>
                  <a:cubicBezTo>
                    <a:pt x="7881609" y="2764686"/>
                    <a:pt x="7880250" y="2626344"/>
                    <a:pt x="7886607" y="3251699"/>
                  </a:cubicBezTo>
                  <a:cubicBezTo>
                    <a:pt x="7737883" y="3251901"/>
                    <a:pt x="7619412" y="3254790"/>
                    <a:pt x="7430812" y="3252739"/>
                  </a:cubicBezTo>
                  <a:close/>
                  <a:moveTo>
                    <a:pt x="7418531" y="2700671"/>
                  </a:moveTo>
                  <a:cubicBezTo>
                    <a:pt x="7416681" y="2558834"/>
                    <a:pt x="7420843" y="2389034"/>
                    <a:pt x="7412781" y="2175469"/>
                  </a:cubicBezTo>
                  <a:cubicBezTo>
                    <a:pt x="7627127" y="2181506"/>
                    <a:pt x="7749614" y="2173678"/>
                    <a:pt x="7869819" y="2172898"/>
                  </a:cubicBezTo>
                  <a:cubicBezTo>
                    <a:pt x="7875339" y="2519316"/>
                    <a:pt x="7878661" y="2587808"/>
                    <a:pt x="7880626" y="2700527"/>
                  </a:cubicBezTo>
                  <a:lnTo>
                    <a:pt x="7418531" y="2700671"/>
                  </a:lnTo>
                  <a:close/>
                  <a:moveTo>
                    <a:pt x="7398825" y="3252363"/>
                  </a:moveTo>
                  <a:cubicBezTo>
                    <a:pt x="6857180" y="3245806"/>
                    <a:pt x="6946553" y="3301472"/>
                    <a:pt x="6943837" y="3127252"/>
                  </a:cubicBezTo>
                  <a:cubicBezTo>
                    <a:pt x="6940803" y="2934688"/>
                    <a:pt x="6942681" y="2928853"/>
                    <a:pt x="6939618" y="2733285"/>
                  </a:cubicBezTo>
                  <a:cubicBezTo>
                    <a:pt x="6939416" y="2719795"/>
                    <a:pt x="6894281" y="2727450"/>
                    <a:pt x="7395242" y="2727623"/>
                  </a:cubicBezTo>
                  <a:cubicBezTo>
                    <a:pt x="7398102" y="2926860"/>
                    <a:pt x="7416219" y="3252594"/>
                    <a:pt x="7398825" y="3252363"/>
                  </a:cubicBezTo>
                  <a:close/>
                  <a:moveTo>
                    <a:pt x="6932048" y="3830083"/>
                  </a:moveTo>
                  <a:cubicBezTo>
                    <a:pt x="6933464" y="3950023"/>
                    <a:pt x="6935371" y="4036830"/>
                    <a:pt x="6940630" y="4353841"/>
                  </a:cubicBezTo>
                  <a:cubicBezTo>
                    <a:pt x="6874228" y="4353465"/>
                    <a:pt x="6485498" y="4354448"/>
                    <a:pt x="6483360" y="4354448"/>
                  </a:cubicBezTo>
                  <a:cubicBezTo>
                    <a:pt x="6479026" y="4064216"/>
                    <a:pt x="6481915" y="4109482"/>
                    <a:pt x="6477032" y="3832856"/>
                  </a:cubicBezTo>
                  <a:cubicBezTo>
                    <a:pt x="6723336" y="3833174"/>
                    <a:pt x="6736802" y="3829014"/>
                    <a:pt x="6932048" y="3830083"/>
                  </a:cubicBezTo>
                  <a:close/>
                  <a:moveTo>
                    <a:pt x="6878649" y="3803131"/>
                  </a:moveTo>
                  <a:cubicBezTo>
                    <a:pt x="6404649" y="3803131"/>
                    <a:pt x="6477263" y="3835398"/>
                    <a:pt x="6474807" y="3718346"/>
                  </a:cubicBezTo>
                  <a:cubicBezTo>
                    <a:pt x="6464145" y="3207559"/>
                    <a:pt x="6448570" y="3281279"/>
                    <a:pt x="6531933" y="3281279"/>
                  </a:cubicBezTo>
                  <a:cubicBezTo>
                    <a:pt x="6984204" y="3281279"/>
                    <a:pt x="6922859" y="3265074"/>
                    <a:pt x="6924593" y="3324957"/>
                  </a:cubicBezTo>
                  <a:cubicBezTo>
                    <a:pt x="6940890" y="3880578"/>
                    <a:pt x="6938289" y="3803131"/>
                    <a:pt x="6878649" y="3803131"/>
                  </a:cubicBezTo>
                  <a:close/>
                  <a:moveTo>
                    <a:pt x="6878649" y="3254125"/>
                  </a:moveTo>
                  <a:cubicBezTo>
                    <a:pt x="6383411" y="3254125"/>
                    <a:pt x="6468537" y="3290552"/>
                    <a:pt x="6465965" y="3127194"/>
                  </a:cubicBezTo>
                  <a:cubicBezTo>
                    <a:pt x="6458481" y="2648703"/>
                    <a:pt x="6425280" y="2728750"/>
                    <a:pt x="6531933" y="2728750"/>
                  </a:cubicBezTo>
                  <a:cubicBezTo>
                    <a:pt x="6948778" y="2728750"/>
                    <a:pt x="6915693" y="2717079"/>
                    <a:pt x="6915953" y="2733776"/>
                  </a:cubicBezTo>
                  <a:cubicBezTo>
                    <a:pt x="6925431" y="3337235"/>
                    <a:pt x="6936642" y="3254125"/>
                    <a:pt x="6878649" y="3254125"/>
                  </a:cubicBezTo>
                  <a:close/>
                  <a:moveTo>
                    <a:pt x="6878649" y="2698533"/>
                  </a:moveTo>
                  <a:cubicBezTo>
                    <a:pt x="6704208" y="2698533"/>
                    <a:pt x="6704092" y="2701913"/>
                    <a:pt x="6531962" y="2701913"/>
                  </a:cubicBezTo>
                  <a:cubicBezTo>
                    <a:pt x="6426638" y="2701913"/>
                    <a:pt x="6457990" y="2782249"/>
                    <a:pt x="6448165" y="2173158"/>
                  </a:cubicBezTo>
                  <a:cubicBezTo>
                    <a:pt x="6616423" y="2170731"/>
                    <a:pt x="6726602" y="2176538"/>
                    <a:pt x="6908296" y="2176018"/>
                  </a:cubicBezTo>
                  <a:cubicBezTo>
                    <a:pt x="6921703" y="2783607"/>
                    <a:pt x="6924882" y="2698533"/>
                    <a:pt x="6878649" y="2698533"/>
                  </a:cubicBezTo>
                  <a:close/>
                  <a:moveTo>
                    <a:pt x="6451113" y="3718982"/>
                  </a:moveTo>
                  <a:cubicBezTo>
                    <a:pt x="6453395" y="3828898"/>
                    <a:pt x="6537221" y="3808042"/>
                    <a:pt x="6012018" y="3804517"/>
                  </a:cubicBezTo>
                  <a:cubicBezTo>
                    <a:pt x="5986417" y="3804344"/>
                    <a:pt x="5995952" y="3863737"/>
                    <a:pt x="5985290" y="3324206"/>
                  </a:cubicBezTo>
                  <a:cubicBezTo>
                    <a:pt x="5984105" y="3265132"/>
                    <a:pt x="5919177" y="3279951"/>
                    <a:pt x="6358619" y="3281106"/>
                  </a:cubicBezTo>
                  <a:cubicBezTo>
                    <a:pt x="6470155" y="3281424"/>
                    <a:pt x="6440306" y="3201666"/>
                    <a:pt x="6451113" y="3718982"/>
                  </a:cubicBezTo>
                  <a:close/>
                  <a:moveTo>
                    <a:pt x="6358590" y="3254241"/>
                  </a:moveTo>
                  <a:cubicBezTo>
                    <a:pt x="5906116" y="3253027"/>
                    <a:pt x="5984250" y="3287317"/>
                    <a:pt x="5981765" y="3127252"/>
                  </a:cubicBezTo>
                  <a:cubicBezTo>
                    <a:pt x="5974570" y="2668924"/>
                    <a:pt x="5957406" y="2729905"/>
                    <a:pt x="6012047" y="2729327"/>
                  </a:cubicBezTo>
                  <a:cubicBezTo>
                    <a:pt x="6471831" y="2724359"/>
                    <a:pt x="6433458" y="2729645"/>
                    <a:pt x="6433515" y="2733747"/>
                  </a:cubicBezTo>
                  <a:cubicBezTo>
                    <a:pt x="6442964" y="3339603"/>
                    <a:pt x="6477870" y="3254559"/>
                    <a:pt x="6358590" y="3254241"/>
                  </a:cubicBezTo>
                  <a:close/>
                  <a:moveTo>
                    <a:pt x="6358590" y="2701740"/>
                  </a:moveTo>
                  <a:cubicBezTo>
                    <a:pt x="6249134" y="2701451"/>
                    <a:pt x="6121272" y="2701307"/>
                    <a:pt x="6011845" y="2702491"/>
                  </a:cubicBezTo>
                  <a:cubicBezTo>
                    <a:pt x="5960295" y="2703040"/>
                    <a:pt x="5972894" y="2784762"/>
                    <a:pt x="5965641" y="2176422"/>
                  </a:cubicBezTo>
                  <a:cubicBezTo>
                    <a:pt x="6337410" y="2179918"/>
                    <a:pt x="6276787" y="2176509"/>
                    <a:pt x="6424471" y="2173562"/>
                  </a:cubicBezTo>
                  <a:cubicBezTo>
                    <a:pt x="6434296" y="2781816"/>
                    <a:pt x="6462758" y="2701856"/>
                    <a:pt x="6358590" y="2701740"/>
                  </a:cubicBezTo>
                  <a:close/>
                  <a:moveTo>
                    <a:pt x="5968791" y="3718982"/>
                  </a:moveTo>
                  <a:cubicBezTo>
                    <a:pt x="5971247" y="3831412"/>
                    <a:pt x="6053223" y="3804171"/>
                    <a:pt x="5512474" y="3804344"/>
                  </a:cubicBezTo>
                  <a:cubicBezTo>
                    <a:pt x="5506984" y="3450473"/>
                    <a:pt x="5507244" y="3441431"/>
                    <a:pt x="5503083" y="3323975"/>
                  </a:cubicBezTo>
                  <a:cubicBezTo>
                    <a:pt x="5500801" y="3259701"/>
                    <a:pt x="5450320" y="3278188"/>
                    <a:pt x="5838675" y="3278449"/>
                  </a:cubicBezTo>
                  <a:cubicBezTo>
                    <a:pt x="5994450" y="3278449"/>
                    <a:pt x="5957204" y="3190140"/>
                    <a:pt x="5968791" y="3718982"/>
                  </a:cubicBezTo>
                  <a:close/>
                  <a:moveTo>
                    <a:pt x="5500714" y="3251381"/>
                  </a:moveTo>
                  <a:cubicBezTo>
                    <a:pt x="5493288" y="2992867"/>
                    <a:pt x="5500020" y="2946705"/>
                    <a:pt x="5496669" y="2733227"/>
                  </a:cubicBezTo>
                  <a:cubicBezTo>
                    <a:pt x="5496553" y="2724879"/>
                    <a:pt x="5495137" y="2733227"/>
                    <a:pt x="5950847" y="2729905"/>
                  </a:cubicBezTo>
                  <a:cubicBezTo>
                    <a:pt x="5950904" y="2732823"/>
                    <a:pt x="5950962" y="2751975"/>
                    <a:pt x="5960209" y="3252190"/>
                  </a:cubicBezTo>
                  <a:cubicBezTo>
                    <a:pt x="5894009" y="3251468"/>
                    <a:pt x="5867194" y="3251641"/>
                    <a:pt x="5500714" y="3251381"/>
                  </a:cubicBezTo>
                  <a:close/>
                  <a:moveTo>
                    <a:pt x="5492305" y="4910848"/>
                  </a:moveTo>
                  <a:cubicBezTo>
                    <a:pt x="4994322" y="4910848"/>
                    <a:pt x="5046969" y="4913015"/>
                    <a:pt x="5047085" y="4901229"/>
                  </a:cubicBezTo>
                  <a:cubicBezTo>
                    <a:pt x="5048125" y="4779526"/>
                    <a:pt x="5047172" y="4758554"/>
                    <a:pt x="5041306" y="4385675"/>
                  </a:cubicBezTo>
                  <a:cubicBezTo>
                    <a:pt x="5313876" y="4385732"/>
                    <a:pt x="5352567" y="4384577"/>
                    <a:pt x="5496235" y="4384577"/>
                  </a:cubicBezTo>
                  <a:cubicBezTo>
                    <a:pt x="5506667" y="4973996"/>
                    <a:pt x="5513948" y="4910848"/>
                    <a:pt x="5492305" y="4910848"/>
                  </a:cubicBezTo>
                  <a:close/>
                  <a:moveTo>
                    <a:pt x="5492305" y="4357769"/>
                  </a:moveTo>
                  <a:cubicBezTo>
                    <a:pt x="4962161" y="4357769"/>
                    <a:pt x="5041190" y="4379695"/>
                    <a:pt x="5040092" y="4309556"/>
                  </a:cubicBezTo>
                  <a:cubicBezTo>
                    <a:pt x="5031193" y="3741774"/>
                    <a:pt x="4995449" y="3830574"/>
                    <a:pt x="5145676" y="3830574"/>
                  </a:cubicBezTo>
                  <a:cubicBezTo>
                    <a:pt x="5307982" y="3830574"/>
                    <a:pt x="5323094" y="3831152"/>
                    <a:pt x="5489242" y="3831152"/>
                  </a:cubicBezTo>
                  <a:cubicBezTo>
                    <a:pt x="5498113" y="4401938"/>
                    <a:pt x="5495831" y="4357769"/>
                    <a:pt x="5492305" y="4357769"/>
                  </a:cubicBezTo>
                  <a:close/>
                  <a:moveTo>
                    <a:pt x="5030470" y="3803333"/>
                  </a:moveTo>
                  <a:cubicBezTo>
                    <a:pt x="5025529" y="3479534"/>
                    <a:pt x="5025384" y="3445736"/>
                    <a:pt x="5021686" y="3324091"/>
                  </a:cubicBezTo>
                  <a:cubicBezTo>
                    <a:pt x="5019692" y="3257910"/>
                    <a:pt x="4948898" y="3278044"/>
                    <a:pt x="5477829" y="3278218"/>
                  </a:cubicBezTo>
                  <a:cubicBezTo>
                    <a:pt x="5484041" y="3474450"/>
                    <a:pt x="5481730" y="3346161"/>
                    <a:pt x="5488838" y="3804373"/>
                  </a:cubicBezTo>
                  <a:cubicBezTo>
                    <a:pt x="5452950" y="3804344"/>
                    <a:pt x="5067225" y="3803651"/>
                    <a:pt x="5030470" y="3803333"/>
                  </a:cubicBezTo>
                  <a:close/>
                  <a:moveTo>
                    <a:pt x="5014578" y="2700324"/>
                  </a:moveTo>
                  <a:cubicBezTo>
                    <a:pt x="5008596" y="2321610"/>
                    <a:pt x="5007989" y="2271115"/>
                    <a:pt x="5005736" y="2175411"/>
                  </a:cubicBezTo>
                  <a:cubicBezTo>
                    <a:pt x="5180004" y="2178617"/>
                    <a:pt x="5329798" y="2174429"/>
                    <a:pt x="5462976" y="2174169"/>
                  </a:cubicBezTo>
                  <a:cubicBezTo>
                    <a:pt x="5465057" y="2262131"/>
                    <a:pt x="5472483" y="2700440"/>
                    <a:pt x="5472541" y="2703069"/>
                  </a:cubicBezTo>
                  <a:cubicBezTo>
                    <a:pt x="5280704" y="2702751"/>
                    <a:pt x="5278971" y="2697985"/>
                    <a:pt x="5014578" y="2700324"/>
                  </a:cubicBezTo>
                  <a:close/>
                  <a:moveTo>
                    <a:pt x="5006805" y="3803102"/>
                  </a:moveTo>
                  <a:cubicBezTo>
                    <a:pt x="4717475" y="3800011"/>
                    <a:pt x="4671416" y="3802669"/>
                    <a:pt x="4546732" y="3803478"/>
                  </a:cubicBezTo>
                  <a:cubicBezTo>
                    <a:pt x="4537283" y="3184420"/>
                    <a:pt x="4518126" y="3279315"/>
                    <a:pt x="4625848" y="3278015"/>
                  </a:cubicBezTo>
                  <a:cubicBezTo>
                    <a:pt x="5056043" y="3272844"/>
                    <a:pt x="4996200" y="3265276"/>
                    <a:pt x="4997992" y="3324957"/>
                  </a:cubicBezTo>
                  <a:cubicBezTo>
                    <a:pt x="5002037" y="3459110"/>
                    <a:pt x="5002095" y="3494671"/>
                    <a:pt x="5006805" y="3803102"/>
                  </a:cubicBezTo>
                  <a:close/>
                  <a:moveTo>
                    <a:pt x="4972217" y="2700758"/>
                  </a:moveTo>
                  <a:cubicBezTo>
                    <a:pt x="4849151" y="2702087"/>
                    <a:pt x="4752352" y="2702115"/>
                    <a:pt x="4625819" y="2700758"/>
                  </a:cubicBezTo>
                  <a:cubicBezTo>
                    <a:pt x="4501655" y="2699256"/>
                    <a:pt x="4527517" y="2799119"/>
                    <a:pt x="4520351" y="2173649"/>
                  </a:cubicBezTo>
                  <a:cubicBezTo>
                    <a:pt x="4751947" y="2173331"/>
                    <a:pt x="4821238" y="2171569"/>
                    <a:pt x="4982012" y="2174949"/>
                  </a:cubicBezTo>
                  <a:cubicBezTo>
                    <a:pt x="4995738" y="2758908"/>
                    <a:pt x="4996056" y="2700498"/>
                    <a:pt x="4972217" y="2700758"/>
                  </a:cubicBezTo>
                  <a:close/>
                  <a:moveTo>
                    <a:pt x="4523067" y="3803622"/>
                  </a:moveTo>
                  <a:cubicBezTo>
                    <a:pt x="3984254" y="3806106"/>
                    <a:pt x="4065855" y="3827367"/>
                    <a:pt x="4064497" y="3718519"/>
                  </a:cubicBezTo>
                  <a:cubicBezTo>
                    <a:pt x="4058082" y="3204670"/>
                    <a:pt x="4036641" y="3276455"/>
                    <a:pt x="4105673" y="3276455"/>
                  </a:cubicBezTo>
                  <a:cubicBezTo>
                    <a:pt x="4582447" y="3276455"/>
                    <a:pt x="4517114" y="3269349"/>
                    <a:pt x="4517114" y="3323917"/>
                  </a:cubicBezTo>
                  <a:cubicBezTo>
                    <a:pt x="4517230" y="3444898"/>
                    <a:pt x="4517432" y="3435423"/>
                    <a:pt x="4523067" y="3803622"/>
                  </a:cubicBezTo>
                  <a:close/>
                  <a:moveTo>
                    <a:pt x="4452360" y="3252190"/>
                  </a:moveTo>
                  <a:cubicBezTo>
                    <a:pt x="4279247" y="3252190"/>
                    <a:pt x="4279161" y="3249619"/>
                    <a:pt x="4105673" y="3249619"/>
                  </a:cubicBezTo>
                  <a:cubicBezTo>
                    <a:pt x="4043201" y="3249619"/>
                    <a:pt x="4055683" y="3274548"/>
                    <a:pt x="4053372" y="3127309"/>
                  </a:cubicBezTo>
                  <a:cubicBezTo>
                    <a:pt x="4045830" y="2646507"/>
                    <a:pt x="4029244" y="2724763"/>
                    <a:pt x="4105673" y="2724763"/>
                  </a:cubicBezTo>
                  <a:cubicBezTo>
                    <a:pt x="4552453" y="2724763"/>
                    <a:pt x="4505758" y="2724994"/>
                    <a:pt x="4505903" y="2733805"/>
                  </a:cubicBezTo>
                  <a:cubicBezTo>
                    <a:pt x="4515236" y="3329926"/>
                    <a:pt x="4547021" y="3252190"/>
                    <a:pt x="4452360" y="3252190"/>
                  </a:cubicBezTo>
                  <a:close/>
                  <a:moveTo>
                    <a:pt x="4105673" y="2697956"/>
                  </a:moveTo>
                  <a:cubicBezTo>
                    <a:pt x="4022367" y="2697956"/>
                    <a:pt x="4054903" y="2778725"/>
                    <a:pt x="4039849" y="2173880"/>
                  </a:cubicBezTo>
                  <a:cubicBezTo>
                    <a:pt x="4086602" y="2173678"/>
                    <a:pt x="4115930" y="2173735"/>
                    <a:pt x="4452389" y="2173678"/>
                  </a:cubicBezTo>
                  <a:cubicBezTo>
                    <a:pt x="4511364" y="2173678"/>
                    <a:pt x="4495529" y="2090193"/>
                    <a:pt x="4505383" y="2699833"/>
                  </a:cubicBezTo>
                  <a:cubicBezTo>
                    <a:pt x="4217498" y="2698996"/>
                    <a:pt x="4253357" y="2697956"/>
                    <a:pt x="4105673" y="2697956"/>
                  </a:cubicBezTo>
                  <a:close/>
                  <a:moveTo>
                    <a:pt x="4040831" y="3718866"/>
                  </a:moveTo>
                  <a:cubicBezTo>
                    <a:pt x="4042161" y="3825663"/>
                    <a:pt x="4129540" y="3807262"/>
                    <a:pt x="3585844" y="3804344"/>
                  </a:cubicBezTo>
                  <a:cubicBezTo>
                    <a:pt x="3581914" y="3804315"/>
                    <a:pt x="3585844" y="3625762"/>
                    <a:pt x="3576742" y="3323397"/>
                  </a:cubicBezTo>
                  <a:cubicBezTo>
                    <a:pt x="3574633" y="3252045"/>
                    <a:pt x="3520829" y="3290784"/>
                    <a:pt x="3932704" y="3278968"/>
                  </a:cubicBezTo>
                  <a:cubicBezTo>
                    <a:pt x="4055568" y="3275416"/>
                    <a:pt x="4034243" y="3192826"/>
                    <a:pt x="4040831" y="3718866"/>
                  </a:cubicBezTo>
                  <a:close/>
                  <a:moveTo>
                    <a:pt x="3932069" y="3252074"/>
                  </a:moveTo>
                  <a:cubicBezTo>
                    <a:pt x="3844255" y="3254616"/>
                    <a:pt x="3745838" y="3255916"/>
                    <a:pt x="3585989" y="3252883"/>
                  </a:cubicBezTo>
                  <a:cubicBezTo>
                    <a:pt x="3571454" y="3252623"/>
                    <a:pt x="3574575" y="3270129"/>
                    <a:pt x="3572263" y="3127281"/>
                  </a:cubicBezTo>
                  <a:cubicBezTo>
                    <a:pt x="3565039" y="2666613"/>
                    <a:pt x="3560590" y="2728605"/>
                    <a:pt x="3586046" y="2727999"/>
                  </a:cubicBezTo>
                  <a:cubicBezTo>
                    <a:pt x="4079147" y="2716675"/>
                    <a:pt x="4026470" y="2728490"/>
                    <a:pt x="4026528" y="2733718"/>
                  </a:cubicBezTo>
                  <a:cubicBezTo>
                    <a:pt x="4029591" y="2928391"/>
                    <a:pt x="4026644" y="2930875"/>
                    <a:pt x="4029707" y="3127743"/>
                  </a:cubicBezTo>
                  <a:cubicBezTo>
                    <a:pt x="4032047" y="3275704"/>
                    <a:pt x="4057504" y="3248492"/>
                    <a:pt x="3932069" y="3252074"/>
                  </a:cubicBezTo>
                  <a:close/>
                  <a:moveTo>
                    <a:pt x="3932271" y="2698591"/>
                  </a:moveTo>
                  <a:cubicBezTo>
                    <a:pt x="3726507" y="2699978"/>
                    <a:pt x="3715555" y="2698187"/>
                    <a:pt x="3585526" y="2701162"/>
                  </a:cubicBezTo>
                  <a:cubicBezTo>
                    <a:pt x="3560878" y="2701740"/>
                    <a:pt x="3565444" y="2765899"/>
                    <a:pt x="3560445" y="2177058"/>
                  </a:cubicBezTo>
                  <a:cubicBezTo>
                    <a:pt x="3704142" y="2175786"/>
                    <a:pt x="3451885" y="2177664"/>
                    <a:pt x="4016154" y="2173996"/>
                  </a:cubicBezTo>
                  <a:cubicBezTo>
                    <a:pt x="4031469" y="2796519"/>
                    <a:pt x="4051927" y="2697638"/>
                    <a:pt x="3932271" y="2698591"/>
                  </a:cubicBezTo>
                  <a:close/>
                  <a:moveTo>
                    <a:pt x="3560849" y="3804200"/>
                  </a:moveTo>
                  <a:cubicBezTo>
                    <a:pt x="3029087" y="3801080"/>
                    <a:pt x="3104938" y="3843400"/>
                    <a:pt x="3102337" y="3718404"/>
                  </a:cubicBezTo>
                  <a:cubicBezTo>
                    <a:pt x="3098870" y="3552532"/>
                    <a:pt x="3097252" y="3429790"/>
                    <a:pt x="3096356" y="3324379"/>
                  </a:cubicBezTo>
                  <a:cubicBezTo>
                    <a:pt x="3095922" y="3272122"/>
                    <a:pt x="3022933" y="3270100"/>
                    <a:pt x="3551719" y="3279171"/>
                  </a:cubicBezTo>
                  <a:cubicBezTo>
                    <a:pt x="3559781" y="3568247"/>
                    <a:pt x="3558538" y="3612445"/>
                    <a:pt x="3560849" y="3804200"/>
                  </a:cubicBezTo>
                  <a:close/>
                  <a:moveTo>
                    <a:pt x="3095720" y="3253576"/>
                  </a:moveTo>
                  <a:cubicBezTo>
                    <a:pt x="3092831" y="2986945"/>
                    <a:pt x="3089363" y="2950287"/>
                    <a:pt x="3085838" y="2727248"/>
                  </a:cubicBezTo>
                  <a:cubicBezTo>
                    <a:pt x="3088467" y="2727248"/>
                    <a:pt x="3543686" y="2729732"/>
                    <a:pt x="3543773" y="2733805"/>
                  </a:cubicBezTo>
                  <a:cubicBezTo>
                    <a:pt x="3546402" y="2900716"/>
                    <a:pt x="3546980" y="3089236"/>
                    <a:pt x="3551054" y="3252276"/>
                  </a:cubicBezTo>
                  <a:cubicBezTo>
                    <a:pt x="3372278" y="3249359"/>
                    <a:pt x="3224391" y="3253345"/>
                    <a:pt x="3095720" y="3253576"/>
                  </a:cubicBezTo>
                  <a:close/>
                  <a:moveTo>
                    <a:pt x="3085433" y="2700411"/>
                  </a:moveTo>
                  <a:cubicBezTo>
                    <a:pt x="3079539" y="2327388"/>
                    <a:pt x="3078470" y="2277817"/>
                    <a:pt x="3077920" y="2175353"/>
                  </a:cubicBezTo>
                  <a:cubicBezTo>
                    <a:pt x="3261898" y="2175469"/>
                    <a:pt x="3290735" y="2179022"/>
                    <a:pt x="3536751" y="2177231"/>
                  </a:cubicBezTo>
                  <a:cubicBezTo>
                    <a:pt x="3536780" y="2179426"/>
                    <a:pt x="3543223" y="2699747"/>
                    <a:pt x="3543252" y="2702058"/>
                  </a:cubicBezTo>
                  <a:cubicBezTo>
                    <a:pt x="3371844" y="2705293"/>
                    <a:pt x="3226472" y="2700584"/>
                    <a:pt x="3085433" y="2700411"/>
                  </a:cubicBezTo>
                  <a:close/>
                  <a:moveTo>
                    <a:pt x="3078701" y="3719040"/>
                  </a:moveTo>
                  <a:cubicBezTo>
                    <a:pt x="3081244" y="3840222"/>
                    <a:pt x="3153020" y="3805095"/>
                    <a:pt x="2719415" y="3805095"/>
                  </a:cubicBezTo>
                  <a:cubicBezTo>
                    <a:pt x="2601580" y="3805095"/>
                    <a:pt x="2620015" y="3898575"/>
                    <a:pt x="2615219" y="3323080"/>
                  </a:cubicBezTo>
                  <a:cubicBezTo>
                    <a:pt x="2614727" y="3264236"/>
                    <a:pt x="2543096" y="3280384"/>
                    <a:pt x="3072344" y="3280384"/>
                  </a:cubicBezTo>
                  <a:cubicBezTo>
                    <a:pt x="3073471" y="3397985"/>
                    <a:pt x="3074078" y="3497068"/>
                    <a:pt x="3078701" y="3719040"/>
                  </a:cubicBezTo>
                  <a:close/>
                  <a:moveTo>
                    <a:pt x="3065900" y="3253605"/>
                  </a:moveTo>
                  <a:cubicBezTo>
                    <a:pt x="2765821" y="3253692"/>
                    <a:pt x="2694912" y="3253807"/>
                    <a:pt x="2614583" y="3253576"/>
                  </a:cubicBezTo>
                  <a:cubicBezTo>
                    <a:pt x="2614554" y="3252045"/>
                    <a:pt x="2608370" y="2776905"/>
                    <a:pt x="2607561" y="2725774"/>
                  </a:cubicBezTo>
                  <a:cubicBezTo>
                    <a:pt x="2609613" y="2725745"/>
                    <a:pt x="3062144" y="2722366"/>
                    <a:pt x="3062317" y="2733776"/>
                  </a:cubicBezTo>
                  <a:cubicBezTo>
                    <a:pt x="3070928" y="3290697"/>
                    <a:pt x="3077574" y="3253605"/>
                    <a:pt x="3065900" y="3253605"/>
                  </a:cubicBezTo>
                  <a:close/>
                  <a:moveTo>
                    <a:pt x="2607099" y="2698909"/>
                  </a:moveTo>
                  <a:cubicBezTo>
                    <a:pt x="2605596" y="2606354"/>
                    <a:pt x="2611144" y="2938732"/>
                    <a:pt x="2598026" y="2176566"/>
                  </a:cubicBezTo>
                  <a:cubicBezTo>
                    <a:pt x="2763047" y="2178820"/>
                    <a:pt x="2912090" y="2175440"/>
                    <a:pt x="3054226" y="2175353"/>
                  </a:cubicBezTo>
                  <a:cubicBezTo>
                    <a:pt x="3054804" y="2277904"/>
                    <a:pt x="3056249" y="2350787"/>
                    <a:pt x="3061768" y="2700382"/>
                  </a:cubicBezTo>
                  <a:cubicBezTo>
                    <a:pt x="2888540" y="2700353"/>
                    <a:pt x="2792578" y="2697031"/>
                    <a:pt x="2607099" y="2698909"/>
                  </a:cubicBezTo>
                  <a:close/>
                  <a:moveTo>
                    <a:pt x="2599499" y="3805239"/>
                  </a:moveTo>
                  <a:cubicBezTo>
                    <a:pt x="2209065" y="3806164"/>
                    <a:pt x="2322306" y="3805500"/>
                    <a:pt x="2139513" y="3804142"/>
                  </a:cubicBezTo>
                  <a:cubicBezTo>
                    <a:pt x="2138242" y="3664991"/>
                    <a:pt x="2140207" y="3639281"/>
                    <a:pt x="2132232" y="3280413"/>
                  </a:cubicBezTo>
                  <a:cubicBezTo>
                    <a:pt x="2268589" y="3280009"/>
                    <a:pt x="2279974" y="3279142"/>
                    <a:pt x="2591149" y="3280326"/>
                  </a:cubicBezTo>
                  <a:cubicBezTo>
                    <a:pt x="2594125" y="3602652"/>
                    <a:pt x="2596812" y="3666522"/>
                    <a:pt x="2599499" y="3805239"/>
                  </a:cubicBezTo>
                  <a:close/>
                  <a:moveTo>
                    <a:pt x="2546158" y="3253316"/>
                  </a:moveTo>
                  <a:cubicBezTo>
                    <a:pt x="2047568" y="3250601"/>
                    <a:pt x="2131943" y="3291679"/>
                    <a:pt x="2129371" y="3127252"/>
                  </a:cubicBezTo>
                  <a:cubicBezTo>
                    <a:pt x="2126279" y="2930615"/>
                    <a:pt x="2128562" y="2930326"/>
                    <a:pt x="2125470" y="2733285"/>
                  </a:cubicBezTo>
                  <a:cubicBezTo>
                    <a:pt x="2125297" y="2722163"/>
                    <a:pt x="2098453" y="2732332"/>
                    <a:pt x="2583896" y="2726034"/>
                  </a:cubicBezTo>
                  <a:cubicBezTo>
                    <a:pt x="2593200" y="3327211"/>
                    <a:pt x="2607157" y="3253548"/>
                    <a:pt x="2546158" y="3253316"/>
                  </a:cubicBezTo>
                  <a:close/>
                  <a:moveTo>
                    <a:pt x="2124950" y="2701278"/>
                  </a:moveTo>
                  <a:cubicBezTo>
                    <a:pt x="2115097" y="2091291"/>
                    <a:pt x="2083456" y="2174718"/>
                    <a:pt x="2199674" y="2174371"/>
                  </a:cubicBezTo>
                  <a:cubicBezTo>
                    <a:pt x="2346462" y="2173967"/>
                    <a:pt x="2432426" y="2173735"/>
                    <a:pt x="2545898" y="2175700"/>
                  </a:cubicBezTo>
                  <a:cubicBezTo>
                    <a:pt x="2585630" y="2176451"/>
                    <a:pt x="2573956" y="2112552"/>
                    <a:pt x="2583462" y="2699198"/>
                  </a:cubicBezTo>
                  <a:cubicBezTo>
                    <a:pt x="2414280" y="2701451"/>
                    <a:pt x="2503595" y="2701018"/>
                    <a:pt x="2124950" y="2701278"/>
                  </a:cubicBezTo>
                  <a:close/>
                  <a:moveTo>
                    <a:pt x="2115848" y="3803969"/>
                  </a:moveTo>
                  <a:cubicBezTo>
                    <a:pt x="1997724" y="3803362"/>
                    <a:pt x="1849201" y="3804200"/>
                    <a:pt x="1658174" y="3804286"/>
                  </a:cubicBezTo>
                  <a:cubicBezTo>
                    <a:pt x="1654591" y="3641448"/>
                    <a:pt x="1652048" y="3640061"/>
                    <a:pt x="1649361" y="3278911"/>
                  </a:cubicBezTo>
                  <a:cubicBezTo>
                    <a:pt x="1835418" y="3278449"/>
                    <a:pt x="1853333" y="3280961"/>
                    <a:pt x="2108509" y="3280442"/>
                  </a:cubicBezTo>
                  <a:cubicBezTo>
                    <a:pt x="2116946" y="3669411"/>
                    <a:pt x="2114461" y="3651010"/>
                    <a:pt x="2115848" y="3803969"/>
                  </a:cubicBezTo>
                  <a:close/>
                  <a:moveTo>
                    <a:pt x="2026359" y="3253721"/>
                  </a:moveTo>
                  <a:cubicBezTo>
                    <a:pt x="1852900" y="3253721"/>
                    <a:pt x="1853478" y="3252103"/>
                    <a:pt x="1679816" y="3252103"/>
                  </a:cubicBezTo>
                  <a:cubicBezTo>
                    <a:pt x="1639767" y="3252103"/>
                    <a:pt x="1649852" y="3276600"/>
                    <a:pt x="1647511" y="3127281"/>
                  </a:cubicBezTo>
                  <a:cubicBezTo>
                    <a:pt x="1640316" y="2668173"/>
                    <a:pt x="1626995" y="2729299"/>
                    <a:pt x="1679816" y="2729299"/>
                  </a:cubicBezTo>
                  <a:cubicBezTo>
                    <a:pt x="2139167" y="2729299"/>
                    <a:pt x="2101632" y="2723550"/>
                    <a:pt x="2101805" y="2733776"/>
                  </a:cubicBezTo>
                  <a:cubicBezTo>
                    <a:pt x="2111311" y="3339199"/>
                    <a:pt x="2133503" y="3253721"/>
                    <a:pt x="2026359" y="3253721"/>
                  </a:cubicBezTo>
                  <a:close/>
                  <a:moveTo>
                    <a:pt x="2026359" y="2701335"/>
                  </a:moveTo>
                  <a:cubicBezTo>
                    <a:pt x="1847699" y="2701335"/>
                    <a:pt x="1848190" y="2702433"/>
                    <a:pt x="1679816" y="2702433"/>
                  </a:cubicBezTo>
                  <a:cubicBezTo>
                    <a:pt x="1613617" y="2702433"/>
                    <a:pt x="1654099" y="2766274"/>
                    <a:pt x="1633757" y="2172927"/>
                  </a:cubicBezTo>
                  <a:cubicBezTo>
                    <a:pt x="1754078" y="2172233"/>
                    <a:pt x="1852380" y="2174718"/>
                    <a:pt x="2092096" y="2174573"/>
                  </a:cubicBezTo>
                  <a:cubicBezTo>
                    <a:pt x="2102498" y="2786409"/>
                    <a:pt x="2126828" y="2701278"/>
                    <a:pt x="2026359" y="2701335"/>
                  </a:cubicBezTo>
                  <a:close/>
                  <a:moveTo>
                    <a:pt x="1634479" y="3804344"/>
                  </a:moveTo>
                  <a:cubicBezTo>
                    <a:pt x="1100521" y="3805702"/>
                    <a:pt x="1178308" y="3836525"/>
                    <a:pt x="1176083" y="3718404"/>
                  </a:cubicBezTo>
                  <a:cubicBezTo>
                    <a:pt x="1173482" y="3579282"/>
                    <a:pt x="1171459" y="3454604"/>
                    <a:pt x="1170217" y="3324379"/>
                  </a:cubicBezTo>
                  <a:cubicBezTo>
                    <a:pt x="1169668" y="3263918"/>
                    <a:pt x="1096418" y="3281222"/>
                    <a:pt x="1625695" y="3278997"/>
                  </a:cubicBezTo>
                  <a:cubicBezTo>
                    <a:pt x="1628325" y="3636566"/>
                    <a:pt x="1631214" y="3659733"/>
                    <a:pt x="1634479" y="3804344"/>
                  </a:cubicBezTo>
                  <a:close/>
                  <a:moveTo>
                    <a:pt x="1506473" y="3253432"/>
                  </a:moveTo>
                  <a:cubicBezTo>
                    <a:pt x="1370953" y="3255454"/>
                    <a:pt x="1268172" y="3255078"/>
                    <a:pt x="1169466" y="3253345"/>
                  </a:cubicBezTo>
                  <a:cubicBezTo>
                    <a:pt x="1169437" y="3251092"/>
                    <a:pt x="1162560" y="2751600"/>
                    <a:pt x="1162126" y="2726901"/>
                  </a:cubicBezTo>
                  <a:cubicBezTo>
                    <a:pt x="1667536" y="2722828"/>
                    <a:pt x="1618587" y="2731696"/>
                    <a:pt x="1618616" y="2733747"/>
                  </a:cubicBezTo>
                  <a:cubicBezTo>
                    <a:pt x="1628267" y="3348154"/>
                    <a:pt x="1660861" y="3250919"/>
                    <a:pt x="1506473" y="3253432"/>
                  </a:cubicBezTo>
                  <a:close/>
                  <a:moveTo>
                    <a:pt x="1161693" y="2700036"/>
                  </a:moveTo>
                  <a:cubicBezTo>
                    <a:pt x="1151926" y="2148170"/>
                    <a:pt x="1143864" y="2177867"/>
                    <a:pt x="1160132" y="2177809"/>
                  </a:cubicBezTo>
                  <a:cubicBezTo>
                    <a:pt x="1377484" y="2177231"/>
                    <a:pt x="1396208" y="2178358"/>
                    <a:pt x="1506935" y="2175180"/>
                  </a:cubicBezTo>
                  <a:cubicBezTo>
                    <a:pt x="1639189" y="2171540"/>
                    <a:pt x="1609051" y="2081122"/>
                    <a:pt x="1618153" y="2702289"/>
                  </a:cubicBezTo>
                  <a:cubicBezTo>
                    <a:pt x="1487980" y="2701596"/>
                    <a:pt x="1434928" y="2697811"/>
                    <a:pt x="1161693" y="2700036"/>
                  </a:cubicBezTo>
                  <a:close/>
                  <a:moveTo>
                    <a:pt x="813850" y="4384375"/>
                  </a:moveTo>
                  <a:cubicBezTo>
                    <a:pt x="929894" y="4382179"/>
                    <a:pt x="1040159" y="4382064"/>
                    <a:pt x="1159930" y="4384490"/>
                  </a:cubicBezTo>
                  <a:cubicBezTo>
                    <a:pt x="1162733" y="4384548"/>
                    <a:pt x="1172528" y="4910068"/>
                    <a:pt x="1159988" y="4910299"/>
                  </a:cubicBezTo>
                  <a:cubicBezTo>
                    <a:pt x="1142246" y="4910559"/>
                    <a:pt x="714132" y="4917723"/>
                    <a:pt x="713929" y="4899525"/>
                  </a:cubicBezTo>
                  <a:cubicBezTo>
                    <a:pt x="708179" y="4288382"/>
                    <a:pt x="658392" y="4387292"/>
                    <a:pt x="813850" y="4384375"/>
                  </a:cubicBezTo>
                  <a:close/>
                  <a:moveTo>
                    <a:pt x="813532" y="4937396"/>
                  </a:moveTo>
                  <a:cubicBezTo>
                    <a:pt x="928478" y="4938782"/>
                    <a:pt x="1045793" y="4938956"/>
                    <a:pt x="1160277" y="4937107"/>
                  </a:cubicBezTo>
                  <a:cubicBezTo>
                    <a:pt x="1171835" y="4936934"/>
                    <a:pt x="1170419" y="4876154"/>
                    <a:pt x="1180388" y="5461413"/>
                  </a:cubicBezTo>
                  <a:cubicBezTo>
                    <a:pt x="961621" y="5465198"/>
                    <a:pt x="859562" y="5462627"/>
                    <a:pt x="722743" y="5462165"/>
                  </a:cubicBezTo>
                  <a:cubicBezTo>
                    <a:pt x="712889" y="4844552"/>
                    <a:pt x="681075" y="4935778"/>
                    <a:pt x="813532" y="4937396"/>
                  </a:cubicBezTo>
                  <a:close/>
                  <a:moveTo>
                    <a:pt x="1180908" y="5492583"/>
                  </a:moveTo>
                  <a:cubicBezTo>
                    <a:pt x="1187323" y="5902611"/>
                    <a:pt x="1187872" y="5934214"/>
                    <a:pt x="1188826" y="6010304"/>
                  </a:cubicBezTo>
                  <a:cubicBezTo>
                    <a:pt x="830811" y="6009322"/>
                    <a:pt x="872363" y="6010621"/>
                    <a:pt x="731353" y="6011257"/>
                  </a:cubicBezTo>
                  <a:cubicBezTo>
                    <a:pt x="720575" y="5322119"/>
                    <a:pt x="723812" y="5528924"/>
                    <a:pt x="723176" y="5489001"/>
                  </a:cubicBezTo>
                  <a:cubicBezTo>
                    <a:pt x="1221304" y="5490792"/>
                    <a:pt x="1180793" y="5485766"/>
                    <a:pt x="1180908" y="5492583"/>
                  </a:cubicBezTo>
                  <a:close/>
                  <a:moveTo>
                    <a:pt x="813734" y="6037487"/>
                  </a:moveTo>
                  <a:cubicBezTo>
                    <a:pt x="1258088" y="6033876"/>
                    <a:pt x="1189028" y="6026250"/>
                    <a:pt x="1189692" y="6083851"/>
                  </a:cubicBezTo>
                  <a:cubicBezTo>
                    <a:pt x="1191079" y="6205612"/>
                    <a:pt x="1191397" y="6218698"/>
                    <a:pt x="1196714" y="6564307"/>
                  </a:cubicBezTo>
                  <a:cubicBezTo>
                    <a:pt x="889122" y="6565982"/>
                    <a:pt x="876611" y="6564596"/>
                    <a:pt x="741120" y="6564076"/>
                  </a:cubicBezTo>
                  <a:cubicBezTo>
                    <a:pt x="729649" y="5957295"/>
                    <a:pt x="698730" y="6038585"/>
                    <a:pt x="813734" y="6037487"/>
                  </a:cubicBezTo>
                  <a:close/>
                  <a:moveTo>
                    <a:pt x="813532" y="7141853"/>
                  </a:moveTo>
                  <a:cubicBezTo>
                    <a:pt x="923970" y="7143038"/>
                    <a:pt x="1049723" y="7142979"/>
                    <a:pt x="1160190" y="7142373"/>
                  </a:cubicBezTo>
                  <a:cubicBezTo>
                    <a:pt x="1229395" y="7141997"/>
                    <a:pt x="1196425" y="7075643"/>
                    <a:pt x="1213387" y="7667662"/>
                  </a:cubicBezTo>
                  <a:cubicBezTo>
                    <a:pt x="865052" y="7669395"/>
                    <a:pt x="938822" y="7668471"/>
                    <a:pt x="755192" y="7667258"/>
                  </a:cubicBezTo>
                  <a:cubicBezTo>
                    <a:pt x="739502" y="7054642"/>
                    <a:pt x="726643" y="7140929"/>
                    <a:pt x="813532" y="7141853"/>
                  </a:cubicBezTo>
                  <a:close/>
                  <a:moveTo>
                    <a:pt x="813532" y="7694643"/>
                  </a:moveTo>
                  <a:cubicBezTo>
                    <a:pt x="929431" y="7695741"/>
                    <a:pt x="1042557" y="7695682"/>
                    <a:pt x="1160190" y="7694874"/>
                  </a:cubicBezTo>
                  <a:cubicBezTo>
                    <a:pt x="1230782" y="7694383"/>
                    <a:pt x="1214225" y="7608818"/>
                    <a:pt x="1224714" y="8221405"/>
                  </a:cubicBezTo>
                  <a:cubicBezTo>
                    <a:pt x="1068823" y="8222676"/>
                    <a:pt x="1122539" y="8224207"/>
                    <a:pt x="767270" y="8222300"/>
                  </a:cubicBezTo>
                  <a:cubicBezTo>
                    <a:pt x="756926" y="7613498"/>
                    <a:pt x="730920" y="7693863"/>
                    <a:pt x="813532" y="7694643"/>
                  </a:cubicBezTo>
                  <a:close/>
                  <a:moveTo>
                    <a:pt x="813590" y="8249455"/>
                  </a:moveTo>
                  <a:cubicBezTo>
                    <a:pt x="1251586" y="8252372"/>
                    <a:pt x="1225089" y="8243186"/>
                    <a:pt x="1225234" y="8252430"/>
                  </a:cubicBezTo>
                  <a:cubicBezTo>
                    <a:pt x="1228297" y="8448402"/>
                    <a:pt x="1224020" y="8446900"/>
                    <a:pt x="1227141" y="8646974"/>
                  </a:cubicBezTo>
                  <a:cubicBezTo>
                    <a:pt x="1229510" y="8798662"/>
                    <a:pt x="1247194" y="8773096"/>
                    <a:pt x="1160075" y="8773559"/>
                  </a:cubicBezTo>
                  <a:cubicBezTo>
                    <a:pt x="1043713" y="8774195"/>
                    <a:pt x="929489" y="8774541"/>
                    <a:pt x="813850" y="8772519"/>
                  </a:cubicBezTo>
                  <a:cubicBezTo>
                    <a:pt x="763485" y="8771652"/>
                    <a:pt x="775246" y="8795456"/>
                    <a:pt x="772905" y="8646397"/>
                  </a:cubicBezTo>
                  <a:cubicBezTo>
                    <a:pt x="765739" y="8187924"/>
                    <a:pt x="748980" y="8249021"/>
                    <a:pt x="813590" y="8249455"/>
                  </a:cubicBezTo>
                  <a:close/>
                  <a:moveTo>
                    <a:pt x="813590" y="9352896"/>
                  </a:moveTo>
                  <a:cubicBezTo>
                    <a:pt x="1315676" y="9355582"/>
                    <a:pt x="1241502" y="9317914"/>
                    <a:pt x="1243322" y="9435630"/>
                  </a:cubicBezTo>
                  <a:cubicBezTo>
                    <a:pt x="1246356" y="9630042"/>
                    <a:pt x="1243842" y="9633508"/>
                    <a:pt x="1246934" y="9830116"/>
                  </a:cubicBezTo>
                  <a:cubicBezTo>
                    <a:pt x="1247917" y="9892109"/>
                    <a:pt x="1265398" y="9879658"/>
                    <a:pt x="1160190" y="9879081"/>
                  </a:cubicBezTo>
                  <a:cubicBezTo>
                    <a:pt x="735110" y="9876798"/>
                    <a:pt x="793652" y="9892456"/>
                    <a:pt x="792669" y="9829510"/>
                  </a:cubicBezTo>
                  <a:cubicBezTo>
                    <a:pt x="784348" y="9296422"/>
                    <a:pt x="760018" y="9352607"/>
                    <a:pt x="813590" y="9352896"/>
                  </a:cubicBezTo>
                  <a:close/>
                  <a:moveTo>
                    <a:pt x="793565" y="9903086"/>
                  </a:moveTo>
                  <a:cubicBezTo>
                    <a:pt x="902934" y="9905484"/>
                    <a:pt x="875686" y="9905397"/>
                    <a:pt x="1248234" y="9906293"/>
                  </a:cubicBezTo>
                  <a:cubicBezTo>
                    <a:pt x="1250864" y="10042179"/>
                    <a:pt x="1256499" y="10186154"/>
                    <a:pt x="1256903" y="10427249"/>
                  </a:cubicBezTo>
                  <a:cubicBezTo>
                    <a:pt x="758457" y="10430744"/>
                    <a:pt x="799749" y="10435684"/>
                    <a:pt x="799258" y="10420575"/>
                  </a:cubicBezTo>
                  <a:cubicBezTo>
                    <a:pt x="790473" y="10147878"/>
                    <a:pt x="794779" y="10039262"/>
                    <a:pt x="793565" y="9903086"/>
                  </a:cubicBezTo>
                  <a:close/>
                  <a:moveTo>
                    <a:pt x="1262567" y="9237809"/>
                  </a:moveTo>
                  <a:cubicBezTo>
                    <a:pt x="1247541" y="8724479"/>
                    <a:pt x="1230377" y="8799991"/>
                    <a:pt x="1333418" y="8799991"/>
                  </a:cubicBezTo>
                  <a:cubicBezTo>
                    <a:pt x="1773148" y="8799991"/>
                    <a:pt x="1712353" y="8788580"/>
                    <a:pt x="1713537" y="8846182"/>
                  </a:cubicBezTo>
                  <a:cubicBezTo>
                    <a:pt x="1725298" y="9401630"/>
                    <a:pt x="1731192" y="9325511"/>
                    <a:pt x="1679816" y="9325511"/>
                  </a:cubicBezTo>
                  <a:cubicBezTo>
                    <a:pt x="1508149" y="9325511"/>
                    <a:pt x="1507166" y="9322131"/>
                    <a:pt x="1333418" y="9322131"/>
                  </a:cubicBezTo>
                  <a:cubicBezTo>
                    <a:pt x="1246847" y="9322102"/>
                    <a:pt x="1265543" y="9339810"/>
                    <a:pt x="1262567" y="9237809"/>
                  </a:cubicBezTo>
                  <a:close/>
                  <a:moveTo>
                    <a:pt x="1333447" y="9348939"/>
                  </a:moveTo>
                  <a:cubicBezTo>
                    <a:pt x="1503872" y="9348939"/>
                    <a:pt x="1507079" y="9352319"/>
                    <a:pt x="1679845" y="9352319"/>
                  </a:cubicBezTo>
                  <a:cubicBezTo>
                    <a:pt x="1730788" y="9352319"/>
                    <a:pt x="1719721" y="9335564"/>
                    <a:pt x="1721281" y="9435688"/>
                  </a:cubicBezTo>
                  <a:cubicBezTo>
                    <a:pt x="1729256" y="9945781"/>
                    <a:pt x="1753355" y="9875961"/>
                    <a:pt x="1679845" y="9875961"/>
                  </a:cubicBezTo>
                  <a:cubicBezTo>
                    <a:pt x="1210179" y="9875961"/>
                    <a:pt x="1271784" y="9903606"/>
                    <a:pt x="1270628" y="9829654"/>
                  </a:cubicBezTo>
                  <a:cubicBezTo>
                    <a:pt x="1261844" y="9270943"/>
                    <a:pt x="1250835" y="9348939"/>
                    <a:pt x="1333447" y="9348939"/>
                  </a:cubicBezTo>
                  <a:close/>
                  <a:moveTo>
                    <a:pt x="1333447" y="9906380"/>
                  </a:moveTo>
                  <a:cubicBezTo>
                    <a:pt x="1812562" y="9906380"/>
                    <a:pt x="1731366" y="9862586"/>
                    <a:pt x="1733273" y="10027071"/>
                  </a:cubicBezTo>
                  <a:cubicBezTo>
                    <a:pt x="1738821" y="10509982"/>
                    <a:pt x="1762024" y="10430484"/>
                    <a:pt x="1679845" y="10430426"/>
                  </a:cubicBezTo>
                  <a:cubicBezTo>
                    <a:pt x="1656180" y="10430426"/>
                    <a:pt x="1280655" y="10429213"/>
                    <a:pt x="1280655" y="10421038"/>
                  </a:cubicBezTo>
                  <a:cubicBezTo>
                    <a:pt x="1279384" y="9828846"/>
                    <a:pt x="1240317" y="9906380"/>
                    <a:pt x="1333447" y="9906380"/>
                  </a:cubicBezTo>
                  <a:close/>
                  <a:moveTo>
                    <a:pt x="1333447" y="10453796"/>
                  </a:moveTo>
                  <a:cubicBezTo>
                    <a:pt x="1504797" y="10453796"/>
                    <a:pt x="1503959" y="10457234"/>
                    <a:pt x="1679845" y="10457234"/>
                  </a:cubicBezTo>
                  <a:cubicBezTo>
                    <a:pt x="1754222" y="10457291"/>
                    <a:pt x="1736942" y="10369242"/>
                    <a:pt x="1747258" y="10980529"/>
                  </a:cubicBezTo>
                  <a:cubicBezTo>
                    <a:pt x="1575128" y="10979894"/>
                    <a:pt x="1432963" y="10982350"/>
                    <a:pt x="1287330" y="10981714"/>
                  </a:cubicBezTo>
                  <a:cubicBezTo>
                    <a:pt x="1277997" y="10368289"/>
                    <a:pt x="1262220" y="10453796"/>
                    <a:pt x="1333447" y="10453796"/>
                  </a:cubicBezTo>
                  <a:close/>
                  <a:moveTo>
                    <a:pt x="1333447" y="11008637"/>
                  </a:moveTo>
                  <a:cubicBezTo>
                    <a:pt x="1781933" y="11008637"/>
                    <a:pt x="1747634" y="11002830"/>
                    <a:pt x="1747778" y="11012826"/>
                  </a:cubicBezTo>
                  <a:cubicBezTo>
                    <a:pt x="1757343" y="11623535"/>
                    <a:pt x="1785718" y="11535139"/>
                    <a:pt x="1679845" y="11535139"/>
                  </a:cubicBezTo>
                  <a:cubicBezTo>
                    <a:pt x="1508842" y="11535139"/>
                    <a:pt x="1511472" y="11532857"/>
                    <a:pt x="1333447" y="11532857"/>
                  </a:cubicBezTo>
                  <a:cubicBezTo>
                    <a:pt x="1289208" y="11532857"/>
                    <a:pt x="1301142" y="11557469"/>
                    <a:pt x="1298801" y="11406734"/>
                  </a:cubicBezTo>
                  <a:cubicBezTo>
                    <a:pt x="1291606" y="10947714"/>
                    <a:pt x="1258868" y="11008637"/>
                    <a:pt x="1333447" y="11008637"/>
                  </a:cubicBezTo>
                  <a:close/>
                  <a:moveTo>
                    <a:pt x="1756967" y="10026667"/>
                  </a:moveTo>
                  <a:cubicBezTo>
                    <a:pt x="1755204" y="9872494"/>
                    <a:pt x="1662190" y="9899302"/>
                    <a:pt x="2199558" y="9902190"/>
                  </a:cubicBezTo>
                  <a:cubicBezTo>
                    <a:pt x="2212503" y="9902278"/>
                    <a:pt x="2213832" y="9838118"/>
                    <a:pt x="2223021" y="10430137"/>
                  </a:cubicBezTo>
                  <a:cubicBezTo>
                    <a:pt x="1710214" y="10432621"/>
                    <a:pt x="1761475" y="10433835"/>
                    <a:pt x="1761446" y="10421038"/>
                  </a:cubicBezTo>
                  <a:cubicBezTo>
                    <a:pt x="1761128" y="10268685"/>
                    <a:pt x="1759567" y="10255253"/>
                    <a:pt x="1756967" y="10026667"/>
                  </a:cubicBezTo>
                  <a:close/>
                  <a:moveTo>
                    <a:pt x="2223426" y="10457003"/>
                  </a:moveTo>
                  <a:cubicBezTo>
                    <a:pt x="2232643" y="11051073"/>
                    <a:pt x="2243768" y="10981830"/>
                    <a:pt x="2199558" y="10981974"/>
                  </a:cubicBezTo>
                  <a:cubicBezTo>
                    <a:pt x="2078631" y="10982465"/>
                    <a:pt x="1973769" y="10982638"/>
                    <a:pt x="1853160" y="10981339"/>
                  </a:cubicBezTo>
                  <a:cubicBezTo>
                    <a:pt x="1755204" y="10980269"/>
                    <a:pt x="1764075" y="11070282"/>
                    <a:pt x="1761532" y="10457291"/>
                  </a:cubicBezTo>
                  <a:cubicBezTo>
                    <a:pt x="2056959" y="10457551"/>
                    <a:pt x="2081289" y="10457754"/>
                    <a:pt x="2223426" y="10457003"/>
                  </a:cubicBezTo>
                  <a:close/>
                  <a:moveTo>
                    <a:pt x="1852958" y="11008233"/>
                  </a:moveTo>
                  <a:cubicBezTo>
                    <a:pt x="2259892" y="11012623"/>
                    <a:pt x="2231343" y="11003783"/>
                    <a:pt x="2231487" y="11012768"/>
                  </a:cubicBezTo>
                  <a:cubicBezTo>
                    <a:pt x="2240936" y="11616833"/>
                    <a:pt x="2252928" y="11534879"/>
                    <a:pt x="2199760" y="11534071"/>
                  </a:cubicBezTo>
                  <a:cubicBezTo>
                    <a:pt x="1695362" y="11526617"/>
                    <a:pt x="1782164" y="11579192"/>
                    <a:pt x="1779477" y="11406734"/>
                  </a:cubicBezTo>
                  <a:cubicBezTo>
                    <a:pt x="1771993" y="10927578"/>
                    <a:pt x="1739370" y="11007019"/>
                    <a:pt x="1852958" y="11008233"/>
                  </a:cubicBezTo>
                  <a:close/>
                  <a:moveTo>
                    <a:pt x="2234261" y="9902393"/>
                  </a:moveTo>
                  <a:cubicBezTo>
                    <a:pt x="2300345" y="9902740"/>
                    <a:pt x="2688613" y="9903058"/>
                    <a:pt x="2692369" y="9903058"/>
                  </a:cubicBezTo>
                  <a:cubicBezTo>
                    <a:pt x="2692398" y="9905310"/>
                    <a:pt x="2700113" y="10360345"/>
                    <a:pt x="2701356" y="10427537"/>
                  </a:cubicBezTo>
                  <a:cubicBezTo>
                    <a:pt x="2547256" y="10427711"/>
                    <a:pt x="2699709" y="10428376"/>
                    <a:pt x="2246686" y="10430051"/>
                  </a:cubicBezTo>
                  <a:cubicBezTo>
                    <a:pt x="2238827" y="9924000"/>
                    <a:pt x="2239058" y="10110325"/>
                    <a:pt x="2234261" y="9902393"/>
                  </a:cubicBezTo>
                  <a:close/>
                  <a:moveTo>
                    <a:pt x="2701876" y="10454345"/>
                  </a:moveTo>
                  <a:cubicBezTo>
                    <a:pt x="2711845" y="10981339"/>
                    <a:pt x="2710169" y="10824797"/>
                    <a:pt x="2712856" y="10980760"/>
                  </a:cubicBezTo>
                  <a:cubicBezTo>
                    <a:pt x="2693438" y="10980760"/>
                    <a:pt x="2795295" y="10980472"/>
                    <a:pt x="2254690" y="10981801"/>
                  </a:cubicBezTo>
                  <a:cubicBezTo>
                    <a:pt x="2252379" y="10830893"/>
                    <a:pt x="2253766" y="10885980"/>
                    <a:pt x="2247120" y="10456887"/>
                  </a:cubicBezTo>
                  <a:cubicBezTo>
                    <a:pt x="2736319" y="10454807"/>
                    <a:pt x="2559248" y="10454490"/>
                    <a:pt x="2701876" y="10454345"/>
                  </a:cubicBezTo>
                  <a:close/>
                  <a:moveTo>
                    <a:pt x="2707973" y="9353041"/>
                  </a:moveTo>
                  <a:cubicBezTo>
                    <a:pt x="2914806" y="9353243"/>
                    <a:pt x="2913997" y="9348592"/>
                    <a:pt x="3166341" y="9350326"/>
                  </a:cubicBezTo>
                  <a:cubicBezTo>
                    <a:pt x="3169577" y="9632700"/>
                    <a:pt x="3173160" y="9592142"/>
                    <a:pt x="3177407" y="9874574"/>
                  </a:cubicBezTo>
                  <a:cubicBezTo>
                    <a:pt x="2868371" y="9873910"/>
                    <a:pt x="2931334" y="9876221"/>
                    <a:pt x="2715630" y="9876221"/>
                  </a:cubicBezTo>
                  <a:cubicBezTo>
                    <a:pt x="2712307" y="9674211"/>
                    <a:pt x="2711353" y="9536678"/>
                    <a:pt x="2707973" y="9353041"/>
                  </a:cubicBezTo>
                  <a:close/>
                  <a:moveTo>
                    <a:pt x="2719415" y="9903058"/>
                  </a:moveTo>
                  <a:cubicBezTo>
                    <a:pt x="3265799" y="9903058"/>
                    <a:pt x="3177292" y="9858859"/>
                    <a:pt x="3179546" y="10026955"/>
                  </a:cubicBezTo>
                  <a:cubicBezTo>
                    <a:pt x="3181828" y="10210044"/>
                    <a:pt x="3183475" y="10262157"/>
                    <a:pt x="3184631" y="10421095"/>
                  </a:cubicBezTo>
                  <a:cubicBezTo>
                    <a:pt x="3184718" y="10433720"/>
                    <a:pt x="3221618" y="10427595"/>
                    <a:pt x="2725079" y="10427509"/>
                  </a:cubicBezTo>
                  <a:cubicBezTo>
                    <a:pt x="2724992" y="10422771"/>
                    <a:pt x="2714647" y="9903058"/>
                    <a:pt x="2719415" y="9903058"/>
                  </a:cubicBezTo>
                  <a:close/>
                  <a:moveTo>
                    <a:pt x="3184891" y="10455182"/>
                  </a:moveTo>
                  <a:cubicBezTo>
                    <a:pt x="3184920" y="10457725"/>
                    <a:pt x="3190959" y="10975965"/>
                    <a:pt x="3190988" y="10978912"/>
                  </a:cubicBezTo>
                  <a:cubicBezTo>
                    <a:pt x="3004093" y="10976283"/>
                    <a:pt x="2877329" y="10980587"/>
                    <a:pt x="2736493" y="10980760"/>
                  </a:cubicBezTo>
                  <a:cubicBezTo>
                    <a:pt x="2733487" y="10805096"/>
                    <a:pt x="2735308" y="10979432"/>
                    <a:pt x="2725570" y="10454345"/>
                  </a:cubicBezTo>
                  <a:cubicBezTo>
                    <a:pt x="2887673" y="10454374"/>
                    <a:pt x="3002879" y="10456483"/>
                    <a:pt x="3184891" y="10455182"/>
                  </a:cubicBezTo>
                  <a:close/>
                  <a:moveTo>
                    <a:pt x="3191422" y="11005777"/>
                  </a:moveTo>
                  <a:cubicBezTo>
                    <a:pt x="3194860" y="11230002"/>
                    <a:pt x="3192635" y="11175549"/>
                    <a:pt x="3198443" y="11531961"/>
                  </a:cubicBezTo>
                  <a:cubicBezTo>
                    <a:pt x="3089681" y="11533435"/>
                    <a:pt x="2960114" y="11532453"/>
                    <a:pt x="2742618" y="11532395"/>
                  </a:cubicBezTo>
                  <a:cubicBezTo>
                    <a:pt x="2742589" y="11529101"/>
                    <a:pt x="2737070" y="11015050"/>
                    <a:pt x="2737041" y="11012306"/>
                  </a:cubicBezTo>
                  <a:cubicBezTo>
                    <a:pt x="2736897" y="11002686"/>
                    <a:pt x="3181655" y="11005633"/>
                    <a:pt x="3191422" y="11005777"/>
                  </a:cubicBezTo>
                  <a:close/>
                  <a:moveTo>
                    <a:pt x="3190006" y="9350528"/>
                  </a:moveTo>
                  <a:cubicBezTo>
                    <a:pt x="3456364" y="9352896"/>
                    <a:pt x="3250397" y="9350788"/>
                    <a:pt x="3649501" y="9353301"/>
                  </a:cubicBezTo>
                  <a:cubicBezTo>
                    <a:pt x="3653286" y="9645671"/>
                    <a:pt x="3652506" y="9705121"/>
                    <a:pt x="3655424" y="9875672"/>
                  </a:cubicBezTo>
                  <a:cubicBezTo>
                    <a:pt x="3282124" y="9874748"/>
                    <a:pt x="3497366" y="9875528"/>
                    <a:pt x="3201044" y="9874661"/>
                  </a:cubicBezTo>
                  <a:cubicBezTo>
                    <a:pt x="3196768" y="9594915"/>
                    <a:pt x="3193011" y="9615628"/>
                    <a:pt x="3190006" y="9350528"/>
                  </a:cubicBezTo>
                  <a:close/>
                  <a:moveTo>
                    <a:pt x="3239186" y="9901671"/>
                  </a:moveTo>
                  <a:cubicBezTo>
                    <a:pt x="3741533" y="9903692"/>
                    <a:pt x="3654759" y="9867035"/>
                    <a:pt x="3658603" y="10028371"/>
                  </a:cubicBezTo>
                  <a:cubicBezTo>
                    <a:pt x="3661868" y="10163131"/>
                    <a:pt x="3663370" y="10268108"/>
                    <a:pt x="3665451" y="10421297"/>
                  </a:cubicBezTo>
                  <a:cubicBezTo>
                    <a:pt x="3665567" y="10431466"/>
                    <a:pt x="3208412" y="10431091"/>
                    <a:pt x="3208354" y="10420951"/>
                  </a:cubicBezTo>
                  <a:cubicBezTo>
                    <a:pt x="3203991" y="9826765"/>
                    <a:pt x="3182435" y="9901411"/>
                    <a:pt x="3239186" y="9901671"/>
                  </a:cubicBezTo>
                  <a:close/>
                  <a:moveTo>
                    <a:pt x="3239330" y="10454691"/>
                  </a:moveTo>
                  <a:cubicBezTo>
                    <a:pt x="3360691" y="10453537"/>
                    <a:pt x="3464339" y="10453709"/>
                    <a:pt x="3585729" y="10454056"/>
                  </a:cubicBezTo>
                  <a:cubicBezTo>
                    <a:pt x="3689434" y="10454345"/>
                    <a:pt x="3665393" y="10360576"/>
                    <a:pt x="3675882" y="10978739"/>
                  </a:cubicBezTo>
                  <a:cubicBezTo>
                    <a:pt x="3549234" y="10979663"/>
                    <a:pt x="3478238" y="10983909"/>
                    <a:pt x="3214683" y="10979287"/>
                  </a:cubicBezTo>
                  <a:cubicBezTo>
                    <a:pt x="3205869" y="10376378"/>
                    <a:pt x="3197923" y="10455125"/>
                    <a:pt x="3239330" y="10454691"/>
                  </a:cubicBezTo>
                  <a:close/>
                  <a:moveTo>
                    <a:pt x="3239041" y="11006586"/>
                  </a:moveTo>
                  <a:cubicBezTo>
                    <a:pt x="3665798" y="11014616"/>
                    <a:pt x="3676171" y="10994684"/>
                    <a:pt x="3676460" y="11012768"/>
                  </a:cubicBezTo>
                  <a:cubicBezTo>
                    <a:pt x="3679465" y="11204234"/>
                    <a:pt x="3675275" y="11213853"/>
                    <a:pt x="3678309" y="11407313"/>
                  </a:cubicBezTo>
                  <a:cubicBezTo>
                    <a:pt x="3680679" y="11559549"/>
                    <a:pt x="3704604" y="11536699"/>
                    <a:pt x="3586162" y="11532770"/>
                  </a:cubicBezTo>
                  <a:cubicBezTo>
                    <a:pt x="3148194" y="11518413"/>
                    <a:pt x="3223004" y="11585692"/>
                    <a:pt x="3220086" y="11406822"/>
                  </a:cubicBezTo>
                  <a:cubicBezTo>
                    <a:pt x="3212833" y="10946038"/>
                    <a:pt x="3203298" y="11005921"/>
                    <a:pt x="3239041" y="11006586"/>
                  </a:cubicBezTo>
                  <a:close/>
                  <a:moveTo>
                    <a:pt x="3679610" y="9902538"/>
                  </a:moveTo>
                  <a:cubicBezTo>
                    <a:pt x="4055510" y="9903000"/>
                    <a:pt x="3760459" y="9903029"/>
                    <a:pt x="4140751" y="9903837"/>
                  </a:cubicBezTo>
                  <a:cubicBezTo>
                    <a:pt x="4150200" y="10512293"/>
                    <a:pt x="4163434" y="10430917"/>
                    <a:pt x="4105673" y="10430917"/>
                  </a:cubicBezTo>
                  <a:cubicBezTo>
                    <a:pt x="4103419" y="10430917"/>
                    <a:pt x="3689261" y="10429270"/>
                    <a:pt x="3689145" y="10420778"/>
                  </a:cubicBezTo>
                  <a:cubicBezTo>
                    <a:pt x="3684204" y="10056103"/>
                    <a:pt x="3682615" y="10065260"/>
                    <a:pt x="3679610" y="9902538"/>
                  </a:cubicBezTo>
                  <a:close/>
                  <a:moveTo>
                    <a:pt x="4105673" y="10457782"/>
                  </a:moveTo>
                  <a:cubicBezTo>
                    <a:pt x="4160718" y="10457782"/>
                    <a:pt x="4146068" y="10373721"/>
                    <a:pt x="4156788" y="10978536"/>
                  </a:cubicBezTo>
                  <a:cubicBezTo>
                    <a:pt x="4123327" y="10978334"/>
                    <a:pt x="4097206" y="10978391"/>
                    <a:pt x="3759101" y="10978450"/>
                  </a:cubicBezTo>
                  <a:cubicBezTo>
                    <a:pt x="3684464" y="10978450"/>
                    <a:pt x="3697987" y="11065257"/>
                    <a:pt x="3689608" y="10454200"/>
                  </a:cubicBezTo>
                  <a:cubicBezTo>
                    <a:pt x="3937906" y="10454345"/>
                    <a:pt x="3943714" y="10457782"/>
                    <a:pt x="4105673" y="10457782"/>
                  </a:cubicBezTo>
                  <a:close/>
                  <a:moveTo>
                    <a:pt x="4163261" y="9829596"/>
                  </a:moveTo>
                  <a:cubicBezTo>
                    <a:pt x="4154477" y="9265512"/>
                    <a:pt x="4111596" y="9347349"/>
                    <a:pt x="4278756" y="9351625"/>
                  </a:cubicBezTo>
                  <a:cubicBezTo>
                    <a:pt x="4393124" y="9354543"/>
                    <a:pt x="4510122" y="9354312"/>
                    <a:pt x="4611140" y="9352579"/>
                  </a:cubicBezTo>
                  <a:cubicBezTo>
                    <a:pt x="4617121" y="9847073"/>
                    <a:pt x="4615330" y="9750936"/>
                    <a:pt x="4617642" y="9877434"/>
                  </a:cubicBezTo>
                  <a:cubicBezTo>
                    <a:pt x="4089751" y="9890866"/>
                    <a:pt x="4164041" y="9878763"/>
                    <a:pt x="4163261" y="9829596"/>
                  </a:cubicBezTo>
                  <a:close/>
                  <a:moveTo>
                    <a:pt x="4618133" y="9904300"/>
                  </a:moveTo>
                  <a:cubicBezTo>
                    <a:pt x="4621658" y="10079675"/>
                    <a:pt x="4624865" y="10066704"/>
                    <a:pt x="4628130" y="10429068"/>
                  </a:cubicBezTo>
                  <a:cubicBezTo>
                    <a:pt x="4565196" y="10429646"/>
                    <a:pt x="4172623" y="10430888"/>
                    <a:pt x="4170572" y="10430888"/>
                  </a:cubicBezTo>
                  <a:cubicBezTo>
                    <a:pt x="4170861" y="10286364"/>
                    <a:pt x="4170803" y="10315426"/>
                    <a:pt x="4164388" y="9903924"/>
                  </a:cubicBezTo>
                  <a:cubicBezTo>
                    <a:pt x="4291990" y="9904473"/>
                    <a:pt x="4436236" y="9908893"/>
                    <a:pt x="4618133" y="9904300"/>
                  </a:cubicBezTo>
                  <a:close/>
                  <a:moveTo>
                    <a:pt x="4625819" y="10455904"/>
                  </a:moveTo>
                  <a:cubicBezTo>
                    <a:pt x="4628737" y="10455904"/>
                    <a:pt x="4637030" y="10978391"/>
                    <a:pt x="4637059" y="10980674"/>
                  </a:cubicBezTo>
                  <a:cubicBezTo>
                    <a:pt x="4367898" y="10985267"/>
                    <a:pt x="4304502" y="10979778"/>
                    <a:pt x="4180425" y="10978681"/>
                  </a:cubicBezTo>
                  <a:cubicBezTo>
                    <a:pt x="4177709" y="10823295"/>
                    <a:pt x="4170283" y="10672878"/>
                    <a:pt x="4170514" y="10457696"/>
                  </a:cubicBezTo>
                  <a:cubicBezTo>
                    <a:pt x="4172566" y="10457725"/>
                    <a:pt x="4583140" y="10456309"/>
                    <a:pt x="4625819" y="10455904"/>
                  </a:cubicBezTo>
                  <a:close/>
                  <a:moveTo>
                    <a:pt x="4637608" y="11012826"/>
                  </a:moveTo>
                  <a:cubicBezTo>
                    <a:pt x="4646826" y="11600713"/>
                    <a:pt x="4651651" y="11533782"/>
                    <a:pt x="4625819" y="11533492"/>
                  </a:cubicBezTo>
                  <a:cubicBezTo>
                    <a:pt x="4099662" y="11527859"/>
                    <a:pt x="4187388" y="11575755"/>
                    <a:pt x="4184759" y="11406793"/>
                  </a:cubicBezTo>
                  <a:cubicBezTo>
                    <a:pt x="4181696" y="11210820"/>
                    <a:pt x="4184181" y="11214691"/>
                    <a:pt x="4181003" y="11012306"/>
                  </a:cubicBezTo>
                  <a:cubicBezTo>
                    <a:pt x="4180858" y="11001819"/>
                    <a:pt x="4637579" y="11010572"/>
                    <a:pt x="4637608" y="11012826"/>
                  </a:cubicBezTo>
                  <a:close/>
                  <a:moveTo>
                    <a:pt x="4641798" y="9903692"/>
                  </a:moveTo>
                  <a:cubicBezTo>
                    <a:pt x="4729813" y="9901497"/>
                    <a:pt x="4745272" y="9901873"/>
                    <a:pt x="5100946" y="9901815"/>
                  </a:cubicBezTo>
                  <a:cubicBezTo>
                    <a:pt x="5105049" y="10142072"/>
                    <a:pt x="5102333" y="9927380"/>
                    <a:pt x="5109875" y="10430311"/>
                  </a:cubicBezTo>
                  <a:cubicBezTo>
                    <a:pt x="4598946" y="10429299"/>
                    <a:pt x="4651883" y="10431033"/>
                    <a:pt x="4651796" y="10420894"/>
                  </a:cubicBezTo>
                  <a:cubicBezTo>
                    <a:pt x="4649195" y="10109053"/>
                    <a:pt x="4644774" y="10048534"/>
                    <a:pt x="4641798" y="9903692"/>
                  </a:cubicBezTo>
                  <a:close/>
                  <a:moveTo>
                    <a:pt x="5110279" y="10457147"/>
                  </a:moveTo>
                  <a:cubicBezTo>
                    <a:pt x="5117706" y="10952162"/>
                    <a:pt x="5114151" y="10692695"/>
                    <a:pt x="5118746" y="10981771"/>
                  </a:cubicBezTo>
                  <a:cubicBezTo>
                    <a:pt x="4964097" y="10981511"/>
                    <a:pt x="4854324" y="10977352"/>
                    <a:pt x="4660753" y="10980269"/>
                  </a:cubicBezTo>
                  <a:cubicBezTo>
                    <a:pt x="4658240" y="10826531"/>
                    <a:pt x="4653790" y="10650057"/>
                    <a:pt x="4652114" y="10455645"/>
                  </a:cubicBezTo>
                  <a:cubicBezTo>
                    <a:pt x="4887553" y="10453594"/>
                    <a:pt x="4963433" y="10456887"/>
                    <a:pt x="5110279" y="10457147"/>
                  </a:cubicBezTo>
                  <a:close/>
                  <a:moveTo>
                    <a:pt x="5119179" y="11008608"/>
                  </a:moveTo>
                  <a:cubicBezTo>
                    <a:pt x="5122560" y="11252880"/>
                    <a:pt x="5118659" y="11142501"/>
                    <a:pt x="5124727" y="11531817"/>
                  </a:cubicBezTo>
                  <a:cubicBezTo>
                    <a:pt x="4951297" y="11532048"/>
                    <a:pt x="4906855" y="11535977"/>
                    <a:pt x="4668902" y="11533926"/>
                  </a:cubicBezTo>
                  <a:cubicBezTo>
                    <a:pt x="4664885" y="11379349"/>
                    <a:pt x="4664279" y="11206371"/>
                    <a:pt x="4661244" y="11012363"/>
                  </a:cubicBezTo>
                  <a:cubicBezTo>
                    <a:pt x="4661100" y="11001242"/>
                    <a:pt x="4641654" y="11007885"/>
                    <a:pt x="5119179" y="11008608"/>
                  </a:cubicBezTo>
                  <a:close/>
                  <a:moveTo>
                    <a:pt x="5124611" y="9901844"/>
                  </a:moveTo>
                  <a:cubicBezTo>
                    <a:pt x="5272325" y="9901815"/>
                    <a:pt x="5284085" y="9904155"/>
                    <a:pt x="5581390" y="9904906"/>
                  </a:cubicBezTo>
                  <a:cubicBezTo>
                    <a:pt x="5581419" y="9907217"/>
                    <a:pt x="5590550" y="10408847"/>
                    <a:pt x="5590983" y="10429964"/>
                  </a:cubicBezTo>
                  <a:cubicBezTo>
                    <a:pt x="5365975" y="10429906"/>
                    <a:pt x="5213811" y="10430426"/>
                    <a:pt x="5133511" y="10430340"/>
                  </a:cubicBezTo>
                  <a:cubicBezTo>
                    <a:pt x="5126316" y="9949451"/>
                    <a:pt x="5128108" y="10108042"/>
                    <a:pt x="5124611" y="9901844"/>
                  </a:cubicBezTo>
                  <a:close/>
                  <a:moveTo>
                    <a:pt x="5145676" y="10457176"/>
                  </a:moveTo>
                  <a:cubicBezTo>
                    <a:pt x="5684951" y="10457176"/>
                    <a:pt x="5591243" y="10417369"/>
                    <a:pt x="5594393" y="10618396"/>
                  </a:cubicBezTo>
                  <a:cubicBezTo>
                    <a:pt x="5597485" y="10816391"/>
                    <a:pt x="5598092" y="10802727"/>
                    <a:pt x="5601010" y="10983332"/>
                  </a:cubicBezTo>
                  <a:cubicBezTo>
                    <a:pt x="5380278" y="10984631"/>
                    <a:pt x="5335895" y="10981801"/>
                    <a:pt x="5142411" y="10981801"/>
                  </a:cubicBezTo>
                  <a:cubicBezTo>
                    <a:pt x="5133193" y="10395357"/>
                    <a:pt x="5128079" y="10457176"/>
                    <a:pt x="5145676" y="10457176"/>
                  </a:cubicBezTo>
                  <a:close/>
                  <a:moveTo>
                    <a:pt x="5145676" y="11008637"/>
                  </a:moveTo>
                  <a:cubicBezTo>
                    <a:pt x="5147727" y="11008637"/>
                    <a:pt x="5601443" y="11009735"/>
                    <a:pt x="5601501" y="11012826"/>
                  </a:cubicBezTo>
                  <a:cubicBezTo>
                    <a:pt x="5601559" y="11016292"/>
                    <a:pt x="5607829" y="11531788"/>
                    <a:pt x="5607858" y="11535255"/>
                  </a:cubicBezTo>
                  <a:cubicBezTo>
                    <a:pt x="5289922" y="11536901"/>
                    <a:pt x="5367390" y="11531846"/>
                    <a:pt x="5148392" y="11531817"/>
                  </a:cubicBezTo>
                  <a:cubicBezTo>
                    <a:pt x="5139290" y="10950429"/>
                    <a:pt x="5143624" y="11008637"/>
                    <a:pt x="5145676" y="11008637"/>
                  </a:cubicBezTo>
                  <a:close/>
                  <a:moveTo>
                    <a:pt x="5665447" y="9905224"/>
                  </a:moveTo>
                  <a:cubicBezTo>
                    <a:pt x="5836507" y="9905918"/>
                    <a:pt x="5842113" y="9905253"/>
                    <a:pt x="6011874" y="9905918"/>
                  </a:cubicBezTo>
                  <a:cubicBezTo>
                    <a:pt x="6081685" y="9906206"/>
                    <a:pt x="6063799" y="9823444"/>
                    <a:pt x="6070936" y="10429098"/>
                  </a:cubicBezTo>
                  <a:cubicBezTo>
                    <a:pt x="5567578" y="10431408"/>
                    <a:pt x="5614735" y="10434095"/>
                    <a:pt x="5614475" y="10420749"/>
                  </a:cubicBezTo>
                  <a:cubicBezTo>
                    <a:pt x="5602628" y="9823155"/>
                    <a:pt x="5584135" y="9904877"/>
                    <a:pt x="5665447" y="9905224"/>
                  </a:cubicBezTo>
                  <a:close/>
                  <a:moveTo>
                    <a:pt x="6071283" y="10455904"/>
                  </a:moveTo>
                  <a:cubicBezTo>
                    <a:pt x="6072872" y="10589221"/>
                    <a:pt x="6074548" y="10701073"/>
                    <a:pt x="6078015" y="10815813"/>
                  </a:cubicBezTo>
                  <a:cubicBezTo>
                    <a:pt x="6084459" y="11027933"/>
                    <a:pt x="6165771" y="10978796"/>
                    <a:pt x="5665389" y="10982869"/>
                  </a:cubicBezTo>
                  <a:cubicBezTo>
                    <a:pt x="5606789" y="10983332"/>
                    <a:pt x="5627363" y="11063610"/>
                    <a:pt x="5615226" y="10456800"/>
                  </a:cubicBezTo>
                  <a:cubicBezTo>
                    <a:pt x="6036002" y="10456858"/>
                    <a:pt x="5871933" y="10456858"/>
                    <a:pt x="6071283" y="10455904"/>
                  </a:cubicBezTo>
                  <a:close/>
                  <a:moveTo>
                    <a:pt x="5665620" y="11009735"/>
                  </a:moveTo>
                  <a:cubicBezTo>
                    <a:pt x="5667672" y="11009706"/>
                    <a:pt x="6082436" y="11005633"/>
                    <a:pt x="6082552" y="11012826"/>
                  </a:cubicBezTo>
                  <a:cubicBezTo>
                    <a:pt x="6092000" y="11618335"/>
                    <a:pt x="6124248" y="11532626"/>
                    <a:pt x="6011845" y="11533551"/>
                  </a:cubicBezTo>
                  <a:cubicBezTo>
                    <a:pt x="5838964" y="11534965"/>
                    <a:pt x="5828446" y="11533580"/>
                    <a:pt x="5665447" y="11534879"/>
                  </a:cubicBezTo>
                  <a:cubicBezTo>
                    <a:pt x="5620832" y="11535168"/>
                    <a:pt x="5632188" y="11558798"/>
                    <a:pt x="5629819" y="11406793"/>
                  </a:cubicBezTo>
                  <a:cubicBezTo>
                    <a:pt x="5622855" y="10949389"/>
                    <a:pt x="5609014" y="11010197"/>
                    <a:pt x="5665620" y="11009735"/>
                  </a:cubicBezTo>
                  <a:close/>
                  <a:moveTo>
                    <a:pt x="6086857" y="9906119"/>
                  </a:moveTo>
                  <a:cubicBezTo>
                    <a:pt x="6374367" y="9906640"/>
                    <a:pt x="6333046" y="9904848"/>
                    <a:pt x="6531962" y="9904848"/>
                  </a:cubicBezTo>
                  <a:cubicBezTo>
                    <a:pt x="6555541" y="9904848"/>
                    <a:pt x="6544705" y="9842539"/>
                    <a:pt x="6554096" y="10431697"/>
                  </a:cubicBezTo>
                  <a:cubicBezTo>
                    <a:pt x="6375493" y="10432188"/>
                    <a:pt x="6346916" y="10428086"/>
                    <a:pt x="6094659" y="10428953"/>
                  </a:cubicBezTo>
                  <a:cubicBezTo>
                    <a:pt x="6092694" y="10276543"/>
                    <a:pt x="6094861" y="10414192"/>
                    <a:pt x="6086857" y="9906119"/>
                  </a:cubicBezTo>
                  <a:close/>
                  <a:moveTo>
                    <a:pt x="6185246" y="10455673"/>
                  </a:moveTo>
                  <a:cubicBezTo>
                    <a:pt x="6356683" y="10455673"/>
                    <a:pt x="6358474" y="10458591"/>
                    <a:pt x="6531933" y="10458591"/>
                  </a:cubicBezTo>
                  <a:cubicBezTo>
                    <a:pt x="6565770" y="10458591"/>
                    <a:pt x="6554010" y="10393566"/>
                    <a:pt x="6563602" y="10982725"/>
                  </a:cubicBezTo>
                  <a:cubicBezTo>
                    <a:pt x="6391155" y="10983187"/>
                    <a:pt x="6326487" y="10980125"/>
                    <a:pt x="6105697" y="10980905"/>
                  </a:cubicBezTo>
                  <a:cubicBezTo>
                    <a:pt x="6095179" y="10371438"/>
                    <a:pt x="6058366" y="10455673"/>
                    <a:pt x="6185246" y="10455673"/>
                  </a:cubicBezTo>
                  <a:close/>
                  <a:moveTo>
                    <a:pt x="6560106" y="9435283"/>
                  </a:moveTo>
                  <a:cubicBezTo>
                    <a:pt x="6558315" y="9320138"/>
                    <a:pt x="6480355" y="9354109"/>
                    <a:pt x="7021046" y="9352145"/>
                  </a:cubicBezTo>
                  <a:cubicBezTo>
                    <a:pt x="7025900" y="9640470"/>
                    <a:pt x="7022895" y="9645555"/>
                    <a:pt x="7026998" y="9877174"/>
                  </a:cubicBezTo>
                  <a:cubicBezTo>
                    <a:pt x="6931008" y="9878301"/>
                    <a:pt x="6891479" y="9877983"/>
                    <a:pt x="6570653" y="9878040"/>
                  </a:cubicBezTo>
                  <a:cubicBezTo>
                    <a:pt x="6567273" y="9636051"/>
                    <a:pt x="6563198" y="9632295"/>
                    <a:pt x="6560106" y="9435283"/>
                  </a:cubicBezTo>
                  <a:close/>
                  <a:moveTo>
                    <a:pt x="7027489" y="9904011"/>
                  </a:moveTo>
                  <a:cubicBezTo>
                    <a:pt x="7030234" y="10048448"/>
                    <a:pt x="7034540" y="10128668"/>
                    <a:pt x="7036967" y="10421154"/>
                  </a:cubicBezTo>
                  <a:cubicBezTo>
                    <a:pt x="7037025" y="10429068"/>
                    <a:pt x="7090193" y="10428548"/>
                    <a:pt x="6577733" y="10431611"/>
                  </a:cubicBezTo>
                  <a:cubicBezTo>
                    <a:pt x="6569815" y="9934805"/>
                    <a:pt x="6573687" y="10113011"/>
                    <a:pt x="6571029" y="9904848"/>
                  </a:cubicBezTo>
                  <a:cubicBezTo>
                    <a:pt x="6891883" y="9904791"/>
                    <a:pt x="6943433" y="9905051"/>
                    <a:pt x="7027489" y="9904011"/>
                  </a:cubicBezTo>
                  <a:close/>
                  <a:moveTo>
                    <a:pt x="7037285" y="10455530"/>
                  </a:moveTo>
                  <a:cubicBezTo>
                    <a:pt x="7037314" y="10457811"/>
                    <a:pt x="7043093" y="10978622"/>
                    <a:pt x="7043122" y="10980703"/>
                  </a:cubicBezTo>
                  <a:cubicBezTo>
                    <a:pt x="6801990" y="10977497"/>
                    <a:pt x="6703167" y="10982032"/>
                    <a:pt x="6587268" y="10982609"/>
                  </a:cubicBezTo>
                  <a:cubicBezTo>
                    <a:pt x="6584898" y="10836035"/>
                    <a:pt x="6584696" y="10868677"/>
                    <a:pt x="6578166" y="10458447"/>
                  </a:cubicBezTo>
                  <a:cubicBezTo>
                    <a:pt x="6711056" y="10457667"/>
                    <a:pt x="6810745" y="10450705"/>
                    <a:pt x="7037285" y="10455530"/>
                  </a:cubicBezTo>
                  <a:close/>
                  <a:moveTo>
                    <a:pt x="7042717" y="9237924"/>
                  </a:moveTo>
                  <a:cubicBezTo>
                    <a:pt x="7033557" y="8749409"/>
                    <a:pt x="7029281" y="8801868"/>
                    <a:pt x="7052080" y="8801696"/>
                  </a:cubicBezTo>
                  <a:cubicBezTo>
                    <a:pt x="7563528" y="8797535"/>
                    <a:pt x="7493052" y="8790083"/>
                    <a:pt x="7493283" y="8843957"/>
                  </a:cubicBezTo>
                  <a:cubicBezTo>
                    <a:pt x="7495682" y="9409805"/>
                    <a:pt x="7531223" y="9323316"/>
                    <a:pt x="7398651" y="9324211"/>
                  </a:cubicBezTo>
                  <a:cubicBezTo>
                    <a:pt x="7232821" y="9325337"/>
                    <a:pt x="7237935" y="9324471"/>
                    <a:pt x="7051906" y="9325193"/>
                  </a:cubicBezTo>
                  <a:cubicBezTo>
                    <a:pt x="7041590" y="9325251"/>
                    <a:pt x="7044625" y="9338337"/>
                    <a:pt x="7042717" y="9237924"/>
                  </a:cubicBezTo>
                  <a:close/>
                  <a:moveTo>
                    <a:pt x="7052051" y="9352030"/>
                  </a:moveTo>
                  <a:cubicBezTo>
                    <a:pt x="7581732" y="9349863"/>
                    <a:pt x="7498282" y="9326464"/>
                    <a:pt x="7500016" y="9435688"/>
                  </a:cubicBezTo>
                  <a:cubicBezTo>
                    <a:pt x="7508309" y="9967043"/>
                    <a:pt x="7540817" y="9878503"/>
                    <a:pt x="7398854" y="9876770"/>
                  </a:cubicBezTo>
                  <a:cubicBezTo>
                    <a:pt x="6992064" y="9871830"/>
                    <a:pt x="7051010" y="9900804"/>
                    <a:pt x="7049883" y="9829654"/>
                  </a:cubicBezTo>
                  <a:cubicBezTo>
                    <a:pt x="7041504" y="9295208"/>
                    <a:pt x="7044191" y="9352030"/>
                    <a:pt x="7052051" y="9352030"/>
                  </a:cubicBezTo>
                  <a:close/>
                  <a:moveTo>
                    <a:pt x="7052137" y="9903692"/>
                  </a:moveTo>
                  <a:cubicBezTo>
                    <a:pt x="7605687" y="9896962"/>
                    <a:pt x="7508106" y="9877752"/>
                    <a:pt x="7512181" y="10027302"/>
                  </a:cubicBezTo>
                  <a:cubicBezTo>
                    <a:pt x="7515909" y="10164489"/>
                    <a:pt x="7518105" y="10286480"/>
                    <a:pt x="7517672" y="10420980"/>
                  </a:cubicBezTo>
                  <a:cubicBezTo>
                    <a:pt x="7517613" y="10439064"/>
                    <a:pt x="7062828" y="10429184"/>
                    <a:pt x="7060748" y="10429155"/>
                  </a:cubicBezTo>
                  <a:cubicBezTo>
                    <a:pt x="7057339" y="10036430"/>
                    <a:pt x="7048814" y="9903751"/>
                    <a:pt x="7052137" y="9903692"/>
                  </a:cubicBezTo>
                  <a:close/>
                  <a:moveTo>
                    <a:pt x="7517584" y="10458505"/>
                  </a:moveTo>
                  <a:cubicBezTo>
                    <a:pt x="7517469" y="10649249"/>
                    <a:pt x="7523884" y="10817345"/>
                    <a:pt x="7526600" y="10978074"/>
                  </a:cubicBezTo>
                  <a:cubicBezTo>
                    <a:pt x="7390849" y="10978739"/>
                    <a:pt x="7316126" y="10984285"/>
                    <a:pt x="7066758" y="10981020"/>
                  </a:cubicBezTo>
                  <a:cubicBezTo>
                    <a:pt x="7066729" y="10978450"/>
                    <a:pt x="7060979" y="10458100"/>
                    <a:pt x="7060951" y="10456049"/>
                  </a:cubicBezTo>
                  <a:cubicBezTo>
                    <a:pt x="7157201" y="10458100"/>
                    <a:pt x="7514232" y="10458505"/>
                    <a:pt x="7517584" y="10458505"/>
                  </a:cubicBezTo>
                  <a:close/>
                  <a:moveTo>
                    <a:pt x="7527062" y="11004910"/>
                  </a:moveTo>
                  <a:cubicBezTo>
                    <a:pt x="7530212" y="11198832"/>
                    <a:pt x="7530067" y="11316606"/>
                    <a:pt x="7534517" y="11532135"/>
                  </a:cubicBezTo>
                  <a:lnTo>
                    <a:pt x="7076005" y="11532337"/>
                  </a:lnTo>
                  <a:cubicBezTo>
                    <a:pt x="7074532" y="11462516"/>
                    <a:pt x="7067394" y="11020625"/>
                    <a:pt x="7067250" y="11012450"/>
                  </a:cubicBezTo>
                  <a:cubicBezTo>
                    <a:pt x="7067191" y="11007626"/>
                    <a:pt x="7027027" y="11007453"/>
                    <a:pt x="7527062" y="11004910"/>
                  </a:cubicBezTo>
                  <a:close/>
                  <a:moveTo>
                    <a:pt x="7532928" y="9904588"/>
                  </a:moveTo>
                  <a:cubicBezTo>
                    <a:pt x="7731989" y="9904964"/>
                    <a:pt x="7696476" y="9902855"/>
                    <a:pt x="7990949" y="9902740"/>
                  </a:cubicBezTo>
                  <a:cubicBezTo>
                    <a:pt x="7992596" y="10044375"/>
                    <a:pt x="7990949" y="10214695"/>
                    <a:pt x="7999387" y="10426267"/>
                  </a:cubicBezTo>
                  <a:cubicBezTo>
                    <a:pt x="7701186" y="10426122"/>
                    <a:pt x="7771055" y="10431871"/>
                    <a:pt x="7541337" y="10431697"/>
                  </a:cubicBezTo>
                  <a:cubicBezTo>
                    <a:pt x="7542059" y="10191672"/>
                    <a:pt x="7535644" y="10040561"/>
                    <a:pt x="7532928" y="9904588"/>
                  </a:cubicBezTo>
                  <a:close/>
                  <a:moveTo>
                    <a:pt x="7572081" y="10458533"/>
                  </a:moveTo>
                  <a:cubicBezTo>
                    <a:pt x="8084136" y="10458533"/>
                    <a:pt x="8001178" y="10395530"/>
                    <a:pt x="8004646" y="10618339"/>
                  </a:cubicBezTo>
                  <a:cubicBezTo>
                    <a:pt x="8007593" y="10807176"/>
                    <a:pt x="8005454" y="10806136"/>
                    <a:pt x="8007910" y="10980096"/>
                  </a:cubicBezTo>
                  <a:cubicBezTo>
                    <a:pt x="8005859" y="10980067"/>
                    <a:pt x="7606583" y="10977871"/>
                    <a:pt x="7550265" y="10978016"/>
                  </a:cubicBezTo>
                  <a:cubicBezTo>
                    <a:pt x="7540441" y="10398765"/>
                    <a:pt x="7525762" y="10458533"/>
                    <a:pt x="7572081" y="10458533"/>
                  </a:cubicBezTo>
                  <a:close/>
                  <a:moveTo>
                    <a:pt x="7572081" y="11004795"/>
                  </a:moveTo>
                  <a:cubicBezTo>
                    <a:pt x="8057207" y="11004795"/>
                    <a:pt x="8008315" y="11005835"/>
                    <a:pt x="8008401" y="11012855"/>
                  </a:cubicBezTo>
                  <a:cubicBezTo>
                    <a:pt x="8017937" y="11622206"/>
                    <a:pt x="8047382" y="11530141"/>
                    <a:pt x="7918711" y="11530141"/>
                  </a:cubicBezTo>
                  <a:cubicBezTo>
                    <a:pt x="7745916" y="11530141"/>
                    <a:pt x="7742044" y="11532135"/>
                    <a:pt x="7572052" y="11532135"/>
                  </a:cubicBezTo>
                  <a:cubicBezTo>
                    <a:pt x="7553271" y="11532135"/>
                    <a:pt x="7558182" y="11551461"/>
                    <a:pt x="7555900" y="11406850"/>
                  </a:cubicBezTo>
                  <a:cubicBezTo>
                    <a:pt x="7548878" y="10955368"/>
                    <a:pt x="7539602" y="11004795"/>
                    <a:pt x="7572081" y="11004795"/>
                  </a:cubicBezTo>
                  <a:close/>
                  <a:moveTo>
                    <a:pt x="8467405" y="9435630"/>
                  </a:moveTo>
                  <a:cubicBezTo>
                    <a:pt x="8475409" y="9944164"/>
                    <a:pt x="8488354" y="9877665"/>
                    <a:pt x="8439319" y="9876886"/>
                  </a:cubicBezTo>
                  <a:cubicBezTo>
                    <a:pt x="8339370" y="9875268"/>
                    <a:pt x="8252337" y="9875296"/>
                    <a:pt x="8092054" y="9875730"/>
                  </a:cubicBezTo>
                  <a:cubicBezTo>
                    <a:pt x="7988117" y="9875990"/>
                    <a:pt x="8014788" y="9950606"/>
                    <a:pt x="8006755" y="9435226"/>
                  </a:cubicBezTo>
                  <a:cubicBezTo>
                    <a:pt x="8005108" y="9328371"/>
                    <a:pt x="7982945" y="9351192"/>
                    <a:pt x="8092227" y="9349863"/>
                  </a:cubicBezTo>
                  <a:cubicBezTo>
                    <a:pt x="8532420" y="9344548"/>
                    <a:pt x="8465845" y="9334322"/>
                    <a:pt x="8467405" y="9435630"/>
                  </a:cubicBezTo>
                  <a:close/>
                  <a:moveTo>
                    <a:pt x="8455963" y="8844536"/>
                  </a:moveTo>
                  <a:cubicBezTo>
                    <a:pt x="8460760" y="8960316"/>
                    <a:pt x="8460932" y="8993421"/>
                    <a:pt x="8464487" y="9238444"/>
                  </a:cubicBezTo>
                  <a:cubicBezTo>
                    <a:pt x="8465902" y="9342208"/>
                    <a:pt x="8473415" y="9325858"/>
                    <a:pt x="8439550" y="9324789"/>
                  </a:cubicBezTo>
                  <a:cubicBezTo>
                    <a:pt x="7886607" y="9306705"/>
                    <a:pt x="8003288" y="9474021"/>
                    <a:pt x="7998260" y="8798142"/>
                  </a:cubicBezTo>
                  <a:cubicBezTo>
                    <a:pt x="8524560" y="8800193"/>
                    <a:pt x="8453247" y="8779163"/>
                    <a:pt x="8455963" y="8844536"/>
                  </a:cubicBezTo>
                  <a:close/>
                  <a:moveTo>
                    <a:pt x="8445358" y="8252546"/>
                  </a:moveTo>
                  <a:cubicBezTo>
                    <a:pt x="8454460" y="8836013"/>
                    <a:pt x="8457176" y="8771970"/>
                    <a:pt x="8439145" y="8772114"/>
                  </a:cubicBezTo>
                  <a:cubicBezTo>
                    <a:pt x="7906170" y="8775668"/>
                    <a:pt x="7998866" y="8801868"/>
                    <a:pt x="7996440" y="8646397"/>
                  </a:cubicBezTo>
                  <a:cubicBezTo>
                    <a:pt x="7993290" y="8447334"/>
                    <a:pt x="7992452" y="8461574"/>
                    <a:pt x="7989071" y="8252025"/>
                  </a:cubicBezTo>
                  <a:cubicBezTo>
                    <a:pt x="7988984" y="8244891"/>
                    <a:pt x="8445271" y="8247606"/>
                    <a:pt x="8445358" y="8252546"/>
                  </a:cubicBezTo>
                  <a:close/>
                  <a:moveTo>
                    <a:pt x="8444838" y="8220423"/>
                  </a:moveTo>
                  <a:cubicBezTo>
                    <a:pt x="8209802" y="8225074"/>
                    <a:pt x="8118118" y="8220596"/>
                    <a:pt x="7988551" y="8219903"/>
                  </a:cubicBezTo>
                  <a:cubicBezTo>
                    <a:pt x="7985863" y="8058307"/>
                    <a:pt x="7980200" y="7874958"/>
                    <a:pt x="7979882" y="7695105"/>
                  </a:cubicBezTo>
                  <a:cubicBezTo>
                    <a:pt x="8143286" y="7695770"/>
                    <a:pt x="8081045" y="7697965"/>
                    <a:pt x="8435735" y="7697098"/>
                  </a:cubicBezTo>
                  <a:cubicBezTo>
                    <a:pt x="8442035" y="8085345"/>
                    <a:pt x="8442671" y="8086529"/>
                    <a:pt x="8444838" y="8220423"/>
                  </a:cubicBezTo>
                  <a:close/>
                  <a:moveTo>
                    <a:pt x="8435332" y="7670204"/>
                  </a:moveTo>
                  <a:cubicBezTo>
                    <a:pt x="7920646" y="7671562"/>
                    <a:pt x="7979882" y="7669193"/>
                    <a:pt x="7979882" y="7661394"/>
                  </a:cubicBezTo>
                  <a:cubicBezTo>
                    <a:pt x="7979622" y="7406780"/>
                    <a:pt x="7973178" y="7271529"/>
                    <a:pt x="7970462" y="7141015"/>
                  </a:cubicBezTo>
                  <a:cubicBezTo>
                    <a:pt x="8121210" y="7142056"/>
                    <a:pt x="8134963" y="7147832"/>
                    <a:pt x="8427789" y="7144800"/>
                  </a:cubicBezTo>
                  <a:cubicBezTo>
                    <a:pt x="8430737" y="7354089"/>
                    <a:pt x="8427472" y="7185358"/>
                    <a:pt x="8435332" y="7670204"/>
                  </a:cubicBezTo>
                  <a:close/>
                  <a:moveTo>
                    <a:pt x="8424265" y="6675292"/>
                  </a:moveTo>
                  <a:cubicBezTo>
                    <a:pt x="8427327" y="6870456"/>
                    <a:pt x="8423542" y="6872218"/>
                    <a:pt x="8426634" y="7069605"/>
                  </a:cubicBezTo>
                  <a:cubicBezTo>
                    <a:pt x="8427789" y="7141391"/>
                    <a:pt x="8494451" y="7117617"/>
                    <a:pt x="7969914" y="7114207"/>
                  </a:cubicBezTo>
                  <a:cubicBezTo>
                    <a:pt x="7965666" y="6891197"/>
                    <a:pt x="7969885" y="6867307"/>
                    <a:pt x="7964596" y="6591779"/>
                  </a:cubicBezTo>
                  <a:cubicBezTo>
                    <a:pt x="8508523" y="6592587"/>
                    <a:pt x="8422559" y="6566878"/>
                    <a:pt x="8424265" y="6675292"/>
                  </a:cubicBezTo>
                  <a:close/>
                  <a:moveTo>
                    <a:pt x="8410164" y="6038671"/>
                  </a:moveTo>
                  <a:cubicBezTo>
                    <a:pt x="8419699" y="6596574"/>
                    <a:pt x="8416231" y="6348633"/>
                    <a:pt x="8422039" y="6566011"/>
                  </a:cubicBezTo>
                  <a:cubicBezTo>
                    <a:pt x="7879557" y="6566184"/>
                    <a:pt x="7964885" y="6591230"/>
                    <a:pt x="7962054" y="6477500"/>
                  </a:cubicBezTo>
                  <a:cubicBezTo>
                    <a:pt x="7958673" y="6342307"/>
                    <a:pt x="7956621" y="6221644"/>
                    <a:pt x="7956043" y="6083591"/>
                  </a:cubicBezTo>
                  <a:cubicBezTo>
                    <a:pt x="7955725" y="6020328"/>
                    <a:pt x="7884585" y="6034165"/>
                    <a:pt x="8410164" y="6038671"/>
                  </a:cubicBezTo>
                  <a:close/>
                  <a:moveTo>
                    <a:pt x="8405396" y="5492526"/>
                  </a:moveTo>
                  <a:cubicBezTo>
                    <a:pt x="8408950" y="5718512"/>
                    <a:pt x="8403286" y="5623386"/>
                    <a:pt x="8409701" y="6011864"/>
                  </a:cubicBezTo>
                  <a:cubicBezTo>
                    <a:pt x="8406783" y="6011835"/>
                    <a:pt x="7959078" y="6010130"/>
                    <a:pt x="7955581" y="6010101"/>
                  </a:cubicBezTo>
                  <a:cubicBezTo>
                    <a:pt x="7953096" y="5709528"/>
                    <a:pt x="7947519" y="5710394"/>
                    <a:pt x="7944225" y="5486141"/>
                  </a:cubicBezTo>
                  <a:cubicBezTo>
                    <a:pt x="7946335" y="5486141"/>
                    <a:pt x="8405366" y="5490474"/>
                    <a:pt x="8405396" y="5492526"/>
                  </a:cubicBezTo>
                  <a:close/>
                  <a:moveTo>
                    <a:pt x="8393548" y="4935662"/>
                  </a:moveTo>
                  <a:cubicBezTo>
                    <a:pt x="8408690" y="5644242"/>
                    <a:pt x="8403402" y="5375300"/>
                    <a:pt x="8404904" y="5461645"/>
                  </a:cubicBezTo>
                  <a:cubicBezTo>
                    <a:pt x="8215264" y="5466296"/>
                    <a:pt x="8085639" y="5459652"/>
                    <a:pt x="7943850" y="5459334"/>
                  </a:cubicBezTo>
                  <a:cubicBezTo>
                    <a:pt x="7941365" y="5292624"/>
                    <a:pt x="7941249" y="5174504"/>
                    <a:pt x="7936366" y="4935489"/>
                  </a:cubicBezTo>
                  <a:cubicBezTo>
                    <a:pt x="8075410" y="4935547"/>
                    <a:pt x="8262190" y="4937540"/>
                    <a:pt x="8393548" y="4935662"/>
                  </a:cubicBezTo>
                  <a:close/>
                  <a:moveTo>
                    <a:pt x="8392797" y="4901460"/>
                  </a:moveTo>
                  <a:cubicBezTo>
                    <a:pt x="8393086" y="4913997"/>
                    <a:pt x="8429726" y="4908826"/>
                    <a:pt x="7935816" y="4908653"/>
                  </a:cubicBezTo>
                  <a:cubicBezTo>
                    <a:pt x="7935759" y="4905995"/>
                    <a:pt x="7925819" y="4383364"/>
                    <a:pt x="7925790" y="4381226"/>
                  </a:cubicBezTo>
                  <a:cubicBezTo>
                    <a:pt x="7927870" y="4381226"/>
                    <a:pt x="8382626" y="4383797"/>
                    <a:pt x="8384822" y="4383826"/>
                  </a:cubicBezTo>
                  <a:cubicBezTo>
                    <a:pt x="8386498" y="4500907"/>
                    <a:pt x="8387943" y="4679720"/>
                    <a:pt x="8392797" y="4901460"/>
                  </a:cubicBezTo>
                  <a:close/>
                  <a:moveTo>
                    <a:pt x="8378552" y="3916052"/>
                  </a:moveTo>
                  <a:cubicBezTo>
                    <a:pt x="8381644" y="4113006"/>
                    <a:pt x="8380604" y="4112631"/>
                    <a:pt x="8383695" y="4310076"/>
                  </a:cubicBezTo>
                  <a:cubicBezTo>
                    <a:pt x="8384765" y="4377962"/>
                    <a:pt x="8454980" y="4354592"/>
                    <a:pt x="7925327" y="4354390"/>
                  </a:cubicBezTo>
                  <a:cubicBezTo>
                    <a:pt x="7920589" y="4071293"/>
                    <a:pt x="7924779" y="4136492"/>
                    <a:pt x="7919318" y="3832972"/>
                  </a:cubicBezTo>
                  <a:cubicBezTo>
                    <a:pt x="8455992" y="3832972"/>
                    <a:pt x="8376761" y="3800646"/>
                    <a:pt x="8378552" y="3916052"/>
                  </a:cubicBezTo>
                  <a:close/>
                  <a:moveTo>
                    <a:pt x="8370953" y="3324784"/>
                  </a:moveTo>
                  <a:cubicBezTo>
                    <a:pt x="8382916" y="3897824"/>
                    <a:pt x="8403286" y="3804979"/>
                    <a:pt x="8265571" y="3804979"/>
                  </a:cubicBezTo>
                  <a:cubicBezTo>
                    <a:pt x="8091851" y="3804979"/>
                    <a:pt x="8092603" y="3806135"/>
                    <a:pt x="7918797" y="3806135"/>
                  </a:cubicBezTo>
                  <a:cubicBezTo>
                    <a:pt x="7914203" y="3566225"/>
                    <a:pt x="7913423" y="3606292"/>
                    <a:pt x="7910533" y="3278477"/>
                  </a:cubicBezTo>
                  <a:cubicBezTo>
                    <a:pt x="8432904" y="3278506"/>
                    <a:pt x="8369594" y="3259238"/>
                    <a:pt x="8370953" y="3324784"/>
                  </a:cubicBezTo>
                  <a:close/>
                  <a:moveTo>
                    <a:pt x="8359885" y="2733747"/>
                  </a:moveTo>
                  <a:cubicBezTo>
                    <a:pt x="8369537" y="3349165"/>
                    <a:pt x="8403893" y="3251208"/>
                    <a:pt x="8265571" y="3251208"/>
                  </a:cubicBezTo>
                  <a:cubicBezTo>
                    <a:pt x="8094019" y="3251208"/>
                    <a:pt x="8092054" y="3251670"/>
                    <a:pt x="7918711" y="3251670"/>
                  </a:cubicBezTo>
                  <a:cubicBezTo>
                    <a:pt x="7907210" y="3251670"/>
                    <a:pt x="7910764" y="3267558"/>
                    <a:pt x="7908568" y="3127252"/>
                  </a:cubicBezTo>
                  <a:cubicBezTo>
                    <a:pt x="7901403" y="2667335"/>
                    <a:pt x="7898801" y="2727334"/>
                    <a:pt x="7918711" y="2727334"/>
                  </a:cubicBezTo>
                  <a:cubicBezTo>
                    <a:pt x="8391670" y="2727334"/>
                    <a:pt x="8359654" y="2718321"/>
                    <a:pt x="8359885" y="2733747"/>
                  </a:cubicBezTo>
                  <a:close/>
                  <a:moveTo>
                    <a:pt x="8359366" y="2698649"/>
                  </a:moveTo>
                  <a:cubicBezTo>
                    <a:pt x="8196164" y="2696771"/>
                    <a:pt x="8088904" y="2700469"/>
                    <a:pt x="7904263" y="2700498"/>
                  </a:cubicBezTo>
                  <a:cubicBezTo>
                    <a:pt x="7894063" y="2107988"/>
                    <a:pt x="7879268" y="2172725"/>
                    <a:pt x="7918739" y="2172725"/>
                  </a:cubicBezTo>
                  <a:cubicBezTo>
                    <a:pt x="8064546" y="2172725"/>
                    <a:pt x="8103555" y="2173071"/>
                    <a:pt x="8265599" y="2173071"/>
                  </a:cubicBezTo>
                  <a:cubicBezTo>
                    <a:pt x="8381384" y="2173100"/>
                    <a:pt x="8349974" y="2077945"/>
                    <a:pt x="8359366" y="2698649"/>
                  </a:cubicBezTo>
                  <a:close/>
                  <a:moveTo>
                    <a:pt x="8343733" y="1748686"/>
                  </a:moveTo>
                  <a:cubicBezTo>
                    <a:pt x="8347374" y="1868655"/>
                    <a:pt x="8347431" y="1895174"/>
                    <a:pt x="8351534" y="2146784"/>
                  </a:cubicBezTo>
                  <a:cubicBezTo>
                    <a:pt x="8300361" y="2146119"/>
                    <a:pt x="7928708" y="2145859"/>
                    <a:pt x="7893023" y="2145975"/>
                  </a:cubicBezTo>
                  <a:cubicBezTo>
                    <a:pt x="7883458" y="1544307"/>
                    <a:pt x="7868172" y="1624961"/>
                    <a:pt x="7918739" y="1624961"/>
                  </a:cubicBezTo>
                  <a:cubicBezTo>
                    <a:pt x="8426981" y="1624961"/>
                    <a:pt x="8338589" y="1578077"/>
                    <a:pt x="8343733" y="1748686"/>
                  </a:cubicBezTo>
                  <a:close/>
                  <a:moveTo>
                    <a:pt x="8335469" y="1157187"/>
                  </a:moveTo>
                  <a:cubicBezTo>
                    <a:pt x="8343328" y="1673376"/>
                    <a:pt x="8360695" y="1594311"/>
                    <a:pt x="8265571" y="1594311"/>
                  </a:cubicBezTo>
                  <a:cubicBezTo>
                    <a:pt x="7826447" y="1594311"/>
                    <a:pt x="7883343" y="1620743"/>
                    <a:pt x="7882273" y="1551038"/>
                  </a:cubicBezTo>
                  <a:cubicBezTo>
                    <a:pt x="7873605" y="997988"/>
                    <a:pt x="7863896" y="1071536"/>
                    <a:pt x="7918739" y="1071536"/>
                  </a:cubicBezTo>
                  <a:cubicBezTo>
                    <a:pt x="8410279" y="1071536"/>
                    <a:pt x="8333707" y="1044699"/>
                    <a:pt x="8335469" y="1157187"/>
                  </a:cubicBezTo>
                  <a:close/>
                  <a:moveTo>
                    <a:pt x="7918739" y="517619"/>
                  </a:moveTo>
                  <a:cubicBezTo>
                    <a:pt x="8390226" y="517619"/>
                    <a:pt x="8326049" y="506382"/>
                    <a:pt x="8326107" y="565659"/>
                  </a:cubicBezTo>
                  <a:cubicBezTo>
                    <a:pt x="8326107" y="1125122"/>
                    <a:pt x="8362920" y="1043717"/>
                    <a:pt x="8265571" y="1043717"/>
                  </a:cubicBezTo>
                  <a:cubicBezTo>
                    <a:pt x="7804574" y="1043717"/>
                    <a:pt x="7877159" y="1068676"/>
                    <a:pt x="7874645" y="959539"/>
                  </a:cubicBezTo>
                  <a:cubicBezTo>
                    <a:pt x="7863405" y="446787"/>
                    <a:pt x="7848032" y="517619"/>
                    <a:pt x="7918739" y="517619"/>
                  </a:cubicBezTo>
                  <a:close/>
                  <a:moveTo>
                    <a:pt x="7869357" y="2146090"/>
                  </a:moveTo>
                  <a:cubicBezTo>
                    <a:pt x="7747360" y="2146870"/>
                    <a:pt x="7412145" y="2159870"/>
                    <a:pt x="7411423" y="2141728"/>
                  </a:cubicBezTo>
                  <a:cubicBezTo>
                    <a:pt x="7403967" y="1957253"/>
                    <a:pt x="7404343" y="1780058"/>
                    <a:pt x="7402263" y="1624326"/>
                  </a:cubicBezTo>
                  <a:cubicBezTo>
                    <a:pt x="7896692" y="1624499"/>
                    <a:pt x="7655935" y="1624788"/>
                    <a:pt x="7859821" y="1624961"/>
                  </a:cubicBezTo>
                  <a:cubicBezTo>
                    <a:pt x="7864214" y="1870764"/>
                    <a:pt x="7860602" y="1594947"/>
                    <a:pt x="7869357" y="2146090"/>
                  </a:cubicBezTo>
                  <a:close/>
                  <a:moveTo>
                    <a:pt x="7858608" y="1551500"/>
                  </a:moveTo>
                  <a:cubicBezTo>
                    <a:pt x="7859619" y="1616670"/>
                    <a:pt x="7931425" y="1597691"/>
                    <a:pt x="7401887" y="1597518"/>
                  </a:cubicBezTo>
                  <a:cubicBezTo>
                    <a:pt x="7396224" y="1201182"/>
                    <a:pt x="7401830" y="1496325"/>
                    <a:pt x="7395473" y="1069831"/>
                  </a:cubicBezTo>
                  <a:cubicBezTo>
                    <a:pt x="8034784" y="1072171"/>
                    <a:pt x="7799314" y="1071334"/>
                    <a:pt x="7853291" y="1071478"/>
                  </a:cubicBezTo>
                  <a:cubicBezTo>
                    <a:pt x="7858492" y="1353304"/>
                    <a:pt x="7855025" y="1322827"/>
                    <a:pt x="7858608" y="1551500"/>
                  </a:cubicBezTo>
                  <a:close/>
                  <a:moveTo>
                    <a:pt x="7398795" y="520248"/>
                  </a:moveTo>
                  <a:cubicBezTo>
                    <a:pt x="7911863" y="519237"/>
                    <a:pt x="7841358" y="498005"/>
                    <a:pt x="7843149" y="566063"/>
                  </a:cubicBezTo>
                  <a:cubicBezTo>
                    <a:pt x="7858059" y="1136735"/>
                    <a:pt x="7878661" y="1045075"/>
                    <a:pt x="7745511" y="1043977"/>
                  </a:cubicBezTo>
                  <a:cubicBezTo>
                    <a:pt x="7324303" y="1040568"/>
                    <a:pt x="7395559" y="1072229"/>
                    <a:pt x="7393970" y="965837"/>
                  </a:cubicBezTo>
                  <a:cubicBezTo>
                    <a:pt x="7386948" y="467124"/>
                    <a:pt x="7380765" y="520306"/>
                    <a:pt x="7398795" y="520248"/>
                  </a:cubicBezTo>
                  <a:close/>
                  <a:moveTo>
                    <a:pt x="7387786" y="2142941"/>
                  </a:moveTo>
                  <a:cubicBezTo>
                    <a:pt x="7388018" y="2148690"/>
                    <a:pt x="7442312" y="2146293"/>
                    <a:pt x="6931384" y="2149095"/>
                  </a:cubicBezTo>
                  <a:cubicBezTo>
                    <a:pt x="6924333" y="1844939"/>
                    <a:pt x="6926096" y="1770814"/>
                    <a:pt x="6924188" y="1621495"/>
                  </a:cubicBezTo>
                  <a:cubicBezTo>
                    <a:pt x="7150989" y="1622303"/>
                    <a:pt x="6927222" y="1624181"/>
                    <a:pt x="7378627" y="1624326"/>
                  </a:cubicBezTo>
                  <a:cubicBezTo>
                    <a:pt x="7380707" y="1781964"/>
                    <a:pt x="7380360" y="1958611"/>
                    <a:pt x="7387786" y="2142941"/>
                  </a:cubicBezTo>
                  <a:close/>
                  <a:moveTo>
                    <a:pt x="7373136" y="1157187"/>
                  </a:moveTo>
                  <a:cubicBezTo>
                    <a:pt x="7376171" y="1350704"/>
                    <a:pt x="7374494" y="1355066"/>
                    <a:pt x="7377558" y="1551500"/>
                  </a:cubicBezTo>
                  <a:cubicBezTo>
                    <a:pt x="7378627" y="1619357"/>
                    <a:pt x="7447629" y="1596449"/>
                    <a:pt x="6923813" y="1594658"/>
                  </a:cubicBezTo>
                  <a:cubicBezTo>
                    <a:pt x="6921299" y="1413418"/>
                    <a:pt x="6920057" y="1410732"/>
                    <a:pt x="6914566" y="1070236"/>
                  </a:cubicBezTo>
                  <a:cubicBezTo>
                    <a:pt x="7452714" y="1069889"/>
                    <a:pt x="7371374" y="1040106"/>
                    <a:pt x="7373136" y="1157187"/>
                  </a:cubicBezTo>
                  <a:close/>
                  <a:moveTo>
                    <a:pt x="7225337" y="520479"/>
                  </a:moveTo>
                  <a:cubicBezTo>
                    <a:pt x="7387700" y="520479"/>
                    <a:pt x="7362359" y="507740"/>
                    <a:pt x="7363572" y="565919"/>
                  </a:cubicBezTo>
                  <a:cubicBezTo>
                    <a:pt x="7366433" y="702845"/>
                    <a:pt x="7368224" y="821804"/>
                    <a:pt x="7370247" y="966270"/>
                  </a:cubicBezTo>
                  <a:cubicBezTo>
                    <a:pt x="7371749" y="1066798"/>
                    <a:pt x="7455199" y="1042966"/>
                    <a:pt x="6914162" y="1043399"/>
                  </a:cubicBezTo>
                  <a:cubicBezTo>
                    <a:pt x="6908469" y="688748"/>
                    <a:pt x="6908498" y="679707"/>
                    <a:pt x="6905638" y="565226"/>
                  </a:cubicBezTo>
                  <a:cubicBezTo>
                    <a:pt x="6904135" y="505227"/>
                    <a:pt x="6847876" y="520190"/>
                    <a:pt x="7225337" y="520479"/>
                  </a:cubicBezTo>
                  <a:close/>
                  <a:moveTo>
                    <a:pt x="6878649" y="2149239"/>
                  </a:moveTo>
                  <a:cubicBezTo>
                    <a:pt x="6707097" y="2149239"/>
                    <a:pt x="6708051" y="2145801"/>
                    <a:pt x="6531962" y="2145801"/>
                  </a:cubicBezTo>
                  <a:cubicBezTo>
                    <a:pt x="6416843" y="2145801"/>
                    <a:pt x="6449292" y="2244770"/>
                    <a:pt x="6438774" y="1623748"/>
                  </a:cubicBezTo>
                  <a:cubicBezTo>
                    <a:pt x="6634656" y="1625828"/>
                    <a:pt x="6704785" y="1621090"/>
                    <a:pt x="6900523" y="1621408"/>
                  </a:cubicBezTo>
                  <a:cubicBezTo>
                    <a:pt x="6908065" y="2227322"/>
                    <a:pt x="6920490" y="2149239"/>
                    <a:pt x="6878649" y="2149239"/>
                  </a:cubicBezTo>
                  <a:close/>
                  <a:moveTo>
                    <a:pt x="6892317" y="1157129"/>
                  </a:moveTo>
                  <a:cubicBezTo>
                    <a:pt x="6900292" y="1661677"/>
                    <a:pt x="6909018" y="1594600"/>
                    <a:pt x="6878649" y="1594600"/>
                  </a:cubicBezTo>
                  <a:cubicBezTo>
                    <a:pt x="6372893" y="1594600"/>
                    <a:pt x="6438659" y="1618750"/>
                    <a:pt x="6437590" y="1551038"/>
                  </a:cubicBezTo>
                  <a:cubicBezTo>
                    <a:pt x="6434440" y="1349202"/>
                    <a:pt x="6436809" y="1352986"/>
                    <a:pt x="6433718" y="1156725"/>
                  </a:cubicBezTo>
                  <a:cubicBezTo>
                    <a:pt x="6432042" y="1052730"/>
                    <a:pt x="6406498" y="1070727"/>
                    <a:pt x="6531933" y="1070727"/>
                  </a:cubicBezTo>
                  <a:cubicBezTo>
                    <a:pt x="6963602" y="1070727"/>
                    <a:pt x="6890381" y="1037477"/>
                    <a:pt x="6892317" y="1157129"/>
                  </a:cubicBezTo>
                  <a:close/>
                  <a:moveTo>
                    <a:pt x="6881972" y="566006"/>
                  </a:moveTo>
                  <a:cubicBezTo>
                    <a:pt x="6884948" y="684329"/>
                    <a:pt x="6885035" y="703250"/>
                    <a:pt x="6890496" y="1043428"/>
                  </a:cubicBezTo>
                  <a:cubicBezTo>
                    <a:pt x="6839872" y="1043428"/>
                    <a:pt x="6482955" y="1043833"/>
                    <a:pt x="6431897" y="1044382"/>
                  </a:cubicBezTo>
                  <a:lnTo>
                    <a:pt x="6423373" y="518399"/>
                  </a:lnTo>
                  <a:cubicBezTo>
                    <a:pt x="6968312" y="509733"/>
                    <a:pt x="6880556" y="509877"/>
                    <a:pt x="6881972" y="566006"/>
                  </a:cubicBezTo>
                  <a:close/>
                  <a:moveTo>
                    <a:pt x="6417363" y="1748455"/>
                  </a:moveTo>
                  <a:cubicBezTo>
                    <a:pt x="6419703" y="1872844"/>
                    <a:pt x="6418894" y="1826220"/>
                    <a:pt x="6424038" y="2146726"/>
                  </a:cubicBezTo>
                  <a:cubicBezTo>
                    <a:pt x="6274908" y="2149643"/>
                    <a:pt x="6335156" y="2153110"/>
                    <a:pt x="5965323" y="2149586"/>
                  </a:cubicBezTo>
                  <a:cubicBezTo>
                    <a:pt x="5958619" y="1610431"/>
                    <a:pt x="5962521" y="1788320"/>
                    <a:pt x="5960816" y="1620801"/>
                  </a:cubicBezTo>
                  <a:cubicBezTo>
                    <a:pt x="6509106" y="1620541"/>
                    <a:pt x="6414387" y="1598240"/>
                    <a:pt x="6417363" y="1748455"/>
                  </a:cubicBezTo>
                  <a:close/>
                  <a:moveTo>
                    <a:pt x="6410052" y="1157187"/>
                  </a:moveTo>
                  <a:cubicBezTo>
                    <a:pt x="6417825" y="1667599"/>
                    <a:pt x="6431204" y="1597114"/>
                    <a:pt x="6358792" y="1595640"/>
                  </a:cubicBezTo>
                  <a:cubicBezTo>
                    <a:pt x="6250434" y="1593445"/>
                    <a:pt x="6230438" y="1593878"/>
                    <a:pt x="5960498" y="1593994"/>
                  </a:cubicBezTo>
                  <a:cubicBezTo>
                    <a:pt x="5957261" y="1339987"/>
                    <a:pt x="5952089" y="1341402"/>
                    <a:pt x="5949258" y="1071882"/>
                  </a:cubicBezTo>
                  <a:cubicBezTo>
                    <a:pt x="6490324" y="1077169"/>
                    <a:pt x="6408145" y="1038200"/>
                    <a:pt x="6410052" y="1157187"/>
                  </a:cubicBezTo>
                  <a:close/>
                  <a:moveTo>
                    <a:pt x="6011787" y="520768"/>
                  </a:moveTo>
                  <a:cubicBezTo>
                    <a:pt x="6129334" y="522328"/>
                    <a:pt x="6242690" y="522588"/>
                    <a:pt x="6358850" y="519786"/>
                  </a:cubicBezTo>
                  <a:cubicBezTo>
                    <a:pt x="6416236" y="518342"/>
                    <a:pt x="6398465" y="440201"/>
                    <a:pt x="6408232" y="1044699"/>
                  </a:cubicBezTo>
                  <a:cubicBezTo>
                    <a:pt x="6202294" y="1047646"/>
                    <a:pt x="6283115" y="1048368"/>
                    <a:pt x="5948997" y="1045104"/>
                  </a:cubicBezTo>
                  <a:cubicBezTo>
                    <a:pt x="5944027" y="432112"/>
                    <a:pt x="5916172" y="519526"/>
                    <a:pt x="6011787" y="520768"/>
                  </a:cubicBezTo>
                  <a:close/>
                  <a:moveTo>
                    <a:pt x="5950413" y="2703069"/>
                  </a:moveTo>
                  <a:cubicBezTo>
                    <a:pt x="5837172" y="2703878"/>
                    <a:pt x="5690297" y="2703069"/>
                    <a:pt x="5496206" y="2703069"/>
                  </a:cubicBezTo>
                  <a:cubicBezTo>
                    <a:pt x="5495889" y="2683888"/>
                    <a:pt x="5488116" y="2234630"/>
                    <a:pt x="5486671" y="2174140"/>
                  </a:cubicBezTo>
                  <a:cubicBezTo>
                    <a:pt x="5488780" y="2174140"/>
                    <a:pt x="5938768" y="2176191"/>
                    <a:pt x="5941947" y="2176220"/>
                  </a:cubicBezTo>
                  <a:cubicBezTo>
                    <a:pt x="5944316" y="2368581"/>
                    <a:pt x="5948390" y="2576340"/>
                    <a:pt x="5950413" y="2703069"/>
                  </a:cubicBezTo>
                  <a:close/>
                  <a:moveTo>
                    <a:pt x="5937526" y="1748166"/>
                  </a:moveTo>
                  <a:cubicBezTo>
                    <a:pt x="5936514" y="2230124"/>
                    <a:pt x="5988902" y="2149066"/>
                    <a:pt x="5838704" y="2149066"/>
                  </a:cubicBezTo>
                  <a:cubicBezTo>
                    <a:pt x="5446015" y="2149066"/>
                    <a:pt x="5486064" y="2149037"/>
                    <a:pt x="5485890" y="2142017"/>
                  </a:cubicBezTo>
                  <a:cubicBezTo>
                    <a:pt x="5483579" y="2046197"/>
                    <a:pt x="5468755" y="1622043"/>
                    <a:pt x="5492305" y="1622043"/>
                  </a:cubicBezTo>
                  <a:cubicBezTo>
                    <a:pt x="6027824" y="1622043"/>
                    <a:pt x="5937872" y="1582612"/>
                    <a:pt x="5937526" y="1748166"/>
                  </a:cubicBezTo>
                  <a:close/>
                  <a:moveTo>
                    <a:pt x="5926748" y="1157187"/>
                  </a:moveTo>
                  <a:cubicBezTo>
                    <a:pt x="5934810" y="1671383"/>
                    <a:pt x="5969224" y="1593994"/>
                    <a:pt x="5838704" y="1594051"/>
                  </a:cubicBezTo>
                  <a:cubicBezTo>
                    <a:pt x="5425557" y="1594051"/>
                    <a:pt x="5477944" y="1614764"/>
                    <a:pt x="5476933" y="1550980"/>
                  </a:cubicBezTo>
                  <a:cubicBezTo>
                    <a:pt x="5476702" y="1535555"/>
                    <a:pt x="5469882" y="1092941"/>
                    <a:pt x="5469507" y="1068416"/>
                  </a:cubicBezTo>
                  <a:cubicBezTo>
                    <a:pt x="6018318" y="1067260"/>
                    <a:pt x="5925043" y="1049610"/>
                    <a:pt x="5926748" y="1157187"/>
                  </a:cubicBezTo>
                  <a:close/>
                  <a:moveTo>
                    <a:pt x="5492305" y="521086"/>
                  </a:moveTo>
                  <a:cubicBezTo>
                    <a:pt x="5983874" y="521086"/>
                    <a:pt x="5917906" y="500633"/>
                    <a:pt x="5919322" y="564619"/>
                  </a:cubicBezTo>
                  <a:cubicBezTo>
                    <a:pt x="5932383" y="1138988"/>
                    <a:pt x="5943247" y="1044613"/>
                    <a:pt x="5838704" y="1044613"/>
                  </a:cubicBezTo>
                  <a:cubicBezTo>
                    <a:pt x="5665967" y="1044613"/>
                    <a:pt x="5665793" y="1041579"/>
                    <a:pt x="5492305" y="1041579"/>
                  </a:cubicBezTo>
                  <a:cubicBezTo>
                    <a:pt x="5461416" y="1041579"/>
                    <a:pt x="5469305" y="1056659"/>
                    <a:pt x="5467975" y="959597"/>
                  </a:cubicBezTo>
                  <a:cubicBezTo>
                    <a:pt x="5461127" y="453576"/>
                    <a:pt x="5447951" y="521086"/>
                    <a:pt x="5492305" y="521086"/>
                  </a:cubicBezTo>
                  <a:close/>
                  <a:moveTo>
                    <a:pt x="5454308" y="1622101"/>
                  </a:moveTo>
                  <a:cubicBezTo>
                    <a:pt x="5456302" y="1767000"/>
                    <a:pt x="5456331" y="1901818"/>
                    <a:pt x="5462341" y="2147361"/>
                  </a:cubicBezTo>
                  <a:cubicBezTo>
                    <a:pt x="4979527" y="2148228"/>
                    <a:pt x="5005244" y="2153919"/>
                    <a:pt x="5004955" y="2143144"/>
                  </a:cubicBezTo>
                  <a:cubicBezTo>
                    <a:pt x="5003858" y="2096548"/>
                    <a:pt x="4995073" y="1625857"/>
                    <a:pt x="4995044" y="1623748"/>
                  </a:cubicBezTo>
                  <a:cubicBezTo>
                    <a:pt x="5237130" y="1625799"/>
                    <a:pt x="5307519" y="1622419"/>
                    <a:pt x="5454308" y="1622101"/>
                  </a:cubicBezTo>
                  <a:close/>
                  <a:moveTo>
                    <a:pt x="5453932" y="1595265"/>
                  </a:moveTo>
                  <a:cubicBezTo>
                    <a:pt x="4924568" y="1596391"/>
                    <a:pt x="4994900" y="1616497"/>
                    <a:pt x="4993859" y="1550980"/>
                  </a:cubicBezTo>
                  <a:cubicBezTo>
                    <a:pt x="4990768" y="1353650"/>
                    <a:pt x="4991606" y="1353535"/>
                    <a:pt x="4988514" y="1156725"/>
                  </a:cubicBezTo>
                  <a:cubicBezTo>
                    <a:pt x="4986780" y="1046895"/>
                    <a:pt x="4897002" y="1071593"/>
                    <a:pt x="5445813" y="1068531"/>
                  </a:cubicBezTo>
                  <a:cubicBezTo>
                    <a:pt x="5445841" y="1070727"/>
                    <a:pt x="5453210" y="1545116"/>
                    <a:pt x="5453932" y="1595265"/>
                  </a:cubicBezTo>
                  <a:close/>
                  <a:moveTo>
                    <a:pt x="5436884" y="520941"/>
                  </a:moveTo>
                  <a:cubicBezTo>
                    <a:pt x="5442721" y="815362"/>
                    <a:pt x="5442259" y="824779"/>
                    <a:pt x="5445437" y="1041695"/>
                  </a:cubicBezTo>
                  <a:cubicBezTo>
                    <a:pt x="4914455" y="1044497"/>
                    <a:pt x="4987474" y="1079422"/>
                    <a:pt x="4984729" y="959481"/>
                  </a:cubicBezTo>
                  <a:cubicBezTo>
                    <a:pt x="4980423" y="771684"/>
                    <a:pt x="4979325" y="663992"/>
                    <a:pt x="4978921" y="565572"/>
                  </a:cubicBezTo>
                  <a:cubicBezTo>
                    <a:pt x="4978632" y="498525"/>
                    <a:pt x="4911190" y="518342"/>
                    <a:pt x="5436884" y="520941"/>
                  </a:cubicBezTo>
                  <a:close/>
                  <a:moveTo>
                    <a:pt x="4972535" y="2147910"/>
                  </a:moveTo>
                  <a:cubicBezTo>
                    <a:pt x="4690053" y="2141815"/>
                    <a:pt x="4520120" y="2152388"/>
                    <a:pt x="4520004" y="2142248"/>
                  </a:cubicBezTo>
                  <a:cubicBezTo>
                    <a:pt x="4513589" y="1527610"/>
                    <a:pt x="4475303" y="1619559"/>
                    <a:pt x="4625588" y="1621581"/>
                  </a:cubicBezTo>
                  <a:cubicBezTo>
                    <a:pt x="4768158" y="1623488"/>
                    <a:pt x="4805837" y="1621957"/>
                    <a:pt x="4971408" y="1623488"/>
                  </a:cubicBezTo>
                  <a:cubicBezTo>
                    <a:pt x="4981435" y="2215969"/>
                    <a:pt x="4986693" y="2148170"/>
                    <a:pt x="4972535" y="2147910"/>
                  </a:cubicBezTo>
                  <a:close/>
                  <a:moveTo>
                    <a:pt x="4964849" y="1157187"/>
                  </a:moveTo>
                  <a:cubicBezTo>
                    <a:pt x="4967940" y="1354084"/>
                    <a:pt x="4967102" y="1353881"/>
                    <a:pt x="4970194" y="1551443"/>
                  </a:cubicBezTo>
                  <a:cubicBezTo>
                    <a:pt x="4971235" y="1616815"/>
                    <a:pt x="5042548" y="1595611"/>
                    <a:pt x="4512433" y="1593705"/>
                  </a:cubicBezTo>
                  <a:cubicBezTo>
                    <a:pt x="4508186" y="1314190"/>
                    <a:pt x="4512202" y="1317079"/>
                    <a:pt x="4507116" y="1072778"/>
                  </a:cubicBezTo>
                  <a:cubicBezTo>
                    <a:pt x="5034573" y="1069629"/>
                    <a:pt x="4962970" y="1035889"/>
                    <a:pt x="4964849" y="1157187"/>
                  </a:cubicBezTo>
                  <a:close/>
                  <a:moveTo>
                    <a:pt x="4954966" y="520104"/>
                  </a:moveTo>
                  <a:cubicBezTo>
                    <a:pt x="4956787" y="817471"/>
                    <a:pt x="4959098" y="859618"/>
                    <a:pt x="4962855" y="1043804"/>
                  </a:cubicBezTo>
                  <a:cubicBezTo>
                    <a:pt x="4855537" y="1041522"/>
                    <a:pt x="4740678" y="1041493"/>
                    <a:pt x="4625472" y="1044121"/>
                  </a:cubicBezTo>
                  <a:cubicBezTo>
                    <a:pt x="4470044" y="1047675"/>
                    <a:pt x="4510613" y="1132893"/>
                    <a:pt x="4495789" y="565284"/>
                  </a:cubicBezTo>
                  <a:cubicBezTo>
                    <a:pt x="4493709" y="486334"/>
                    <a:pt x="4436265" y="530850"/>
                    <a:pt x="4954966" y="520104"/>
                  </a:cubicBezTo>
                  <a:close/>
                  <a:moveTo>
                    <a:pt x="4452360" y="2146841"/>
                  </a:moveTo>
                  <a:cubicBezTo>
                    <a:pt x="4112983" y="2146899"/>
                    <a:pt x="4082296" y="2146841"/>
                    <a:pt x="4039155" y="2147044"/>
                  </a:cubicBezTo>
                  <a:cubicBezTo>
                    <a:pt x="4031122" y="1863022"/>
                    <a:pt x="4034763" y="1755041"/>
                    <a:pt x="4033463" y="1623083"/>
                  </a:cubicBezTo>
                  <a:cubicBezTo>
                    <a:pt x="4283264" y="1622332"/>
                    <a:pt x="4346863" y="1620137"/>
                    <a:pt x="4489144" y="1620455"/>
                  </a:cubicBezTo>
                  <a:cubicBezTo>
                    <a:pt x="4498217" y="2241014"/>
                    <a:pt x="4515756" y="2146841"/>
                    <a:pt x="4452360" y="2146841"/>
                  </a:cubicBezTo>
                  <a:close/>
                  <a:moveTo>
                    <a:pt x="4484983" y="1157129"/>
                  </a:moveTo>
                  <a:cubicBezTo>
                    <a:pt x="4492871" y="1662139"/>
                    <a:pt x="4497408" y="1593589"/>
                    <a:pt x="4452389" y="1593589"/>
                  </a:cubicBezTo>
                  <a:cubicBezTo>
                    <a:pt x="3968911" y="1593589"/>
                    <a:pt x="4033578" y="1616988"/>
                    <a:pt x="4032567" y="1550980"/>
                  </a:cubicBezTo>
                  <a:cubicBezTo>
                    <a:pt x="4023696" y="984556"/>
                    <a:pt x="3996448" y="1070611"/>
                    <a:pt x="4105701" y="1070611"/>
                  </a:cubicBezTo>
                  <a:cubicBezTo>
                    <a:pt x="4278843" y="1070611"/>
                    <a:pt x="4278901" y="1072951"/>
                    <a:pt x="4452389" y="1072951"/>
                  </a:cubicBezTo>
                  <a:cubicBezTo>
                    <a:pt x="4491311" y="1072922"/>
                    <a:pt x="4483335" y="1055994"/>
                    <a:pt x="4484983" y="1157129"/>
                  </a:cubicBezTo>
                  <a:close/>
                  <a:moveTo>
                    <a:pt x="4105673" y="518428"/>
                  </a:moveTo>
                  <a:cubicBezTo>
                    <a:pt x="4119485" y="518428"/>
                    <a:pt x="4449586" y="518630"/>
                    <a:pt x="4470911" y="518659"/>
                  </a:cubicBezTo>
                  <a:cubicBezTo>
                    <a:pt x="4472702" y="593102"/>
                    <a:pt x="4465623" y="300819"/>
                    <a:pt x="4482816" y="1046086"/>
                  </a:cubicBezTo>
                  <a:cubicBezTo>
                    <a:pt x="4289996" y="1046635"/>
                    <a:pt x="4210129" y="1042417"/>
                    <a:pt x="4023147" y="1044121"/>
                  </a:cubicBezTo>
                  <a:cubicBezTo>
                    <a:pt x="4015923" y="423157"/>
                    <a:pt x="3982347" y="518428"/>
                    <a:pt x="4105673" y="518428"/>
                  </a:cubicBezTo>
                  <a:close/>
                  <a:moveTo>
                    <a:pt x="4009797" y="1623170"/>
                  </a:moveTo>
                  <a:cubicBezTo>
                    <a:pt x="4011531" y="1806807"/>
                    <a:pt x="4006561" y="1766394"/>
                    <a:pt x="4015461" y="2147159"/>
                  </a:cubicBezTo>
                  <a:cubicBezTo>
                    <a:pt x="3481792" y="2150510"/>
                    <a:pt x="3615780" y="2149643"/>
                    <a:pt x="3560214" y="2150163"/>
                  </a:cubicBezTo>
                  <a:cubicBezTo>
                    <a:pt x="3558509" y="1932872"/>
                    <a:pt x="3554839" y="1785980"/>
                    <a:pt x="3552094" y="1621754"/>
                  </a:cubicBezTo>
                  <a:cubicBezTo>
                    <a:pt x="3776063" y="1626001"/>
                    <a:pt x="3832784" y="1623950"/>
                    <a:pt x="4009797" y="1623170"/>
                  </a:cubicBezTo>
                  <a:close/>
                  <a:moveTo>
                    <a:pt x="4001071" y="1157187"/>
                  </a:moveTo>
                  <a:cubicBezTo>
                    <a:pt x="4009133" y="1672134"/>
                    <a:pt x="4035283" y="1595958"/>
                    <a:pt x="3932271" y="1596796"/>
                  </a:cubicBezTo>
                  <a:cubicBezTo>
                    <a:pt x="3490749" y="1600378"/>
                    <a:pt x="3551834" y="1605202"/>
                    <a:pt x="3550967" y="1550980"/>
                  </a:cubicBezTo>
                  <a:cubicBezTo>
                    <a:pt x="3543455" y="1083235"/>
                    <a:pt x="3543974" y="1112729"/>
                    <a:pt x="3543137" y="1072056"/>
                  </a:cubicBezTo>
                  <a:cubicBezTo>
                    <a:pt x="4080707" y="1079826"/>
                    <a:pt x="3999135" y="1033058"/>
                    <a:pt x="4001071" y="1157187"/>
                  </a:cubicBezTo>
                  <a:close/>
                  <a:moveTo>
                    <a:pt x="3585902" y="521057"/>
                  </a:moveTo>
                  <a:cubicBezTo>
                    <a:pt x="4055019" y="516955"/>
                    <a:pt x="3990091" y="505862"/>
                    <a:pt x="3991825" y="566092"/>
                  </a:cubicBezTo>
                  <a:cubicBezTo>
                    <a:pt x="4008064" y="1120875"/>
                    <a:pt x="4010318" y="1043919"/>
                    <a:pt x="3932185" y="1045595"/>
                  </a:cubicBezTo>
                  <a:cubicBezTo>
                    <a:pt x="3814262" y="1048137"/>
                    <a:pt x="3702784" y="1047992"/>
                    <a:pt x="3585960" y="1045941"/>
                  </a:cubicBezTo>
                  <a:cubicBezTo>
                    <a:pt x="3531145" y="1044988"/>
                    <a:pt x="3543252" y="1062494"/>
                    <a:pt x="3540449" y="959424"/>
                  </a:cubicBezTo>
                  <a:cubicBezTo>
                    <a:pt x="3526695" y="453345"/>
                    <a:pt x="3520280" y="521664"/>
                    <a:pt x="3585902" y="521057"/>
                  </a:cubicBezTo>
                  <a:close/>
                  <a:moveTo>
                    <a:pt x="3536462" y="2141266"/>
                  </a:moveTo>
                  <a:cubicBezTo>
                    <a:pt x="3536606" y="2157530"/>
                    <a:pt x="3572581" y="2148863"/>
                    <a:pt x="3077805" y="2148575"/>
                  </a:cubicBezTo>
                  <a:cubicBezTo>
                    <a:pt x="3077343" y="2053102"/>
                    <a:pt x="3071679" y="1624326"/>
                    <a:pt x="3071621" y="1621032"/>
                  </a:cubicBezTo>
                  <a:cubicBezTo>
                    <a:pt x="3313938" y="1621032"/>
                    <a:pt x="3426659" y="1619848"/>
                    <a:pt x="3528429" y="1621408"/>
                  </a:cubicBezTo>
                  <a:cubicBezTo>
                    <a:pt x="3531319" y="1794906"/>
                    <a:pt x="3535017" y="1942752"/>
                    <a:pt x="3536462" y="2141266"/>
                  </a:cubicBezTo>
                  <a:close/>
                  <a:moveTo>
                    <a:pt x="3527995" y="1594543"/>
                  </a:moveTo>
                  <a:cubicBezTo>
                    <a:pt x="3006347" y="1586627"/>
                    <a:pt x="3071679" y="1620310"/>
                    <a:pt x="3070581" y="1550923"/>
                  </a:cubicBezTo>
                  <a:cubicBezTo>
                    <a:pt x="3063993" y="1133355"/>
                    <a:pt x="3063877" y="1121309"/>
                    <a:pt x="3062722" y="1068329"/>
                  </a:cubicBezTo>
                  <a:cubicBezTo>
                    <a:pt x="3065958" y="1068329"/>
                    <a:pt x="3517217" y="1071738"/>
                    <a:pt x="3519471" y="1071767"/>
                  </a:cubicBezTo>
                  <a:cubicBezTo>
                    <a:pt x="3520656" y="1129571"/>
                    <a:pt x="3520801" y="1146556"/>
                    <a:pt x="3527995" y="1594543"/>
                  </a:cubicBezTo>
                  <a:close/>
                  <a:moveTo>
                    <a:pt x="3065900" y="522241"/>
                  </a:moveTo>
                  <a:cubicBezTo>
                    <a:pt x="3579314" y="522241"/>
                    <a:pt x="3509676" y="504620"/>
                    <a:pt x="3510196" y="565775"/>
                  </a:cubicBezTo>
                  <a:cubicBezTo>
                    <a:pt x="3514299" y="1130466"/>
                    <a:pt x="3555533" y="1044439"/>
                    <a:pt x="3412529" y="1044439"/>
                  </a:cubicBezTo>
                  <a:cubicBezTo>
                    <a:pt x="3242538" y="1044439"/>
                    <a:pt x="3238175" y="1041522"/>
                    <a:pt x="3065871" y="1041522"/>
                  </a:cubicBezTo>
                  <a:cubicBezTo>
                    <a:pt x="3060641" y="1041493"/>
                    <a:pt x="3038449" y="522241"/>
                    <a:pt x="3065900" y="522241"/>
                  </a:cubicBezTo>
                  <a:close/>
                  <a:moveTo>
                    <a:pt x="3054053" y="2142422"/>
                  </a:moveTo>
                  <a:cubicBezTo>
                    <a:pt x="3054111" y="2151608"/>
                    <a:pt x="2685868" y="2150943"/>
                    <a:pt x="2597563" y="2149730"/>
                  </a:cubicBezTo>
                  <a:cubicBezTo>
                    <a:pt x="2588577" y="1633945"/>
                    <a:pt x="2590051" y="1773298"/>
                    <a:pt x="2587219" y="1623372"/>
                  </a:cubicBezTo>
                  <a:cubicBezTo>
                    <a:pt x="2800756" y="1626694"/>
                    <a:pt x="2877155" y="1621263"/>
                    <a:pt x="3047985" y="1621032"/>
                  </a:cubicBezTo>
                  <a:cubicBezTo>
                    <a:pt x="3047985" y="1623112"/>
                    <a:pt x="3053764" y="2069452"/>
                    <a:pt x="3054053" y="2142422"/>
                  </a:cubicBezTo>
                  <a:close/>
                  <a:moveTo>
                    <a:pt x="3047580" y="1594196"/>
                  </a:moveTo>
                  <a:cubicBezTo>
                    <a:pt x="2520355" y="1594976"/>
                    <a:pt x="2587016" y="1618375"/>
                    <a:pt x="2585976" y="1550980"/>
                  </a:cubicBezTo>
                  <a:cubicBezTo>
                    <a:pt x="2583405" y="1385571"/>
                    <a:pt x="2583318" y="1350704"/>
                    <a:pt x="2580255" y="1156725"/>
                  </a:cubicBezTo>
                  <a:cubicBezTo>
                    <a:pt x="2578521" y="1042562"/>
                    <a:pt x="2498510" y="1068531"/>
                    <a:pt x="3039056" y="1068329"/>
                  </a:cubicBezTo>
                  <a:cubicBezTo>
                    <a:pt x="3040501" y="1133875"/>
                    <a:pt x="3047552" y="1592029"/>
                    <a:pt x="3047580" y="1594196"/>
                  </a:cubicBezTo>
                  <a:close/>
                  <a:moveTo>
                    <a:pt x="3029521" y="522155"/>
                  </a:moveTo>
                  <a:cubicBezTo>
                    <a:pt x="3031197" y="875997"/>
                    <a:pt x="3034982" y="904942"/>
                    <a:pt x="3038392" y="1041522"/>
                  </a:cubicBezTo>
                  <a:cubicBezTo>
                    <a:pt x="2706470" y="1041666"/>
                    <a:pt x="2640820" y="1041984"/>
                    <a:pt x="2578492" y="1043515"/>
                  </a:cubicBezTo>
                  <a:cubicBezTo>
                    <a:pt x="2572164" y="629443"/>
                    <a:pt x="2573667" y="714112"/>
                    <a:pt x="2569188" y="518717"/>
                  </a:cubicBezTo>
                  <a:cubicBezTo>
                    <a:pt x="2794226" y="512651"/>
                    <a:pt x="2882328" y="521404"/>
                    <a:pt x="3029521" y="522155"/>
                  </a:cubicBezTo>
                  <a:close/>
                  <a:moveTo>
                    <a:pt x="2566414" y="1748570"/>
                  </a:moveTo>
                  <a:cubicBezTo>
                    <a:pt x="2578521" y="2212214"/>
                    <a:pt x="2583087" y="2149528"/>
                    <a:pt x="2546303" y="2148892"/>
                  </a:cubicBezTo>
                  <a:cubicBezTo>
                    <a:pt x="2116657" y="2140833"/>
                    <a:pt x="2115443" y="2155941"/>
                    <a:pt x="2115212" y="2142191"/>
                  </a:cubicBezTo>
                  <a:cubicBezTo>
                    <a:pt x="2104983" y="1529806"/>
                    <a:pt x="2069789" y="1621870"/>
                    <a:pt x="2199645" y="1621350"/>
                  </a:cubicBezTo>
                  <a:cubicBezTo>
                    <a:pt x="2358772" y="1620715"/>
                    <a:pt x="2433293" y="1620512"/>
                    <a:pt x="2545870" y="1622621"/>
                  </a:cubicBezTo>
                  <a:cubicBezTo>
                    <a:pt x="2569737" y="1623083"/>
                    <a:pt x="2562629" y="1603324"/>
                    <a:pt x="2566414" y="1748570"/>
                  </a:cubicBezTo>
                  <a:close/>
                  <a:moveTo>
                    <a:pt x="2556590" y="1157187"/>
                  </a:moveTo>
                  <a:cubicBezTo>
                    <a:pt x="2564276" y="1648620"/>
                    <a:pt x="2569101" y="1596189"/>
                    <a:pt x="2546303" y="1595756"/>
                  </a:cubicBezTo>
                  <a:cubicBezTo>
                    <a:pt x="2040633" y="1586252"/>
                    <a:pt x="2103481" y="1619848"/>
                    <a:pt x="2102412" y="1551038"/>
                  </a:cubicBezTo>
                  <a:cubicBezTo>
                    <a:pt x="2099349" y="1355528"/>
                    <a:pt x="2104030" y="1356106"/>
                    <a:pt x="2100909" y="1156667"/>
                  </a:cubicBezTo>
                  <a:cubicBezTo>
                    <a:pt x="2098944" y="1032307"/>
                    <a:pt x="2029624" y="1085373"/>
                    <a:pt x="2546390" y="1071247"/>
                  </a:cubicBezTo>
                  <a:cubicBezTo>
                    <a:pt x="2558901" y="1070900"/>
                    <a:pt x="2555087" y="1058074"/>
                    <a:pt x="2556590" y="1157187"/>
                  </a:cubicBezTo>
                  <a:close/>
                  <a:moveTo>
                    <a:pt x="2545523" y="519381"/>
                  </a:moveTo>
                  <a:cubicBezTo>
                    <a:pt x="2558728" y="1102561"/>
                    <a:pt x="2557572" y="1044064"/>
                    <a:pt x="2545783" y="1044353"/>
                  </a:cubicBezTo>
                  <a:cubicBezTo>
                    <a:pt x="2431761" y="1047646"/>
                    <a:pt x="2411766" y="1046461"/>
                    <a:pt x="2199558" y="1047039"/>
                  </a:cubicBezTo>
                  <a:cubicBezTo>
                    <a:pt x="2066495" y="1047386"/>
                    <a:pt x="2104030" y="1134713"/>
                    <a:pt x="2089206" y="565226"/>
                  </a:cubicBezTo>
                  <a:cubicBezTo>
                    <a:pt x="2087213" y="486276"/>
                    <a:pt x="2032918" y="534085"/>
                    <a:pt x="2545523" y="519381"/>
                  </a:cubicBezTo>
                  <a:close/>
                  <a:moveTo>
                    <a:pt x="2091576" y="2142710"/>
                  </a:moveTo>
                  <a:cubicBezTo>
                    <a:pt x="2091749" y="2153514"/>
                    <a:pt x="1632804" y="2145773"/>
                    <a:pt x="1632659" y="2141844"/>
                  </a:cubicBezTo>
                  <a:cubicBezTo>
                    <a:pt x="1610727" y="1534746"/>
                    <a:pt x="1618096" y="1620368"/>
                    <a:pt x="1679816" y="1620368"/>
                  </a:cubicBezTo>
                  <a:cubicBezTo>
                    <a:pt x="1845185" y="1620368"/>
                    <a:pt x="1849663" y="1621697"/>
                    <a:pt x="2026359" y="1621697"/>
                  </a:cubicBezTo>
                  <a:cubicBezTo>
                    <a:pt x="2096315" y="1621697"/>
                    <a:pt x="2080827" y="1537317"/>
                    <a:pt x="2091576" y="2142710"/>
                  </a:cubicBezTo>
                  <a:close/>
                  <a:moveTo>
                    <a:pt x="2077273" y="1157129"/>
                  </a:moveTo>
                  <a:cubicBezTo>
                    <a:pt x="2085277" y="1666646"/>
                    <a:pt x="2091576" y="1594889"/>
                    <a:pt x="2026359" y="1594889"/>
                  </a:cubicBezTo>
                  <a:cubicBezTo>
                    <a:pt x="1560709" y="1594889"/>
                    <a:pt x="1624308" y="1605375"/>
                    <a:pt x="1623470" y="1550980"/>
                  </a:cubicBezTo>
                  <a:cubicBezTo>
                    <a:pt x="1614715" y="992124"/>
                    <a:pt x="1591281" y="1072171"/>
                    <a:pt x="1679816" y="1072171"/>
                  </a:cubicBezTo>
                  <a:cubicBezTo>
                    <a:pt x="2152372" y="1072171"/>
                    <a:pt x="2075683" y="1055099"/>
                    <a:pt x="2077273" y="1157129"/>
                  </a:cubicBezTo>
                  <a:close/>
                  <a:moveTo>
                    <a:pt x="1679816" y="519728"/>
                  </a:moveTo>
                  <a:cubicBezTo>
                    <a:pt x="2034218" y="519815"/>
                    <a:pt x="2035172" y="519815"/>
                    <a:pt x="2064385" y="519873"/>
                  </a:cubicBezTo>
                  <a:cubicBezTo>
                    <a:pt x="2067159" y="635105"/>
                    <a:pt x="2075279" y="1045046"/>
                    <a:pt x="2075337" y="1047328"/>
                  </a:cubicBezTo>
                  <a:cubicBezTo>
                    <a:pt x="1926121" y="1047472"/>
                    <a:pt x="2061698" y="1047472"/>
                    <a:pt x="1613530" y="1045219"/>
                  </a:cubicBezTo>
                  <a:cubicBezTo>
                    <a:pt x="1603735" y="424428"/>
                    <a:pt x="1584201" y="519728"/>
                    <a:pt x="1679816" y="519728"/>
                  </a:cubicBezTo>
                  <a:close/>
                  <a:moveTo>
                    <a:pt x="1601799" y="1748339"/>
                  </a:moveTo>
                  <a:cubicBezTo>
                    <a:pt x="1602492" y="1882348"/>
                    <a:pt x="1604168" y="2010579"/>
                    <a:pt x="1608936" y="2142884"/>
                  </a:cubicBezTo>
                  <a:cubicBezTo>
                    <a:pt x="1609051" y="2145975"/>
                    <a:pt x="1151261" y="2164029"/>
                    <a:pt x="1151261" y="2142999"/>
                  </a:cubicBezTo>
                  <a:cubicBezTo>
                    <a:pt x="1151261" y="1577614"/>
                    <a:pt x="1124475" y="1622737"/>
                    <a:pt x="1160046" y="1622968"/>
                  </a:cubicBezTo>
                  <a:cubicBezTo>
                    <a:pt x="1689438" y="1626579"/>
                    <a:pt x="1600903" y="1575939"/>
                    <a:pt x="1601799" y="1748339"/>
                  </a:cubicBezTo>
                  <a:close/>
                  <a:moveTo>
                    <a:pt x="1591627" y="1157245"/>
                  </a:moveTo>
                  <a:cubicBezTo>
                    <a:pt x="1599689" y="1674214"/>
                    <a:pt x="1629798" y="1592780"/>
                    <a:pt x="1506415" y="1595120"/>
                  </a:cubicBezTo>
                  <a:cubicBezTo>
                    <a:pt x="1075353" y="1602660"/>
                    <a:pt x="1141437" y="1605520"/>
                    <a:pt x="1140599" y="1551038"/>
                  </a:cubicBezTo>
                  <a:cubicBezTo>
                    <a:pt x="1132162" y="1011999"/>
                    <a:pt x="1127336" y="1071593"/>
                    <a:pt x="1160306" y="1071074"/>
                  </a:cubicBezTo>
                  <a:cubicBezTo>
                    <a:pt x="1678574" y="1062696"/>
                    <a:pt x="1590067" y="1058421"/>
                    <a:pt x="1591627" y="1157245"/>
                  </a:cubicBezTo>
                  <a:close/>
                  <a:moveTo>
                    <a:pt x="1160190" y="518515"/>
                  </a:moveTo>
                  <a:cubicBezTo>
                    <a:pt x="1647656" y="515568"/>
                    <a:pt x="1580936" y="504822"/>
                    <a:pt x="1582121" y="570079"/>
                  </a:cubicBezTo>
                  <a:cubicBezTo>
                    <a:pt x="1584577" y="704117"/>
                    <a:pt x="1586022" y="801872"/>
                    <a:pt x="1589865" y="1045046"/>
                  </a:cubicBezTo>
                  <a:cubicBezTo>
                    <a:pt x="1479311" y="1044208"/>
                    <a:pt x="1390891" y="1040742"/>
                    <a:pt x="1134647" y="1044642"/>
                  </a:cubicBezTo>
                  <a:cubicBezTo>
                    <a:pt x="1127481" y="446470"/>
                    <a:pt x="1107918" y="518804"/>
                    <a:pt x="1160190" y="518515"/>
                  </a:cubicBezTo>
                  <a:close/>
                  <a:moveTo>
                    <a:pt x="1127596" y="2142999"/>
                  </a:moveTo>
                  <a:cubicBezTo>
                    <a:pt x="1127596" y="2156085"/>
                    <a:pt x="1167530" y="2150481"/>
                    <a:pt x="669864" y="2150019"/>
                  </a:cubicBezTo>
                  <a:cubicBezTo>
                    <a:pt x="670557" y="1912391"/>
                    <a:pt x="664143" y="1757988"/>
                    <a:pt x="661542" y="1623228"/>
                  </a:cubicBezTo>
                  <a:cubicBezTo>
                    <a:pt x="805759" y="1623170"/>
                    <a:pt x="943070" y="1621754"/>
                    <a:pt x="1118234" y="1622737"/>
                  </a:cubicBezTo>
                  <a:cubicBezTo>
                    <a:pt x="1121008" y="1761974"/>
                    <a:pt x="1127596" y="1891159"/>
                    <a:pt x="1127596" y="2142999"/>
                  </a:cubicBezTo>
                  <a:close/>
                  <a:moveTo>
                    <a:pt x="1116934" y="1551500"/>
                  </a:moveTo>
                  <a:cubicBezTo>
                    <a:pt x="1117858" y="1609795"/>
                    <a:pt x="1192640" y="1596131"/>
                    <a:pt x="660993" y="1596391"/>
                  </a:cubicBezTo>
                  <a:cubicBezTo>
                    <a:pt x="655243" y="1271668"/>
                    <a:pt x="653076" y="1233363"/>
                    <a:pt x="651400" y="1072258"/>
                  </a:cubicBezTo>
                  <a:cubicBezTo>
                    <a:pt x="978120" y="1072489"/>
                    <a:pt x="1031952" y="1072807"/>
                    <a:pt x="1111299" y="1071796"/>
                  </a:cubicBezTo>
                  <a:cubicBezTo>
                    <a:pt x="1115344" y="1372860"/>
                    <a:pt x="1114853" y="1418156"/>
                    <a:pt x="1116934" y="1551500"/>
                  </a:cubicBezTo>
                  <a:close/>
                  <a:moveTo>
                    <a:pt x="1100868" y="518804"/>
                  </a:moveTo>
                  <a:cubicBezTo>
                    <a:pt x="1109305" y="783759"/>
                    <a:pt x="1106705" y="703394"/>
                    <a:pt x="1110952" y="1044988"/>
                  </a:cubicBezTo>
                  <a:cubicBezTo>
                    <a:pt x="1040534" y="1045855"/>
                    <a:pt x="1013979" y="1045681"/>
                    <a:pt x="651169" y="1045450"/>
                  </a:cubicBezTo>
                  <a:cubicBezTo>
                    <a:pt x="649839" y="880648"/>
                    <a:pt x="652700" y="924499"/>
                    <a:pt x="644436" y="521664"/>
                  </a:cubicBezTo>
                  <a:cubicBezTo>
                    <a:pt x="792149" y="521577"/>
                    <a:pt x="673823" y="520537"/>
                    <a:pt x="1100868" y="518804"/>
                  </a:cubicBezTo>
                  <a:close/>
                  <a:moveTo>
                    <a:pt x="294108" y="519064"/>
                  </a:moveTo>
                  <a:cubicBezTo>
                    <a:pt x="464013" y="519064"/>
                    <a:pt x="463031" y="521432"/>
                    <a:pt x="620742" y="521606"/>
                  </a:cubicBezTo>
                  <a:cubicBezTo>
                    <a:pt x="629237" y="937787"/>
                    <a:pt x="626145" y="885125"/>
                    <a:pt x="627503" y="1045393"/>
                  </a:cubicBezTo>
                  <a:cubicBezTo>
                    <a:pt x="301996" y="1045162"/>
                    <a:pt x="250707" y="1044959"/>
                    <a:pt x="170927" y="1045566"/>
                  </a:cubicBezTo>
                  <a:cubicBezTo>
                    <a:pt x="164599" y="410331"/>
                    <a:pt x="119840" y="519064"/>
                    <a:pt x="294108" y="519064"/>
                  </a:cubicBezTo>
                  <a:close/>
                  <a:moveTo>
                    <a:pt x="294108" y="1071998"/>
                  </a:moveTo>
                  <a:cubicBezTo>
                    <a:pt x="691507" y="1072258"/>
                    <a:pt x="627099" y="1043862"/>
                    <a:pt x="628861" y="1157245"/>
                  </a:cubicBezTo>
                  <a:cubicBezTo>
                    <a:pt x="631982" y="1357810"/>
                    <a:pt x="633485" y="1354430"/>
                    <a:pt x="636576" y="1551443"/>
                  </a:cubicBezTo>
                  <a:cubicBezTo>
                    <a:pt x="637588" y="1616064"/>
                    <a:pt x="709220" y="1595843"/>
                    <a:pt x="178209" y="1595582"/>
                  </a:cubicBezTo>
                  <a:cubicBezTo>
                    <a:pt x="167633" y="975572"/>
                    <a:pt x="137466" y="1071998"/>
                    <a:pt x="294108" y="1071998"/>
                  </a:cubicBezTo>
                  <a:close/>
                  <a:moveTo>
                    <a:pt x="186993" y="2141613"/>
                  </a:moveTo>
                  <a:cubicBezTo>
                    <a:pt x="185057" y="1525473"/>
                    <a:pt x="133161" y="1622390"/>
                    <a:pt x="294108" y="1622477"/>
                  </a:cubicBezTo>
                  <a:cubicBezTo>
                    <a:pt x="444682" y="1622477"/>
                    <a:pt x="468925" y="1623228"/>
                    <a:pt x="637819" y="1623228"/>
                  </a:cubicBezTo>
                  <a:cubicBezTo>
                    <a:pt x="640853" y="1782542"/>
                    <a:pt x="646834" y="1905285"/>
                    <a:pt x="646112" y="2150019"/>
                  </a:cubicBezTo>
                  <a:cubicBezTo>
                    <a:pt x="643222" y="2150019"/>
                    <a:pt x="187022" y="2150019"/>
                    <a:pt x="186993" y="2141613"/>
                  </a:cubicBezTo>
                  <a:close/>
                  <a:moveTo>
                    <a:pt x="192252" y="2536273"/>
                  </a:moveTo>
                  <a:cubicBezTo>
                    <a:pt x="190229" y="2428783"/>
                    <a:pt x="187600" y="2282959"/>
                    <a:pt x="187137" y="2175209"/>
                  </a:cubicBezTo>
                  <a:cubicBezTo>
                    <a:pt x="450692" y="2174140"/>
                    <a:pt x="428096" y="2176827"/>
                    <a:pt x="646083" y="2176827"/>
                  </a:cubicBezTo>
                  <a:cubicBezTo>
                    <a:pt x="645389" y="2729270"/>
                    <a:pt x="667379" y="2698880"/>
                    <a:pt x="640448" y="2698880"/>
                  </a:cubicBezTo>
                  <a:cubicBezTo>
                    <a:pt x="101318" y="2698880"/>
                    <a:pt x="196066" y="2741229"/>
                    <a:pt x="192252" y="2536273"/>
                  </a:cubicBezTo>
                  <a:close/>
                  <a:moveTo>
                    <a:pt x="195632" y="2733343"/>
                  </a:moveTo>
                  <a:cubicBezTo>
                    <a:pt x="195459" y="2722914"/>
                    <a:pt x="653885" y="2722366"/>
                    <a:pt x="654058" y="2733805"/>
                  </a:cubicBezTo>
                  <a:cubicBezTo>
                    <a:pt x="663131" y="3312449"/>
                    <a:pt x="680758" y="3249792"/>
                    <a:pt x="640420" y="3249792"/>
                  </a:cubicBezTo>
                  <a:cubicBezTo>
                    <a:pt x="323495" y="3249734"/>
                    <a:pt x="267206" y="3249532"/>
                    <a:pt x="205110" y="3250110"/>
                  </a:cubicBezTo>
                  <a:cubicBezTo>
                    <a:pt x="203521" y="3186818"/>
                    <a:pt x="195893" y="2749693"/>
                    <a:pt x="195632" y="2733343"/>
                  </a:cubicBezTo>
                  <a:close/>
                  <a:moveTo>
                    <a:pt x="214703" y="3718462"/>
                  </a:moveTo>
                  <a:cubicBezTo>
                    <a:pt x="208173" y="3196350"/>
                    <a:pt x="179393" y="3276571"/>
                    <a:pt x="294108" y="3276571"/>
                  </a:cubicBezTo>
                  <a:cubicBezTo>
                    <a:pt x="318120" y="3276571"/>
                    <a:pt x="644985" y="3276629"/>
                    <a:pt x="665385" y="3276658"/>
                  </a:cubicBezTo>
                  <a:cubicBezTo>
                    <a:pt x="667032" y="3415259"/>
                    <a:pt x="665934" y="3346941"/>
                    <a:pt x="672782" y="3806020"/>
                  </a:cubicBezTo>
                  <a:cubicBezTo>
                    <a:pt x="131456" y="3806424"/>
                    <a:pt x="216033" y="3823323"/>
                    <a:pt x="214703" y="3718462"/>
                  </a:cubicBezTo>
                  <a:close/>
                  <a:moveTo>
                    <a:pt x="223719" y="4309556"/>
                  </a:moveTo>
                  <a:cubicBezTo>
                    <a:pt x="218258" y="3966547"/>
                    <a:pt x="217160" y="3900770"/>
                    <a:pt x="216177" y="3829678"/>
                  </a:cubicBezTo>
                  <a:cubicBezTo>
                    <a:pt x="397005" y="3827772"/>
                    <a:pt x="466556" y="3833000"/>
                    <a:pt x="673216" y="3832856"/>
                  </a:cubicBezTo>
                  <a:cubicBezTo>
                    <a:pt x="678330" y="4168095"/>
                    <a:pt x="673736" y="4129761"/>
                    <a:pt x="678301" y="4359127"/>
                  </a:cubicBezTo>
                  <a:cubicBezTo>
                    <a:pt x="145643" y="4360861"/>
                    <a:pt x="224557" y="4363720"/>
                    <a:pt x="223719" y="4309556"/>
                  </a:cubicBezTo>
                  <a:close/>
                  <a:moveTo>
                    <a:pt x="231954" y="4900767"/>
                  </a:moveTo>
                  <a:cubicBezTo>
                    <a:pt x="218778" y="4297366"/>
                    <a:pt x="205052" y="4382382"/>
                    <a:pt x="294137" y="4382382"/>
                  </a:cubicBezTo>
                  <a:cubicBezTo>
                    <a:pt x="464562" y="4382382"/>
                    <a:pt x="467741" y="4385992"/>
                    <a:pt x="640477" y="4385992"/>
                  </a:cubicBezTo>
                  <a:cubicBezTo>
                    <a:pt x="685467" y="4385992"/>
                    <a:pt x="684572" y="4302248"/>
                    <a:pt x="690264" y="4899784"/>
                  </a:cubicBezTo>
                  <a:cubicBezTo>
                    <a:pt x="690380" y="4912928"/>
                    <a:pt x="699337" y="4909519"/>
                    <a:pt x="640477" y="4909519"/>
                  </a:cubicBezTo>
                  <a:cubicBezTo>
                    <a:pt x="183901" y="4909519"/>
                    <a:pt x="232185" y="4911022"/>
                    <a:pt x="231954" y="4900767"/>
                  </a:cubicBezTo>
                  <a:close/>
                  <a:moveTo>
                    <a:pt x="232734" y="4935547"/>
                  </a:moveTo>
                  <a:cubicBezTo>
                    <a:pt x="303644" y="4935489"/>
                    <a:pt x="688415" y="4936414"/>
                    <a:pt x="690582" y="4936414"/>
                  </a:cubicBezTo>
                  <a:cubicBezTo>
                    <a:pt x="696708" y="5544840"/>
                    <a:pt x="725834" y="5462020"/>
                    <a:pt x="640448" y="5462020"/>
                  </a:cubicBezTo>
                  <a:cubicBezTo>
                    <a:pt x="295986" y="5461962"/>
                    <a:pt x="276858" y="5461991"/>
                    <a:pt x="238138" y="5461905"/>
                  </a:cubicBezTo>
                  <a:cubicBezTo>
                    <a:pt x="235421" y="5265413"/>
                    <a:pt x="239785" y="5257728"/>
                    <a:pt x="232734" y="4935547"/>
                  </a:cubicBezTo>
                  <a:close/>
                  <a:moveTo>
                    <a:pt x="250158" y="6014752"/>
                  </a:moveTo>
                  <a:cubicBezTo>
                    <a:pt x="239698" y="5501336"/>
                    <a:pt x="240652" y="5639938"/>
                    <a:pt x="238513" y="5488712"/>
                  </a:cubicBezTo>
                  <a:cubicBezTo>
                    <a:pt x="734965" y="5489983"/>
                    <a:pt x="699482" y="5485881"/>
                    <a:pt x="699568" y="5492554"/>
                  </a:cubicBezTo>
                  <a:cubicBezTo>
                    <a:pt x="708902" y="6089715"/>
                    <a:pt x="734474" y="6011401"/>
                    <a:pt x="640420" y="6011401"/>
                  </a:cubicBezTo>
                  <a:cubicBezTo>
                    <a:pt x="452282" y="6011430"/>
                    <a:pt x="450317" y="6015677"/>
                    <a:pt x="250158" y="6014752"/>
                  </a:cubicBezTo>
                  <a:close/>
                  <a:moveTo>
                    <a:pt x="250736" y="6041589"/>
                  </a:moveTo>
                  <a:cubicBezTo>
                    <a:pt x="408534" y="6042282"/>
                    <a:pt x="431766" y="6038989"/>
                    <a:pt x="708121" y="6038151"/>
                  </a:cubicBezTo>
                  <a:cubicBezTo>
                    <a:pt x="717946" y="6664835"/>
                    <a:pt x="740860" y="6563873"/>
                    <a:pt x="640448" y="6563873"/>
                  </a:cubicBezTo>
                  <a:cubicBezTo>
                    <a:pt x="467220" y="6563873"/>
                    <a:pt x="467047" y="6567138"/>
                    <a:pt x="294108" y="6567138"/>
                  </a:cubicBezTo>
                  <a:cubicBezTo>
                    <a:pt x="241894" y="6567138"/>
                    <a:pt x="263334" y="6634619"/>
                    <a:pt x="250736" y="6041589"/>
                  </a:cubicBezTo>
                  <a:close/>
                  <a:moveTo>
                    <a:pt x="262699" y="7069143"/>
                  </a:moveTo>
                  <a:cubicBezTo>
                    <a:pt x="254088" y="6517364"/>
                    <a:pt x="254001" y="6593945"/>
                    <a:pt x="294108" y="6593945"/>
                  </a:cubicBezTo>
                  <a:cubicBezTo>
                    <a:pt x="789260" y="6593945"/>
                    <a:pt x="717512" y="6558674"/>
                    <a:pt x="719391" y="6675292"/>
                  </a:cubicBezTo>
                  <a:cubicBezTo>
                    <a:pt x="722396" y="6867654"/>
                    <a:pt x="718726" y="6872795"/>
                    <a:pt x="721818" y="7069548"/>
                  </a:cubicBezTo>
                  <a:cubicBezTo>
                    <a:pt x="722714" y="7126081"/>
                    <a:pt x="738895" y="7114092"/>
                    <a:pt x="640477" y="7114092"/>
                  </a:cubicBezTo>
                  <a:cubicBezTo>
                    <a:pt x="202770" y="7114092"/>
                    <a:pt x="263652" y="7131078"/>
                    <a:pt x="262699" y="7069143"/>
                  </a:cubicBezTo>
                  <a:close/>
                  <a:moveTo>
                    <a:pt x="273188" y="7660469"/>
                  </a:moveTo>
                  <a:cubicBezTo>
                    <a:pt x="258740" y="7058426"/>
                    <a:pt x="254406" y="7141622"/>
                    <a:pt x="294108" y="7141622"/>
                  </a:cubicBezTo>
                  <a:cubicBezTo>
                    <a:pt x="811711" y="7141622"/>
                    <a:pt x="722511" y="7107477"/>
                    <a:pt x="724534" y="7266676"/>
                  </a:cubicBezTo>
                  <a:cubicBezTo>
                    <a:pt x="726123" y="7392943"/>
                    <a:pt x="728088" y="7535559"/>
                    <a:pt x="731382" y="7661220"/>
                  </a:cubicBezTo>
                  <a:cubicBezTo>
                    <a:pt x="731585" y="7669308"/>
                    <a:pt x="745194" y="7666940"/>
                    <a:pt x="640477" y="7666940"/>
                  </a:cubicBezTo>
                  <a:cubicBezTo>
                    <a:pt x="242992" y="7666940"/>
                    <a:pt x="273708" y="7682972"/>
                    <a:pt x="273188" y="7660469"/>
                  </a:cubicBezTo>
                  <a:close/>
                  <a:moveTo>
                    <a:pt x="284370" y="8221780"/>
                  </a:moveTo>
                  <a:cubicBezTo>
                    <a:pt x="274748" y="7637677"/>
                    <a:pt x="263017" y="7698542"/>
                    <a:pt x="294108" y="7698542"/>
                  </a:cubicBezTo>
                  <a:cubicBezTo>
                    <a:pt x="819340" y="7698542"/>
                    <a:pt x="731960" y="7637301"/>
                    <a:pt x="735428" y="7858117"/>
                  </a:cubicBezTo>
                  <a:cubicBezTo>
                    <a:pt x="738490" y="8054089"/>
                    <a:pt x="740658" y="8050883"/>
                    <a:pt x="743605" y="8222185"/>
                  </a:cubicBezTo>
                  <a:cubicBezTo>
                    <a:pt x="687490" y="8221954"/>
                    <a:pt x="311388" y="8221780"/>
                    <a:pt x="284370" y="8221780"/>
                  </a:cubicBezTo>
                  <a:close/>
                  <a:moveTo>
                    <a:pt x="294108" y="8248588"/>
                  </a:moveTo>
                  <a:cubicBezTo>
                    <a:pt x="701187" y="8248848"/>
                    <a:pt x="695581" y="8248819"/>
                    <a:pt x="744067" y="8249050"/>
                  </a:cubicBezTo>
                  <a:cubicBezTo>
                    <a:pt x="748055" y="8527582"/>
                    <a:pt x="746784" y="8514987"/>
                    <a:pt x="751320" y="8771594"/>
                  </a:cubicBezTo>
                  <a:cubicBezTo>
                    <a:pt x="635565" y="8770237"/>
                    <a:pt x="467596" y="8771739"/>
                    <a:pt x="293761" y="8771739"/>
                  </a:cubicBezTo>
                  <a:cubicBezTo>
                    <a:pt x="291103" y="8207943"/>
                    <a:pt x="272986" y="8248588"/>
                    <a:pt x="294108" y="8248588"/>
                  </a:cubicBezTo>
                  <a:close/>
                  <a:moveTo>
                    <a:pt x="294108" y="8798517"/>
                  </a:moveTo>
                  <a:cubicBezTo>
                    <a:pt x="823154" y="8798517"/>
                    <a:pt x="751465" y="8780578"/>
                    <a:pt x="752649" y="8844102"/>
                  </a:cubicBezTo>
                  <a:cubicBezTo>
                    <a:pt x="763485" y="9419309"/>
                    <a:pt x="784174" y="9325540"/>
                    <a:pt x="640448" y="9325540"/>
                  </a:cubicBezTo>
                  <a:cubicBezTo>
                    <a:pt x="473722" y="9325540"/>
                    <a:pt x="468463" y="9322102"/>
                    <a:pt x="302025" y="9321987"/>
                  </a:cubicBezTo>
                  <a:cubicBezTo>
                    <a:pt x="288820" y="8758768"/>
                    <a:pt x="296160" y="8798517"/>
                    <a:pt x="294108" y="8798517"/>
                  </a:cubicBezTo>
                  <a:close/>
                  <a:moveTo>
                    <a:pt x="307024" y="9829654"/>
                  </a:moveTo>
                  <a:cubicBezTo>
                    <a:pt x="304019" y="9637813"/>
                    <a:pt x="307284" y="9631863"/>
                    <a:pt x="304193" y="9435167"/>
                  </a:cubicBezTo>
                  <a:cubicBezTo>
                    <a:pt x="302372" y="9316816"/>
                    <a:pt x="225597" y="9350267"/>
                    <a:pt x="757417" y="9352607"/>
                  </a:cubicBezTo>
                  <a:cubicBezTo>
                    <a:pt x="759815" y="9623658"/>
                    <a:pt x="766721" y="9624843"/>
                    <a:pt x="769640" y="9875730"/>
                  </a:cubicBezTo>
                  <a:cubicBezTo>
                    <a:pt x="248222" y="9866370"/>
                    <a:pt x="308267" y="9909095"/>
                    <a:pt x="307024" y="9829654"/>
                  </a:cubicBezTo>
                  <a:close/>
                  <a:moveTo>
                    <a:pt x="315924" y="10420749"/>
                  </a:moveTo>
                  <a:cubicBezTo>
                    <a:pt x="312977" y="10279807"/>
                    <a:pt x="311185" y="10174744"/>
                    <a:pt x="309654" y="10026782"/>
                  </a:cubicBezTo>
                  <a:cubicBezTo>
                    <a:pt x="308036" y="9871166"/>
                    <a:pt x="275962" y="9906726"/>
                    <a:pt x="467481" y="9903115"/>
                  </a:cubicBezTo>
                  <a:cubicBezTo>
                    <a:pt x="592020" y="9900920"/>
                    <a:pt x="696795" y="9901237"/>
                    <a:pt x="769929" y="9902595"/>
                  </a:cubicBezTo>
                  <a:cubicBezTo>
                    <a:pt x="771229" y="10052579"/>
                    <a:pt x="766375" y="10125924"/>
                    <a:pt x="775881" y="10430021"/>
                  </a:cubicBezTo>
                  <a:cubicBezTo>
                    <a:pt x="274893" y="10430021"/>
                    <a:pt x="316040" y="10425804"/>
                    <a:pt x="315924" y="10420749"/>
                  </a:cubicBezTo>
                  <a:close/>
                  <a:moveTo>
                    <a:pt x="316618" y="10453189"/>
                  </a:moveTo>
                  <a:cubicBezTo>
                    <a:pt x="470746" y="10453507"/>
                    <a:pt x="423242" y="10456829"/>
                    <a:pt x="776719" y="10456829"/>
                  </a:cubicBezTo>
                  <a:cubicBezTo>
                    <a:pt x="784463" y="10709161"/>
                    <a:pt x="780042" y="10807205"/>
                    <a:pt x="782296" y="10979027"/>
                  </a:cubicBezTo>
                  <a:cubicBezTo>
                    <a:pt x="320750" y="10980905"/>
                    <a:pt x="476178" y="10981858"/>
                    <a:pt x="326933" y="10982233"/>
                  </a:cubicBezTo>
                  <a:cubicBezTo>
                    <a:pt x="326904" y="10979287"/>
                    <a:pt x="316675" y="10455413"/>
                    <a:pt x="316618" y="10453189"/>
                  </a:cubicBezTo>
                  <a:close/>
                  <a:moveTo>
                    <a:pt x="327424" y="11012363"/>
                  </a:moveTo>
                  <a:cubicBezTo>
                    <a:pt x="327367" y="11008637"/>
                    <a:pt x="288011" y="11008059"/>
                    <a:pt x="782672" y="11005864"/>
                  </a:cubicBezTo>
                  <a:cubicBezTo>
                    <a:pt x="785792" y="11208221"/>
                    <a:pt x="790820" y="11216944"/>
                    <a:pt x="794634" y="11534474"/>
                  </a:cubicBezTo>
                  <a:cubicBezTo>
                    <a:pt x="591875" y="11533752"/>
                    <a:pt x="481292" y="11534705"/>
                    <a:pt x="335342" y="11534822"/>
                  </a:cubicBezTo>
                  <a:cubicBezTo>
                    <a:pt x="331701" y="11363692"/>
                    <a:pt x="330170" y="11183811"/>
                    <a:pt x="327424" y="11012363"/>
                  </a:cubicBezTo>
                  <a:close/>
                  <a:moveTo>
                    <a:pt x="342912" y="11998666"/>
                  </a:moveTo>
                  <a:cubicBezTo>
                    <a:pt x="340745" y="11472453"/>
                    <a:pt x="295293" y="11562062"/>
                    <a:pt x="467307" y="11561369"/>
                  </a:cubicBezTo>
                  <a:cubicBezTo>
                    <a:pt x="584854" y="11561051"/>
                    <a:pt x="662987" y="11560936"/>
                    <a:pt x="794952" y="11561311"/>
                  </a:cubicBezTo>
                  <a:cubicBezTo>
                    <a:pt x="801251" y="12129700"/>
                    <a:pt x="795039" y="11437442"/>
                    <a:pt x="799807" y="12086831"/>
                  </a:cubicBezTo>
                  <a:cubicBezTo>
                    <a:pt x="252296" y="12089691"/>
                    <a:pt x="343346" y="12100408"/>
                    <a:pt x="342912" y="11998666"/>
                  </a:cubicBezTo>
                  <a:close/>
                  <a:moveTo>
                    <a:pt x="351494" y="12590108"/>
                  </a:moveTo>
                  <a:cubicBezTo>
                    <a:pt x="342450" y="12013082"/>
                    <a:pt x="307544" y="12107601"/>
                    <a:pt x="466989" y="12111761"/>
                  </a:cubicBezTo>
                  <a:cubicBezTo>
                    <a:pt x="565320" y="12114447"/>
                    <a:pt x="648308" y="12114447"/>
                    <a:pt x="800038" y="12113696"/>
                  </a:cubicBezTo>
                  <a:cubicBezTo>
                    <a:pt x="802841" y="12397746"/>
                    <a:pt x="809602" y="12381049"/>
                    <a:pt x="812607" y="12635259"/>
                  </a:cubicBezTo>
                  <a:cubicBezTo>
                    <a:pt x="284052" y="12628846"/>
                    <a:pt x="352708" y="12664349"/>
                    <a:pt x="351494" y="12590108"/>
                  </a:cubicBezTo>
                  <a:close/>
                  <a:moveTo>
                    <a:pt x="359816" y="13191458"/>
                  </a:moveTo>
                  <a:cubicBezTo>
                    <a:pt x="359325" y="13046790"/>
                    <a:pt x="359527" y="13078883"/>
                    <a:pt x="352737" y="12664724"/>
                  </a:cubicBezTo>
                  <a:cubicBezTo>
                    <a:pt x="492822" y="12663857"/>
                    <a:pt x="531166" y="12658715"/>
                    <a:pt x="812896" y="12662153"/>
                  </a:cubicBezTo>
                  <a:cubicBezTo>
                    <a:pt x="814168" y="12806532"/>
                    <a:pt x="816190" y="13131834"/>
                    <a:pt x="816971" y="13191487"/>
                  </a:cubicBezTo>
                  <a:lnTo>
                    <a:pt x="359816" y="13191458"/>
                  </a:lnTo>
                  <a:close/>
                  <a:moveTo>
                    <a:pt x="813705" y="11005719"/>
                  </a:moveTo>
                  <a:cubicBezTo>
                    <a:pt x="1301662" y="11003726"/>
                    <a:pt x="1264069" y="11009648"/>
                    <a:pt x="1264127" y="11012883"/>
                  </a:cubicBezTo>
                  <a:cubicBezTo>
                    <a:pt x="1273547" y="11614926"/>
                    <a:pt x="1326397" y="11531817"/>
                    <a:pt x="1160046" y="11533839"/>
                  </a:cubicBezTo>
                  <a:cubicBezTo>
                    <a:pt x="1047527" y="11535053"/>
                    <a:pt x="979709" y="11535024"/>
                    <a:pt x="818357" y="11534562"/>
                  </a:cubicBezTo>
                  <a:cubicBezTo>
                    <a:pt x="811336" y="10964208"/>
                    <a:pt x="796859" y="11005806"/>
                    <a:pt x="813705" y="11005719"/>
                  </a:cubicBezTo>
                  <a:close/>
                  <a:moveTo>
                    <a:pt x="823270" y="11998725"/>
                  </a:moveTo>
                  <a:cubicBezTo>
                    <a:pt x="823270" y="11470575"/>
                    <a:pt x="767848" y="11561658"/>
                    <a:pt x="986847" y="11561658"/>
                  </a:cubicBezTo>
                  <a:cubicBezTo>
                    <a:pt x="1150106" y="11561658"/>
                    <a:pt x="1143633" y="11560214"/>
                    <a:pt x="1276321" y="11559751"/>
                  </a:cubicBezTo>
                  <a:cubicBezTo>
                    <a:pt x="1275743" y="11888721"/>
                    <a:pt x="1280742" y="11937253"/>
                    <a:pt x="1284527" y="12085532"/>
                  </a:cubicBezTo>
                  <a:cubicBezTo>
                    <a:pt x="741669" y="12086109"/>
                    <a:pt x="823270" y="12116181"/>
                    <a:pt x="823270" y="11998725"/>
                  </a:cubicBezTo>
                  <a:close/>
                  <a:moveTo>
                    <a:pt x="835666" y="12590050"/>
                  </a:moveTo>
                  <a:cubicBezTo>
                    <a:pt x="826737" y="12018079"/>
                    <a:pt x="770391" y="12113177"/>
                    <a:pt x="986847" y="12113177"/>
                  </a:cubicBezTo>
                  <a:cubicBezTo>
                    <a:pt x="1159468" y="12113177"/>
                    <a:pt x="1135687" y="12112570"/>
                    <a:pt x="1285163" y="12112397"/>
                  </a:cubicBezTo>
                  <a:cubicBezTo>
                    <a:pt x="1290480" y="12348234"/>
                    <a:pt x="1285741" y="12377843"/>
                    <a:pt x="1289931" y="12635461"/>
                  </a:cubicBezTo>
                  <a:cubicBezTo>
                    <a:pt x="763861" y="12636010"/>
                    <a:pt x="836619" y="12652158"/>
                    <a:pt x="835666" y="12590050"/>
                  </a:cubicBezTo>
                  <a:close/>
                  <a:moveTo>
                    <a:pt x="840665" y="13191515"/>
                  </a:moveTo>
                  <a:cubicBezTo>
                    <a:pt x="839798" y="13125796"/>
                    <a:pt x="837775" y="12799541"/>
                    <a:pt x="836562" y="12662442"/>
                  </a:cubicBezTo>
                  <a:cubicBezTo>
                    <a:pt x="995197" y="12664262"/>
                    <a:pt x="1170419" y="12662413"/>
                    <a:pt x="1290393" y="12662269"/>
                  </a:cubicBezTo>
                  <a:cubicBezTo>
                    <a:pt x="1297559" y="13102397"/>
                    <a:pt x="1296692" y="13059500"/>
                    <a:pt x="1299697" y="13187442"/>
                  </a:cubicBezTo>
                  <a:cubicBezTo>
                    <a:pt x="1137334" y="13187991"/>
                    <a:pt x="1208619" y="13191544"/>
                    <a:pt x="840665" y="13191515"/>
                  </a:cubicBezTo>
                  <a:close/>
                  <a:moveTo>
                    <a:pt x="1305679" y="11998234"/>
                  </a:moveTo>
                  <a:cubicBezTo>
                    <a:pt x="1289237" y="11490941"/>
                    <a:pt x="1296952" y="11559665"/>
                    <a:pt x="1333447" y="11559665"/>
                  </a:cubicBezTo>
                  <a:cubicBezTo>
                    <a:pt x="1824380" y="11559665"/>
                    <a:pt x="1757516" y="11548456"/>
                    <a:pt x="1757747" y="11604267"/>
                  </a:cubicBezTo>
                  <a:cubicBezTo>
                    <a:pt x="1760146" y="12171124"/>
                    <a:pt x="1793462" y="12083423"/>
                    <a:pt x="1679845" y="12083423"/>
                  </a:cubicBezTo>
                  <a:cubicBezTo>
                    <a:pt x="1245836" y="12083423"/>
                    <a:pt x="1309493" y="12116672"/>
                    <a:pt x="1305679" y="11998234"/>
                  </a:cubicBezTo>
                  <a:close/>
                  <a:moveTo>
                    <a:pt x="1312873" y="12590166"/>
                  </a:moveTo>
                  <a:cubicBezTo>
                    <a:pt x="1304407" y="12048728"/>
                    <a:pt x="1304638" y="12112368"/>
                    <a:pt x="1333447" y="12112368"/>
                  </a:cubicBezTo>
                  <a:cubicBezTo>
                    <a:pt x="1841515" y="12112368"/>
                    <a:pt x="1763497" y="12081978"/>
                    <a:pt x="1765289" y="12196256"/>
                  </a:cubicBezTo>
                  <a:cubicBezTo>
                    <a:pt x="1773351" y="12713688"/>
                    <a:pt x="1809210" y="12637916"/>
                    <a:pt x="1679816" y="12637916"/>
                  </a:cubicBezTo>
                  <a:cubicBezTo>
                    <a:pt x="1253060" y="12637916"/>
                    <a:pt x="1313798" y="12648287"/>
                    <a:pt x="1312873" y="12590166"/>
                  </a:cubicBezTo>
                  <a:close/>
                  <a:moveTo>
                    <a:pt x="1781586" y="13182415"/>
                  </a:moveTo>
                  <a:cubicBezTo>
                    <a:pt x="1781557" y="13197986"/>
                    <a:pt x="1820999" y="13187356"/>
                    <a:pt x="1333418" y="13187356"/>
                  </a:cubicBezTo>
                  <a:cubicBezTo>
                    <a:pt x="1318161" y="13187356"/>
                    <a:pt x="1323536" y="13246344"/>
                    <a:pt x="1314029" y="12662211"/>
                  </a:cubicBezTo>
                  <a:cubicBezTo>
                    <a:pt x="1519880" y="12662095"/>
                    <a:pt x="1472549" y="12665100"/>
                    <a:pt x="1776327" y="12664638"/>
                  </a:cubicBezTo>
                  <a:cubicBezTo>
                    <a:pt x="1776385" y="12668018"/>
                    <a:pt x="1781702" y="13086162"/>
                    <a:pt x="1781586" y="13182415"/>
                  </a:cubicBezTo>
                  <a:close/>
                  <a:moveTo>
                    <a:pt x="1786180" y="11998551"/>
                  </a:moveTo>
                  <a:cubicBezTo>
                    <a:pt x="1779766" y="11488544"/>
                    <a:pt x="1756736" y="11562092"/>
                    <a:pt x="1853247" y="11560791"/>
                  </a:cubicBezTo>
                  <a:cubicBezTo>
                    <a:pt x="2299796" y="11554753"/>
                    <a:pt x="2239376" y="11552384"/>
                    <a:pt x="2240676" y="11604584"/>
                  </a:cubicBezTo>
                  <a:cubicBezTo>
                    <a:pt x="2254113" y="12163382"/>
                    <a:pt x="2253795" y="12085733"/>
                    <a:pt x="2199731" y="12085127"/>
                  </a:cubicBezTo>
                  <a:cubicBezTo>
                    <a:pt x="1713075" y="12079869"/>
                    <a:pt x="1787567" y="12111184"/>
                    <a:pt x="1786180" y="11998551"/>
                  </a:cubicBezTo>
                  <a:close/>
                  <a:moveTo>
                    <a:pt x="1798923" y="12590050"/>
                  </a:moveTo>
                  <a:cubicBezTo>
                    <a:pt x="1790283" y="12038040"/>
                    <a:pt x="1757718" y="12110288"/>
                    <a:pt x="1853015" y="12110663"/>
                  </a:cubicBezTo>
                  <a:cubicBezTo>
                    <a:pt x="2320688" y="12112541"/>
                    <a:pt x="2246600" y="12089980"/>
                    <a:pt x="2248247" y="12196256"/>
                  </a:cubicBezTo>
                  <a:cubicBezTo>
                    <a:pt x="2251310" y="12391247"/>
                    <a:pt x="2252986" y="12404102"/>
                    <a:pt x="2255904" y="12590512"/>
                  </a:cubicBezTo>
                  <a:cubicBezTo>
                    <a:pt x="2256858" y="12652794"/>
                    <a:pt x="2299247" y="12637194"/>
                    <a:pt x="2026359" y="12637397"/>
                  </a:cubicBezTo>
                  <a:cubicBezTo>
                    <a:pt x="1756736" y="12637397"/>
                    <a:pt x="1799934" y="12653545"/>
                    <a:pt x="1798923" y="12590050"/>
                  </a:cubicBezTo>
                  <a:close/>
                  <a:moveTo>
                    <a:pt x="2199500" y="13189666"/>
                  </a:moveTo>
                  <a:cubicBezTo>
                    <a:pt x="2091171" y="13190533"/>
                    <a:pt x="2073690" y="13190388"/>
                    <a:pt x="1805222" y="13190302"/>
                  </a:cubicBezTo>
                  <a:cubicBezTo>
                    <a:pt x="1805367" y="13090121"/>
                    <a:pt x="1800079" y="12668133"/>
                    <a:pt x="1800021" y="12664638"/>
                  </a:cubicBezTo>
                  <a:cubicBezTo>
                    <a:pt x="2016794" y="12664204"/>
                    <a:pt x="1761561" y="12664407"/>
                    <a:pt x="2256858" y="12664059"/>
                  </a:cubicBezTo>
                  <a:cubicBezTo>
                    <a:pt x="2262839" y="13287942"/>
                    <a:pt x="2286880" y="13188944"/>
                    <a:pt x="2199500" y="13189666"/>
                  </a:cubicBezTo>
                  <a:close/>
                  <a:moveTo>
                    <a:pt x="2260354" y="11406793"/>
                  </a:moveTo>
                  <a:cubicBezTo>
                    <a:pt x="2257349" y="11214807"/>
                    <a:pt x="2258389" y="11218158"/>
                    <a:pt x="2255153" y="11012306"/>
                  </a:cubicBezTo>
                  <a:cubicBezTo>
                    <a:pt x="2255095" y="11007597"/>
                    <a:pt x="2216664" y="11007684"/>
                    <a:pt x="2713289" y="11007597"/>
                  </a:cubicBezTo>
                  <a:cubicBezTo>
                    <a:pt x="2713318" y="11009735"/>
                    <a:pt x="2714936" y="11092266"/>
                    <a:pt x="2718924" y="11532395"/>
                  </a:cubicBezTo>
                  <a:cubicBezTo>
                    <a:pt x="2171963" y="11532395"/>
                    <a:pt x="2263041" y="11578441"/>
                    <a:pt x="2260354" y="11406793"/>
                  </a:cubicBezTo>
                  <a:close/>
                  <a:moveTo>
                    <a:pt x="2372844" y="11562235"/>
                  </a:moveTo>
                  <a:cubicBezTo>
                    <a:pt x="2546187" y="11562235"/>
                    <a:pt x="2546736" y="11559203"/>
                    <a:pt x="2719126" y="11559203"/>
                  </a:cubicBezTo>
                  <a:cubicBezTo>
                    <a:pt x="2721698" y="11901981"/>
                    <a:pt x="2724501" y="11937223"/>
                    <a:pt x="2727593" y="12084202"/>
                  </a:cubicBezTo>
                  <a:cubicBezTo>
                    <a:pt x="2538559" y="12084202"/>
                    <a:pt x="2473804" y="12087091"/>
                    <a:pt x="2270525" y="12085763"/>
                  </a:cubicBezTo>
                  <a:cubicBezTo>
                    <a:pt x="2265440" y="11471645"/>
                    <a:pt x="2227413" y="11562235"/>
                    <a:pt x="2372844" y="11562235"/>
                  </a:cubicBezTo>
                  <a:close/>
                  <a:moveTo>
                    <a:pt x="2279569" y="12590050"/>
                  </a:moveTo>
                  <a:cubicBezTo>
                    <a:pt x="2270756" y="12025157"/>
                    <a:pt x="2239405" y="12112888"/>
                    <a:pt x="2372844" y="12112888"/>
                  </a:cubicBezTo>
                  <a:cubicBezTo>
                    <a:pt x="2798704" y="12112888"/>
                    <a:pt x="2727737" y="12075392"/>
                    <a:pt x="2729615" y="12196256"/>
                  </a:cubicBezTo>
                  <a:cubicBezTo>
                    <a:pt x="2736521" y="12633063"/>
                    <a:pt x="2736001" y="12601200"/>
                    <a:pt x="2736608" y="12638061"/>
                  </a:cubicBezTo>
                  <a:cubicBezTo>
                    <a:pt x="2206233" y="12638783"/>
                    <a:pt x="2280552" y="12652447"/>
                    <a:pt x="2279569" y="12590050"/>
                  </a:cubicBezTo>
                  <a:close/>
                  <a:moveTo>
                    <a:pt x="2719415" y="13189435"/>
                  </a:moveTo>
                  <a:cubicBezTo>
                    <a:pt x="2234666" y="13189435"/>
                    <a:pt x="2285204" y="13191544"/>
                    <a:pt x="2285088" y="13182387"/>
                  </a:cubicBezTo>
                  <a:cubicBezTo>
                    <a:pt x="2276651" y="12557840"/>
                    <a:pt x="2255153" y="12664088"/>
                    <a:pt x="2372873" y="12664002"/>
                  </a:cubicBezTo>
                  <a:cubicBezTo>
                    <a:pt x="2546679" y="12664002"/>
                    <a:pt x="2546014" y="12664926"/>
                    <a:pt x="2719415" y="12664926"/>
                  </a:cubicBezTo>
                  <a:cubicBezTo>
                    <a:pt x="2743283" y="12664926"/>
                    <a:pt x="2736377" y="12646063"/>
                    <a:pt x="2739613" y="12788016"/>
                  </a:cubicBezTo>
                  <a:cubicBezTo>
                    <a:pt x="2750247" y="13250966"/>
                    <a:pt x="2753425" y="13189435"/>
                    <a:pt x="2719415" y="13189435"/>
                  </a:cubicBezTo>
                  <a:close/>
                  <a:moveTo>
                    <a:pt x="2743167" y="11604151"/>
                  </a:moveTo>
                  <a:cubicBezTo>
                    <a:pt x="2742734" y="11534504"/>
                    <a:pt x="2677372" y="11565760"/>
                    <a:pt x="3198877" y="11558769"/>
                  </a:cubicBezTo>
                  <a:cubicBezTo>
                    <a:pt x="3204136" y="11880951"/>
                    <a:pt x="3204020" y="11888317"/>
                    <a:pt x="3207372" y="11999187"/>
                  </a:cubicBezTo>
                  <a:cubicBezTo>
                    <a:pt x="3211128" y="12123259"/>
                    <a:pt x="3283627" y="12085502"/>
                    <a:pt x="2751287" y="12084231"/>
                  </a:cubicBezTo>
                  <a:cubicBezTo>
                    <a:pt x="2749033" y="11977204"/>
                    <a:pt x="2744699" y="11850994"/>
                    <a:pt x="2743167" y="11604151"/>
                  </a:cubicBezTo>
                  <a:close/>
                  <a:moveTo>
                    <a:pt x="2751807" y="12111039"/>
                  </a:moveTo>
                  <a:cubicBezTo>
                    <a:pt x="3296486" y="12112397"/>
                    <a:pt x="3210290" y="12091338"/>
                    <a:pt x="3211909" y="12196170"/>
                  </a:cubicBezTo>
                  <a:cubicBezTo>
                    <a:pt x="3214972" y="12393789"/>
                    <a:pt x="3216705" y="12385759"/>
                    <a:pt x="3220028" y="12590483"/>
                  </a:cubicBezTo>
                  <a:cubicBezTo>
                    <a:pt x="3220982" y="12651349"/>
                    <a:pt x="3294665" y="12635837"/>
                    <a:pt x="2760273" y="12637974"/>
                  </a:cubicBezTo>
                  <a:cubicBezTo>
                    <a:pt x="2758944" y="12559256"/>
                    <a:pt x="2753223" y="12184038"/>
                    <a:pt x="2751807" y="12111039"/>
                  </a:cubicBezTo>
                  <a:close/>
                  <a:moveTo>
                    <a:pt x="2768942" y="13189349"/>
                  </a:moveTo>
                  <a:cubicBezTo>
                    <a:pt x="2768277" y="12961456"/>
                    <a:pt x="2763076" y="12793158"/>
                    <a:pt x="2760765" y="12664810"/>
                  </a:cubicBezTo>
                  <a:cubicBezTo>
                    <a:pt x="2919603" y="12664147"/>
                    <a:pt x="2972250" y="12658658"/>
                    <a:pt x="3220924" y="12662182"/>
                  </a:cubicBezTo>
                  <a:cubicBezTo>
                    <a:pt x="3222369" y="12847639"/>
                    <a:pt x="3216763" y="12750491"/>
                    <a:pt x="3224854" y="13182704"/>
                  </a:cubicBezTo>
                  <a:cubicBezTo>
                    <a:pt x="3224969" y="13189175"/>
                    <a:pt x="3265047" y="13188251"/>
                    <a:pt x="2768942" y="13189349"/>
                  </a:cubicBezTo>
                  <a:close/>
                  <a:moveTo>
                    <a:pt x="3231066" y="11998320"/>
                  </a:moveTo>
                  <a:cubicBezTo>
                    <a:pt x="3227339" y="11875231"/>
                    <a:pt x="3227570" y="11866883"/>
                    <a:pt x="3222542" y="11558451"/>
                  </a:cubicBezTo>
                  <a:cubicBezTo>
                    <a:pt x="3539900" y="11553483"/>
                    <a:pt x="3542877" y="11560126"/>
                    <a:pt x="3680881" y="11562004"/>
                  </a:cubicBezTo>
                  <a:cubicBezTo>
                    <a:pt x="3683395" y="11702830"/>
                    <a:pt x="3689896" y="12083134"/>
                    <a:pt x="3689925" y="12085271"/>
                  </a:cubicBezTo>
                  <a:cubicBezTo>
                    <a:pt x="3155649" y="12087611"/>
                    <a:pt x="3234736" y="12119560"/>
                    <a:pt x="3231066" y="11998320"/>
                  </a:cubicBezTo>
                  <a:close/>
                  <a:moveTo>
                    <a:pt x="3234100" y="12114130"/>
                  </a:moveTo>
                  <a:cubicBezTo>
                    <a:pt x="3426891" y="12114216"/>
                    <a:pt x="3480578" y="12114534"/>
                    <a:pt x="3585931" y="12113119"/>
                  </a:cubicBezTo>
                  <a:cubicBezTo>
                    <a:pt x="3717867" y="12111328"/>
                    <a:pt x="3689983" y="12021777"/>
                    <a:pt x="3698912" y="12590570"/>
                  </a:cubicBezTo>
                  <a:cubicBezTo>
                    <a:pt x="3699865" y="12650771"/>
                    <a:pt x="3772942" y="12643492"/>
                    <a:pt x="3244329" y="12635721"/>
                  </a:cubicBezTo>
                  <a:cubicBezTo>
                    <a:pt x="3243809" y="12590397"/>
                    <a:pt x="3234158" y="12116412"/>
                    <a:pt x="3234100" y="12114130"/>
                  </a:cubicBezTo>
                  <a:close/>
                  <a:moveTo>
                    <a:pt x="3248635" y="13187153"/>
                  </a:moveTo>
                  <a:cubicBezTo>
                    <a:pt x="3240226" y="12777212"/>
                    <a:pt x="3246034" y="12844953"/>
                    <a:pt x="3244589" y="12662557"/>
                  </a:cubicBezTo>
                  <a:cubicBezTo>
                    <a:pt x="3377479" y="12664522"/>
                    <a:pt x="3394239" y="12663106"/>
                    <a:pt x="3585729" y="12664407"/>
                  </a:cubicBezTo>
                  <a:cubicBezTo>
                    <a:pt x="3747341" y="12665504"/>
                    <a:pt x="3687007" y="12574913"/>
                    <a:pt x="3708476" y="13183485"/>
                  </a:cubicBezTo>
                  <a:cubicBezTo>
                    <a:pt x="3708996" y="13198449"/>
                    <a:pt x="3723386" y="13184005"/>
                    <a:pt x="3248635" y="13187153"/>
                  </a:cubicBezTo>
                  <a:close/>
                  <a:moveTo>
                    <a:pt x="3712030" y="11998551"/>
                  </a:moveTo>
                  <a:cubicBezTo>
                    <a:pt x="3703073" y="11491866"/>
                    <a:pt x="3686140" y="11562495"/>
                    <a:pt x="3759072" y="11562495"/>
                  </a:cubicBezTo>
                  <a:cubicBezTo>
                    <a:pt x="4226340" y="11562495"/>
                    <a:pt x="4163637" y="11539558"/>
                    <a:pt x="4165688" y="11604758"/>
                  </a:cubicBezTo>
                  <a:cubicBezTo>
                    <a:pt x="4182563" y="12162140"/>
                    <a:pt x="4184412" y="12083451"/>
                    <a:pt x="4105673" y="12083451"/>
                  </a:cubicBezTo>
                  <a:cubicBezTo>
                    <a:pt x="3642884" y="12083423"/>
                    <a:pt x="3714168" y="12111935"/>
                    <a:pt x="3712030" y="11998551"/>
                  </a:cubicBezTo>
                  <a:close/>
                  <a:moveTo>
                    <a:pt x="3722577" y="12590108"/>
                  </a:moveTo>
                  <a:cubicBezTo>
                    <a:pt x="3713937" y="12038271"/>
                    <a:pt x="3695357" y="12111935"/>
                    <a:pt x="3759101" y="12111935"/>
                  </a:cubicBezTo>
                  <a:cubicBezTo>
                    <a:pt x="4249196" y="12111935"/>
                    <a:pt x="4173345" y="12083423"/>
                    <a:pt x="4175108" y="12196170"/>
                  </a:cubicBezTo>
                  <a:cubicBezTo>
                    <a:pt x="4183228" y="12715191"/>
                    <a:pt x="4202646" y="12635144"/>
                    <a:pt x="4105673" y="12635144"/>
                  </a:cubicBezTo>
                  <a:cubicBezTo>
                    <a:pt x="3662590" y="12635172"/>
                    <a:pt x="3723646" y="12658571"/>
                    <a:pt x="3722577" y="12590108"/>
                  </a:cubicBezTo>
                  <a:close/>
                  <a:moveTo>
                    <a:pt x="3732402" y="13190071"/>
                  </a:moveTo>
                  <a:cubicBezTo>
                    <a:pt x="3724658" y="12958250"/>
                    <a:pt x="3725929" y="12837847"/>
                    <a:pt x="3723646" y="12664926"/>
                  </a:cubicBezTo>
                  <a:cubicBezTo>
                    <a:pt x="3955648" y="12665158"/>
                    <a:pt x="3865060" y="12662326"/>
                    <a:pt x="4181985" y="12661922"/>
                  </a:cubicBezTo>
                  <a:lnTo>
                    <a:pt x="4190423" y="13190186"/>
                  </a:lnTo>
                  <a:cubicBezTo>
                    <a:pt x="4116710" y="13190591"/>
                    <a:pt x="3734684" y="13190100"/>
                    <a:pt x="3732402" y="13190071"/>
                  </a:cubicBezTo>
                  <a:close/>
                  <a:moveTo>
                    <a:pt x="4196375" y="11999938"/>
                  </a:moveTo>
                  <a:cubicBezTo>
                    <a:pt x="4192099" y="11483258"/>
                    <a:pt x="4158233" y="11560011"/>
                    <a:pt x="4279016" y="11559665"/>
                  </a:cubicBezTo>
                  <a:cubicBezTo>
                    <a:pt x="4708084" y="11558509"/>
                    <a:pt x="4645468" y="11546983"/>
                    <a:pt x="4647201" y="11604729"/>
                  </a:cubicBezTo>
                  <a:cubicBezTo>
                    <a:pt x="4663874" y="12155641"/>
                    <a:pt x="4653558" y="12086600"/>
                    <a:pt x="4625848" y="12086167"/>
                  </a:cubicBezTo>
                  <a:cubicBezTo>
                    <a:pt x="4123067" y="12077385"/>
                    <a:pt x="4197358" y="12115286"/>
                    <a:pt x="4196375" y="11999938"/>
                  </a:cubicBezTo>
                  <a:close/>
                  <a:moveTo>
                    <a:pt x="4204524" y="12590108"/>
                  </a:moveTo>
                  <a:cubicBezTo>
                    <a:pt x="4195624" y="12021517"/>
                    <a:pt x="4174675" y="12110202"/>
                    <a:pt x="4278930" y="12110894"/>
                  </a:cubicBezTo>
                  <a:cubicBezTo>
                    <a:pt x="4717157" y="12114447"/>
                    <a:pt x="4652229" y="12086485"/>
                    <a:pt x="4653963" y="12196256"/>
                  </a:cubicBezTo>
                  <a:cubicBezTo>
                    <a:pt x="4661794" y="12696673"/>
                    <a:pt x="4685719" y="12635721"/>
                    <a:pt x="4625848" y="12635230"/>
                  </a:cubicBezTo>
                  <a:cubicBezTo>
                    <a:pt x="4140694" y="12631302"/>
                    <a:pt x="4205564" y="12655423"/>
                    <a:pt x="4204524" y="12590108"/>
                  </a:cubicBezTo>
                  <a:close/>
                  <a:moveTo>
                    <a:pt x="4671705" y="13182415"/>
                  </a:moveTo>
                  <a:cubicBezTo>
                    <a:pt x="4671676" y="13198333"/>
                    <a:pt x="4714874" y="13185420"/>
                    <a:pt x="4278930" y="13189522"/>
                  </a:cubicBezTo>
                  <a:cubicBezTo>
                    <a:pt x="4187909" y="13190388"/>
                    <a:pt x="4215359" y="13269916"/>
                    <a:pt x="4205680" y="12661893"/>
                  </a:cubicBezTo>
                  <a:cubicBezTo>
                    <a:pt x="4399423" y="12661518"/>
                    <a:pt x="4395002" y="12660564"/>
                    <a:pt x="4665001" y="12662384"/>
                  </a:cubicBezTo>
                  <a:cubicBezTo>
                    <a:pt x="4670231" y="12984999"/>
                    <a:pt x="4672022" y="13026279"/>
                    <a:pt x="4671705" y="13182415"/>
                  </a:cubicBezTo>
                  <a:close/>
                  <a:moveTo>
                    <a:pt x="4799018" y="11561253"/>
                  </a:moveTo>
                  <a:cubicBezTo>
                    <a:pt x="4974326" y="11561253"/>
                    <a:pt x="4968200" y="11558884"/>
                    <a:pt x="5125160" y="11558653"/>
                  </a:cubicBezTo>
                  <a:cubicBezTo>
                    <a:pt x="5129842" y="11858216"/>
                    <a:pt x="5129812" y="11878899"/>
                    <a:pt x="5133685" y="11999822"/>
                  </a:cubicBezTo>
                  <a:cubicBezTo>
                    <a:pt x="5136921" y="12103037"/>
                    <a:pt x="5227537" y="12094024"/>
                    <a:pt x="4676473" y="12086946"/>
                  </a:cubicBezTo>
                  <a:cubicBezTo>
                    <a:pt x="4673756" y="11463238"/>
                    <a:pt x="4628737" y="11561253"/>
                    <a:pt x="4799018" y="11561253"/>
                  </a:cubicBezTo>
                  <a:close/>
                  <a:moveTo>
                    <a:pt x="4687482" y="12590050"/>
                  </a:moveTo>
                  <a:cubicBezTo>
                    <a:pt x="4678697" y="12027034"/>
                    <a:pt x="4635470" y="12114447"/>
                    <a:pt x="4799018" y="12114447"/>
                  </a:cubicBezTo>
                  <a:cubicBezTo>
                    <a:pt x="4969876" y="12114447"/>
                    <a:pt x="4969963" y="12112657"/>
                    <a:pt x="5136805" y="12112599"/>
                  </a:cubicBezTo>
                  <a:cubicBezTo>
                    <a:pt x="5139146" y="12216709"/>
                    <a:pt x="5140302" y="12340463"/>
                    <a:pt x="5144867" y="12636357"/>
                  </a:cubicBezTo>
                  <a:cubicBezTo>
                    <a:pt x="4615532" y="12636328"/>
                    <a:pt x="4688435" y="12651667"/>
                    <a:pt x="4687482" y="12590050"/>
                  </a:cubicBezTo>
                  <a:close/>
                  <a:moveTo>
                    <a:pt x="5145676" y="13186691"/>
                  </a:moveTo>
                  <a:cubicBezTo>
                    <a:pt x="4924193" y="13186691"/>
                    <a:pt x="4695370" y="13200846"/>
                    <a:pt x="4695399" y="13182503"/>
                  </a:cubicBezTo>
                  <a:cubicBezTo>
                    <a:pt x="4696670" y="12571100"/>
                    <a:pt x="4643127" y="12662817"/>
                    <a:pt x="4799018" y="12662817"/>
                  </a:cubicBezTo>
                  <a:cubicBezTo>
                    <a:pt x="4949101" y="12662817"/>
                    <a:pt x="4981839" y="12663165"/>
                    <a:pt x="5145300" y="12663165"/>
                  </a:cubicBezTo>
                  <a:cubicBezTo>
                    <a:pt x="5153796" y="13230975"/>
                    <a:pt x="5154836" y="13186691"/>
                    <a:pt x="5145676" y="13186691"/>
                  </a:cubicBezTo>
                  <a:close/>
                  <a:moveTo>
                    <a:pt x="5148826" y="11558624"/>
                  </a:moveTo>
                  <a:cubicBezTo>
                    <a:pt x="5319048" y="11558682"/>
                    <a:pt x="5319626" y="11562351"/>
                    <a:pt x="5492334" y="11562351"/>
                  </a:cubicBezTo>
                  <a:cubicBezTo>
                    <a:pt x="5651432" y="11562351"/>
                    <a:pt x="5596040" y="11486955"/>
                    <a:pt x="5616122" y="11999273"/>
                  </a:cubicBezTo>
                  <a:cubicBezTo>
                    <a:pt x="5620312" y="12106041"/>
                    <a:pt x="5706333" y="12085213"/>
                    <a:pt x="5159922" y="12085733"/>
                  </a:cubicBezTo>
                  <a:cubicBezTo>
                    <a:pt x="5154778" y="11880229"/>
                    <a:pt x="5157032" y="12084116"/>
                    <a:pt x="5148826" y="11558624"/>
                  </a:cubicBezTo>
                  <a:close/>
                  <a:moveTo>
                    <a:pt x="5167839" y="12590108"/>
                  </a:moveTo>
                  <a:cubicBezTo>
                    <a:pt x="5164805" y="12395667"/>
                    <a:pt x="5165152" y="12392402"/>
                    <a:pt x="5162089" y="12195737"/>
                  </a:cubicBezTo>
                  <a:cubicBezTo>
                    <a:pt x="5160471" y="12093331"/>
                    <a:pt x="5069797" y="12107283"/>
                    <a:pt x="5619792" y="12110202"/>
                  </a:cubicBezTo>
                  <a:cubicBezTo>
                    <a:pt x="5622624" y="12223642"/>
                    <a:pt x="5622970" y="12332750"/>
                    <a:pt x="5627391" y="12636790"/>
                  </a:cubicBezTo>
                  <a:cubicBezTo>
                    <a:pt x="5091381" y="12646237"/>
                    <a:pt x="5168706" y="12643954"/>
                    <a:pt x="5167839" y="12590108"/>
                  </a:cubicBezTo>
                  <a:close/>
                  <a:moveTo>
                    <a:pt x="5175438" y="13186691"/>
                  </a:moveTo>
                  <a:cubicBezTo>
                    <a:pt x="5175438" y="13092056"/>
                    <a:pt x="5170410" y="12758204"/>
                    <a:pt x="5168966" y="12663165"/>
                  </a:cubicBezTo>
                  <a:cubicBezTo>
                    <a:pt x="5308993" y="12663280"/>
                    <a:pt x="5479014" y="12666197"/>
                    <a:pt x="5627738" y="12663627"/>
                  </a:cubicBezTo>
                  <a:cubicBezTo>
                    <a:pt x="5630166" y="12839840"/>
                    <a:pt x="5629616" y="12913647"/>
                    <a:pt x="5635193" y="13182763"/>
                  </a:cubicBezTo>
                  <a:cubicBezTo>
                    <a:pt x="5635453" y="13193682"/>
                    <a:pt x="5672064" y="13187413"/>
                    <a:pt x="5175438" y="13186691"/>
                  </a:cubicBezTo>
                  <a:close/>
                  <a:moveTo>
                    <a:pt x="5639730" y="11998118"/>
                  </a:moveTo>
                  <a:cubicBezTo>
                    <a:pt x="5619907" y="11493570"/>
                    <a:pt x="5629761" y="11562004"/>
                    <a:pt x="5665591" y="11561716"/>
                  </a:cubicBezTo>
                  <a:cubicBezTo>
                    <a:pt x="6159327" y="11558393"/>
                    <a:pt x="6092636" y="11543805"/>
                    <a:pt x="6093070" y="11604324"/>
                  </a:cubicBezTo>
                  <a:cubicBezTo>
                    <a:pt x="6094052" y="11739951"/>
                    <a:pt x="6094890" y="11773345"/>
                    <a:pt x="6099889" y="12087525"/>
                  </a:cubicBezTo>
                  <a:cubicBezTo>
                    <a:pt x="5563561" y="12082152"/>
                    <a:pt x="5644209" y="12112166"/>
                    <a:pt x="5639730" y="11998118"/>
                  </a:cubicBezTo>
                  <a:close/>
                  <a:moveTo>
                    <a:pt x="5650335" y="12590050"/>
                  </a:moveTo>
                  <a:cubicBezTo>
                    <a:pt x="5641897" y="12051155"/>
                    <a:pt x="5636205" y="12110288"/>
                    <a:pt x="5665447" y="12110490"/>
                  </a:cubicBezTo>
                  <a:cubicBezTo>
                    <a:pt x="6182646" y="12113956"/>
                    <a:pt x="6099947" y="12091655"/>
                    <a:pt x="6101623" y="12196199"/>
                  </a:cubicBezTo>
                  <a:cubicBezTo>
                    <a:pt x="6104686" y="12391651"/>
                    <a:pt x="6102403" y="12387925"/>
                    <a:pt x="6105581" y="12590570"/>
                  </a:cubicBezTo>
                  <a:cubicBezTo>
                    <a:pt x="6106506" y="12648981"/>
                    <a:pt x="6155542" y="12634364"/>
                    <a:pt x="5838704" y="12634305"/>
                  </a:cubicBezTo>
                  <a:cubicBezTo>
                    <a:pt x="5615226" y="12634305"/>
                    <a:pt x="5651317" y="12652360"/>
                    <a:pt x="5650335" y="12590050"/>
                  </a:cubicBezTo>
                  <a:close/>
                  <a:moveTo>
                    <a:pt x="5658916" y="13182127"/>
                  </a:moveTo>
                  <a:cubicBezTo>
                    <a:pt x="5646809" y="12600218"/>
                    <a:pt x="5648947" y="12663251"/>
                    <a:pt x="5665707" y="12662933"/>
                  </a:cubicBezTo>
                  <a:cubicBezTo>
                    <a:pt x="5785738" y="12660507"/>
                    <a:pt x="5806745" y="12661113"/>
                    <a:pt x="6106708" y="12661171"/>
                  </a:cubicBezTo>
                  <a:cubicBezTo>
                    <a:pt x="6106766" y="12664435"/>
                    <a:pt x="6113094" y="13048523"/>
                    <a:pt x="6116099" y="13187528"/>
                  </a:cubicBezTo>
                  <a:cubicBezTo>
                    <a:pt x="5677323" y="13189262"/>
                    <a:pt x="5659234" y="13196108"/>
                    <a:pt x="5658916" y="13182127"/>
                  </a:cubicBezTo>
                  <a:close/>
                  <a:moveTo>
                    <a:pt x="6114481" y="11406734"/>
                  </a:moveTo>
                  <a:cubicBezTo>
                    <a:pt x="6106998" y="10927926"/>
                    <a:pt x="6074895" y="11007568"/>
                    <a:pt x="6185246" y="11007568"/>
                  </a:cubicBezTo>
                  <a:cubicBezTo>
                    <a:pt x="6187413" y="11007568"/>
                    <a:pt x="6564007" y="11007742"/>
                    <a:pt x="6564094" y="11012826"/>
                  </a:cubicBezTo>
                  <a:cubicBezTo>
                    <a:pt x="6573427" y="11608369"/>
                    <a:pt x="6593307" y="11530055"/>
                    <a:pt x="6531962" y="11530055"/>
                  </a:cubicBezTo>
                  <a:cubicBezTo>
                    <a:pt x="6030916" y="11530055"/>
                    <a:pt x="6117082" y="11572606"/>
                    <a:pt x="6114481" y="11406734"/>
                  </a:cubicBezTo>
                  <a:close/>
                  <a:moveTo>
                    <a:pt x="6116388" y="11559780"/>
                  </a:moveTo>
                  <a:cubicBezTo>
                    <a:pt x="6439150" y="11558827"/>
                    <a:pt x="6381677" y="11556371"/>
                    <a:pt x="6574178" y="11556949"/>
                  </a:cubicBezTo>
                  <a:cubicBezTo>
                    <a:pt x="6574930" y="11641647"/>
                    <a:pt x="6575305" y="11636967"/>
                    <a:pt x="6578628" y="12086080"/>
                  </a:cubicBezTo>
                  <a:cubicBezTo>
                    <a:pt x="6356509" y="12086023"/>
                    <a:pt x="6276758" y="12088795"/>
                    <a:pt x="6123555" y="12087727"/>
                  </a:cubicBezTo>
                  <a:cubicBezTo>
                    <a:pt x="6116215" y="11625730"/>
                    <a:pt x="6117949" y="11741800"/>
                    <a:pt x="6116388" y="11559780"/>
                  </a:cubicBezTo>
                  <a:close/>
                  <a:moveTo>
                    <a:pt x="6129247" y="12590108"/>
                  </a:moveTo>
                  <a:cubicBezTo>
                    <a:pt x="6120578" y="12036712"/>
                    <a:pt x="6109887" y="12114736"/>
                    <a:pt x="6185246" y="12114736"/>
                  </a:cubicBezTo>
                  <a:cubicBezTo>
                    <a:pt x="6650607" y="12114736"/>
                    <a:pt x="6578282" y="12087553"/>
                    <a:pt x="6579957" y="12196256"/>
                  </a:cubicBezTo>
                  <a:cubicBezTo>
                    <a:pt x="6587933" y="12706293"/>
                    <a:pt x="6615325" y="12636934"/>
                    <a:pt x="6531933" y="12636934"/>
                  </a:cubicBezTo>
                  <a:cubicBezTo>
                    <a:pt x="6065186" y="12636934"/>
                    <a:pt x="6130143" y="12644619"/>
                    <a:pt x="6129247" y="12590108"/>
                  </a:cubicBezTo>
                  <a:close/>
                  <a:moveTo>
                    <a:pt x="6531933" y="13190302"/>
                  </a:moveTo>
                  <a:cubicBezTo>
                    <a:pt x="6094226" y="13190302"/>
                    <a:pt x="6139822" y="13187904"/>
                    <a:pt x="6139678" y="13180682"/>
                  </a:cubicBezTo>
                  <a:cubicBezTo>
                    <a:pt x="6125722" y="12578120"/>
                    <a:pt x="6113730" y="12661171"/>
                    <a:pt x="6185246" y="12661171"/>
                  </a:cubicBezTo>
                  <a:cubicBezTo>
                    <a:pt x="6358358" y="12661171"/>
                    <a:pt x="6358445" y="12663742"/>
                    <a:pt x="6531933" y="12663742"/>
                  </a:cubicBezTo>
                  <a:cubicBezTo>
                    <a:pt x="6605414" y="12663742"/>
                    <a:pt x="6590822" y="12639303"/>
                    <a:pt x="6591573" y="12787756"/>
                  </a:cubicBezTo>
                  <a:cubicBezTo>
                    <a:pt x="6593567" y="13267951"/>
                    <a:pt x="6627866" y="13190302"/>
                    <a:pt x="6531933" y="13190302"/>
                  </a:cubicBezTo>
                  <a:close/>
                  <a:moveTo>
                    <a:pt x="6595966" y="11406734"/>
                  </a:moveTo>
                  <a:cubicBezTo>
                    <a:pt x="6592873" y="11209346"/>
                    <a:pt x="6590822" y="11209029"/>
                    <a:pt x="6587730" y="11012363"/>
                  </a:cubicBezTo>
                  <a:cubicBezTo>
                    <a:pt x="6587673" y="11009619"/>
                    <a:pt x="6802394" y="11004304"/>
                    <a:pt x="7043526" y="11007539"/>
                  </a:cubicBezTo>
                  <a:cubicBezTo>
                    <a:pt x="7043555" y="11009908"/>
                    <a:pt x="7050866" y="11463181"/>
                    <a:pt x="7052311" y="11532337"/>
                  </a:cubicBezTo>
                  <a:cubicBezTo>
                    <a:pt x="6503384" y="11532539"/>
                    <a:pt x="6598479" y="11563015"/>
                    <a:pt x="6595966" y="11406734"/>
                  </a:cubicBezTo>
                  <a:close/>
                  <a:moveTo>
                    <a:pt x="6705132" y="11558047"/>
                  </a:moveTo>
                  <a:cubicBezTo>
                    <a:pt x="6807104" y="11559404"/>
                    <a:pt x="6831578" y="11559231"/>
                    <a:pt x="7052888" y="11559144"/>
                  </a:cubicBezTo>
                  <a:cubicBezTo>
                    <a:pt x="7065949" y="12142411"/>
                    <a:pt x="7065342" y="12085301"/>
                    <a:pt x="7051877" y="12085416"/>
                  </a:cubicBezTo>
                  <a:cubicBezTo>
                    <a:pt x="6921963" y="12086455"/>
                    <a:pt x="6914277" y="12086195"/>
                    <a:pt x="6602323" y="12086080"/>
                  </a:cubicBezTo>
                  <a:cubicBezTo>
                    <a:pt x="6597988" y="11465405"/>
                    <a:pt x="6565134" y="11556140"/>
                    <a:pt x="6705132" y="11558047"/>
                  </a:cubicBezTo>
                  <a:close/>
                  <a:moveTo>
                    <a:pt x="6613245" y="12590050"/>
                  </a:moveTo>
                  <a:cubicBezTo>
                    <a:pt x="6610124" y="12390149"/>
                    <a:pt x="6606686" y="12391334"/>
                    <a:pt x="6603623" y="12195794"/>
                  </a:cubicBezTo>
                  <a:cubicBezTo>
                    <a:pt x="6601774" y="12077559"/>
                    <a:pt x="6526385" y="12116383"/>
                    <a:pt x="7062482" y="12112223"/>
                  </a:cubicBezTo>
                  <a:cubicBezTo>
                    <a:pt x="7066989" y="12411093"/>
                    <a:pt x="7065805" y="12459508"/>
                    <a:pt x="7069185" y="12639592"/>
                  </a:cubicBezTo>
                  <a:cubicBezTo>
                    <a:pt x="6540226" y="12639823"/>
                    <a:pt x="6614198" y="12652043"/>
                    <a:pt x="6613245" y="12590050"/>
                  </a:cubicBezTo>
                  <a:close/>
                  <a:moveTo>
                    <a:pt x="7052051" y="13189551"/>
                  </a:moveTo>
                  <a:cubicBezTo>
                    <a:pt x="6582154" y="13187009"/>
                    <a:pt x="6621393" y="13196340"/>
                    <a:pt x="6621076" y="13182213"/>
                  </a:cubicBezTo>
                  <a:cubicBezTo>
                    <a:pt x="6606888" y="12562578"/>
                    <a:pt x="6592989" y="12663366"/>
                    <a:pt x="6705161" y="12665158"/>
                  </a:cubicBezTo>
                  <a:cubicBezTo>
                    <a:pt x="6805110" y="12666775"/>
                    <a:pt x="6832272" y="12666515"/>
                    <a:pt x="7069764" y="12666400"/>
                  </a:cubicBezTo>
                  <a:cubicBezTo>
                    <a:pt x="7082188" y="13250647"/>
                    <a:pt x="7093862" y="13189753"/>
                    <a:pt x="7052051" y="13189551"/>
                  </a:cubicBezTo>
                  <a:close/>
                  <a:moveTo>
                    <a:pt x="7076583" y="11559115"/>
                  </a:moveTo>
                  <a:cubicBezTo>
                    <a:pt x="7604386" y="11558884"/>
                    <a:pt x="7534604" y="11540657"/>
                    <a:pt x="7536135" y="11604613"/>
                  </a:cubicBezTo>
                  <a:cubicBezTo>
                    <a:pt x="7540036" y="11774241"/>
                    <a:pt x="7539574" y="11796773"/>
                    <a:pt x="7543388" y="11996125"/>
                  </a:cubicBezTo>
                  <a:cubicBezTo>
                    <a:pt x="7545700" y="12115227"/>
                    <a:pt x="7626145" y="12081256"/>
                    <a:pt x="7085742" y="12085127"/>
                  </a:cubicBezTo>
                  <a:cubicBezTo>
                    <a:pt x="7079357" y="11662186"/>
                    <a:pt x="7080888" y="11753673"/>
                    <a:pt x="7076583" y="11559115"/>
                  </a:cubicBezTo>
                  <a:close/>
                  <a:moveTo>
                    <a:pt x="7087419" y="12195794"/>
                  </a:moveTo>
                  <a:cubicBezTo>
                    <a:pt x="7085742" y="12085560"/>
                    <a:pt x="7003708" y="12111125"/>
                    <a:pt x="7545497" y="12110808"/>
                  </a:cubicBezTo>
                  <a:cubicBezTo>
                    <a:pt x="7545931" y="12135564"/>
                    <a:pt x="7553068" y="12573844"/>
                    <a:pt x="7553328" y="12590541"/>
                  </a:cubicBezTo>
                  <a:cubicBezTo>
                    <a:pt x="7554195" y="12645370"/>
                    <a:pt x="7629237" y="12639303"/>
                    <a:pt x="7092880" y="12639592"/>
                  </a:cubicBezTo>
                  <a:cubicBezTo>
                    <a:pt x="7089643" y="12473403"/>
                    <a:pt x="7090250" y="12377323"/>
                    <a:pt x="7087419" y="12195794"/>
                  </a:cubicBezTo>
                  <a:close/>
                  <a:moveTo>
                    <a:pt x="7104120" y="13189811"/>
                  </a:moveTo>
                  <a:cubicBezTo>
                    <a:pt x="7100046" y="12789951"/>
                    <a:pt x="7097417" y="12850817"/>
                    <a:pt x="7093400" y="12666371"/>
                  </a:cubicBezTo>
                  <a:cubicBezTo>
                    <a:pt x="7381313" y="12666226"/>
                    <a:pt x="7435955" y="12661373"/>
                    <a:pt x="7554339" y="12661084"/>
                  </a:cubicBezTo>
                  <a:cubicBezTo>
                    <a:pt x="7556709" y="12843479"/>
                    <a:pt x="7552056" y="12527018"/>
                    <a:pt x="7560783" y="13186026"/>
                  </a:cubicBezTo>
                  <a:cubicBezTo>
                    <a:pt x="7560783" y="13188107"/>
                    <a:pt x="7226724" y="13190388"/>
                    <a:pt x="7104120" y="13189811"/>
                  </a:cubicBezTo>
                  <a:close/>
                  <a:moveTo>
                    <a:pt x="7572081" y="11558913"/>
                  </a:moveTo>
                  <a:cubicBezTo>
                    <a:pt x="8083328" y="11558913"/>
                    <a:pt x="8015539" y="11536237"/>
                    <a:pt x="8016377" y="11604382"/>
                  </a:cubicBezTo>
                  <a:cubicBezTo>
                    <a:pt x="8023485" y="12173205"/>
                    <a:pt x="8060500" y="12086340"/>
                    <a:pt x="7918739" y="12086340"/>
                  </a:cubicBezTo>
                  <a:cubicBezTo>
                    <a:pt x="7751695" y="12086340"/>
                    <a:pt x="7745974" y="12083942"/>
                    <a:pt x="7572081" y="12083942"/>
                  </a:cubicBezTo>
                  <a:cubicBezTo>
                    <a:pt x="7568007" y="12083942"/>
                    <a:pt x="7550265" y="11558943"/>
                    <a:pt x="7572081" y="11558913"/>
                  </a:cubicBezTo>
                  <a:close/>
                  <a:moveTo>
                    <a:pt x="7576964" y="12590050"/>
                  </a:moveTo>
                  <a:cubicBezTo>
                    <a:pt x="7567140" y="11987632"/>
                    <a:pt x="7569798" y="12146975"/>
                    <a:pt x="7569163" y="12110779"/>
                  </a:cubicBezTo>
                  <a:cubicBezTo>
                    <a:pt x="7761289" y="12110779"/>
                    <a:pt x="7738143" y="12113870"/>
                    <a:pt x="8026519" y="12113032"/>
                  </a:cubicBezTo>
                  <a:cubicBezTo>
                    <a:pt x="8026577" y="12115286"/>
                    <a:pt x="8035275" y="12586295"/>
                    <a:pt x="8035997" y="12639072"/>
                  </a:cubicBezTo>
                  <a:cubicBezTo>
                    <a:pt x="7896345" y="12640950"/>
                    <a:pt x="7808908" y="12639043"/>
                    <a:pt x="7745685" y="12636963"/>
                  </a:cubicBezTo>
                  <a:cubicBezTo>
                    <a:pt x="7547086" y="12630753"/>
                    <a:pt x="7577918" y="12651349"/>
                    <a:pt x="7576964" y="12590050"/>
                  </a:cubicBezTo>
                  <a:close/>
                  <a:moveTo>
                    <a:pt x="7584506" y="13187037"/>
                  </a:moveTo>
                  <a:cubicBezTo>
                    <a:pt x="7578091" y="12746533"/>
                    <a:pt x="7579797" y="12796191"/>
                    <a:pt x="7578005" y="12661084"/>
                  </a:cubicBezTo>
                  <a:cubicBezTo>
                    <a:pt x="7745020" y="12661229"/>
                    <a:pt x="7746090" y="12666602"/>
                    <a:pt x="7918739" y="12666602"/>
                  </a:cubicBezTo>
                  <a:cubicBezTo>
                    <a:pt x="8075237" y="12666602"/>
                    <a:pt x="8033252" y="12566767"/>
                    <a:pt x="8042643" y="13188222"/>
                  </a:cubicBezTo>
                  <a:cubicBezTo>
                    <a:pt x="7723753" y="13188309"/>
                    <a:pt x="7755249" y="13187096"/>
                    <a:pt x="7584506" y="13187037"/>
                  </a:cubicBezTo>
                  <a:close/>
                  <a:moveTo>
                    <a:pt x="8047295" y="11998320"/>
                  </a:moveTo>
                  <a:cubicBezTo>
                    <a:pt x="8032299" y="11486175"/>
                    <a:pt x="8026606" y="11557296"/>
                    <a:pt x="8091996" y="11558162"/>
                  </a:cubicBezTo>
                  <a:cubicBezTo>
                    <a:pt x="8223962" y="11560126"/>
                    <a:pt x="8264531" y="11558798"/>
                    <a:pt x="8439145" y="11559982"/>
                  </a:cubicBezTo>
                  <a:cubicBezTo>
                    <a:pt x="8523288" y="11560560"/>
                    <a:pt x="8500086" y="11478982"/>
                    <a:pt x="8506125" y="12086398"/>
                  </a:cubicBezTo>
                  <a:cubicBezTo>
                    <a:pt x="7971675" y="12084347"/>
                    <a:pt x="8050734" y="12116788"/>
                    <a:pt x="8047295" y="11998320"/>
                  </a:cubicBezTo>
                  <a:close/>
                  <a:moveTo>
                    <a:pt x="8058968" y="12590050"/>
                  </a:moveTo>
                  <a:cubicBezTo>
                    <a:pt x="8050358" y="12040294"/>
                    <a:pt x="8032790" y="12113090"/>
                    <a:pt x="8092199" y="12112772"/>
                  </a:cubicBezTo>
                  <a:cubicBezTo>
                    <a:pt x="8584980" y="12110808"/>
                    <a:pt x="8505952" y="12092955"/>
                    <a:pt x="8507598" y="12196256"/>
                  </a:cubicBezTo>
                  <a:cubicBezTo>
                    <a:pt x="8515690" y="12712388"/>
                    <a:pt x="8541117" y="12635808"/>
                    <a:pt x="8439145" y="12636212"/>
                  </a:cubicBezTo>
                  <a:cubicBezTo>
                    <a:pt x="7992799" y="12637425"/>
                    <a:pt x="8059952" y="12653747"/>
                    <a:pt x="8058968" y="12590050"/>
                  </a:cubicBezTo>
                  <a:close/>
                  <a:moveTo>
                    <a:pt x="8523376" y="13182415"/>
                  </a:moveTo>
                  <a:cubicBezTo>
                    <a:pt x="8523376" y="13189031"/>
                    <a:pt x="8562211" y="13188020"/>
                    <a:pt x="8066309" y="13188193"/>
                  </a:cubicBezTo>
                  <a:cubicBezTo>
                    <a:pt x="8057408" y="12599438"/>
                    <a:pt x="8048596" y="12665764"/>
                    <a:pt x="8092343" y="12664955"/>
                  </a:cubicBezTo>
                  <a:cubicBezTo>
                    <a:pt x="8223240" y="12662500"/>
                    <a:pt x="8254041" y="12663771"/>
                    <a:pt x="8439232" y="12663020"/>
                  </a:cubicBezTo>
                  <a:cubicBezTo>
                    <a:pt x="8533026" y="12662789"/>
                    <a:pt x="8525282" y="12578120"/>
                    <a:pt x="8523376" y="1318241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19"/>
          <p:cNvGrpSpPr>
            <a:grpSpLocks noGrp="1" noUngrp="1" noRot="1" noMove="1" noResize="1"/>
          </p:cNvGrpSpPr>
          <p:nvPr/>
        </p:nvGrpSpPr>
        <p:grpSpPr>
          <a:xfrm>
            <a:off x="793530" y="89800"/>
            <a:ext cx="7586504" cy="5783141"/>
            <a:chOff x="8529253" y="273102"/>
            <a:chExt cx="8601141" cy="11566281"/>
          </a:xfrm>
        </p:grpSpPr>
        <p:sp>
          <p:nvSpPr>
            <p:cNvPr id="988" name="Google Shape;98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8449" y="273102"/>
              <a:ext cx="8591945" cy="11566281"/>
            </a:xfrm>
            <a:custGeom>
              <a:avLst/>
              <a:gdLst/>
              <a:ahLst/>
              <a:cxnLst/>
              <a:rect l="l" t="t" r="r" b="b"/>
              <a:pathLst>
                <a:path w="8591945" h="11566281" extrusionOk="0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19"/>
            <p:cNvGrpSpPr>
              <a:grpSpLocks noGrp="1" noUngrp="1" noRot="1" noMove="1" noResize="1"/>
            </p:cNvGrpSpPr>
            <p:nvPr/>
          </p:nvGrpSpPr>
          <p:grpSpPr>
            <a:xfrm>
              <a:off x="8529253" y="875943"/>
              <a:ext cx="8566836" cy="10544707"/>
              <a:chOff x="8529253" y="875943"/>
              <a:chExt cx="8566836" cy="10544707"/>
            </a:xfrm>
          </p:grpSpPr>
          <p:sp>
            <p:nvSpPr>
              <p:cNvPr id="990" name="Google Shape;99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07203" y="875943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07747" y="1823221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10134" y="2773989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55294" y="3727951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93800" y="4679131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3767" y="5629628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89322" y="6577694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87823" y="7529845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2854" y="8479587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4530" y="9429865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29253" y="10383095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57916" y="11331758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57726" y="374681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19"/>
          <p:cNvGrpSpPr/>
          <p:nvPr/>
        </p:nvGrpSpPr>
        <p:grpSpPr>
          <a:xfrm rot="4020543">
            <a:off x="8012944" y="397137"/>
            <a:ext cx="1236474" cy="1011417"/>
            <a:chOff x="16023391" y="794429"/>
            <a:chExt cx="2472858" cy="2022761"/>
          </a:xfrm>
        </p:grpSpPr>
        <p:sp>
          <p:nvSpPr>
            <p:cNvPr id="1014" name="Google Shape;1014;p19"/>
            <p:cNvSpPr/>
            <p:nvPr/>
          </p:nvSpPr>
          <p:spPr>
            <a:xfrm>
              <a:off x="17717583" y="1290672"/>
              <a:ext cx="764697" cy="1239250"/>
            </a:xfrm>
            <a:custGeom>
              <a:avLst/>
              <a:gdLst/>
              <a:ahLst/>
              <a:cxnLst/>
              <a:rect l="l" t="t" r="r" b="b"/>
              <a:pathLst>
                <a:path w="764697" h="1239250" extrusionOk="0">
                  <a:moveTo>
                    <a:pt x="758852" y="496326"/>
                  </a:moveTo>
                  <a:cubicBezTo>
                    <a:pt x="750118" y="515429"/>
                    <a:pt x="184999" y="1100606"/>
                    <a:pt x="168295" y="1117982"/>
                  </a:cubicBezTo>
                  <a:cubicBezTo>
                    <a:pt x="124858" y="1163198"/>
                    <a:pt x="80346" y="1205980"/>
                    <a:pt x="25371" y="1236891"/>
                  </a:cubicBezTo>
                  <a:cubicBezTo>
                    <a:pt x="11438" y="1244679"/>
                    <a:pt x="-2118" y="1231871"/>
                    <a:pt x="277" y="1217615"/>
                  </a:cubicBezTo>
                  <a:cubicBezTo>
                    <a:pt x="39919" y="978504"/>
                    <a:pt x="201634" y="258433"/>
                    <a:pt x="273228" y="46727"/>
                  </a:cubicBezTo>
                  <a:cubicBezTo>
                    <a:pt x="278483" y="28385"/>
                    <a:pt x="286408" y="10374"/>
                    <a:pt x="304844" y="2918"/>
                  </a:cubicBezTo>
                  <a:cubicBezTo>
                    <a:pt x="333365" y="-8575"/>
                    <a:pt x="353859" y="16333"/>
                    <a:pt x="371312" y="35003"/>
                  </a:cubicBezTo>
                  <a:cubicBezTo>
                    <a:pt x="765839" y="457857"/>
                    <a:pt x="779452" y="451385"/>
                    <a:pt x="758852" y="496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17869647" y="1290253"/>
              <a:ext cx="609413" cy="505941"/>
            </a:xfrm>
            <a:custGeom>
              <a:avLst/>
              <a:gdLst/>
              <a:ahLst/>
              <a:cxnLst/>
              <a:rect l="l" t="t" r="r" b="b"/>
              <a:pathLst>
                <a:path w="609413" h="505941" extrusionOk="0">
                  <a:moveTo>
                    <a:pt x="609413" y="464382"/>
                  </a:moveTo>
                  <a:cubicBezTo>
                    <a:pt x="562137" y="512123"/>
                    <a:pt x="660027" y="497179"/>
                    <a:pt x="0" y="505941"/>
                  </a:cubicBezTo>
                  <a:cubicBezTo>
                    <a:pt x="113962" y="34541"/>
                    <a:pt x="125492" y="-64886"/>
                    <a:pt x="219243" y="35419"/>
                  </a:cubicBezTo>
                  <a:cubicBezTo>
                    <a:pt x="611396" y="455724"/>
                    <a:pt x="602601" y="439878"/>
                    <a:pt x="609413" y="464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19"/>
            <p:cNvGrpSpPr/>
            <p:nvPr/>
          </p:nvGrpSpPr>
          <p:grpSpPr>
            <a:xfrm>
              <a:off x="16023391" y="1275273"/>
              <a:ext cx="2472858" cy="1541917"/>
              <a:chOff x="16023391" y="1275273"/>
              <a:chExt cx="2472858" cy="1541917"/>
            </a:xfrm>
          </p:grpSpPr>
          <p:sp>
            <p:nvSpPr>
              <p:cNvPr id="1017" name="Google Shape;1017;p19"/>
              <p:cNvSpPr/>
              <p:nvPr/>
            </p:nvSpPr>
            <p:spPr>
              <a:xfrm>
                <a:off x="17811488" y="1767485"/>
                <a:ext cx="684761" cy="738548"/>
              </a:xfrm>
              <a:custGeom>
                <a:avLst/>
                <a:gdLst/>
                <a:ahLst/>
                <a:cxnLst/>
                <a:rect l="l" t="t" r="r" b="b"/>
                <a:pathLst>
                  <a:path w="684761" h="738548" extrusionOk="0">
                    <a:moveTo>
                      <a:pt x="111637" y="655243"/>
                    </a:moveTo>
                    <a:cubicBezTo>
                      <a:pt x="52099" y="722572"/>
                      <a:pt x="48422" y="729628"/>
                      <a:pt x="33069" y="738548"/>
                    </a:cubicBezTo>
                    <a:cubicBezTo>
                      <a:pt x="-2633" y="710189"/>
                      <a:pt x="46" y="712564"/>
                      <a:pt x="46" y="712094"/>
                    </a:cubicBezTo>
                    <a:cubicBezTo>
                      <a:pt x="8286" y="683181"/>
                      <a:pt x="317991" y="349037"/>
                      <a:pt x="325204" y="341249"/>
                    </a:cubicBezTo>
                    <a:cubicBezTo>
                      <a:pt x="652823" y="-12131"/>
                      <a:pt x="647839" y="20787"/>
                      <a:pt x="640185" y="285"/>
                    </a:cubicBezTo>
                    <a:cubicBezTo>
                      <a:pt x="770042" y="-5626"/>
                      <a:pt x="622761" y="76138"/>
                      <a:pt x="111637" y="655243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9"/>
              <p:cNvSpPr/>
              <p:nvPr/>
            </p:nvSpPr>
            <p:spPr>
              <a:xfrm>
                <a:off x="16023391" y="1275273"/>
                <a:ext cx="2469509" cy="1541917"/>
              </a:xfrm>
              <a:custGeom>
                <a:avLst/>
                <a:gdLst/>
                <a:ahLst/>
                <a:cxnLst/>
                <a:rect l="l" t="t" r="r" b="b"/>
                <a:pathLst>
                  <a:path w="2469509" h="1541917" extrusionOk="0">
                    <a:moveTo>
                      <a:pt x="2469509" y="490616"/>
                    </a:moveTo>
                    <a:cubicBezTo>
                      <a:pt x="2423516" y="492707"/>
                      <a:pt x="2428791" y="493330"/>
                      <a:pt x="2427387" y="490523"/>
                    </a:cubicBezTo>
                    <a:cubicBezTo>
                      <a:pt x="2427323" y="490458"/>
                      <a:pt x="2427384" y="483176"/>
                      <a:pt x="2374994" y="425463"/>
                    </a:cubicBezTo>
                    <a:cubicBezTo>
                      <a:pt x="2230484" y="266154"/>
                      <a:pt x="2065010" y="94713"/>
                      <a:pt x="2048896" y="79712"/>
                    </a:cubicBezTo>
                    <a:cubicBezTo>
                      <a:pt x="2039046" y="70424"/>
                      <a:pt x="2022815" y="74647"/>
                      <a:pt x="2018830" y="87593"/>
                    </a:cubicBezTo>
                    <a:cubicBezTo>
                      <a:pt x="1838481" y="670884"/>
                      <a:pt x="1750171" y="1050289"/>
                      <a:pt x="1725336" y="1119120"/>
                    </a:cubicBezTo>
                    <a:cubicBezTo>
                      <a:pt x="1743597" y="1145533"/>
                      <a:pt x="1747497" y="1176174"/>
                      <a:pt x="1738751" y="1206131"/>
                    </a:cubicBezTo>
                    <a:cubicBezTo>
                      <a:pt x="1753104" y="1198016"/>
                      <a:pt x="1771584" y="1198671"/>
                      <a:pt x="1788001" y="1204444"/>
                    </a:cubicBezTo>
                    <a:cubicBezTo>
                      <a:pt x="1788850" y="1205294"/>
                      <a:pt x="1781358" y="1199140"/>
                      <a:pt x="1821166" y="1230760"/>
                    </a:cubicBezTo>
                    <a:cubicBezTo>
                      <a:pt x="1876007" y="1293887"/>
                      <a:pt x="1841531" y="1403233"/>
                      <a:pt x="1750851" y="1412619"/>
                    </a:cubicBezTo>
                    <a:cubicBezTo>
                      <a:pt x="1750381" y="1412667"/>
                      <a:pt x="122488" y="1541663"/>
                      <a:pt x="122010" y="1541659"/>
                    </a:cubicBezTo>
                    <a:cubicBezTo>
                      <a:pt x="44571" y="1546821"/>
                      <a:pt x="23077" y="1473876"/>
                      <a:pt x="31573" y="1403144"/>
                    </a:cubicBezTo>
                    <a:cubicBezTo>
                      <a:pt x="31573" y="1394681"/>
                      <a:pt x="40719" y="1375303"/>
                      <a:pt x="43956" y="1365711"/>
                    </a:cubicBezTo>
                    <a:cubicBezTo>
                      <a:pt x="-634" y="1321319"/>
                      <a:pt x="-18450" y="1220003"/>
                      <a:pt x="24723" y="1179491"/>
                    </a:cubicBezTo>
                    <a:cubicBezTo>
                      <a:pt x="45408" y="1153916"/>
                      <a:pt x="97430" y="1159879"/>
                      <a:pt x="97430" y="1155477"/>
                    </a:cubicBezTo>
                    <a:cubicBezTo>
                      <a:pt x="87716" y="991912"/>
                      <a:pt x="89747" y="1108132"/>
                      <a:pt x="65203" y="396011"/>
                    </a:cubicBezTo>
                    <a:cubicBezTo>
                      <a:pt x="65203" y="212713"/>
                      <a:pt x="37839" y="154882"/>
                      <a:pt x="75098" y="143745"/>
                    </a:cubicBezTo>
                    <a:cubicBezTo>
                      <a:pt x="122973" y="129189"/>
                      <a:pt x="1985580" y="-21879"/>
                      <a:pt x="2025529" y="2697"/>
                    </a:cubicBezTo>
                    <a:cubicBezTo>
                      <a:pt x="2048799" y="11800"/>
                      <a:pt x="2268953" y="248940"/>
                      <a:pt x="2269539" y="249567"/>
                    </a:cubicBezTo>
                    <a:cubicBezTo>
                      <a:pt x="2442951" y="435042"/>
                      <a:pt x="2461026" y="451872"/>
                      <a:pt x="2469509" y="4906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9" name="Google Shape;1019;p19"/>
            <p:cNvSpPr/>
            <p:nvPr/>
          </p:nvSpPr>
          <p:spPr>
            <a:xfrm>
              <a:off x="17722091" y="2536743"/>
              <a:ext cx="95954" cy="92341"/>
            </a:xfrm>
            <a:custGeom>
              <a:avLst/>
              <a:gdLst/>
              <a:ahLst/>
              <a:cxnLst/>
              <a:rect l="l" t="t" r="r" b="b"/>
              <a:pathLst>
                <a:path w="95954" h="92341" extrusionOk="0">
                  <a:moveTo>
                    <a:pt x="82170" y="76941"/>
                  </a:moveTo>
                  <a:cubicBezTo>
                    <a:pt x="54887" y="105624"/>
                    <a:pt x="8177" y="91764"/>
                    <a:pt x="879" y="55787"/>
                  </a:cubicBezTo>
                  <a:cubicBezTo>
                    <a:pt x="-5780" y="22954"/>
                    <a:pt x="26584" y="-4159"/>
                    <a:pt x="57731" y="529"/>
                  </a:cubicBezTo>
                  <a:cubicBezTo>
                    <a:pt x="95868" y="6205"/>
                    <a:pt x="108203" y="49500"/>
                    <a:pt x="82170" y="769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17589916" y="2392366"/>
              <a:ext cx="111400" cy="113248"/>
            </a:xfrm>
            <a:custGeom>
              <a:avLst/>
              <a:gdLst/>
              <a:ahLst/>
              <a:cxnLst/>
              <a:rect l="l" t="t" r="r" b="b"/>
              <a:pathLst>
                <a:path w="111400" h="113248" extrusionOk="0">
                  <a:moveTo>
                    <a:pt x="23388" y="95139"/>
                  </a:moveTo>
                  <a:cubicBezTo>
                    <a:pt x="-29131" y="51795"/>
                    <a:pt x="15135" y="-23755"/>
                    <a:pt x="74046" y="7283"/>
                  </a:cubicBezTo>
                  <a:cubicBezTo>
                    <a:pt x="150608" y="47645"/>
                    <a:pt x="97296" y="155891"/>
                    <a:pt x="23388" y="9513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16141131" y="2686336"/>
              <a:ext cx="1570724" cy="118206"/>
            </a:xfrm>
            <a:custGeom>
              <a:avLst/>
              <a:gdLst/>
              <a:ahLst/>
              <a:cxnLst/>
              <a:rect l="l" t="t" r="r" b="b"/>
              <a:pathLst>
                <a:path w="1570724" h="118206" extrusionOk="0">
                  <a:moveTo>
                    <a:pt x="1559855" y="54"/>
                  </a:moveTo>
                  <a:cubicBezTo>
                    <a:pt x="643997" y="81717"/>
                    <a:pt x="85480" y="91155"/>
                    <a:pt x="5387" y="103336"/>
                  </a:cubicBezTo>
                  <a:cubicBezTo>
                    <a:pt x="-3101" y="104627"/>
                    <a:pt x="-807" y="117200"/>
                    <a:pt x="7042" y="117734"/>
                  </a:cubicBezTo>
                  <a:cubicBezTo>
                    <a:pt x="86892" y="123172"/>
                    <a:pt x="855432" y="81033"/>
                    <a:pt x="1559389" y="23247"/>
                  </a:cubicBezTo>
                  <a:cubicBezTo>
                    <a:pt x="1574152" y="22034"/>
                    <a:pt x="1574690" y="-1269"/>
                    <a:pt x="155985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17565481" y="2301561"/>
              <a:ext cx="165329" cy="76515"/>
            </a:xfrm>
            <a:custGeom>
              <a:avLst/>
              <a:gdLst/>
              <a:ahLst/>
              <a:cxnLst/>
              <a:rect l="l" t="t" r="r" b="b"/>
              <a:pathLst>
                <a:path w="165329" h="76515" extrusionOk="0">
                  <a:moveTo>
                    <a:pt x="163925" y="64598"/>
                  </a:moveTo>
                  <a:cubicBezTo>
                    <a:pt x="129328" y="16707"/>
                    <a:pt x="63001" y="-8606"/>
                    <a:pt x="5332" y="2653"/>
                  </a:cubicBezTo>
                  <a:cubicBezTo>
                    <a:pt x="-2929" y="4263"/>
                    <a:pt x="-1068" y="17719"/>
                    <a:pt x="7319" y="17338"/>
                  </a:cubicBezTo>
                  <a:cubicBezTo>
                    <a:pt x="65287" y="14692"/>
                    <a:pt x="110661" y="33290"/>
                    <a:pt x="151319" y="74323"/>
                  </a:cubicBezTo>
                  <a:cubicBezTo>
                    <a:pt x="157533" y="80594"/>
                    <a:pt x="169398" y="72175"/>
                    <a:pt x="163925" y="64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17639655" y="2508913"/>
              <a:ext cx="103865" cy="53152"/>
            </a:xfrm>
            <a:custGeom>
              <a:avLst/>
              <a:gdLst/>
              <a:ahLst/>
              <a:cxnLst/>
              <a:rect l="l" t="t" r="r" b="b"/>
              <a:pathLst>
                <a:path w="103865" h="53152" extrusionOk="0">
                  <a:moveTo>
                    <a:pt x="89448" y="1849"/>
                  </a:moveTo>
                  <a:cubicBezTo>
                    <a:pt x="64006" y="22255"/>
                    <a:pt x="40602" y="36600"/>
                    <a:pt x="7004" y="38489"/>
                  </a:cubicBezTo>
                  <a:cubicBezTo>
                    <a:pt x="-2313" y="39015"/>
                    <a:pt x="-2357" y="52531"/>
                    <a:pt x="7004" y="53001"/>
                  </a:cubicBezTo>
                  <a:cubicBezTo>
                    <a:pt x="42047" y="54765"/>
                    <a:pt x="81240" y="41172"/>
                    <a:pt x="102309" y="11773"/>
                  </a:cubicBezTo>
                  <a:cubicBezTo>
                    <a:pt x="108163" y="3609"/>
                    <a:pt x="96095" y="-3483"/>
                    <a:pt x="89448" y="1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17724381" y="1368436"/>
              <a:ext cx="255205" cy="923819"/>
            </a:xfrm>
            <a:custGeom>
              <a:avLst/>
              <a:gdLst/>
              <a:ahLst/>
              <a:cxnLst/>
              <a:rect l="l" t="t" r="r" b="b"/>
              <a:pathLst>
                <a:path w="255205" h="923819" extrusionOk="0">
                  <a:moveTo>
                    <a:pt x="236820" y="6486"/>
                  </a:moveTo>
                  <a:cubicBezTo>
                    <a:pt x="145201" y="305421"/>
                    <a:pt x="62325" y="608217"/>
                    <a:pt x="169" y="914746"/>
                  </a:cubicBezTo>
                  <a:cubicBezTo>
                    <a:pt x="-1671" y="923828"/>
                    <a:pt x="12055" y="927764"/>
                    <a:pt x="14163" y="918605"/>
                  </a:cubicBezTo>
                  <a:cubicBezTo>
                    <a:pt x="84450" y="613439"/>
                    <a:pt x="160837" y="310288"/>
                    <a:pt x="254734" y="11425"/>
                  </a:cubicBezTo>
                  <a:cubicBezTo>
                    <a:pt x="258326" y="1"/>
                    <a:pt x="240320" y="-4935"/>
                    <a:pt x="236820" y="6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17878186" y="1839193"/>
              <a:ext cx="577834" cy="634333"/>
            </a:xfrm>
            <a:custGeom>
              <a:avLst/>
              <a:gdLst/>
              <a:ahLst/>
              <a:cxnLst/>
              <a:rect l="l" t="t" r="r" b="b"/>
              <a:pathLst>
                <a:path w="577834" h="634333" extrusionOk="0">
                  <a:moveTo>
                    <a:pt x="561164" y="2828"/>
                  </a:moveTo>
                  <a:cubicBezTo>
                    <a:pt x="394092" y="163654"/>
                    <a:pt x="46840" y="549524"/>
                    <a:pt x="1138" y="623343"/>
                  </a:cubicBezTo>
                  <a:cubicBezTo>
                    <a:pt x="-3409" y="630685"/>
                    <a:pt x="6737" y="637955"/>
                    <a:pt x="12793" y="632336"/>
                  </a:cubicBezTo>
                  <a:cubicBezTo>
                    <a:pt x="72489" y="576936"/>
                    <a:pt x="74657" y="535478"/>
                    <a:pt x="575004" y="16664"/>
                  </a:cubicBezTo>
                  <a:cubicBezTo>
                    <a:pt x="583754" y="7590"/>
                    <a:pt x="570250" y="-5918"/>
                    <a:pt x="561164" y="2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16197392" y="2546196"/>
              <a:ext cx="1370103" cy="108205"/>
            </a:xfrm>
            <a:custGeom>
              <a:avLst/>
              <a:gdLst/>
              <a:ahLst/>
              <a:cxnLst/>
              <a:rect l="l" t="t" r="r" b="b"/>
              <a:pathLst>
                <a:path w="1370103" h="108205" extrusionOk="0">
                  <a:moveTo>
                    <a:pt x="1360657" y="1"/>
                  </a:moveTo>
                  <a:cubicBezTo>
                    <a:pt x="1068918" y="3925"/>
                    <a:pt x="306119" y="44660"/>
                    <a:pt x="5338" y="93505"/>
                  </a:cubicBezTo>
                  <a:cubicBezTo>
                    <a:pt x="-2947" y="94852"/>
                    <a:pt x="-1050" y="108729"/>
                    <a:pt x="7325" y="108190"/>
                  </a:cubicBezTo>
                  <a:cubicBezTo>
                    <a:pt x="396609" y="83205"/>
                    <a:pt x="461952" y="46225"/>
                    <a:pt x="1360657" y="19573"/>
                  </a:cubicBezTo>
                  <a:cubicBezTo>
                    <a:pt x="1373214" y="19197"/>
                    <a:pt x="1373291" y="-169"/>
                    <a:pt x="1360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6495884" y="794429"/>
              <a:ext cx="929492" cy="1628205"/>
            </a:xfrm>
            <a:custGeom>
              <a:avLst/>
              <a:gdLst/>
              <a:ahLst/>
              <a:cxnLst/>
              <a:rect l="l" t="t" r="r" b="b"/>
              <a:pathLst>
                <a:path w="929492" h="1628205" extrusionOk="0">
                  <a:moveTo>
                    <a:pt x="86361" y="1628206"/>
                  </a:moveTo>
                  <a:cubicBezTo>
                    <a:pt x="360757" y="479172"/>
                    <a:pt x="363629" y="506941"/>
                    <a:pt x="336795" y="433535"/>
                  </a:cubicBezTo>
                  <a:cubicBezTo>
                    <a:pt x="288091" y="300170"/>
                    <a:pt x="57464" y="377541"/>
                    <a:pt x="5447" y="220813"/>
                  </a:cubicBezTo>
                  <a:cubicBezTo>
                    <a:pt x="-16646" y="154066"/>
                    <a:pt x="31856" y="90649"/>
                    <a:pt x="89974" y="63159"/>
                  </a:cubicBezTo>
                  <a:cubicBezTo>
                    <a:pt x="235811" y="-5728"/>
                    <a:pt x="612255" y="-14284"/>
                    <a:pt x="786681" y="18315"/>
                  </a:cubicBezTo>
                  <a:cubicBezTo>
                    <a:pt x="929262" y="44886"/>
                    <a:pt x="949639" y="140607"/>
                    <a:pt x="914455" y="215040"/>
                  </a:cubicBezTo>
                  <a:cubicBezTo>
                    <a:pt x="840442" y="371509"/>
                    <a:pt x="633126" y="286909"/>
                    <a:pt x="592909" y="405952"/>
                  </a:cubicBezTo>
                  <a:cubicBezTo>
                    <a:pt x="571189" y="470220"/>
                    <a:pt x="579870" y="469973"/>
                    <a:pt x="751781" y="1106459"/>
                  </a:cubicBezTo>
                  <a:cubicBezTo>
                    <a:pt x="757631" y="1128119"/>
                    <a:pt x="872175" y="1551883"/>
                    <a:pt x="872285" y="1552356"/>
                  </a:cubicBezTo>
                  <a:cubicBezTo>
                    <a:pt x="821590" y="1556491"/>
                    <a:pt x="830741" y="1560565"/>
                    <a:pt x="824580" y="1537675"/>
                  </a:cubicBezTo>
                  <a:cubicBezTo>
                    <a:pt x="792911" y="1421039"/>
                    <a:pt x="928424" y="1920697"/>
                    <a:pt x="571189" y="594049"/>
                  </a:cubicBezTo>
                  <a:cubicBezTo>
                    <a:pt x="468825" y="213272"/>
                    <a:pt x="736901" y="342555"/>
                    <a:pt x="851831" y="232537"/>
                  </a:cubicBezTo>
                  <a:cubicBezTo>
                    <a:pt x="900753" y="185722"/>
                    <a:pt x="902586" y="107110"/>
                    <a:pt x="836915" y="75538"/>
                  </a:cubicBezTo>
                  <a:cubicBezTo>
                    <a:pt x="713579" y="16191"/>
                    <a:pt x="137581" y="21498"/>
                    <a:pt x="56246" y="143180"/>
                  </a:cubicBezTo>
                  <a:cubicBezTo>
                    <a:pt x="7417" y="216213"/>
                    <a:pt x="90957" y="271281"/>
                    <a:pt x="152687" y="288264"/>
                  </a:cubicBezTo>
                  <a:cubicBezTo>
                    <a:pt x="494218" y="382209"/>
                    <a:pt x="435093" y="339303"/>
                    <a:pt x="130688" y="1623513"/>
                  </a:cubicBezTo>
                  <a:lnTo>
                    <a:pt x="86361" y="1628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6226891" y="2316107"/>
              <a:ext cx="1294055" cy="143572"/>
            </a:xfrm>
            <a:custGeom>
              <a:avLst/>
              <a:gdLst/>
              <a:ahLst/>
              <a:cxnLst/>
              <a:rect l="l" t="t" r="r" b="b"/>
              <a:pathLst>
                <a:path w="1294055" h="143572" extrusionOk="0">
                  <a:moveTo>
                    <a:pt x="1284878" y="37"/>
                  </a:moveTo>
                  <a:cubicBezTo>
                    <a:pt x="744728" y="43688"/>
                    <a:pt x="235546" y="99156"/>
                    <a:pt x="6861" y="129122"/>
                  </a:cubicBezTo>
                  <a:cubicBezTo>
                    <a:pt x="-2120" y="130299"/>
                    <a:pt x="-2452" y="144503"/>
                    <a:pt x="6861" y="143524"/>
                  </a:cubicBezTo>
                  <a:cubicBezTo>
                    <a:pt x="656835" y="75167"/>
                    <a:pt x="770732" y="60166"/>
                    <a:pt x="1284878" y="19168"/>
                  </a:cubicBezTo>
                  <a:cubicBezTo>
                    <a:pt x="1297067" y="18193"/>
                    <a:pt x="1297164" y="-954"/>
                    <a:pt x="128487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7712334" y="2529726"/>
              <a:ext cx="129046" cy="125615"/>
            </a:xfrm>
            <a:custGeom>
              <a:avLst/>
              <a:gdLst/>
              <a:ahLst/>
              <a:cxnLst/>
              <a:rect l="l" t="t" r="r" b="b"/>
              <a:pathLst>
                <a:path w="129046" h="125615" extrusionOk="0">
                  <a:moveTo>
                    <a:pt x="77668" y="913"/>
                  </a:moveTo>
                  <a:cubicBezTo>
                    <a:pt x="166718" y="14166"/>
                    <a:pt x="129325" y="144031"/>
                    <a:pt x="46809" y="123399"/>
                  </a:cubicBezTo>
                  <a:cubicBezTo>
                    <a:pt x="-32415" y="103373"/>
                    <a:pt x="-3655" y="-11333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7594970" y="2379774"/>
              <a:ext cx="129046" cy="125615"/>
            </a:xfrm>
            <a:custGeom>
              <a:avLst/>
              <a:gdLst/>
              <a:ahLst/>
              <a:cxnLst/>
              <a:rect l="l" t="t" r="r" b="b"/>
              <a:pathLst>
                <a:path w="129046" h="125615" extrusionOk="0">
                  <a:moveTo>
                    <a:pt x="77668" y="913"/>
                  </a:moveTo>
                  <a:cubicBezTo>
                    <a:pt x="166718" y="14166"/>
                    <a:pt x="129325" y="144032"/>
                    <a:pt x="46809" y="123399"/>
                  </a:cubicBezTo>
                  <a:cubicBezTo>
                    <a:pt x="-32415" y="103370"/>
                    <a:pt x="-3655" y="-11337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id="{E3444439-9FE0-88B5-5DD8-F0A8B1739BEA}"/>
              </a:ext>
            </a:extLst>
          </p:cNvPr>
          <p:cNvSpPr/>
          <p:nvPr/>
        </p:nvSpPr>
        <p:spPr>
          <a:xfrm>
            <a:off x="302342" y="22212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3C09942-09F8-A529-6BD7-6D322B6F033A}"/>
              </a:ext>
            </a:extLst>
          </p:cNvPr>
          <p:cNvSpPr txBox="1"/>
          <p:nvPr/>
        </p:nvSpPr>
        <p:spPr>
          <a:xfrm>
            <a:off x="2109855" y="269481"/>
            <a:ext cx="576360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ABF1270-FD0E-4BDC-D105-B0288931C4CF}"/>
                  </a:ext>
                </a:extLst>
              </p:cNvPr>
              <p:cNvSpPr txBox="1"/>
              <p:nvPr/>
            </p:nvSpPr>
            <p:spPr>
              <a:xfrm>
                <a:off x="1987806" y="1651352"/>
                <a:ext cx="3471976" cy="901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ABF1270-FD0E-4BDC-D105-B0288931C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6" y="1651352"/>
                <a:ext cx="3471976" cy="901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05BC1C7C-2287-864D-9E83-885D85A349D8}"/>
                  </a:ext>
                </a:extLst>
              </p:cNvPr>
              <p:cNvSpPr txBox="1"/>
              <p:nvPr/>
            </p:nvSpPr>
            <p:spPr>
              <a:xfrm>
                <a:off x="1777504" y="3666865"/>
                <a:ext cx="6472541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−0,4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05BC1C7C-2287-864D-9E83-885D85A3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04" y="3666865"/>
                <a:ext cx="6472541" cy="373500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AC5AA46-E36B-5784-71B1-4D70AEBD170F}"/>
              </a:ext>
            </a:extLst>
          </p:cNvPr>
          <p:cNvSpPr txBox="1"/>
          <p:nvPr/>
        </p:nvSpPr>
        <p:spPr>
          <a:xfrm>
            <a:off x="1506937" y="190110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0B35D93D-0670-9B5D-E314-05561207BCDC}"/>
              </a:ext>
            </a:extLst>
          </p:cNvPr>
          <p:cNvSpPr txBox="1"/>
          <p:nvPr/>
        </p:nvSpPr>
        <p:spPr>
          <a:xfrm>
            <a:off x="1492236" y="362278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3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Colorful Cute Illustrative Scrapbook Teacher About Me Creative Presentation">
  <a:themeElements>
    <a:clrScheme name="Custom 347">
      <a:dk1>
        <a:srgbClr val="000000"/>
      </a:dk1>
      <a:lt1>
        <a:srgbClr val="FFFFFF"/>
      </a:lt1>
      <a:dk2>
        <a:srgbClr val="C1D4E6"/>
      </a:dk2>
      <a:lt2>
        <a:srgbClr val="D9E1A2"/>
      </a:lt2>
      <a:accent1>
        <a:srgbClr val="6D92B6"/>
      </a:accent1>
      <a:accent2>
        <a:srgbClr val="8CA65C"/>
      </a:accent2>
      <a:accent3>
        <a:srgbClr val="E37364"/>
      </a:accent3>
      <a:accent4>
        <a:srgbClr val="FCE09F"/>
      </a:accent4>
      <a:accent5>
        <a:srgbClr val="FDCFB2"/>
      </a:accent5>
      <a:accent6>
        <a:srgbClr val="FFFFFF"/>
      </a:accent6>
      <a:hlink>
        <a:srgbClr val="E3736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454</Words>
  <Application>Microsoft Office PowerPoint</Application>
  <PresentationFormat>On-screen Show (16:9)</PresentationFormat>
  <Paragraphs>91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Wingdings</vt:lpstr>
      <vt:lpstr>Calibri</vt:lpstr>
      <vt:lpstr>Open Sans</vt:lpstr>
      <vt:lpstr>Times New Roman</vt:lpstr>
      <vt:lpstr>Colorful Cute Illustrative Scrapbook Teacher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9</cp:revision>
  <dcterms:modified xsi:type="dcterms:W3CDTF">2024-10-17T01:49:28Z</dcterms:modified>
</cp:coreProperties>
</file>