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9" r:id="rId2"/>
    <p:sldId id="262" r:id="rId3"/>
    <p:sldId id="261" r:id="rId4"/>
    <p:sldId id="280" r:id="rId5"/>
    <p:sldId id="282" r:id="rId6"/>
    <p:sldId id="283" r:id="rId7"/>
    <p:sldId id="284" r:id="rId8"/>
    <p:sldId id="285" r:id="rId9"/>
    <p:sldId id="281" r:id="rId10"/>
    <p:sldId id="307" r:id="rId11"/>
    <p:sldId id="287" r:id="rId12"/>
    <p:sldId id="289" r:id="rId13"/>
    <p:sldId id="288" r:id="rId14"/>
    <p:sldId id="296" r:id="rId15"/>
    <p:sldId id="297" r:id="rId1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Space Grotesk Light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155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24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64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74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5" Type="http://schemas.openxmlformats.org/officeDocument/2006/relationships/image" Target="../media/image33.png"/><Relationship Id="rId4" Type="http://schemas.openxmlformats.org/officeDocument/2006/relationships/image" Target="../media/image17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gif"/><Relationship Id="rId5" Type="http://schemas.openxmlformats.org/officeDocument/2006/relationships/image" Target="../media/image12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9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11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2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7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6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456</Words>
  <Application>Microsoft Office PowerPoint</Application>
  <PresentationFormat>On-screen Show (16:9)</PresentationFormat>
  <Paragraphs>87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Space Grotesk Light</vt:lpstr>
      <vt:lpstr>Calibri</vt:lpstr>
      <vt:lpstr>Times New Roman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9</cp:revision>
  <dcterms:modified xsi:type="dcterms:W3CDTF">2024-10-17T01:45:35Z</dcterms:modified>
</cp:coreProperties>
</file>