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9" r:id="rId2"/>
    <p:sldId id="262" r:id="rId3"/>
    <p:sldId id="261" r:id="rId4"/>
    <p:sldId id="270" r:id="rId5"/>
    <p:sldId id="273" r:id="rId6"/>
    <p:sldId id="302" r:id="rId7"/>
    <p:sldId id="274" r:id="rId8"/>
    <p:sldId id="275" r:id="rId9"/>
    <p:sldId id="295" r:id="rId10"/>
    <p:sldId id="276" r:id="rId11"/>
    <p:sldId id="303" r:id="rId12"/>
    <p:sldId id="277" r:id="rId13"/>
    <p:sldId id="278" r:id="rId14"/>
    <p:sldId id="304" r:id="rId15"/>
    <p:sldId id="279" r:id="rId16"/>
    <p:sldId id="296" r:id="rId17"/>
    <p:sldId id="297" r:id="rId18"/>
  </p:sldIdLst>
  <p:sldSz cx="9144000" cy="5143500" type="screen16x9"/>
  <p:notesSz cx="6858000" cy="9144000"/>
  <p:embeddedFontLst>
    <p:embeddedFont>
      <p:font typeface="Space Grotesk Light" panose="020B0604020202020204" charset="0"/>
      <p:regular r:id="rId20"/>
      <p:bold r:id="rId21"/>
    </p:embeddedFont>
    <p:embeddedFont>
      <p:font typeface="Cambria Math" panose="02040503050406030204" pitchFamily="18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77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11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11" Type="http://schemas.openxmlformats.org/officeDocument/2006/relationships/image" Target="../media/image19.png"/><Relationship Id="rId5" Type="http://schemas.openxmlformats.org/officeDocument/2006/relationships/image" Target="../media/image820.png"/><Relationship Id="rId10" Type="http://schemas.openxmlformats.org/officeDocument/2006/relationships/image" Target="../media/image87.svg"/><Relationship Id="rId4" Type="http://schemas.openxmlformats.org/officeDocument/2006/relationships/image" Target="../media/image811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6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svg"/><Relationship Id="rId5" Type="http://schemas.openxmlformats.org/officeDocument/2006/relationships/image" Target="../media/image20.png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88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0.png"/><Relationship Id="rId9" Type="http://schemas.openxmlformats.org/officeDocument/2006/relationships/image" Target="../media/image9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7" Type="http://schemas.openxmlformats.org/officeDocument/2006/relationships/image" Target="../media/image17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174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5" Type="http://schemas.openxmlformats.org/officeDocument/2006/relationships/image" Target="../media/image28.png"/><Relationship Id="rId4" Type="http://schemas.openxmlformats.org/officeDocument/2006/relationships/image" Target="../media/image17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gif"/><Relationship Id="rId5" Type="http://schemas.openxmlformats.org/officeDocument/2006/relationships/image" Target="../media/image12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0.png"/><Relationship Id="rId10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svg"/><Relationship Id="rId5" Type="http://schemas.openxmlformats.org/officeDocument/2006/relationships/image" Target="../media/image9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5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CBC8B99-BA6E-CBA3-A443-D42BE7E6C038}"/>
              </a:ext>
            </a:extLst>
          </p:cNvPr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−2,34+0,34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0,8.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−0,2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3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>
                <a:blip r:embed="rId4"/>
                <a:stretch>
                  <a:fillRect l="-812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4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5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6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6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>
                <a:blip r:embed="rId7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3403604" y="310105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3820738" y="1419771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61230" y="2373315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BC624E7-0FC5-5D89-2D00-37458108AE23}"/>
              </a:ext>
            </a:extLst>
          </p:cNvPr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E5117C9-2EDD-B6FC-9F7C-E3DCC9EEB991}"/>
              </a:ext>
            </a:extLst>
          </p:cNvPr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D72D851A-6F12-23B1-B889-9600C38D6BF1}"/>
              </a:ext>
            </a:extLst>
          </p:cNvPr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8.5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B50004A-2BB5-379C-2138-9E9181ABBCB9}"/>
              </a:ext>
            </a:extLst>
          </p:cNvPr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AB8DE9-CCFB-B348-EABA-929E56E73C9C}"/>
              </a:ext>
            </a:extLst>
          </p:cNvPr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81E410-9782-8225-10CB-43630F8FCA94}"/>
              </a:ext>
            </a:extLst>
          </p:cNvPr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0,6.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>
                <a:blip r:embed="rId7"/>
                <a:stretch>
                  <a:fillRect l="-321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−90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5C7D0F1-89A1-D6BC-04A1-7DF7674F680C}"/>
              </a:ext>
            </a:extLst>
          </p:cNvPr>
          <p:cNvSpPr txBox="1"/>
          <p:nvPr/>
        </p:nvSpPr>
        <p:spPr>
          <a:xfrm>
            <a:off x="64294" y="1690537"/>
            <a:ext cx="9079706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DC933D9-2929-558B-C914-D9A55CE4099B}"/>
              </a:ext>
            </a:extLst>
          </p:cNvPr>
          <p:cNvSpPr/>
          <p:nvPr/>
        </p:nvSpPr>
        <p:spPr>
          <a:xfrm>
            <a:off x="2971800" y="392907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5141EA1-D267-AAED-B43B-202247FEAD1C}"/>
              </a:ext>
            </a:extLst>
          </p:cNvPr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55F4686-4527-C73F-F6D6-3FCE0DE0FA68}"/>
              </a:ext>
            </a:extLst>
          </p:cNvPr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:a16="http://schemas.microsoft.com/office/drawing/2014/main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31B56BE6-B169-EAEF-E634-FAD505C86C86}"/>
              </a:ext>
            </a:extLst>
          </p:cNvPr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3A086A-B92C-4E56-04DE-CBB57EBE5948}"/>
              </a:ext>
            </a:extLst>
          </p:cNvPr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6,28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=20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DA603E-4458-233D-341A-AB6AF7B88B12}"/>
              </a:ext>
            </a:extLst>
          </p:cNvPr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>
                <a:blip r:embed="rId4"/>
                <a:stretch>
                  <a:fillRect l="-909" b="-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72DA10-4023-F7B6-94CA-20E135B1F445}"/>
              </a:ext>
            </a:extLst>
          </p:cNvPr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>
                <a:blip r:embed="rId5"/>
                <a:stretch>
                  <a:fillRect l="-1172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2215880"/>
              </p:ext>
            </p:extLst>
          </p:nvPr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.1=1.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511</Words>
  <Application>Microsoft Office PowerPoint</Application>
  <PresentationFormat>On-screen Show (16:9)</PresentationFormat>
  <Paragraphs>97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Space Grotesk Light</vt:lpstr>
      <vt:lpstr>Cambria Math</vt:lpstr>
      <vt:lpstr>Wingdings</vt:lpstr>
      <vt:lpstr>Calibri</vt:lpstr>
      <vt:lpstr>Times New Roman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Administrator</cp:lastModifiedBy>
  <cp:revision>9</cp:revision>
  <dcterms:modified xsi:type="dcterms:W3CDTF">2024-10-17T01:45:01Z</dcterms:modified>
</cp:coreProperties>
</file>