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9" r:id="rId2"/>
    <p:sldId id="256" r:id="rId3"/>
    <p:sldId id="257" r:id="rId4"/>
    <p:sldId id="258" r:id="rId5"/>
    <p:sldId id="262" r:id="rId6"/>
    <p:sldId id="261" r:id="rId7"/>
    <p:sldId id="263" r:id="rId8"/>
    <p:sldId id="264" r:id="rId9"/>
    <p:sldId id="298" r:id="rId10"/>
    <p:sldId id="265" r:id="rId11"/>
    <p:sldId id="267" r:id="rId12"/>
    <p:sldId id="260" r:id="rId13"/>
    <p:sldId id="299" r:id="rId14"/>
    <p:sldId id="268" r:id="rId15"/>
    <p:sldId id="269" r:id="rId16"/>
    <p:sldId id="271" r:id="rId17"/>
    <p:sldId id="301" r:id="rId18"/>
    <p:sldId id="272" r:id="rId19"/>
    <p:sldId id="296" r:id="rId20"/>
    <p:sldId id="297" r:id="rId2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pace Grotesk Light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55775" y="50550"/>
            <a:ext cx="10626641" cy="509295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1735675" y="1991825"/>
            <a:ext cx="5672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11" Type="http://schemas.openxmlformats.org/officeDocument/2006/relationships/image" Target="../media/image23.svg"/><Relationship Id="rId5" Type="http://schemas.openxmlformats.org/officeDocument/2006/relationships/image" Target="../media/image160.png"/><Relationship Id="rId10" Type="http://schemas.openxmlformats.org/officeDocument/2006/relationships/image" Target="../media/image19.png"/><Relationship Id="rId4" Type="http://schemas.openxmlformats.org/officeDocument/2006/relationships/image" Target="../media/image150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3.png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6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174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svg"/><Relationship Id="rId5" Type="http://schemas.openxmlformats.org/officeDocument/2006/relationships/image" Target="../media/image62.png"/><Relationship Id="rId4" Type="http://schemas.openxmlformats.org/officeDocument/2006/relationships/image" Target="../media/image1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5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gif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14.png"/><Relationship Id="rId5" Type="http://schemas.openxmlformats.org/officeDocument/2006/relationships/image" Target="../media/image810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3419311" y="2910290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3820738" y="1529542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io Project — Kapwing">
            <a:hlinkClick r:id="" action="ppaction://media"/>
            <a:extLst>
              <a:ext uri="{FF2B5EF4-FFF2-40B4-BE49-F238E27FC236}">
                <a16:creationId xmlns:a16="http://schemas.microsoft.com/office/drawing/2014/main" id="{4BDCC0EB-A73B-6EE6-DAA4-7DC69857B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688</Words>
  <Application>Microsoft Office PowerPoint</Application>
  <PresentationFormat>On-screen Show (16:9)</PresentationFormat>
  <Paragraphs>115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Cambria Math</vt:lpstr>
      <vt:lpstr>Times New Roman</vt:lpstr>
      <vt:lpstr>Calibri</vt:lpstr>
      <vt:lpstr>Space Grotesk Light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9</cp:revision>
  <dcterms:modified xsi:type="dcterms:W3CDTF">2024-10-17T01:43:46Z</dcterms:modified>
</cp:coreProperties>
</file>