
<file path=[Content_Types].xml><?xml version="1.0" encoding="utf-8"?>
<Types xmlns="http://schemas.openxmlformats.org/package/2006/content-types">
  <Default Extension="gif" ContentType="image/gif"/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wav" ContentType="audio/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7.xml" ContentType="application/vnd.openxmlformats-officedocument.theme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theme/theme8.xml" ContentType="application/vnd.openxmlformats-officedocument.theme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theme/theme9.xml" ContentType="application/vnd.openxmlformats-officedocument.theme+xml"/>
  <Override PartName="/ppt/theme/theme10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ppt/tags/tag2.xml" ContentType="application/vnd.openxmlformats-officedocument.presentationml.tags+xml"/>
  <Override PartName="/ppt/notesSlides/notesSlide2.xml" ContentType="application/vnd.openxmlformats-officedocument.presentationml.notesSlide+xml"/>
  <Override PartName="/ppt/tags/tag3.xml" ContentType="application/vnd.openxmlformats-officedocument.presentationml.tags+xml"/>
  <Override PartName="/ppt/notesSlides/notesSlide3.xml" ContentType="application/vnd.openxmlformats-officedocument.presentationml.notesSlide+xml"/>
  <Override PartName="/ppt/tags/tag4.xml" ContentType="application/vnd.openxmlformats-officedocument.presentationml.tags+xml"/>
  <Override PartName="/ppt/notesSlides/notesSlide4.xml" ContentType="application/vnd.openxmlformats-officedocument.presentationml.notesSlide+xml"/>
  <Override PartName="/ppt/tags/tag5.xml" ContentType="application/vnd.openxmlformats-officedocument.presentationml.tags+xml"/>
  <Override PartName="/ppt/notesSlides/notesSlide5.xml" ContentType="application/vnd.openxmlformats-officedocument.presentationml.notesSlide+xml"/>
  <Override PartName="/ppt/tags/tag6.xml" ContentType="application/vnd.openxmlformats-officedocument.presentationml.tags+xml"/>
  <Override PartName="/ppt/notesSlides/notesSlide6.xml" ContentType="application/vnd.openxmlformats-officedocument.presentationml.notesSlide+xml"/>
  <Override PartName="/ppt/tags/tag7.xml" ContentType="application/vnd.openxmlformats-officedocument.presentationml.tags+xml"/>
  <Override PartName="/ppt/notesSlides/notesSlide7.xml" ContentType="application/vnd.openxmlformats-officedocument.presentationml.notesSlide+xml"/>
  <Override PartName="/ppt/tags/tag8.xml" ContentType="application/vnd.openxmlformats-officedocument.presentationml.tags+xml"/>
  <Override PartName="/ppt/notesSlides/notesSlide8.xml" ContentType="application/vnd.openxmlformats-officedocument.presentationml.notesSlide+xml"/>
  <Override PartName="/ppt/tags/tag9.xml" ContentType="application/vnd.openxmlformats-officedocument.presentationml.tags+xml"/>
  <Override PartName="/ppt/notesSlides/notesSlide9.xml" ContentType="application/vnd.openxmlformats-officedocument.presentationml.notesSlide+xml"/>
  <Override PartName="/ppt/tags/tag10.xml" ContentType="application/vnd.openxmlformats-officedocument.presentationml.tags+xml"/>
  <Override PartName="/ppt/notesSlides/notesSlide10.xml" ContentType="application/vnd.openxmlformats-officedocument.presentationml.notesSlide+xml"/>
  <Override PartName="/ppt/tags/tag11.xml" ContentType="application/vnd.openxmlformats-officedocument.presentationml.tags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85" r:id="rId2"/>
    <p:sldMasterId id="2147483697" r:id="rId3"/>
    <p:sldMasterId id="2147483789" r:id="rId4"/>
    <p:sldMasterId id="2147483801" r:id="rId5"/>
    <p:sldMasterId id="2147483813" r:id="rId6"/>
    <p:sldMasterId id="2147483825" r:id="rId7"/>
    <p:sldMasterId id="2147483837" r:id="rId8"/>
    <p:sldMasterId id="2147483849" r:id="rId9"/>
  </p:sldMasterIdLst>
  <p:notesMasterIdLst>
    <p:notesMasterId r:id="rId37"/>
  </p:notesMasterIdLst>
  <p:sldIdLst>
    <p:sldId id="294" r:id="rId10"/>
    <p:sldId id="348" r:id="rId11"/>
    <p:sldId id="324" r:id="rId12"/>
    <p:sldId id="325" r:id="rId13"/>
    <p:sldId id="322" r:id="rId14"/>
    <p:sldId id="317" r:id="rId15"/>
    <p:sldId id="263" r:id="rId16"/>
    <p:sldId id="290" r:id="rId17"/>
    <p:sldId id="327" r:id="rId18"/>
    <p:sldId id="349" r:id="rId19"/>
    <p:sldId id="328" r:id="rId20"/>
    <p:sldId id="329" r:id="rId21"/>
    <p:sldId id="331" r:id="rId22"/>
    <p:sldId id="342" r:id="rId23"/>
    <p:sldId id="312" r:id="rId24"/>
    <p:sldId id="313" r:id="rId25"/>
    <p:sldId id="337" r:id="rId26"/>
    <p:sldId id="350" r:id="rId27"/>
    <p:sldId id="335" r:id="rId28"/>
    <p:sldId id="345" r:id="rId29"/>
    <p:sldId id="315" r:id="rId30"/>
    <p:sldId id="316" r:id="rId31"/>
    <p:sldId id="297" r:id="rId32"/>
    <p:sldId id="296" r:id="rId33"/>
    <p:sldId id="351" r:id="rId34"/>
    <p:sldId id="285" r:id="rId35"/>
    <p:sldId id="340" r:id="rId3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7117" autoAdjust="0"/>
  </p:normalViewPr>
  <p:slideViewPr>
    <p:cSldViewPr snapToGrid="0">
      <p:cViewPr varScale="1">
        <p:scale>
          <a:sx n="86" d="100"/>
          <a:sy n="86" d="100"/>
        </p:scale>
        <p:origin x="1146" y="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4.xml"/><Relationship Id="rId18" Type="http://schemas.openxmlformats.org/officeDocument/2006/relationships/slide" Target="slides/slide9.xml"/><Relationship Id="rId26" Type="http://schemas.openxmlformats.org/officeDocument/2006/relationships/slide" Target="slides/slide17.xml"/><Relationship Id="rId39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2.xml"/><Relationship Id="rId34" Type="http://schemas.openxmlformats.org/officeDocument/2006/relationships/slide" Target="slides/slide25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3.xml"/><Relationship Id="rId17" Type="http://schemas.openxmlformats.org/officeDocument/2006/relationships/slide" Target="slides/slide8.xml"/><Relationship Id="rId25" Type="http://schemas.openxmlformats.org/officeDocument/2006/relationships/slide" Target="slides/slide16.xml"/><Relationship Id="rId33" Type="http://schemas.openxmlformats.org/officeDocument/2006/relationships/slide" Target="slides/slide24.xml"/><Relationship Id="rId38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7.xml"/><Relationship Id="rId20" Type="http://schemas.openxmlformats.org/officeDocument/2006/relationships/slide" Target="slides/slide11.xml"/><Relationship Id="rId29" Type="http://schemas.openxmlformats.org/officeDocument/2006/relationships/slide" Target="slides/slide20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2.xml"/><Relationship Id="rId24" Type="http://schemas.openxmlformats.org/officeDocument/2006/relationships/slide" Target="slides/slide15.xml"/><Relationship Id="rId32" Type="http://schemas.openxmlformats.org/officeDocument/2006/relationships/slide" Target="slides/slide23.xml"/><Relationship Id="rId37" Type="http://schemas.openxmlformats.org/officeDocument/2006/relationships/notesMaster" Target="notesMasters/notesMaster1.xml"/><Relationship Id="rId40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6.xml"/><Relationship Id="rId23" Type="http://schemas.openxmlformats.org/officeDocument/2006/relationships/slide" Target="slides/slide14.xml"/><Relationship Id="rId28" Type="http://schemas.openxmlformats.org/officeDocument/2006/relationships/slide" Target="slides/slide19.xml"/><Relationship Id="rId36" Type="http://schemas.openxmlformats.org/officeDocument/2006/relationships/slide" Target="slides/slide27.xml"/><Relationship Id="rId10" Type="http://schemas.openxmlformats.org/officeDocument/2006/relationships/slide" Target="slides/slide1.xml"/><Relationship Id="rId19" Type="http://schemas.openxmlformats.org/officeDocument/2006/relationships/slide" Target="slides/slide10.xml"/><Relationship Id="rId31" Type="http://schemas.openxmlformats.org/officeDocument/2006/relationships/slide" Target="slides/slide22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5.xml"/><Relationship Id="rId22" Type="http://schemas.openxmlformats.org/officeDocument/2006/relationships/slide" Target="slides/slide13.xml"/><Relationship Id="rId27" Type="http://schemas.openxmlformats.org/officeDocument/2006/relationships/slide" Target="slides/slide18.xml"/><Relationship Id="rId30" Type="http://schemas.openxmlformats.org/officeDocument/2006/relationships/slide" Target="slides/slide21.xml"/><Relationship Id="rId35" Type="http://schemas.openxmlformats.org/officeDocument/2006/relationships/slide" Target="slides/slide26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0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3CF99A5-28A4-4969-B49E-F2DA85CDDD2C}" type="datetimeFigureOut">
              <a:rPr lang="en-US" smtClean="0"/>
              <a:pPr/>
              <a:t>5/16/2024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974458E-E2F9-4581-8D08-120584F0BED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16895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74458E-E2F9-4581-8D08-120584F0BED4}" type="slidenum">
              <a:rPr lang="en-US" smtClean="0">
                <a:solidFill>
                  <a:prstClr val="black"/>
                </a:solidFill>
              </a:rPr>
              <a:pPr/>
              <a:t>2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722406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37489B-9115-48D9-8D08-A2FE82843128}" type="slidenum">
              <a:rPr lang="en-US" smtClean="0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195762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37489B-9115-48D9-8D08-A2FE82843128}" type="slidenum">
              <a:rPr lang="en-US" smtClean="0"/>
              <a:pPr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652863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37489B-9115-48D9-8D08-A2FE82843128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091405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37489B-9115-48D9-8D08-A2FE82843128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967672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37489B-9115-48D9-8D08-A2FE82843128}" type="slidenum">
              <a:rPr lang="en-US" smtClean="0">
                <a:solidFill>
                  <a:prstClr val="black"/>
                </a:solidFill>
              </a:rPr>
              <a:pPr/>
              <a:t>10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47660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37489B-9115-48D9-8D08-A2FE82843128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980321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37489B-9115-48D9-8D08-A2FE82843128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411811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37489B-9115-48D9-8D08-A2FE82843128}" type="slidenum">
              <a:rPr lang="en-US" smtClean="0">
                <a:solidFill>
                  <a:prstClr val="black"/>
                </a:solidFill>
              </a:rPr>
              <a:pPr/>
              <a:t>19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032351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37489B-9115-48D9-8D08-A2FE82843128}" type="slidenum">
              <a:rPr lang="en-US" smtClean="0">
                <a:solidFill>
                  <a:prstClr val="black"/>
                </a:solidFill>
              </a:rPr>
              <a:pPr/>
              <a:t>20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952468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37489B-9115-48D9-8D08-A2FE82843128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739961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E02100-3795-4BEF-BE9C-06181126E3A6}" type="datetimeFigureOut">
              <a:rPr lang="en-US" smtClean="0"/>
              <a:pPr/>
              <a:t>5/16/2024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10CDFF-7005-4DFD-9D65-6667B5981D2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43425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E02100-3795-4BEF-BE9C-06181126E3A6}" type="datetimeFigureOut">
              <a:rPr lang="en-US" smtClean="0"/>
              <a:pPr/>
              <a:t>5/16/2024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10CDFF-7005-4DFD-9D65-6667B5981D2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38885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E02100-3795-4BEF-BE9C-06181126E3A6}" type="datetimeFigureOut">
              <a:rPr lang="en-US" smtClean="0"/>
              <a:pPr/>
              <a:t>5/16/2024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10CDFF-7005-4DFD-9D65-6667B5981D2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161818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E9F21DE-91B0-4F59-9729-201E87135832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5/16/2024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DD36252-790F-4530-A661-160F6EA781E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0280595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E9F21DE-91B0-4F59-9729-201E87135832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5/16/2024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DD36252-790F-4530-A661-160F6EA781E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6000610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E9F21DE-91B0-4F59-9729-201E87135832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5/16/2024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DD36252-790F-4530-A661-160F6EA781E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0658803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E9F21DE-91B0-4F59-9729-201E87135832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5/16/2024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DD36252-790F-4530-A661-160F6EA781E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9898755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E9F21DE-91B0-4F59-9729-201E87135832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5/16/2024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DD36252-790F-4530-A661-160F6EA781E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0332442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E9F21DE-91B0-4F59-9729-201E87135832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5/16/2024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DD36252-790F-4530-A661-160F6EA781E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893809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E9F21DE-91B0-4F59-9729-201E87135832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5/16/2024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DD36252-790F-4530-A661-160F6EA781E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1944376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E9F21DE-91B0-4F59-9729-201E87135832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5/16/2024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DD36252-790F-4530-A661-160F6EA781E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574676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E02100-3795-4BEF-BE9C-06181126E3A6}" type="datetimeFigureOut">
              <a:rPr lang="en-US" smtClean="0"/>
              <a:pPr/>
              <a:t>5/16/2024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10CDFF-7005-4DFD-9D65-6667B5981D2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155082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E9F21DE-91B0-4F59-9729-201E87135832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5/16/2024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DD36252-790F-4530-A661-160F6EA781E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4309180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E9F21DE-91B0-4F59-9729-201E87135832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5/16/2024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DD36252-790F-4530-A661-160F6EA781E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9248961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E9F21DE-91B0-4F59-9729-201E87135832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5/16/2024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DD36252-790F-4530-A661-160F6EA781E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7045347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E9F21DE-91B0-4F59-9729-201E87135832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5/16/2024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DD36252-790F-4530-A661-160F6EA781E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6137445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E9F21DE-91B0-4F59-9729-201E87135832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5/16/2024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DD36252-790F-4530-A661-160F6EA781E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8848933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E9F21DE-91B0-4F59-9729-201E87135832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5/16/2024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DD36252-790F-4530-A661-160F6EA781E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5934423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E9F21DE-91B0-4F59-9729-201E87135832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5/16/2024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DD36252-790F-4530-A661-160F6EA781E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318145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E9F21DE-91B0-4F59-9729-201E87135832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5/16/2024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DD36252-790F-4530-A661-160F6EA781E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2721373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E9F21DE-91B0-4F59-9729-201E87135832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5/16/2024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DD36252-790F-4530-A661-160F6EA781E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9364157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E9F21DE-91B0-4F59-9729-201E87135832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5/16/2024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DD36252-790F-4530-A661-160F6EA781E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366611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E02100-3795-4BEF-BE9C-06181126E3A6}" type="datetimeFigureOut">
              <a:rPr lang="en-US" smtClean="0"/>
              <a:pPr/>
              <a:t>5/16/2024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10CDFF-7005-4DFD-9D65-6667B5981D2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17039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E9F21DE-91B0-4F59-9729-201E87135832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5/16/2024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DD36252-790F-4530-A661-160F6EA781E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9023441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E9F21DE-91B0-4F59-9729-201E87135832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5/16/2024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DD36252-790F-4530-A661-160F6EA781E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8200692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E9F21DE-91B0-4F59-9729-201E87135832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5/16/2024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DD36252-790F-4530-A661-160F6EA781E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729419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E9F21DE-91B0-4F59-9729-201E87135832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5/16/2024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DD36252-790F-4530-A661-160F6EA781E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95476453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E02100-3795-4BEF-BE9C-06181126E3A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5/16/2024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10CDFF-7005-4DFD-9D65-6667B5981D2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0096185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E02100-3795-4BEF-BE9C-06181126E3A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5/16/2024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10CDFF-7005-4DFD-9D65-6667B5981D2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90285478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10433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90158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E02100-3795-4BEF-BE9C-06181126E3A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5/16/2024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10CDFF-7005-4DFD-9D65-6667B5981D2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1551122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E02100-3795-4BEF-BE9C-06181126E3A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5/16/2024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10CDFF-7005-4DFD-9D65-6667B5981D2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7118281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9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2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2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E02100-3795-4BEF-BE9C-06181126E3A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5/16/2024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10CDFF-7005-4DFD-9D65-6667B5981D2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3406748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E02100-3795-4BEF-BE9C-06181126E3A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5/16/2024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10CDFF-7005-4DFD-9D65-6667B5981D2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49593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E02100-3795-4BEF-BE9C-06181126E3A6}" type="datetimeFigureOut">
              <a:rPr lang="en-US" smtClean="0"/>
              <a:pPr/>
              <a:t>5/16/2024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10CDFF-7005-4DFD-9D65-6667B5981D2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3933065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E02100-3795-4BEF-BE9C-06181126E3A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5/16/2024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10CDFF-7005-4DFD-9D65-6667B5981D2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5381259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8120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E02100-3795-4BEF-BE9C-06181126E3A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5/16/2024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10CDFF-7005-4DFD-9D65-6667B5981D2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9347876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8120"/>
            <a:ext cx="4629150" cy="4873625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E02100-3795-4BEF-BE9C-06181126E3A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5/16/2024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10CDFF-7005-4DFD-9D65-6667B5981D2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0962616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E02100-3795-4BEF-BE9C-06181126E3A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5/16/2024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10CDFF-7005-4DFD-9D65-6667B5981D2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2177453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2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E02100-3795-4BEF-BE9C-06181126E3A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5/16/2024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10CDFF-7005-4DFD-9D65-6667B5981D2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7364915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E02100-3795-4BEF-BE9C-06181126E3A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5/16/2024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10CDFF-7005-4DFD-9D65-6667B5981D2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4682801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E02100-3795-4BEF-BE9C-06181126E3A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5/16/2024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10CDFF-7005-4DFD-9D65-6667B5981D2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9331252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10433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90158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E02100-3795-4BEF-BE9C-06181126E3A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5/16/2024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10CDFF-7005-4DFD-9D65-6667B5981D2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9546614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E02100-3795-4BEF-BE9C-06181126E3A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5/16/2024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10CDFF-7005-4DFD-9D65-6667B5981D2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829173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9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2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2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E02100-3795-4BEF-BE9C-06181126E3A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5/16/2024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10CDFF-7005-4DFD-9D65-6667B5981D2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03633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E02100-3795-4BEF-BE9C-06181126E3A6}" type="datetimeFigureOut">
              <a:rPr lang="en-US" smtClean="0"/>
              <a:pPr/>
              <a:t>5/16/2024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10CDFF-7005-4DFD-9D65-6667B5981D2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8868190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E02100-3795-4BEF-BE9C-06181126E3A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5/16/2024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10CDFF-7005-4DFD-9D65-6667B5981D2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5293431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E02100-3795-4BEF-BE9C-06181126E3A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5/16/2024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10CDFF-7005-4DFD-9D65-6667B5981D2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8750932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8120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E02100-3795-4BEF-BE9C-06181126E3A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5/16/2024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10CDFF-7005-4DFD-9D65-6667B5981D2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8245936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8120"/>
            <a:ext cx="4629150" cy="4873625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E02100-3795-4BEF-BE9C-06181126E3A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5/16/2024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10CDFF-7005-4DFD-9D65-6667B5981D2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6920252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E02100-3795-4BEF-BE9C-06181126E3A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5/16/2024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10CDFF-7005-4DFD-9D65-6667B5981D2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5764198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2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E02100-3795-4BEF-BE9C-06181126E3A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5/16/2024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10CDFF-7005-4DFD-9D65-6667B5981D2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6482637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E02100-3795-4BEF-BE9C-06181126E3A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5/16/2024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10CDFF-7005-4DFD-9D65-6667B5981D2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3095335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E02100-3795-4BEF-BE9C-06181126E3A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5/16/2024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10CDFF-7005-4DFD-9D65-6667B5981D2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5159122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10433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90158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E02100-3795-4BEF-BE9C-06181126E3A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5/16/2024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10CDFF-7005-4DFD-9D65-6667B5981D2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1754783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E02100-3795-4BEF-BE9C-06181126E3A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5/16/2024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10CDFF-7005-4DFD-9D65-6667B5981D2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73214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E02100-3795-4BEF-BE9C-06181126E3A6}" type="datetimeFigureOut">
              <a:rPr lang="en-US" smtClean="0"/>
              <a:pPr/>
              <a:t>5/16/2024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10CDFF-7005-4DFD-9D65-6667B5981D2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36854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9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2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2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E02100-3795-4BEF-BE9C-06181126E3A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5/16/2024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10CDFF-7005-4DFD-9D65-6667B5981D2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3852352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E02100-3795-4BEF-BE9C-06181126E3A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5/16/2024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10CDFF-7005-4DFD-9D65-6667B5981D2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0012899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E02100-3795-4BEF-BE9C-06181126E3A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5/16/2024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10CDFF-7005-4DFD-9D65-6667B5981D2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579621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8120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E02100-3795-4BEF-BE9C-06181126E3A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5/16/2024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10CDFF-7005-4DFD-9D65-6667B5981D2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2213412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8120"/>
            <a:ext cx="4629150" cy="4873625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E02100-3795-4BEF-BE9C-06181126E3A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5/16/2024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10CDFF-7005-4DFD-9D65-6667B5981D2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0627977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E02100-3795-4BEF-BE9C-06181126E3A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5/16/2024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10CDFF-7005-4DFD-9D65-6667B5981D2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6668296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2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E02100-3795-4BEF-BE9C-06181126E3A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5/16/2024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10CDFF-7005-4DFD-9D65-6667B5981D2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8138459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12ED4B-E151-4B3B-A9A8-26DD16658CD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5/16/2024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D9FB0D-530C-48FF-A720-8471E526306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8452192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12ED4B-E151-4B3B-A9A8-26DD16658CD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5/16/2024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D9FB0D-530C-48FF-A720-8471E526306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8595742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12ED4B-E151-4B3B-A9A8-26DD16658CD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5/16/2024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D9FB0D-530C-48FF-A720-8471E526306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36675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E02100-3795-4BEF-BE9C-06181126E3A6}" type="datetimeFigureOut">
              <a:rPr lang="en-US" smtClean="0"/>
              <a:pPr/>
              <a:t>5/16/2024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10CDFF-7005-4DFD-9D65-6667B5981D2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6430738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12ED4B-E151-4B3B-A9A8-26DD16658CD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5/16/2024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D9FB0D-530C-48FF-A720-8471E526306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7359636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12ED4B-E151-4B3B-A9A8-26DD16658CD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5/16/2024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D9FB0D-530C-48FF-A720-8471E526306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170519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12ED4B-E151-4B3B-A9A8-26DD16658CD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5/16/2024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D9FB0D-530C-48FF-A720-8471E526306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2819224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12ED4B-E151-4B3B-A9A8-26DD16658CD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5/16/2024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D9FB0D-530C-48FF-A720-8471E526306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4822035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12ED4B-E151-4B3B-A9A8-26DD16658CD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5/16/2024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D9FB0D-530C-48FF-A720-8471E526306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699477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12ED4B-E151-4B3B-A9A8-26DD16658CD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5/16/2024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D9FB0D-530C-48FF-A720-8471E526306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4387226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12ED4B-E151-4B3B-A9A8-26DD16658CD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5/16/2024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D9FB0D-530C-48FF-A720-8471E526306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1194641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12ED4B-E151-4B3B-A9A8-26DD16658CD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5/16/2024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D9FB0D-530C-48FF-A720-8471E526306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1148963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E02100-3795-4BEF-BE9C-06181126E3A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5/16/2024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10CDFF-7005-4DFD-9D65-6667B5981D2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4953376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E02100-3795-4BEF-BE9C-06181126E3A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5/16/2024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10CDFF-7005-4DFD-9D65-6667B5981D2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34563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E02100-3795-4BEF-BE9C-06181126E3A6}" type="datetimeFigureOut">
              <a:rPr lang="en-US" smtClean="0"/>
              <a:pPr/>
              <a:t>5/16/2024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10CDFF-7005-4DFD-9D65-6667B5981D2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7052392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E02100-3795-4BEF-BE9C-06181126E3A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5/16/2024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10CDFF-7005-4DFD-9D65-6667B5981D2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4217657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E02100-3795-4BEF-BE9C-06181126E3A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5/16/2024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10CDFF-7005-4DFD-9D65-6667B5981D2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0768909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E02100-3795-4BEF-BE9C-06181126E3A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5/16/2024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10CDFF-7005-4DFD-9D65-6667B5981D2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5135453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E02100-3795-4BEF-BE9C-06181126E3A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5/16/2024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10CDFF-7005-4DFD-9D65-6667B5981D2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5650949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E02100-3795-4BEF-BE9C-06181126E3A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5/16/2024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10CDFF-7005-4DFD-9D65-6667B5981D2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1723286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E02100-3795-4BEF-BE9C-06181126E3A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5/16/2024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10CDFF-7005-4DFD-9D65-6667B5981D2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44030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E02100-3795-4BEF-BE9C-06181126E3A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5/16/2024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10CDFF-7005-4DFD-9D65-6667B5981D2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5840012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E02100-3795-4BEF-BE9C-06181126E3A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5/16/2024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10CDFF-7005-4DFD-9D65-6667B5981D2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6793648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E02100-3795-4BEF-BE9C-06181126E3A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5/16/2024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10CDFF-7005-4DFD-9D65-6667B5981D2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2775043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FBA7937-C8ED-4586-9546-59C281FDC318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82065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E02100-3795-4BEF-BE9C-06181126E3A6}" type="datetimeFigureOut">
              <a:rPr lang="en-US" smtClean="0"/>
              <a:pPr/>
              <a:t>5/16/2024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10CDFF-7005-4DFD-9D65-6667B5981D2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3974675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5281BE2-42B7-444C-A436-8B5874575D86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8314610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0001FA0-6666-4D0C-9563-428208608FDC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6238363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457DB03-8F53-46BB-95A3-C969B68D611F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8337345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2C6EF49-E63F-4BF7-9583-19CA33D3943B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8552730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922B1C3-CE0C-4019-AE5E-F17FF8F94840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7386297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D9BB3B3-91EE-451E-9E20-35B71AEA12C8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7654898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9D8096A-669C-4BD2-A057-867432660F40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521197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3ABD6C8-73CF-40E5-BB72-52D7A25814F2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8281048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790085B-2238-43D7-8BB2-E25D0BF6DD9C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2861915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700FB49-89CD-48AB-9885-260FEC0974F6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74571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3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4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79.xml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2.xml"/><Relationship Id="rId10" Type="http://schemas.openxmlformats.org/officeDocument/2006/relationships/slideLayout" Target="../slideLayouts/slideLayout87.xml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6.xml"/><Relationship Id="rId3" Type="http://schemas.openxmlformats.org/officeDocument/2006/relationships/slideLayout" Target="../slideLayouts/slideLayout91.xml"/><Relationship Id="rId7" Type="http://schemas.openxmlformats.org/officeDocument/2006/relationships/slideLayout" Target="../slideLayouts/slideLayout95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90.xml"/><Relationship Id="rId1" Type="http://schemas.openxmlformats.org/officeDocument/2006/relationships/slideLayout" Target="../slideLayouts/slideLayout89.xml"/><Relationship Id="rId6" Type="http://schemas.openxmlformats.org/officeDocument/2006/relationships/slideLayout" Target="../slideLayouts/slideLayout94.xml"/><Relationship Id="rId11" Type="http://schemas.openxmlformats.org/officeDocument/2006/relationships/slideLayout" Target="../slideLayouts/slideLayout99.xml"/><Relationship Id="rId5" Type="http://schemas.openxmlformats.org/officeDocument/2006/relationships/slideLayout" Target="../slideLayouts/slideLayout93.xml"/><Relationship Id="rId10" Type="http://schemas.openxmlformats.org/officeDocument/2006/relationships/slideLayout" Target="../slideLayouts/slideLayout98.xml"/><Relationship Id="rId4" Type="http://schemas.openxmlformats.org/officeDocument/2006/relationships/slideLayout" Target="../slideLayouts/slideLayout92.xml"/><Relationship Id="rId9" Type="http://schemas.openxmlformats.org/officeDocument/2006/relationships/slideLayout" Target="../slideLayouts/slideLayout9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E02100-3795-4BEF-BE9C-06181126E3A6}" type="datetimeFigureOut">
              <a:rPr lang="en-US" smtClean="0"/>
              <a:pPr/>
              <a:t>5/16/2024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10CDFF-7005-4DFD-9D65-6667B5981D2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49061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E9F21DE-91B0-4F59-9729-201E87135832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5/16/2024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DD36252-790F-4530-A661-160F6EA781E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722196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E9F21DE-91B0-4F59-9729-201E87135832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5/16/2024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DD36252-790F-4530-A661-160F6EA781E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134615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  <p:sldLayoutId id="2147483699" r:id="rId2"/>
    <p:sldLayoutId id="2147483700" r:id="rId3"/>
    <p:sldLayoutId id="2147483701" r:id="rId4"/>
    <p:sldLayoutId id="2147483702" r:id="rId5"/>
    <p:sldLayoutId id="2147483703" r:id="rId6"/>
    <p:sldLayoutId id="2147483704" r:id="rId7"/>
    <p:sldLayoutId id="2147483705" r:id="rId8"/>
    <p:sldLayoutId id="2147483706" r:id="rId9"/>
    <p:sldLayoutId id="2147483707" r:id="rId10"/>
    <p:sldLayoutId id="2147483708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9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7045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E02100-3795-4BEF-BE9C-06181126E3A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5/16/2024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7045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7045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10CDFF-7005-4DFD-9D65-6667B5981D2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31395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0" r:id="rId1"/>
    <p:sldLayoutId id="2147483791" r:id="rId2"/>
    <p:sldLayoutId id="2147483792" r:id="rId3"/>
    <p:sldLayoutId id="2147483793" r:id="rId4"/>
    <p:sldLayoutId id="2147483794" r:id="rId5"/>
    <p:sldLayoutId id="2147483795" r:id="rId6"/>
    <p:sldLayoutId id="2147483796" r:id="rId7"/>
    <p:sldLayoutId id="2147483797" r:id="rId8"/>
    <p:sldLayoutId id="2147483798" r:id="rId9"/>
    <p:sldLayoutId id="2147483799" r:id="rId10"/>
    <p:sldLayoutId id="2147483800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9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7045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E02100-3795-4BEF-BE9C-06181126E3A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5/16/2024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7045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7045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10CDFF-7005-4DFD-9D65-6667B5981D2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40771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2" r:id="rId1"/>
    <p:sldLayoutId id="2147483803" r:id="rId2"/>
    <p:sldLayoutId id="2147483804" r:id="rId3"/>
    <p:sldLayoutId id="2147483805" r:id="rId4"/>
    <p:sldLayoutId id="2147483806" r:id="rId5"/>
    <p:sldLayoutId id="2147483807" r:id="rId6"/>
    <p:sldLayoutId id="2147483808" r:id="rId7"/>
    <p:sldLayoutId id="2147483809" r:id="rId8"/>
    <p:sldLayoutId id="2147483810" r:id="rId9"/>
    <p:sldLayoutId id="2147483811" r:id="rId10"/>
    <p:sldLayoutId id="2147483812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9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7045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E02100-3795-4BEF-BE9C-06181126E3A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5/16/2024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7045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7045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10CDFF-7005-4DFD-9D65-6667B5981D2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95896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4" r:id="rId1"/>
    <p:sldLayoutId id="2147483815" r:id="rId2"/>
    <p:sldLayoutId id="2147483816" r:id="rId3"/>
    <p:sldLayoutId id="2147483817" r:id="rId4"/>
    <p:sldLayoutId id="2147483818" r:id="rId5"/>
    <p:sldLayoutId id="2147483819" r:id="rId6"/>
    <p:sldLayoutId id="2147483820" r:id="rId7"/>
    <p:sldLayoutId id="2147483821" r:id="rId8"/>
    <p:sldLayoutId id="2147483822" r:id="rId9"/>
    <p:sldLayoutId id="2147483823" r:id="rId10"/>
    <p:sldLayoutId id="2147483824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12ED4B-E151-4B3B-A9A8-26DD16658CD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5/16/2024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D9FB0D-530C-48FF-A720-8471E526306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99963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6" r:id="rId1"/>
    <p:sldLayoutId id="2147483827" r:id="rId2"/>
    <p:sldLayoutId id="2147483828" r:id="rId3"/>
    <p:sldLayoutId id="2147483829" r:id="rId4"/>
    <p:sldLayoutId id="2147483830" r:id="rId5"/>
    <p:sldLayoutId id="2147483831" r:id="rId6"/>
    <p:sldLayoutId id="2147483832" r:id="rId7"/>
    <p:sldLayoutId id="2147483833" r:id="rId8"/>
    <p:sldLayoutId id="2147483834" r:id="rId9"/>
    <p:sldLayoutId id="2147483835" r:id="rId10"/>
    <p:sldLayoutId id="2147483836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E02100-3795-4BEF-BE9C-06181126E3A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5/16/2024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10CDFF-7005-4DFD-9D65-6667B5981D2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92760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8" r:id="rId1"/>
    <p:sldLayoutId id="2147483839" r:id="rId2"/>
    <p:sldLayoutId id="2147483840" r:id="rId3"/>
    <p:sldLayoutId id="2147483841" r:id="rId4"/>
    <p:sldLayoutId id="2147483842" r:id="rId5"/>
    <p:sldLayoutId id="2147483843" r:id="rId6"/>
    <p:sldLayoutId id="2147483844" r:id="rId7"/>
    <p:sldLayoutId id="2147483845" r:id="rId8"/>
    <p:sldLayoutId id="2147483846" r:id="rId9"/>
    <p:sldLayoutId id="2147483847" r:id="rId10"/>
    <p:sldLayoutId id="2147483848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F34AC5E9-3D28-4B29-8AC3-A92248995E34}" type="slidenum">
              <a:rPr 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23980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0" r:id="rId1"/>
    <p:sldLayoutId id="2147483851" r:id="rId2"/>
    <p:sldLayoutId id="2147483852" r:id="rId3"/>
    <p:sldLayoutId id="2147483853" r:id="rId4"/>
    <p:sldLayoutId id="2147483854" r:id="rId5"/>
    <p:sldLayoutId id="2147483855" r:id="rId6"/>
    <p:sldLayoutId id="2147483856" r:id="rId7"/>
    <p:sldLayoutId id="2147483857" r:id="rId8"/>
    <p:sldLayoutId id="2147483858" r:id="rId9"/>
    <p:sldLayoutId id="2147483859" r:id="rId10"/>
    <p:sldLayoutId id="2147483860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79.xml"/><Relationship Id="rId1" Type="http://schemas.openxmlformats.org/officeDocument/2006/relationships/tags" Target="../tags/tag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5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Relationship Id="rId4" Type="http://schemas.openxmlformats.org/officeDocument/2006/relationships/image" Target="../media/image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Relationship Id="rId4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8.xml"/><Relationship Id="rId4" Type="http://schemas.openxmlformats.org/officeDocument/2006/relationships/image" Target="../media/image14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9.xml"/><Relationship Id="rId4" Type="http://schemas.openxmlformats.org/officeDocument/2006/relationships/image" Target="../media/image2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0.xml"/><Relationship Id="rId4" Type="http://schemas.openxmlformats.org/officeDocument/2006/relationships/image" Target="../media/image2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13" Type="http://schemas.openxmlformats.org/officeDocument/2006/relationships/image" Target="../media/image24.png"/><Relationship Id="rId3" Type="http://schemas.openxmlformats.org/officeDocument/2006/relationships/slideLayout" Target="../slideLayouts/slideLayout23.xml"/><Relationship Id="rId7" Type="http://schemas.openxmlformats.org/officeDocument/2006/relationships/image" Target="../media/image18.gif"/><Relationship Id="rId12" Type="http://schemas.openxmlformats.org/officeDocument/2006/relationships/image" Target="../media/image23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17.gif"/><Relationship Id="rId11" Type="http://schemas.openxmlformats.org/officeDocument/2006/relationships/image" Target="../media/image22.png"/><Relationship Id="rId5" Type="http://schemas.openxmlformats.org/officeDocument/2006/relationships/image" Target="../media/image16.png"/><Relationship Id="rId10" Type="http://schemas.openxmlformats.org/officeDocument/2006/relationships/image" Target="../media/image21.gif"/><Relationship Id="rId4" Type="http://schemas.openxmlformats.org/officeDocument/2006/relationships/image" Target="../media/image15.png"/><Relationship Id="rId9" Type="http://schemas.openxmlformats.org/officeDocument/2006/relationships/image" Target="../media/image20.gif"/><Relationship Id="rId14" Type="http://schemas.microsoft.com/office/2007/relationships/hdphoto" Target="../media/hdphoto1.wdp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25.png"/><Relationship Id="rId7" Type="http://schemas.openxmlformats.org/officeDocument/2006/relationships/image" Target="../media/image17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gif"/><Relationship Id="rId5" Type="http://schemas.openxmlformats.org/officeDocument/2006/relationships/image" Target="../media/image27.gif"/><Relationship Id="rId10" Type="http://schemas.openxmlformats.org/officeDocument/2006/relationships/image" Target="../media/image24.png"/><Relationship Id="rId4" Type="http://schemas.openxmlformats.org/officeDocument/2006/relationships/image" Target="../media/image26.png"/><Relationship Id="rId9" Type="http://schemas.openxmlformats.org/officeDocument/2006/relationships/image" Target="../media/image23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3" Type="http://schemas.openxmlformats.org/officeDocument/2006/relationships/image" Target="../media/image29.png"/><Relationship Id="rId7" Type="http://schemas.openxmlformats.org/officeDocument/2006/relationships/image" Target="../media/image33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95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30.png"/><Relationship Id="rId9" Type="http://schemas.openxmlformats.org/officeDocument/2006/relationships/image" Target="../media/image35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1.xml"/><Relationship Id="rId4" Type="http://schemas.openxmlformats.org/officeDocument/2006/relationships/image" Target="../media/image36.pn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6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Relationship Id="rId4" Type="http://schemas.openxmlformats.org/officeDocument/2006/relationships/image" Target="../media/image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22" name="Group 15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pic>
          <p:nvPicPr>
            <p:cNvPr id="5131" name="Picture 13" descr="NEN 7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5760" cy="43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060" name="AutoShape 14"/>
            <p:cNvSpPr>
              <a:spLocks noChangeArrowheads="1"/>
            </p:cNvSpPr>
            <p:nvPr/>
          </p:nvSpPr>
          <p:spPr bwMode="auto">
            <a:xfrm>
              <a:off x="552" y="312"/>
              <a:ext cx="4992" cy="3696"/>
            </a:xfrm>
            <a:prstGeom prst="roundRect">
              <a:avLst>
                <a:gd name="adj" fmla="val 4139"/>
              </a:avLst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2051" name="Text Box 19"/>
          <p:cNvSpPr txBox="1">
            <a:spLocks noChangeArrowheads="1"/>
          </p:cNvSpPr>
          <p:nvPr/>
        </p:nvSpPr>
        <p:spPr bwMode="auto">
          <a:xfrm>
            <a:off x="1517073" y="2880926"/>
            <a:ext cx="6598226" cy="17543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TRÂN TRỌNG KÍNH CHÀO QUÝ THẦY CÔ VỀ DỰ GIỜ</a:t>
            </a:r>
            <a:b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</a:b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LỚP 6</a:t>
            </a:r>
          </a:p>
        </p:txBody>
      </p:sp>
      <p:sp>
        <p:nvSpPr>
          <p:cNvPr id="12" name="Rectangle 11"/>
          <p:cNvSpPr/>
          <p:nvPr/>
        </p:nvSpPr>
        <p:spPr>
          <a:xfrm>
            <a:off x="2100791" y="3376226"/>
            <a:ext cx="601450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>
              <a:ln/>
              <a:solidFill>
                <a:srgbClr val="0000CC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6826743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600263" y="287680"/>
            <a:ext cx="700044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>
                <a:ln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 ĐỘNG HÌNH THÀNH KIẾN THỨC</a:t>
            </a:r>
            <a:endParaRPr lang="en-US" sz="2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59258" y="1269419"/>
            <a:ext cx="515718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24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2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kinh</a:t>
            </a:r>
            <a:r>
              <a:rPr lang="en-US" sz="2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r>
              <a:rPr lang="en-US" sz="2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tổ</a:t>
            </a:r>
            <a:r>
              <a:rPr lang="en-US" sz="2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chức</a:t>
            </a:r>
            <a:r>
              <a:rPr lang="en-US" sz="2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xã</a:t>
            </a:r>
            <a:r>
              <a:rPr lang="en-US" sz="2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hội</a:t>
            </a:r>
            <a:endParaRPr lang="en-US" sz="2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26650" y="2189603"/>
            <a:ext cx="779021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i="1" dirty="0" err="1">
                <a:solidFill>
                  <a:prstClr val="black"/>
                </a:solidFill>
              </a:rPr>
              <a:t>Hãy</a:t>
            </a:r>
            <a:r>
              <a:rPr lang="en-US" sz="2400" i="1" dirty="0">
                <a:solidFill>
                  <a:prstClr val="black"/>
                </a:solidFill>
              </a:rPr>
              <a:t> </a:t>
            </a:r>
            <a:r>
              <a:rPr lang="en-US" sz="2400" i="1" dirty="0" err="1">
                <a:solidFill>
                  <a:prstClr val="black"/>
                </a:solidFill>
              </a:rPr>
              <a:t>kể</a:t>
            </a:r>
            <a:r>
              <a:rPr lang="en-US" sz="2400" i="1" dirty="0">
                <a:solidFill>
                  <a:prstClr val="black"/>
                </a:solidFill>
              </a:rPr>
              <a:t> </a:t>
            </a:r>
            <a:r>
              <a:rPr lang="en-US" sz="2400" i="1" dirty="0" err="1">
                <a:solidFill>
                  <a:prstClr val="black"/>
                </a:solidFill>
              </a:rPr>
              <a:t>những</a:t>
            </a:r>
            <a:r>
              <a:rPr lang="en-US" sz="2400" i="1" dirty="0">
                <a:solidFill>
                  <a:prstClr val="black"/>
                </a:solidFill>
              </a:rPr>
              <a:t> </a:t>
            </a:r>
            <a:r>
              <a:rPr lang="en-US" sz="2400" i="1" dirty="0" err="1">
                <a:solidFill>
                  <a:prstClr val="black"/>
                </a:solidFill>
              </a:rPr>
              <a:t>hoạt</a:t>
            </a:r>
            <a:r>
              <a:rPr lang="en-US" sz="2400" i="1" dirty="0">
                <a:solidFill>
                  <a:prstClr val="black"/>
                </a:solidFill>
              </a:rPr>
              <a:t> </a:t>
            </a:r>
            <a:r>
              <a:rPr lang="en-US" sz="2400" i="1" dirty="0" err="1">
                <a:solidFill>
                  <a:prstClr val="black"/>
                </a:solidFill>
              </a:rPr>
              <a:t>động</a:t>
            </a:r>
            <a:r>
              <a:rPr lang="en-US" sz="2400" i="1" dirty="0">
                <a:solidFill>
                  <a:prstClr val="black"/>
                </a:solidFill>
              </a:rPr>
              <a:t> </a:t>
            </a:r>
            <a:r>
              <a:rPr lang="en-US" sz="2400" i="1" dirty="0" err="1">
                <a:solidFill>
                  <a:prstClr val="black"/>
                </a:solidFill>
              </a:rPr>
              <a:t>kinh</a:t>
            </a:r>
            <a:r>
              <a:rPr lang="en-US" sz="2400" i="1" dirty="0">
                <a:solidFill>
                  <a:prstClr val="black"/>
                </a:solidFill>
              </a:rPr>
              <a:t> </a:t>
            </a:r>
            <a:r>
              <a:rPr lang="en-US" sz="2400" i="1" dirty="0" err="1">
                <a:solidFill>
                  <a:prstClr val="black"/>
                </a:solidFill>
              </a:rPr>
              <a:t>tế</a:t>
            </a:r>
            <a:r>
              <a:rPr lang="en-US" sz="2400" i="1" dirty="0">
                <a:solidFill>
                  <a:prstClr val="black"/>
                </a:solidFill>
              </a:rPr>
              <a:t> </a:t>
            </a:r>
            <a:r>
              <a:rPr lang="en-US" sz="2400" i="1" dirty="0" err="1">
                <a:solidFill>
                  <a:prstClr val="black"/>
                </a:solidFill>
              </a:rPr>
              <a:t>chính</a:t>
            </a:r>
            <a:r>
              <a:rPr lang="en-US" sz="2400" i="1" dirty="0">
                <a:solidFill>
                  <a:prstClr val="black"/>
                </a:solidFill>
              </a:rPr>
              <a:t> </a:t>
            </a:r>
            <a:r>
              <a:rPr lang="en-US" sz="2400" i="1" dirty="0" err="1">
                <a:solidFill>
                  <a:prstClr val="black"/>
                </a:solidFill>
              </a:rPr>
              <a:t>của</a:t>
            </a:r>
            <a:r>
              <a:rPr lang="en-US" sz="2400" i="1" dirty="0">
                <a:solidFill>
                  <a:prstClr val="black"/>
                </a:solidFill>
              </a:rPr>
              <a:t> </a:t>
            </a:r>
            <a:r>
              <a:rPr lang="en-US" sz="2400" i="1" dirty="0" err="1">
                <a:solidFill>
                  <a:prstClr val="black"/>
                </a:solidFill>
              </a:rPr>
              <a:t>cư</a:t>
            </a:r>
            <a:r>
              <a:rPr lang="en-US" sz="2400" i="1" dirty="0">
                <a:solidFill>
                  <a:prstClr val="black"/>
                </a:solidFill>
              </a:rPr>
              <a:t> </a:t>
            </a:r>
            <a:r>
              <a:rPr lang="en-US" sz="2400" i="1" dirty="0" err="1">
                <a:solidFill>
                  <a:prstClr val="black"/>
                </a:solidFill>
              </a:rPr>
              <a:t>dân</a:t>
            </a:r>
            <a:r>
              <a:rPr lang="en-US" sz="2400" i="1" dirty="0">
                <a:solidFill>
                  <a:prstClr val="black"/>
                </a:solidFill>
              </a:rPr>
              <a:t> </a:t>
            </a:r>
            <a:r>
              <a:rPr lang="en-US" sz="2400" i="1" dirty="0" err="1">
                <a:solidFill>
                  <a:prstClr val="black"/>
                </a:solidFill>
              </a:rPr>
              <a:t>Phù</a:t>
            </a:r>
            <a:r>
              <a:rPr lang="en-US" sz="2400" i="1" dirty="0">
                <a:solidFill>
                  <a:prstClr val="black"/>
                </a:solidFill>
              </a:rPr>
              <a:t> Nam ?</a:t>
            </a:r>
            <a:endParaRPr lang="en-US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3455665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2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3" descr="C:\Users\Administrator\Downloads\đồ gốm tạc tượng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545525"/>
            <a:ext cx="9040091" cy="62813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3262745" y="5959186"/>
            <a:ext cx="2514600" cy="685800"/>
          </a:xfrm>
          <a:prstGeom prst="rect">
            <a:avLst/>
          </a:prstGeom>
          <a:ln>
            <a:solidFill>
              <a:schemeClr val="accent5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7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Đồ</a:t>
            </a:r>
            <a:r>
              <a:rPr lang="en-US" sz="27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Gốm</a:t>
            </a:r>
            <a:endParaRPr lang="en-US" sz="27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6881350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Administrator\Downloads\đồ  gốm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135082"/>
            <a:ext cx="9067800" cy="58656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3155372" y="6172200"/>
            <a:ext cx="2514600" cy="685800"/>
          </a:xfrm>
          <a:prstGeom prst="rect">
            <a:avLst/>
          </a:prstGeom>
          <a:ln>
            <a:solidFill>
              <a:schemeClr val="accent5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7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Đồ</a:t>
            </a:r>
            <a:r>
              <a:rPr lang="en-US" sz="27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Gốm</a:t>
            </a:r>
            <a:endParaRPr lang="en-US" sz="27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4701625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650" y="1475510"/>
            <a:ext cx="7886700" cy="47014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4"/>
          <p:cNvSpPr/>
          <p:nvPr/>
        </p:nvSpPr>
        <p:spPr>
          <a:xfrm>
            <a:off x="1881908" y="666523"/>
            <a:ext cx="4932721" cy="507591"/>
          </a:xfrm>
          <a:prstGeom prst="rect">
            <a:avLst/>
          </a:prstGeom>
          <a:solidFill>
            <a:srgbClr val="728653">
              <a:tint val="70000"/>
              <a:lumMod val="104000"/>
            </a:srgbClr>
          </a:solidFill>
          <a:ln w="9525" cap="rnd" cmpd="sng" algn="ctr">
            <a:solidFill>
              <a:srgbClr val="728653">
                <a:shade val="9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Đồ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trang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sức</a:t>
            </a:r>
            <a:endParaRPr kumimoji="0" lang="en-US" sz="2800" b="0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6471401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Đồng</a:t>
            </a:r>
            <a:r>
              <a:rPr lang="en-US" dirty="0"/>
              <a:t> </a:t>
            </a:r>
            <a:r>
              <a:rPr lang="en-US" dirty="0" err="1"/>
              <a:t>tiền</a:t>
            </a:r>
            <a:r>
              <a:rPr lang="en-US" dirty="0"/>
              <a:t> </a:t>
            </a:r>
            <a:r>
              <a:rPr lang="en-US" dirty="0" err="1"/>
              <a:t>Phù</a:t>
            </a:r>
            <a:r>
              <a:rPr lang="en-US" dirty="0"/>
              <a:t> Nam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Phù Nam: Huyền thoại và những vấn đề lịch sử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490" y="1600200"/>
            <a:ext cx="7183294" cy="4525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375951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325" y="5504141"/>
            <a:ext cx="778754" cy="1237126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600263" y="287680"/>
            <a:ext cx="700044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cap="none" spc="0" dirty="0">
                <a:ln/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HOẠT ĐỘNG HÌNH THÀNH KIẾN THỨC</a:t>
            </a:r>
            <a:endParaRPr lang="en-US" sz="2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63005" y="967760"/>
            <a:ext cx="7902427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kinh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tổ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chức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xã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hội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AutoNum type="alphaLcPeriod"/>
            </a:pP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kinh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AutoNum type="alphaLcPeriod"/>
            </a:pPr>
            <a:endParaRPr lang="en-US" sz="2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0" y="2047952"/>
            <a:ext cx="9228808" cy="34163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indent="-342900">
              <a:buFontTx/>
              <a:buChar char="-"/>
            </a:pP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Nông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nghiệp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: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trồng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lúa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chăn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nuôi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gà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lợn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đánh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bắt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thuỷ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hải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sản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Tx/>
              <a:buChar char="-"/>
            </a:pP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Thủ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nghiệp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: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thủ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gốm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trang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sức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đựng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thuỷ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luyện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rèn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sắt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chế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cụ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sản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xuất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vũ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khí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342900" indent="-342900">
              <a:buFontTx/>
              <a:buChar char="-"/>
            </a:pP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Thương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nghiệp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: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Phù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Nam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rất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giỏi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nghề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buôn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bán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trao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đổi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hàng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hoá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tiêu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dùng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Phù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Nam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còn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buôn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bán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thương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ngoài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Trung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Quốc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Chăm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..</a:t>
            </a:r>
          </a:p>
          <a:p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qua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cảng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tiêu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Óc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Eo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=&gt;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Kinh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phát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triển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toàn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diện</a:t>
            </a:r>
            <a:endParaRPr lang="en-US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8086302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2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600263" y="287680"/>
            <a:ext cx="700044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cap="none" spc="0" dirty="0">
                <a:ln/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HOẠT ĐỘNG HÌNH THÀNH KIẾN THỨC</a:t>
            </a:r>
            <a:endParaRPr lang="en-US" sz="2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59258" y="1269419"/>
            <a:ext cx="515718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kinh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tổ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chức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xã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hội</a:t>
            </a:r>
            <a:endParaRPr lang="en-US" sz="2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81262" y="2047952"/>
            <a:ext cx="291966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/>
              <a:t> b. </a:t>
            </a:r>
            <a:r>
              <a:rPr lang="en-US" sz="2400" b="1" dirty="0" err="1"/>
              <a:t>Tổ</a:t>
            </a:r>
            <a:r>
              <a:rPr lang="en-US" sz="2400" b="1" dirty="0"/>
              <a:t> </a:t>
            </a:r>
            <a:r>
              <a:rPr lang="en-US" sz="2400" b="1" dirty="0" err="1"/>
              <a:t>chức</a:t>
            </a:r>
            <a:r>
              <a:rPr lang="en-US" sz="2400" b="1" dirty="0"/>
              <a:t> </a:t>
            </a:r>
            <a:r>
              <a:rPr lang="en-US" sz="2400" b="1" dirty="0" err="1"/>
              <a:t>xã</a:t>
            </a:r>
            <a:r>
              <a:rPr lang="en-US" sz="2400" b="1" dirty="0"/>
              <a:t> </a:t>
            </a:r>
            <a:r>
              <a:rPr lang="en-US" sz="2400" b="1" dirty="0" err="1"/>
              <a:t>hội</a:t>
            </a:r>
            <a:endParaRPr lang="en-US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-1" y="2892267"/>
            <a:ext cx="25359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i="1" dirty="0"/>
              <a:t> </a:t>
            </a:r>
            <a:endParaRPr lang="en-US" sz="2400" dirty="0"/>
          </a:p>
        </p:txBody>
      </p:sp>
      <p:sp>
        <p:nvSpPr>
          <p:cNvPr id="11" name="Rectangle 10"/>
          <p:cNvSpPr/>
          <p:nvPr/>
        </p:nvSpPr>
        <p:spPr>
          <a:xfrm>
            <a:off x="827439" y="2564875"/>
            <a:ext cx="6546090" cy="24314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Hoàn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thiện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phiếu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học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tập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: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nêu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những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nét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chính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về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tổ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chức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bộ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máy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nhà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nước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và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sự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phân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hóa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giai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cấp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trong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xã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hội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Phù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 Nam ?</a:t>
            </a:r>
          </a:p>
          <a:p>
            <a:endParaRPr lang="en-US" sz="1400" i="1" dirty="0">
              <a:latin typeface="Times New Roman" panose="02020603050405020304" pitchFamily="18" charset="0"/>
            </a:endParaRPr>
          </a:p>
          <a:p>
            <a:endParaRPr lang="en-US" sz="1400" i="1" dirty="0">
              <a:latin typeface="Times New Roman" panose="02020603050405020304" pitchFamily="18" charset="0"/>
            </a:endParaRPr>
          </a:p>
          <a:p>
            <a:endParaRPr lang="en-US" sz="1400" i="1" dirty="0">
              <a:latin typeface="Times New Roman" panose="02020603050405020304" pitchFamily="18" charset="0"/>
            </a:endParaRPr>
          </a:p>
          <a:p>
            <a:endParaRPr lang="en-US" sz="1400" i="1" dirty="0">
              <a:latin typeface="Times New Roman" panose="02020603050405020304" pitchFamily="18" charset="0"/>
            </a:endParaRPr>
          </a:p>
          <a:p>
            <a:endParaRPr lang="en-US" sz="1400" i="1" dirty="0">
              <a:latin typeface="Times New Roman" panose="02020603050405020304" pitchFamily="18" charset="0"/>
            </a:endParaRPr>
          </a:p>
          <a:p>
            <a:endParaRPr lang="en-US" sz="1400" i="1" dirty="0">
              <a:latin typeface="Times New Roman" panose="02020603050405020304" pitchFamily="18" charset="0"/>
            </a:endParaRPr>
          </a:p>
          <a:p>
            <a:endParaRPr lang="en-US" sz="1400" i="1" dirty="0">
              <a:latin typeface="Times New Roman" panose="02020603050405020304" pitchFamily="18" charset="0"/>
            </a:endParaRPr>
          </a:p>
          <a:p>
            <a:endParaRPr lang="en-US" dirty="0"/>
          </a:p>
        </p:txBody>
      </p:sp>
      <p:graphicFrame>
        <p:nvGraphicFramePr>
          <p:cNvPr id="12" name="Table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49481254"/>
              </p:ext>
            </p:extLst>
          </p:nvPr>
        </p:nvGraphicFramePr>
        <p:xfrm>
          <a:off x="926769" y="3242581"/>
          <a:ext cx="7118104" cy="168587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5905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55905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61959">
                <a:tc>
                  <a:txBody>
                    <a:bodyPr/>
                    <a:lstStyle/>
                    <a:p>
                      <a:r>
                        <a:rPr lang="en-US" sz="18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                </a:t>
                      </a:r>
                      <a:r>
                        <a:rPr lang="en-US" sz="1800" dirty="0" err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Nội</a:t>
                      </a:r>
                      <a:r>
                        <a:rPr lang="en-US" sz="18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dung</a:t>
                      </a:r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        </a:t>
                      </a:r>
                      <a:r>
                        <a:rPr lang="en-US" sz="1800" dirty="0" err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Xã</a:t>
                      </a:r>
                      <a:r>
                        <a:rPr lang="en-US" sz="18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hội</a:t>
                      </a:r>
                      <a:r>
                        <a:rPr lang="en-US" sz="18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Phù</a:t>
                      </a:r>
                      <a:r>
                        <a:rPr lang="en-US" sz="18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Nam</a:t>
                      </a:r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61959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Tổ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chức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bộ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máy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nhà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nước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61959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Giai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cấp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và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tầng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lớp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xã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hội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  <p:custDataLst>
      <p:tags r:id="rId1"/>
    </p:custDataLst>
    <p:extLst>
      <p:ext uri="{BB962C8B-B14F-4D97-AF65-F5344CB8AC3E}">
        <p14:creationId xmlns:p14="http://schemas.microsoft.com/office/powerpoint/2010/main" val="34532858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2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8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197700"/>
            <a:ext cx="7886700" cy="1325563"/>
          </a:xfrm>
        </p:spPr>
        <p:txBody>
          <a:bodyPr>
            <a:normAutofit/>
          </a:bodyPr>
          <a:lstStyle/>
          <a:p>
            <a:pPr lvl="0">
              <a:lnSpc>
                <a:spcPct val="100000"/>
              </a:lnSpc>
              <a:spcBef>
                <a:spcPts val="0"/>
              </a:spcBef>
            </a:pPr>
            <a:r>
              <a:rPr lang="en-US" sz="2400" b="1" dirty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2. </a:t>
            </a:r>
            <a:r>
              <a:rPr lang="en-US" sz="2400" b="1" dirty="0" err="1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Hoạt</a:t>
            </a:r>
            <a:r>
              <a:rPr lang="en-US" sz="2400" b="1" dirty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động</a:t>
            </a:r>
            <a:r>
              <a:rPr lang="en-US" sz="2400" b="1" dirty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kinh</a:t>
            </a:r>
            <a:r>
              <a:rPr lang="en-US" sz="2400" b="1" dirty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tế</a:t>
            </a:r>
            <a:r>
              <a:rPr lang="en-US" sz="2400" b="1" dirty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và</a:t>
            </a:r>
            <a:r>
              <a:rPr lang="en-US" sz="2400" b="1" dirty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tổ</a:t>
            </a:r>
            <a:r>
              <a:rPr lang="en-US" sz="2400" b="1" dirty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chức</a:t>
            </a:r>
            <a:r>
              <a:rPr lang="en-US" sz="2400" b="1" dirty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xã</a:t>
            </a:r>
            <a:r>
              <a:rPr lang="en-US" sz="2400" b="1" dirty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hội</a:t>
            </a:r>
            <a:br>
              <a:rPr lang="en-US" sz="2400" dirty="0">
                <a:solidFill>
                  <a:srgbClr val="FF0000"/>
                </a:solidFill>
                <a:latin typeface="Times New Roman" pitchFamily="18" charset="0"/>
                <a:ea typeface="+mn-ea"/>
                <a:cs typeface="Times New Roman" pitchFamily="18" charset="0"/>
              </a:rPr>
            </a:br>
            <a:r>
              <a:rPr lang="en-US" sz="2700" b="1" dirty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b. </a:t>
            </a:r>
            <a:r>
              <a:rPr lang="en-US" sz="2700" b="1" dirty="0" err="1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Tổ</a:t>
            </a:r>
            <a:r>
              <a:rPr lang="en-US" sz="2700" b="1" dirty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lang="en-US" sz="2700" b="1" dirty="0" err="1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chức</a:t>
            </a:r>
            <a:r>
              <a:rPr lang="en-US" sz="2700" b="1" dirty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lang="en-US" sz="2700" b="1" dirty="0" err="1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xã</a:t>
            </a:r>
            <a:r>
              <a:rPr lang="en-US" sz="2700" b="1" dirty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lang="en-US" sz="2700" b="1" dirty="0" err="1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hội</a:t>
            </a:r>
            <a:br>
              <a:rPr lang="en-US" sz="2700" b="1" dirty="0">
                <a:solidFill>
                  <a:srgbClr val="FF0000"/>
                </a:solidFill>
                <a:latin typeface="Times New Roman" pitchFamily="18" charset="0"/>
                <a:ea typeface="+mn-ea"/>
                <a:cs typeface="Times New Roman" pitchFamily="18" charset="0"/>
              </a:rPr>
            </a:br>
            <a:endParaRPr lang="en-US" sz="27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30654993"/>
              </p:ext>
            </p:extLst>
          </p:nvPr>
        </p:nvGraphicFramePr>
        <p:xfrm>
          <a:off x="496276" y="1098398"/>
          <a:ext cx="8351509" cy="5353917"/>
        </p:xfrm>
        <a:graphic>
          <a:graphicData uri="http://schemas.openxmlformats.org/drawingml/2006/table">
            <a:tbl>
              <a:tblPr bandRow="1"/>
              <a:tblGrid>
                <a:gridCol w="30737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27778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2978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800" dirty="0" err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Nội</a:t>
                      </a:r>
                      <a:r>
                        <a:rPr lang="en-US" sz="28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dung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800" dirty="0" err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Xã</a:t>
                      </a:r>
                      <a:r>
                        <a:rPr lang="en-US" sz="28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hội</a:t>
                      </a:r>
                      <a:r>
                        <a:rPr lang="en-US" sz="28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Phù</a:t>
                      </a:r>
                      <a:r>
                        <a:rPr lang="en-US" sz="28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Nam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173307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Tổ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chức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bộ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máy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nhà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nước</a:t>
                      </a:r>
                      <a:endParaRPr lang="en-US" sz="2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292100" algn="just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8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Phù</a:t>
                      </a:r>
                      <a:r>
                        <a:rPr lang="en-US" sz="2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Nam </a:t>
                      </a:r>
                      <a:r>
                        <a:rPr lang="en-US" sz="28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là</a:t>
                      </a:r>
                      <a:r>
                        <a:rPr lang="en-US" sz="2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nhà</a:t>
                      </a:r>
                      <a:r>
                        <a:rPr lang="en-US" sz="2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nước</a:t>
                      </a:r>
                      <a:r>
                        <a:rPr lang="en-US" sz="2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quân</a:t>
                      </a:r>
                      <a:r>
                        <a:rPr lang="en-US" sz="2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chủ</a:t>
                      </a:r>
                      <a:r>
                        <a:rPr lang="en-US" sz="2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chuyên</a:t>
                      </a:r>
                      <a:r>
                        <a:rPr lang="en-US" sz="2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chế</a:t>
                      </a:r>
                      <a:r>
                        <a:rPr lang="en-US" sz="2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: </a:t>
                      </a:r>
                      <a:r>
                        <a:rPr lang="en-US" sz="28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vua</a:t>
                      </a:r>
                      <a:r>
                        <a:rPr lang="en-US" sz="2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đứng</a:t>
                      </a:r>
                      <a:r>
                        <a:rPr lang="en-US" sz="2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đầu</a:t>
                      </a:r>
                      <a:r>
                        <a:rPr lang="en-US" sz="2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vương</a:t>
                      </a:r>
                      <a:r>
                        <a:rPr lang="en-US" sz="2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quốc</a:t>
                      </a:r>
                      <a:r>
                        <a:rPr lang="en-US" sz="2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và</a:t>
                      </a:r>
                      <a:r>
                        <a:rPr lang="en-US" sz="2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có</a:t>
                      </a:r>
                      <a:r>
                        <a:rPr lang="en-US" sz="2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quyền</a:t>
                      </a:r>
                      <a:r>
                        <a:rPr lang="en-US" sz="2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lực</a:t>
                      </a:r>
                      <a:r>
                        <a:rPr lang="en-US" sz="2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cao</a:t>
                      </a:r>
                      <a:r>
                        <a:rPr lang="en-US" sz="2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nhất</a:t>
                      </a:r>
                      <a:r>
                        <a:rPr lang="en-US" sz="2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; </a:t>
                      </a:r>
                      <a:r>
                        <a:rPr lang="en-US" sz="28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dưới</a:t>
                      </a:r>
                      <a:r>
                        <a:rPr lang="en-US" sz="2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vua</a:t>
                      </a:r>
                      <a:r>
                        <a:rPr lang="en-US" sz="2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là</a:t>
                      </a:r>
                      <a:r>
                        <a:rPr lang="en-US" sz="2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hệ</a:t>
                      </a:r>
                      <a:r>
                        <a:rPr lang="en-US" sz="2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thống</a:t>
                      </a:r>
                      <a:r>
                        <a:rPr lang="en-US" sz="2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quan</a:t>
                      </a:r>
                      <a:r>
                        <a:rPr lang="en-US" sz="2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lại</a:t>
                      </a:r>
                      <a:r>
                        <a:rPr lang="en-US" sz="2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trong</a:t>
                      </a:r>
                      <a:r>
                        <a:rPr lang="en-US" sz="2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một</a:t>
                      </a:r>
                      <a:r>
                        <a:rPr lang="en-US" sz="2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hệ</a:t>
                      </a:r>
                      <a:r>
                        <a:rPr lang="en-US" sz="2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thống</a:t>
                      </a:r>
                      <a:r>
                        <a:rPr lang="en-US" sz="2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chính</a:t>
                      </a:r>
                      <a:r>
                        <a:rPr lang="en-US" sz="2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quyền</a:t>
                      </a:r>
                      <a:r>
                        <a:rPr lang="en-US" sz="2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có</a:t>
                      </a:r>
                      <a:r>
                        <a:rPr lang="en-US" sz="2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nhiều</a:t>
                      </a:r>
                      <a:r>
                        <a:rPr lang="en-US" sz="2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cấp</a:t>
                      </a:r>
                      <a:r>
                        <a:rPr lang="en-US" sz="2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bậc</a:t>
                      </a:r>
                      <a:r>
                        <a:rPr lang="en-US" sz="2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.</a:t>
                      </a:r>
                      <a:endParaRPr lang="en-US" sz="2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65083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Giai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cấp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và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tầng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lớp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xã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hội</a:t>
                      </a:r>
                      <a:endParaRPr lang="en-US" sz="2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8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Xã</a:t>
                      </a:r>
                      <a:r>
                        <a:rPr lang="en-US" sz="2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hội</a:t>
                      </a:r>
                      <a:r>
                        <a:rPr lang="en-US" sz="2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Phù</a:t>
                      </a:r>
                      <a:r>
                        <a:rPr lang="en-US" sz="2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Nam </a:t>
                      </a:r>
                      <a:r>
                        <a:rPr lang="en-US" sz="28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phân</a:t>
                      </a:r>
                      <a:r>
                        <a:rPr lang="en-US" sz="2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chia </a:t>
                      </a:r>
                      <a:r>
                        <a:rPr lang="en-US" sz="28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thành</a:t>
                      </a:r>
                      <a:r>
                        <a:rPr lang="en-US" sz="2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5 </a:t>
                      </a:r>
                      <a:r>
                        <a:rPr lang="en-US" sz="28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bộ</a:t>
                      </a:r>
                      <a:r>
                        <a:rPr lang="en-US" sz="2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phận</a:t>
                      </a:r>
                      <a:r>
                        <a:rPr lang="en-US" sz="2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: </a:t>
                      </a:r>
                      <a:r>
                        <a:rPr lang="en-US" sz="28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quý</a:t>
                      </a:r>
                      <a:r>
                        <a:rPr lang="en-US" sz="2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tộc</a:t>
                      </a:r>
                      <a:r>
                        <a:rPr lang="en-US" sz="2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, </a:t>
                      </a:r>
                      <a:r>
                        <a:rPr lang="en-US" sz="28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tăng</a:t>
                      </a:r>
                      <a:r>
                        <a:rPr lang="en-US" sz="2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lữ</a:t>
                      </a:r>
                      <a:r>
                        <a:rPr lang="en-US" sz="2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, </a:t>
                      </a:r>
                      <a:r>
                        <a:rPr lang="en-US" sz="28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thương</a:t>
                      </a:r>
                      <a:r>
                        <a:rPr lang="en-US" sz="2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nhân</a:t>
                      </a:r>
                      <a:r>
                        <a:rPr lang="en-US" sz="2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, </a:t>
                      </a:r>
                      <a:r>
                        <a:rPr lang="en-US" sz="28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thợ</a:t>
                      </a:r>
                      <a:r>
                        <a:rPr lang="en-US" sz="2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thủ</a:t>
                      </a:r>
                      <a:r>
                        <a:rPr lang="en-US" sz="2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công</a:t>
                      </a:r>
                      <a:r>
                        <a:rPr lang="en-US" sz="2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và</a:t>
                      </a:r>
                      <a:r>
                        <a:rPr lang="en-US" sz="2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nông</a:t>
                      </a:r>
                      <a:r>
                        <a:rPr lang="en-US" sz="2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dân</a:t>
                      </a:r>
                      <a:r>
                        <a:rPr lang="en-US" sz="2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.</a:t>
                      </a:r>
                      <a:endParaRPr lang="en-US" sz="2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2440323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068947" y="217263"/>
            <a:ext cx="643299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4000" b="1" dirty="0">
                <a:ln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 ĐỘNG LUYỆN TẬP</a:t>
            </a:r>
          </a:p>
        </p:txBody>
      </p:sp>
      <p:sp>
        <p:nvSpPr>
          <p:cNvPr id="5" name="Rectangle 4"/>
          <p:cNvSpPr/>
          <p:nvPr/>
        </p:nvSpPr>
        <p:spPr>
          <a:xfrm>
            <a:off x="296213" y="1102860"/>
            <a:ext cx="8628845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Câu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1: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Hoạt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động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kinh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tế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phổ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biến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cư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dân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Phù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Nam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là</a:t>
            </a:r>
            <a:endParaRPr lang="en-US" sz="2400" dirty="0">
              <a:solidFill>
                <a:prstClr val="black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lvl="0"/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A.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sản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xuất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nông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nghiệp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kết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hợp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đánh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cá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săn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bắn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và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khai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thác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hải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sản</a:t>
            </a:r>
            <a:endParaRPr lang="en-US" sz="2400" dirty="0">
              <a:solidFill>
                <a:prstClr val="black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lvl="0"/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B.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nghề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nông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trồng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lúa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thủ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công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nghiệp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ngoại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thương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đường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biển</a:t>
            </a:r>
            <a:endParaRPr lang="en-US" sz="2400" dirty="0">
              <a:solidFill>
                <a:prstClr val="black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lvl="0"/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C.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thủ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công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nghiệp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buôn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bán</a:t>
            </a:r>
            <a:endParaRPr lang="en-US" sz="2400" dirty="0">
              <a:solidFill>
                <a:prstClr val="black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lvl="0"/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D.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thủ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công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nghiệp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khai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thác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hải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sản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ngoại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thương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đường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biển</a:t>
            </a:r>
            <a:endParaRPr lang="en-US" sz="2400" dirty="0">
              <a:solidFill>
                <a:prstClr val="black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" name="Oval 5"/>
          <p:cNvSpPr/>
          <p:nvPr/>
        </p:nvSpPr>
        <p:spPr>
          <a:xfrm>
            <a:off x="296215" y="2257022"/>
            <a:ext cx="373487" cy="36154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296213" y="2116698"/>
            <a:ext cx="7439696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Câu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2: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Các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tầng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lớp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chính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trong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xã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hội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Phù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Nam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là</a:t>
            </a:r>
            <a:endParaRPr lang="en-US" sz="2400" dirty="0">
              <a:solidFill>
                <a:prstClr val="black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lvl="0"/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A.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quý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tộc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địa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chủ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nông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dân</a:t>
            </a:r>
            <a:endParaRPr lang="en-US" sz="2400" dirty="0">
              <a:solidFill>
                <a:prstClr val="black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lvl="0">
              <a:tabLst>
                <a:tab pos="2171700" algn="l"/>
              </a:tabLst>
            </a:pP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B.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quý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tộc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bình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dân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nô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lệ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	</a:t>
            </a:r>
            <a:endParaRPr lang="en-US" sz="2400" dirty="0">
              <a:solidFill>
                <a:prstClr val="black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lvl="0"/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C.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quý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tộc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tăng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lữ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nông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dân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thợ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thủ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công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endParaRPr lang="en-US" sz="2400" dirty="0">
              <a:solidFill>
                <a:prstClr val="black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lvl="0"/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D.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thủ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lĩnh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quân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sự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quý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tộc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tăng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lữ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bình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dân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nô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tì</a:t>
            </a:r>
            <a:endParaRPr lang="en-US" sz="2400" dirty="0">
              <a:solidFill>
                <a:prstClr val="black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" name="Oval 7"/>
          <p:cNvSpPr/>
          <p:nvPr/>
        </p:nvSpPr>
        <p:spPr>
          <a:xfrm>
            <a:off x="315533" y="3230412"/>
            <a:ext cx="373487" cy="36154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315533" y="887416"/>
            <a:ext cx="8757635" cy="25237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Câu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3: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Điểm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giống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trong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đời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sống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kinh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tế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cư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dân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Văn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Lang -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Âu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Lạc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và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Champa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Phù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Nam </a:t>
            </a:r>
            <a:endParaRPr lang="en-US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A.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làm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nông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nghiệp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trồng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lúa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kết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hợp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với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một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số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nghề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thủ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công</a:t>
            </a:r>
            <a:endParaRPr lang="en-US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B.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chăn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nuôi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rất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phát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triển</a:t>
            </a:r>
            <a:endParaRPr lang="en-US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C.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đẩy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mạnh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giao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lưu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buôn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bán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với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bên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ngoài</a:t>
            </a:r>
            <a:endParaRPr lang="en-US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D.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nghề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khai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thác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lâm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thổ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sản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khá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phát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triển</a:t>
            </a:r>
            <a:endParaRPr lang="en-US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/>
            <a:endParaRPr lang="en-US" sz="1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" name="Oval 9"/>
          <p:cNvSpPr/>
          <p:nvPr/>
        </p:nvSpPr>
        <p:spPr>
          <a:xfrm flipH="1">
            <a:off x="334853" y="1742594"/>
            <a:ext cx="403539" cy="36154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80125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1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  <p:bldP spid="6" grpId="0" animBg="1"/>
      <p:bldP spid="6" grpId="1" animBg="1"/>
      <p:bldP spid="7" grpId="0"/>
      <p:bldP spid="7" grpId="1"/>
      <p:bldP spid="8" grpId="0" animBg="1"/>
      <p:bldP spid="8" grpId="1" animBg="1"/>
      <p:bldP spid="9" grpId="0"/>
      <p:bldP spid="10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642838" y="449376"/>
            <a:ext cx="6417783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b="1" dirty="0">
                <a:ln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 ĐỘNG LUYỆN TẬP</a:t>
            </a:r>
            <a:endParaRPr lang="en-US" sz="4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" y="1157262"/>
            <a:ext cx="8998526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Câu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4: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Điểm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nổi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bật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về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đời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sống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kinh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tế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vương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quốc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Phù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Nam so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với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các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quốc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gia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khác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trên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đất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nước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Việt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Nam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là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gì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?</a:t>
            </a:r>
            <a:endParaRPr lang="en-US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A.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Kinh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tế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phồn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thịnh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trở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thành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một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vương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quốc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giàu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mạnh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nhất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khu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vực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Đông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Nam Á</a:t>
            </a:r>
            <a:endParaRPr lang="en-US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B.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Ngoại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thương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đường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biển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rất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phát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triển</a:t>
            </a:r>
            <a:endParaRPr lang="en-US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C.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Đã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từng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làm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chủ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một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khu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vực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rộng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lớn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ở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Đông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Nam Á</a:t>
            </a:r>
            <a:endParaRPr lang="en-US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D.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Thể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chế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quân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chủ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đạt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đến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trình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độ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điển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hình</a:t>
            </a:r>
            <a:endParaRPr lang="en-US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" name="Oval 4"/>
          <p:cNvSpPr/>
          <p:nvPr/>
        </p:nvSpPr>
        <p:spPr>
          <a:xfrm>
            <a:off x="1" y="2689499"/>
            <a:ext cx="373487" cy="36154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601502" y="2870271"/>
            <a:ext cx="8397025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Câu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5: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Thể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chế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chính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trị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tồn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tại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ở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vương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quốc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Phù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Nam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là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gì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?</a:t>
            </a:r>
            <a:endParaRPr lang="en-US" sz="2400" dirty="0">
              <a:solidFill>
                <a:prstClr val="black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lvl="0"/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A.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Thể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chế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chiếm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hữu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nô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lệ</a:t>
            </a:r>
            <a:endParaRPr lang="en-US" sz="2400" dirty="0">
              <a:solidFill>
                <a:prstClr val="black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lvl="0"/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B.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Thể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chế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quân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chủ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endParaRPr lang="en-US" sz="2400" dirty="0">
              <a:solidFill>
                <a:prstClr val="black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lvl="0"/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C.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Thể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chế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quân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chủ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chuyên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chế</a:t>
            </a:r>
            <a:endParaRPr lang="en-US" sz="2400" dirty="0">
              <a:solidFill>
                <a:prstClr val="black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lvl="0"/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D.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Thể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chế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quân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chủ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lập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hiến</a:t>
            </a:r>
            <a:endParaRPr lang="en-US" sz="2400" dirty="0">
              <a:solidFill>
                <a:prstClr val="black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" name="Oval 7"/>
          <p:cNvSpPr/>
          <p:nvPr/>
        </p:nvSpPr>
        <p:spPr>
          <a:xfrm>
            <a:off x="642838" y="3988118"/>
            <a:ext cx="373487" cy="36154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0441298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2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allAtOnce"/>
      <p:bldP spid="5" grpId="0" animBg="1"/>
      <p:bldP spid="5" grpId="1" animBg="1"/>
      <p:bldP spid="3" grpId="0"/>
      <p:bldP spid="8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"/>
          <p:cNvSpPr txBox="1">
            <a:spLocks noChangeArrowheads="1"/>
          </p:cNvSpPr>
          <p:nvPr/>
        </p:nvSpPr>
        <p:spPr bwMode="auto">
          <a:xfrm>
            <a:off x="0" y="127591"/>
            <a:ext cx="8899474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h="25400" prst="softRound"/>
            </a:sp3d>
          </a:bodyPr>
          <a:lstStyle>
            <a:lvl1pPr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vi-VN" altLang="vi-VN" sz="3600" dirty="0">
                <a:solidFill>
                  <a:srgbClr val="0000CC"/>
                </a:solidFill>
                <a:effectLst>
                  <a:glow rad="139700">
                    <a:srgbClr val="FFC000">
                      <a:satMod val="175000"/>
                      <a:alpha val="40000"/>
                    </a:srgbClr>
                  </a:glow>
                  <a:reflection blurRad="6350" stA="60000" endA="900" endPos="58000" dir="5400000" sy="-100000" algn="bl" rotWithShape="0"/>
                </a:effectLst>
              </a:rPr>
              <a:t>          MỤC TIÊU BÀI HỌC                                   </a:t>
            </a:r>
          </a:p>
        </p:txBody>
      </p:sp>
      <p:sp>
        <p:nvSpPr>
          <p:cNvPr id="557" name="Rectangle 556"/>
          <p:cNvSpPr/>
          <p:nvPr/>
        </p:nvSpPr>
        <p:spPr>
          <a:xfrm>
            <a:off x="103187" y="88167"/>
            <a:ext cx="8888413" cy="6647597"/>
          </a:xfrm>
          <a:prstGeom prst="rect">
            <a:avLst/>
          </a:prstGeom>
          <a:noFill/>
          <a:ln w="50800" cmpd="thinThick">
            <a:solidFill>
              <a:srgbClr val="00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>
              <a:solidFill>
                <a:srgbClr val="0000CC"/>
              </a:solidFill>
            </a:endParaRPr>
          </a:p>
        </p:txBody>
      </p:sp>
      <p:sp>
        <p:nvSpPr>
          <p:cNvPr id="7" name="Pentagon 6"/>
          <p:cNvSpPr/>
          <p:nvPr/>
        </p:nvSpPr>
        <p:spPr>
          <a:xfrm>
            <a:off x="280503" y="2761964"/>
            <a:ext cx="8216107" cy="2543754"/>
          </a:xfrm>
          <a:prstGeom prst="homePlate">
            <a:avLst/>
          </a:prstGeom>
          <a:solidFill>
            <a:srgbClr val="FFFF99"/>
          </a:solidFill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spcBef>
                <a:spcPts val="300"/>
              </a:spcBef>
              <a:spcAft>
                <a:spcPts val="300"/>
              </a:spcAft>
              <a:defRPr/>
            </a:pPr>
            <a:endParaRPr lang="en-US" sz="2400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ts val="300"/>
              </a:spcBef>
              <a:spcAft>
                <a:spcPts val="300"/>
              </a:spcAft>
              <a:defRPr/>
            </a:pPr>
            <a:r>
              <a:rPr lang="en-US" sz="20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en-US" sz="20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Năng</a:t>
            </a:r>
            <a:r>
              <a:rPr lang="en-US" sz="20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lực</a:t>
            </a:r>
            <a:r>
              <a:rPr lang="en-US" sz="20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r>
              <a:rPr lang="en-US" sz="2000" b="1" dirty="0">
                <a:solidFill>
                  <a:srgbClr val="00B050"/>
                </a:solidFill>
              </a:rPr>
              <a:t>- </a:t>
            </a:r>
            <a:r>
              <a:rPr lang="en-US" sz="2000" b="1" dirty="0" err="1">
                <a:solidFill>
                  <a:srgbClr val="00B050"/>
                </a:solidFill>
              </a:rPr>
              <a:t>Biết</a:t>
            </a:r>
            <a:r>
              <a:rPr lang="en-US" sz="2000" b="1" dirty="0">
                <a:solidFill>
                  <a:srgbClr val="00B050"/>
                </a:solidFill>
              </a:rPr>
              <a:t> </a:t>
            </a:r>
            <a:r>
              <a:rPr lang="en-US" sz="2000" b="1" dirty="0" err="1">
                <a:solidFill>
                  <a:srgbClr val="00B050"/>
                </a:solidFill>
              </a:rPr>
              <a:t>khai</a:t>
            </a:r>
            <a:r>
              <a:rPr lang="en-US" sz="2000" b="1" dirty="0">
                <a:solidFill>
                  <a:srgbClr val="00B050"/>
                </a:solidFill>
              </a:rPr>
              <a:t> </a:t>
            </a:r>
            <a:r>
              <a:rPr lang="en-US" sz="2000" b="1" dirty="0" err="1">
                <a:solidFill>
                  <a:srgbClr val="00B050"/>
                </a:solidFill>
              </a:rPr>
              <a:t>thác</a:t>
            </a:r>
            <a:r>
              <a:rPr lang="en-US" sz="2000" b="1" dirty="0">
                <a:solidFill>
                  <a:srgbClr val="00B050"/>
                </a:solidFill>
              </a:rPr>
              <a:t> </a:t>
            </a:r>
            <a:r>
              <a:rPr lang="en-US" sz="2000" b="1" dirty="0" err="1">
                <a:solidFill>
                  <a:srgbClr val="00B050"/>
                </a:solidFill>
              </a:rPr>
              <a:t>và</a:t>
            </a:r>
            <a:r>
              <a:rPr lang="en-US" sz="2000" b="1" dirty="0">
                <a:solidFill>
                  <a:srgbClr val="00B050"/>
                </a:solidFill>
              </a:rPr>
              <a:t> </a:t>
            </a:r>
            <a:r>
              <a:rPr lang="en-US" sz="2000" b="1" dirty="0" err="1">
                <a:solidFill>
                  <a:srgbClr val="00B050"/>
                </a:solidFill>
              </a:rPr>
              <a:t>phân</a:t>
            </a:r>
            <a:r>
              <a:rPr lang="en-US" sz="2000" b="1" dirty="0">
                <a:solidFill>
                  <a:srgbClr val="00B050"/>
                </a:solidFill>
              </a:rPr>
              <a:t> </a:t>
            </a:r>
            <a:r>
              <a:rPr lang="en-US" sz="2000" b="1" dirty="0" err="1">
                <a:solidFill>
                  <a:srgbClr val="00B050"/>
                </a:solidFill>
              </a:rPr>
              <a:t>tích</a:t>
            </a:r>
            <a:r>
              <a:rPr lang="en-US" sz="2000" b="1" dirty="0">
                <a:solidFill>
                  <a:srgbClr val="00B050"/>
                </a:solidFill>
              </a:rPr>
              <a:t> </a:t>
            </a:r>
            <a:r>
              <a:rPr lang="en-US" sz="2000" b="1" dirty="0" err="1">
                <a:solidFill>
                  <a:srgbClr val="00B050"/>
                </a:solidFill>
              </a:rPr>
              <a:t>được</a:t>
            </a:r>
            <a:r>
              <a:rPr lang="en-US" sz="2000" b="1" dirty="0">
                <a:solidFill>
                  <a:srgbClr val="00B050"/>
                </a:solidFill>
              </a:rPr>
              <a:t> </a:t>
            </a:r>
            <a:r>
              <a:rPr lang="en-US" sz="2000" b="1" dirty="0" err="1">
                <a:solidFill>
                  <a:srgbClr val="00B050"/>
                </a:solidFill>
              </a:rPr>
              <a:t>thông</a:t>
            </a:r>
            <a:r>
              <a:rPr lang="en-US" sz="2000" b="1" dirty="0">
                <a:solidFill>
                  <a:srgbClr val="00B050"/>
                </a:solidFill>
              </a:rPr>
              <a:t> tin </a:t>
            </a:r>
            <a:r>
              <a:rPr lang="en-US" sz="2000" b="1" dirty="0" err="1">
                <a:solidFill>
                  <a:srgbClr val="00B050"/>
                </a:solidFill>
              </a:rPr>
              <a:t>của</a:t>
            </a:r>
            <a:r>
              <a:rPr lang="en-US" sz="2000" b="1" dirty="0">
                <a:solidFill>
                  <a:srgbClr val="00B050"/>
                </a:solidFill>
              </a:rPr>
              <a:t> </a:t>
            </a:r>
            <a:r>
              <a:rPr lang="en-US" sz="2000" b="1" dirty="0" err="1">
                <a:solidFill>
                  <a:srgbClr val="00B050"/>
                </a:solidFill>
              </a:rPr>
              <a:t>một</a:t>
            </a:r>
            <a:r>
              <a:rPr lang="en-US" sz="2000" b="1" dirty="0">
                <a:solidFill>
                  <a:srgbClr val="00B050"/>
                </a:solidFill>
              </a:rPr>
              <a:t> </a:t>
            </a:r>
            <a:r>
              <a:rPr lang="en-US" sz="2000" b="1" dirty="0" err="1">
                <a:solidFill>
                  <a:srgbClr val="00B050"/>
                </a:solidFill>
              </a:rPr>
              <a:t>số</a:t>
            </a:r>
            <a:r>
              <a:rPr lang="en-US" sz="2000" b="1" dirty="0">
                <a:solidFill>
                  <a:srgbClr val="00B050"/>
                </a:solidFill>
              </a:rPr>
              <a:t> </a:t>
            </a:r>
            <a:r>
              <a:rPr lang="en-US" sz="2000" b="1" dirty="0" err="1">
                <a:solidFill>
                  <a:srgbClr val="00B050"/>
                </a:solidFill>
              </a:rPr>
              <a:t>tư</a:t>
            </a:r>
            <a:r>
              <a:rPr lang="en-US" sz="2000" b="1" dirty="0">
                <a:solidFill>
                  <a:srgbClr val="00B050"/>
                </a:solidFill>
              </a:rPr>
              <a:t> </a:t>
            </a:r>
            <a:r>
              <a:rPr lang="en-US" sz="2000" b="1" dirty="0" err="1">
                <a:solidFill>
                  <a:srgbClr val="00B050"/>
                </a:solidFill>
              </a:rPr>
              <a:t>liệu</a:t>
            </a:r>
            <a:r>
              <a:rPr lang="en-US" sz="2000" b="1" dirty="0">
                <a:solidFill>
                  <a:srgbClr val="00B050"/>
                </a:solidFill>
              </a:rPr>
              <a:t> </a:t>
            </a:r>
            <a:r>
              <a:rPr lang="en-US" sz="2000" b="1" dirty="0" err="1">
                <a:solidFill>
                  <a:srgbClr val="00B050"/>
                </a:solidFill>
              </a:rPr>
              <a:t>lịch</a:t>
            </a:r>
            <a:r>
              <a:rPr lang="en-US" sz="2000" b="1" dirty="0">
                <a:solidFill>
                  <a:srgbClr val="00B050"/>
                </a:solidFill>
              </a:rPr>
              <a:t> </a:t>
            </a:r>
            <a:r>
              <a:rPr lang="en-US" sz="2000" b="1" dirty="0" err="1">
                <a:solidFill>
                  <a:srgbClr val="00B050"/>
                </a:solidFill>
              </a:rPr>
              <a:t>sử</a:t>
            </a:r>
            <a:r>
              <a:rPr lang="en-US" sz="2000" b="1" dirty="0">
                <a:solidFill>
                  <a:srgbClr val="00B050"/>
                </a:solidFill>
              </a:rPr>
              <a:t> </a:t>
            </a:r>
            <a:r>
              <a:rPr lang="en-US" sz="2000" b="1" dirty="0" err="1">
                <a:solidFill>
                  <a:srgbClr val="00B050"/>
                </a:solidFill>
              </a:rPr>
              <a:t>trong</a:t>
            </a:r>
            <a:r>
              <a:rPr lang="en-US" sz="2000" b="1" dirty="0">
                <a:solidFill>
                  <a:srgbClr val="00B050"/>
                </a:solidFill>
              </a:rPr>
              <a:t> </a:t>
            </a:r>
            <a:r>
              <a:rPr lang="en-US" sz="2000" b="1" dirty="0" err="1">
                <a:solidFill>
                  <a:srgbClr val="00B050"/>
                </a:solidFill>
              </a:rPr>
              <a:t>bài</a:t>
            </a:r>
            <a:r>
              <a:rPr lang="en-US" sz="2000" b="1" dirty="0">
                <a:solidFill>
                  <a:srgbClr val="00B050"/>
                </a:solidFill>
              </a:rPr>
              <a:t> </a:t>
            </a:r>
            <a:r>
              <a:rPr lang="en-US" sz="2000" b="1" dirty="0" err="1">
                <a:solidFill>
                  <a:srgbClr val="00B050"/>
                </a:solidFill>
              </a:rPr>
              <a:t>học</a:t>
            </a:r>
            <a:r>
              <a:rPr lang="en-US" sz="2000" b="1" dirty="0">
                <a:solidFill>
                  <a:srgbClr val="00B050"/>
                </a:solidFill>
              </a:rPr>
              <a:t> </a:t>
            </a:r>
            <a:r>
              <a:rPr lang="en-US" sz="2000" b="1" dirty="0" err="1">
                <a:solidFill>
                  <a:srgbClr val="00B050"/>
                </a:solidFill>
              </a:rPr>
              <a:t>dưới</a:t>
            </a:r>
            <a:r>
              <a:rPr lang="en-US" sz="2000" b="1" dirty="0">
                <a:solidFill>
                  <a:srgbClr val="00B050"/>
                </a:solidFill>
              </a:rPr>
              <a:t> </a:t>
            </a:r>
            <a:r>
              <a:rPr lang="en-US" sz="2000" b="1" dirty="0" err="1">
                <a:solidFill>
                  <a:srgbClr val="00B050"/>
                </a:solidFill>
              </a:rPr>
              <a:t>sự</a:t>
            </a:r>
            <a:r>
              <a:rPr lang="en-US" sz="2000" b="1" dirty="0">
                <a:solidFill>
                  <a:srgbClr val="00B050"/>
                </a:solidFill>
              </a:rPr>
              <a:t> </a:t>
            </a:r>
            <a:r>
              <a:rPr lang="en-US" sz="2000" b="1" dirty="0" err="1">
                <a:solidFill>
                  <a:srgbClr val="00B050"/>
                </a:solidFill>
              </a:rPr>
              <a:t>hướng</a:t>
            </a:r>
            <a:r>
              <a:rPr lang="en-US" sz="2000" b="1" dirty="0">
                <a:solidFill>
                  <a:srgbClr val="00B050"/>
                </a:solidFill>
              </a:rPr>
              <a:t> </a:t>
            </a:r>
            <a:r>
              <a:rPr lang="en-US" sz="2000" b="1" dirty="0" err="1">
                <a:solidFill>
                  <a:srgbClr val="00B050"/>
                </a:solidFill>
              </a:rPr>
              <a:t>dẫn</a:t>
            </a:r>
            <a:r>
              <a:rPr lang="en-US" sz="2000" b="1" dirty="0">
                <a:solidFill>
                  <a:srgbClr val="00B050"/>
                </a:solidFill>
              </a:rPr>
              <a:t> </a:t>
            </a:r>
            <a:r>
              <a:rPr lang="en-US" sz="2000" b="1" dirty="0" err="1">
                <a:solidFill>
                  <a:srgbClr val="00B050"/>
                </a:solidFill>
              </a:rPr>
              <a:t>của</a:t>
            </a:r>
            <a:r>
              <a:rPr lang="en-US" sz="2000" b="1" dirty="0">
                <a:solidFill>
                  <a:srgbClr val="00B050"/>
                </a:solidFill>
              </a:rPr>
              <a:t> GV.</a:t>
            </a:r>
          </a:p>
          <a:p>
            <a:r>
              <a:rPr lang="en-US" sz="2000" b="1" dirty="0">
                <a:solidFill>
                  <a:srgbClr val="00B050"/>
                </a:solidFill>
              </a:rPr>
              <a:t>- </a:t>
            </a:r>
            <a:r>
              <a:rPr lang="en-US" sz="2000" b="1" dirty="0" err="1">
                <a:solidFill>
                  <a:srgbClr val="00B050"/>
                </a:solidFill>
              </a:rPr>
              <a:t>Biết</a:t>
            </a:r>
            <a:r>
              <a:rPr lang="en-US" sz="2000" b="1" dirty="0">
                <a:solidFill>
                  <a:srgbClr val="00B050"/>
                </a:solidFill>
              </a:rPr>
              <a:t> </a:t>
            </a:r>
            <a:r>
              <a:rPr lang="en-US" sz="2000" b="1" dirty="0" err="1">
                <a:solidFill>
                  <a:srgbClr val="00B050"/>
                </a:solidFill>
              </a:rPr>
              <a:t>trình</a:t>
            </a:r>
            <a:r>
              <a:rPr lang="en-US" sz="2000" b="1" dirty="0">
                <a:solidFill>
                  <a:srgbClr val="00B050"/>
                </a:solidFill>
              </a:rPr>
              <a:t> </a:t>
            </a:r>
            <a:r>
              <a:rPr lang="en-US" sz="2000" b="1" dirty="0" err="1">
                <a:solidFill>
                  <a:srgbClr val="00B050"/>
                </a:solidFill>
              </a:rPr>
              <a:t>bày</a:t>
            </a:r>
            <a:r>
              <a:rPr lang="en-US" sz="2000" b="1" dirty="0">
                <a:solidFill>
                  <a:srgbClr val="00B050"/>
                </a:solidFill>
              </a:rPr>
              <a:t> </a:t>
            </a:r>
            <a:r>
              <a:rPr lang="en-US" sz="2000" b="1" dirty="0" err="1">
                <a:solidFill>
                  <a:srgbClr val="00B050"/>
                </a:solidFill>
              </a:rPr>
              <a:t>suy</a:t>
            </a:r>
            <a:r>
              <a:rPr lang="en-US" sz="2000" b="1" dirty="0">
                <a:solidFill>
                  <a:srgbClr val="00B050"/>
                </a:solidFill>
              </a:rPr>
              <a:t> </a:t>
            </a:r>
            <a:r>
              <a:rPr lang="en-US" sz="2000" b="1" dirty="0" err="1">
                <a:solidFill>
                  <a:srgbClr val="00B050"/>
                </a:solidFill>
              </a:rPr>
              <a:t>luận</a:t>
            </a:r>
            <a:r>
              <a:rPr lang="en-US" sz="2000" b="1" dirty="0">
                <a:solidFill>
                  <a:srgbClr val="00B050"/>
                </a:solidFill>
              </a:rPr>
              <a:t>, </a:t>
            </a:r>
            <a:r>
              <a:rPr lang="en-US" sz="2000" b="1" dirty="0" err="1">
                <a:solidFill>
                  <a:srgbClr val="00B050"/>
                </a:solidFill>
              </a:rPr>
              <a:t>tranh</a:t>
            </a:r>
            <a:r>
              <a:rPr lang="en-US" sz="2000" b="1" dirty="0">
                <a:solidFill>
                  <a:srgbClr val="00B050"/>
                </a:solidFill>
              </a:rPr>
              <a:t> </a:t>
            </a:r>
            <a:r>
              <a:rPr lang="en-US" sz="2000" b="1" dirty="0" err="1">
                <a:solidFill>
                  <a:srgbClr val="00B050"/>
                </a:solidFill>
              </a:rPr>
              <a:t>luận</a:t>
            </a:r>
            <a:r>
              <a:rPr lang="en-US" sz="2000" b="1" dirty="0">
                <a:solidFill>
                  <a:srgbClr val="00B050"/>
                </a:solidFill>
              </a:rPr>
              <a:t> </a:t>
            </a:r>
            <a:r>
              <a:rPr lang="en-US" sz="2000" b="1" dirty="0" err="1">
                <a:solidFill>
                  <a:srgbClr val="00B050"/>
                </a:solidFill>
              </a:rPr>
              <a:t>về</a:t>
            </a:r>
            <a:r>
              <a:rPr lang="en-US" sz="2000" b="1" dirty="0">
                <a:solidFill>
                  <a:srgbClr val="00B050"/>
                </a:solidFill>
              </a:rPr>
              <a:t> </a:t>
            </a:r>
            <a:r>
              <a:rPr lang="en-US" sz="2000" b="1" dirty="0" err="1">
                <a:solidFill>
                  <a:srgbClr val="00B050"/>
                </a:solidFill>
              </a:rPr>
              <a:t>một</a:t>
            </a:r>
            <a:r>
              <a:rPr lang="en-US" sz="2000" b="1" dirty="0">
                <a:solidFill>
                  <a:srgbClr val="00B050"/>
                </a:solidFill>
              </a:rPr>
              <a:t> </a:t>
            </a:r>
            <a:r>
              <a:rPr lang="en-US" sz="2000" b="1" dirty="0" err="1">
                <a:solidFill>
                  <a:srgbClr val="00B050"/>
                </a:solidFill>
              </a:rPr>
              <a:t>số</a:t>
            </a:r>
            <a:r>
              <a:rPr lang="en-US" sz="2000" b="1" dirty="0">
                <a:solidFill>
                  <a:srgbClr val="00B050"/>
                </a:solidFill>
              </a:rPr>
              <a:t> </a:t>
            </a:r>
            <a:r>
              <a:rPr lang="en-US" sz="2000" b="1" dirty="0" err="1">
                <a:solidFill>
                  <a:srgbClr val="00B050"/>
                </a:solidFill>
              </a:rPr>
              <a:t>vấn</a:t>
            </a:r>
            <a:r>
              <a:rPr lang="en-US" sz="2000" b="1" dirty="0">
                <a:solidFill>
                  <a:srgbClr val="00B050"/>
                </a:solidFill>
              </a:rPr>
              <a:t> </a:t>
            </a:r>
            <a:r>
              <a:rPr lang="en-US" sz="2000" b="1" dirty="0" err="1">
                <a:solidFill>
                  <a:srgbClr val="00B050"/>
                </a:solidFill>
              </a:rPr>
              <a:t>đề</a:t>
            </a:r>
            <a:r>
              <a:rPr lang="en-US" sz="2000" b="1" dirty="0">
                <a:solidFill>
                  <a:srgbClr val="00B050"/>
                </a:solidFill>
              </a:rPr>
              <a:t> </a:t>
            </a:r>
            <a:r>
              <a:rPr lang="en-US" sz="2000" b="1" dirty="0" err="1">
                <a:solidFill>
                  <a:srgbClr val="00B050"/>
                </a:solidFill>
              </a:rPr>
              <a:t>lịch</a:t>
            </a:r>
            <a:r>
              <a:rPr lang="en-US" sz="2000" b="1" dirty="0">
                <a:solidFill>
                  <a:srgbClr val="00B050"/>
                </a:solidFill>
              </a:rPr>
              <a:t> </a:t>
            </a:r>
            <a:r>
              <a:rPr lang="en-US" sz="2000" b="1" dirty="0" err="1">
                <a:solidFill>
                  <a:srgbClr val="00B050"/>
                </a:solidFill>
              </a:rPr>
              <a:t>sử</a:t>
            </a:r>
            <a:r>
              <a:rPr lang="en-US" sz="2000" b="1" dirty="0">
                <a:solidFill>
                  <a:srgbClr val="00B050"/>
                </a:solidFill>
              </a:rPr>
              <a:t>, </a:t>
            </a:r>
            <a:r>
              <a:rPr lang="en-US" sz="2000" b="1" dirty="0" err="1">
                <a:solidFill>
                  <a:srgbClr val="00B050"/>
                </a:solidFill>
              </a:rPr>
              <a:t>rèn</a:t>
            </a:r>
            <a:r>
              <a:rPr lang="en-US" sz="2000" b="1" dirty="0">
                <a:solidFill>
                  <a:srgbClr val="00B050"/>
                </a:solidFill>
              </a:rPr>
              <a:t> </a:t>
            </a:r>
            <a:r>
              <a:rPr lang="en-US" sz="2000" b="1" dirty="0" err="1">
                <a:solidFill>
                  <a:srgbClr val="00B050"/>
                </a:solidFill>
              </a:rPr>
              <a:t>kĩ</a:t>
            </a:r>
            <a:r>
              <a:rPr lang="en-US" sz="2000" b="1" dirty="0">
                <a:solidFill>
                  <a:srgbClr val="00B050"/>
                </a:solidFill>
              </a:rPr>
              <a:t> </a:t>
            </a:r>
            <a:r>
              <a:rPr lang="en-US" sz="2000" b="1" dirty="0" err="1">
                <a:solidFill>
                  <a:srgbClr val="00B050"/>
                </a:solidFill>
              </a:rPr>
              <a:t>năng</a:t>
            </a:r>
            <a:r>
              <a:rPr lang="en-US" sz="2000" b="1" dirty="0">
                <a:solidFill>
                  <a:srgbClr val="00B050"/>
                </a:solidFill>
              </a:rPr>
              <a:t> </a:t>
            </a:r>
            <a:r>
              <a:rPr lang="en-US" sz="2000" b="1" dirty="0" err="1">
                <a:solidFill>
                  <a:srgbClr val="00B050"/>
                </a:solidFill>
              </a:rPr>
              <a:t>nhận</a:t>
            </a:r>
            <a:r>
              <a:rPr lang="en-US" sz="2000" b="1" dirty="0">
                <a:solidFill>
                  <a:srgbClr val="00B050"/>
                </a:solidFill>
              </a:rPr>
              <a:t> </a:t>
            </a:r>
            <a:r>
              <a:rPr lang="en-US" sz="2000" b="1" dirty="0" err="1">
                <a:solidFill>
                  <a:srgbClr val="00B050"/>
                </a:solidFill>
              </a:rPr>
              <a:t>thức</a:t>
            </a:r>
            <a:r>
              <a:rPr lang="en-US" sz="2000" b="1" dirty="0">
                <a:solidFill>
                  <a:srgbClr val="00B050"/>
                </a:solidFill>
              </a:rPr>
              <a:t> </a:t>
            </a:r>
            <a:r>
              <a:rPr lang="en-US" sz="2000" b="1" dirty="0" err="1">
                <a:solidFill>
                  <a:srgbClr val="00B050"/>
                </a:solidFill>
              </a:rPr>
              <a:t>và</a:t>
            </a:r>
            <a:r>
              <a:rPr lang="en-US" sz="2000" b="1" dirty="0">
                <a:solidFill>
                  <a:srgbClr val="00B050"/>
                </a:solidFill>
              </a:rPr>
              <a:t> </a:t>
            </a:r>
            <a:r>
              <a:rPr lang="en-US" sz="2000" b="1" dirty="0" err="1">
                <a:solidFill>
                  <a:srgbClr val="00B050"/>
                </a:solidFill>
              </a:rPr>
              <a:t>tư</a:t>
            </a:r>
            <a:r>
              <a:rPr lang="en-US" sz="2000" b="1" dirty="0">
                <a:solidFill>
                  <a:srgbClr val="00B050"/>
                </a:solidFill>
              </a:rPr>
              <a:t> </a:t>
            </a:r>
            <a:r>
              <a:rPr lang="en-US" sz="2000" b="1" dirty="0" err="1">
                <a:solidFill>
                  <a:srgbClr val="00B050"/>
                </a:solidFill>
              </a:rPr>
              <a:t>duy</a:t>
            </a:r>
            <a:r>
              <a:rPr lang="en-US" sz="2000" b="1" dirty="0">
                <a:solidFill>
                  <a:srgbClr val="00B050"/>
                </a:solidFill>
              </a:rPr>
              <a:t> </a:t>
            </a:r>
            <a:r>
              <a:rPr lang="en-US" sz="2000" b="1" dirty="0" err="1">
                <a:solidFill>
                  <a:srgbClr val="00B050"/>
                </a:solidFill>
              </a:rPr>
              <a:t>lịch</a:t>
            </a:r>
            <a:r>
              <a:rPr lang="en-US" sz="2000" b="1" dirty="0">
                <a:solidFill>
                  <a:srgbClr val="00B050"/>
                </a:solidFill>
              </a:rPr>
              <a:t> </a:t>
            </a:r>
            <a:r>
              <a:rPr lang="en-US" sz="2000" b="1" dirty="0" err="1">
                <a:solidFill>
                  <a:srgbClr val="00B050"/>
                </a:solidFill>
              </a:rPr>
              <a:t>sử</a:t>
            </a:r>
            <a:r>
              <a:rPr lang="en-US" sz="2000" b="1" dirty="0">
                <a:solidFill>
                  <a:srgbClr val="00B050"/>
                </a:solidFill>
              </a:rPr>
              <a:t>.</a:t>
            </a:r>
          </a:p>
          <a:p>
            <a:r>
              <a:rPr lang="en-US" sz="20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20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20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20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kiếm</a:t>
            </a:r>
            <a:r>
              <a:rPr lang="en-US" sz="20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sưu</a:t>
            </a:r>
            <a:r>
              <a:rPr lang="en-US" sz="20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tầm</a:t>
            </a:r>
            <a:r>
              <a:rPr lang="en-US" sz="20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0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</a:t>
            </a:r>
            <a:r>
              <a:rPr lang="en-US" sz="20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liệu</a:t>
            </a:r>
            <a:r>
              <a:rPr lang="en-US" sz="20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0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phục</a:t>
            </a:r>
            <a:r>
              <a:rPr lang="en-US" sz="20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vụ</a:t>
            </a:r>
            <a:r>
              <a:rPr lang="en-US" sz="20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0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0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0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>
                <a:solidFill>
                  <a:srgbClr val="00B050"/>
                </a:solidFill>
              </a:rPr>
              <a:t>.</a:t>
            </a:r>
          </a:p>
          <a:p>
            <a:pPr marL="285750" indent="-285750">
              <a:spcBef>
                <a:spcPts val="300"/>
              </a:spcBef>
              <a:spcAft>
                <a:spcPts val="300"/>
              </a:spcAft>
              <a:buFontTx/>
              <a:buChar char="-"/>
              <a:defRPr/>
            </a:pPr>
            <a:endParaRPr lang="en-US" sz="2400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spcBef>
                <a:spcPts val="300"/>
              </a:spcBef>
              <a:spcAft>
                <a:spcPts val="300"/>
              </a:spcAft>
              <a:buFontTx/>
              <a:buChar char="-"/>
              <a:defRPr/>
            </a:pPr>
            <a:r>
              <a:rPr lang="en-US" sz="24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9" name="Pentagon 8"/>
          <p:cNvSpPr/>
          <p:nvPr/>
        </p:nvSpPr>
        <p:spPr>
          <a:xfrm>
            <a:off x="280503" y="5315364"/>
            <a:ext cx="8063707" cy="1325564"/>
          </a:xfrm>
          <a:prstGeom prst="homePlate">
            <a:avLst/>
          </a:prstGeom>
          <a:solidFill>
            <a:srgbClr val="FFFF99"/>
          </a:solidFill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spcBef>
                <a:spcPts val="300"/>
              </a:spcBef>
              <a:spcAft>
                <a:spcPts val="300"/>
              </a:spcAft>
              <a:defRPr/>
            </a:pPr>
            <a:r>
              <a:rPr lang="en-US" sz="2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en-US" sz="2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Phẩm</a:t>
            </a:r>
            <a:r>
              <a:rPr lang="en-US" sz="2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sz="2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>
              <a:spcBef>
                <a:spcPts val="300"/>
              </a:spcBef>
              <a:spcAft>
                <a:spcPts val="300"/>
              </a:spcAft>
              <a:defRPr/>
            </a:pPr>
            <a:r>
              <a:rPr lang="en-US" sz="20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20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dục</a:t>
            </a:r>
            <a:r>
              <a:rPr lang="en-US" sz="20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lòng</a:t>
            </a:r>
            <a:r>
              <a:rPr lang="en-US" sz="20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20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ái</a:t>
            </a:r>
            <a:r>
              <a:rPr lang="en-US" sz="20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sz="20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20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tinh</a:t>
            </a:r>
            <a:r>
              <a:rPr lang="en-US" sz="20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thần</a:t>
            </a:r>
            <a:r>
              <a:rPr lang="en-US" sz="20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trách</a:t>
            </a:r>
            <a:r>
              <a:rPr lang="en-US" sz="20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nhiệm</a:t>
            </a:r>
            <a:r>
              <a:rPr lang="en-US" sz="20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0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0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nhiệm</a:t>
            </a:r>
            <a:r>
              <a:rPr lang="en-US" sz="20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vụ</a:t>
            </a:r>
            <a:r>
              <a:rPr lang="en-US" sz="20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0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giao</a:t>
            </a:r>
            <a:endParaRPr lang="en-US" sz="2000" b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3603" y="188112"/>
            <a:ext cx="778754" cy="1237126"/>
          </a:xfrm>
          <a:prstGeom prst="rect">
            <a:avLst/>
          </a:prstGeom>
        </p:spPr>
      </p:pic>
      <p:sp>
        <p:nvSpPr>
          <p:cNvPr id="10" name="Pentagon 9"/>
          <p:cNvSpPr/>
          <p:nvPr/>
        </p:nvSpPr>
        <p:spPr>
          <a:xfrm>
            <a:off x="280503" y="834443"/>
            <a:ext cx="8749506" cy="1927522"/>
          </a:xfrm>
          <a:prstGeom prst="homePlate">
            <a:avLst/>
          </a:prstGeom>
          <a:solidFill>
            <a:srgbClr val="FFFF99"/>
          </a:solidFill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indent="-457200" algn="just">
              <a:lnSpc>
                <a:spcPct val="107000"/>
              </a:lnSpc>
              <a:spcBef>
                <a:spcPts val="600"/>
              </a:spcBef>
              <a:buFontTx/>
              <a:buAutoNum type="arabicPeriod"/>
              <a:defRPr/>
            </a:pPr>
            <a:r>
              <a:rPr lang="en-US" sz="2400" b="1" dirty="0" err="1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Kiến</a:t>
            </a:r>
            <a:r>
              <a:rPr lang="en-US" sz="2400" b="1" dirty="0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endParaRPr lang="en-US" sz="2400" b="1" dirty="0">
              <a:solidFill>
                <a:srgbClr val="0000CC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Bef>
                <a:spcPts val="600"/>
              </a:spcBef>
              <a:defRPr/>
            </a:pPr>
            <a:r>
              <a:rPr lang="en-US" sz="20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sz="20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bày</a:t>
            </a:r>
            <a:r>
              <a:rPr lang="en-US" sz="20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0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0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nét</a:t>
            </a:r>
            <a:r>
              <a:rPr lang="en-US" sz="20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chính</a:t>
            </a:r>
            <a:r>
              <a:rPr lang="en-US" sz="20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0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tổ</a:t>
            </a:r>
            <a:r>
              <a:rPr lang="en-US" sz="20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chức</a:t>
            </a:r>
            <a:r>
              <a:rPr lang="en-US" sz="20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xã</a:t>
            </a:r>
            <a:r>
              <a:rPr lang="en-US" sz="20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hội</a:t>
            </a:r>
            <a:r>
              <a:rPr lang="en-US" sz="20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0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kinh</a:t>
            </a:r>
            <a:r>
              <a:rPr lang="en-US" sz="20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r>
              <a:rPr lang="en-US" sz="20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0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Phù</a:t>
            </a:r>
            <a:r>
              <a:rPr lang="en-US" sz="20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Nam.</a:t>
            </a:r>
          </a:p>
          <a:p>
            <a:endParaRPr lang="en-US" sz="2000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5142361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 animBg="1"/>
      <p:bldP spid="10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642838" y="449376"/>
            <a:ext cx="6417783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b="1" dirty="0">
                <a:ln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 ĐỘNG LUYỆN TẬP</a:t>
            </a:r>
            <a:endParaRPr lang="en-US" sz="4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" y="1157262"/>
            <a:ext cx="899852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                   ?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Vẽ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sơ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đồ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bộ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máy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nhà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nước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Phù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Nam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088" y="1157288"/>
            <a:ext cx="8504237" cy="4548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319088" y="5847296"/>
            <a:ext cx="7886700" cy="5355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                  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Sơ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đồ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bộ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máy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nhà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nước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Phù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Nam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7054137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2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5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325" y="5504141"/>
            <a:ext cx="778754" cy="1237126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207079" y="429712"/>
            <a:ext cx="6220614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b="1" cap="none" spc="0" dirty="0">
                <a:ln/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HOẠT ĐỘNG VẬN DỤNG</a:t>
            </a:r>
            <a:endParaRPr lang="en-US" sz="4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28325" y="1891732"/>
            <a:ext cx="892232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err="1"/>
              <a:t>Giống</a:t>
            </a:r>
            <a:r>
              <a:rPr lang="en-US" sz="2400" dirty="0"/>
              <a:t> </a:t>
            </a:r>
            <a:r>
              <a:rPr lang="en-US" sz="2400" dirty="0" err="1"/>
              <a:t>nhau</a:t>
            </a:r>
            <a:r>
              <a:rPr lang="en-US" sz="2400" dirty="0"/>
              <a:t>: </a:t>
            </a:r>
          </a:p>
          <a:p>
            <a:r>
              <a:rPr lang="en-US" sz="2400" dirty="0" err="1"/>
              <a:t>Chủ</a:t>
            </a:r>
            <a:r>
              <a:rPr lang="en-US" sz="2400" dirty="0"/>
              <a:t> </a:t>
            </a:r>
            <a:r>
              <a:rPr lang="en-US" sz="2400" dirty="0" err="1"/>
              <a:t>yếu</a:t>
            </a:r>
            <a:r>
              <a:rPr lang="en-US" sz="2400" dirty="0"/>
              <a:t> </a:t>
            </a:r>
            <a:r>
              <a:rPr lang="en-US" sz="2400" dirty="0" err="1"/>
              <a:t>là</a:t>
            </a:r>
            <a:r>
              <a:rPr lang="en-US" sz="2400" dirty="0"/>
              <a:t> </a:t>
            </a:r>
            <a:r>
              <a:rPr lang="en-US" sz="2400" dirty="0" err="1"/>
              <a:t>nông</a:t>
            </a:r>
            <a:r>
              <a:rPr lang="en-US" sz="2400" dirty="0"/>
              <a:t> </a:t>
            </a:r>
            <a:r>
              <a:rPr lang="en-US" sz="2400" dirty="0" err="1"/>
              <a:t>nghiệp</a:t>
            </a:r>
            <a:r>
              <a:rPr lang="en-US" sz="2400" dirty="0"/>
              <a:t> </a:t>
            </a:r>
            <a:r>
              <a:rPr lang="en-US" sz="2400" dirty="0" err="1"/>
              <a:t>trồng</a:t>
            </a:r>
            <a:r>
              <a:rPr lang="en-US" sz="2400" dirty="0"/>
              <a:t> </a:t>
            </a:r>
            <a:r>
              <a:rPr lang="en-US" sz="2400" dirty="0" err="1"/>
              <a:t>lúa</a:t>
            </a:r>
            <a:r>
              <a:rPr lang="en-US" sz="2400" dirty="0"/>
              <a:t> </a:t>
            </a:r>
            <a:r>
              <a:rPr lang="en-US" sz="2400" dirty="0" err="1"/>
              <a:t>nước</a:t>
            </a:r>
            <a:r>
              <a:rPr lang="en-US" sz="2400" dirty="0"/>
              <a:t>, </a:t>
            </a:r>
            <a:r>
              <a:rPr lang="en-US" sz="2400" dirty="0" err="1"/>
              <a:t>sử</a:t>
            </a:r>
            <a:r>
              <a:rPr lang="en-US" sz="2400" dirty="0"/>
              <a:t> </a:t>
            </a:r>
            <a:r>
              <a:rPr lang="en-US" sz="2400" dirty="0" err="1"/>
              <a:t>dụng</a:t>
            </a:r>
            <a:r>
              <a:rPr lang="en-US" sz="2400" dirty="0"/>
              <a:t> </a:t>
            </a:r>
            <a:r>
              <a:rPr lang="en-US" sz="2400" dirty="0" err="1"/>
              <a:t>sức</a:t>
            </a:r>
            <a:r>
              <a:rPr lang="en-US" sz="2400" dirty="0"/>
              <a:t> </a:t>
            </a:r>
            <a:r>
              <a:rPr lang="en-US" sz="2400" dirty="0" err="1"/>
              <a:t>kéo</a:t>
            </a:r>
            <a:r>
              <a:rPr lang="en-US" sz="2400" dirty="0"/>
              <a:t> </a:t>
            </a:r>
            <a:r>
              <a:rPr lang="en-US" sz="2400" dirty="0" err="1"/>
              <a:t>của</a:t>
            </a:r>
            <a:r>
              <a:rPr lang="en-US" sz="2400" dirty="0"/>
              <a:t> </a:t>
            </a:r>
            <a:r>
              <a:rPr lang="en-US" sz="2400" dirty="0" err="1"/>
              <a:t>trâu</a:t>
            </a:r>
            <a:r>
              <a:rPr lang="en-US" sz="2400" dirty="0"/>
              <a:t> </a:t>
            </a:r>
            <a:r>
              <a:rPr lang="en-US" sz="2400" dirty="0" err="1"/>
              <a:t>bò</a:t>
            </a:r>
            <a:r>
              <a:rPr lang="en-US" sz="2400" dirty="0"/>
              <a:t>. </a:t>
            </a:r>
            <a:r>
              <a:rPr lang="en-US" sz="2400" dirty="0" err="1"/>
              <a:t>Ngoài</a:t>
            </a:r>
            <a:r>
              <a:rPr lang="en-US" sz="2400" dirty="0"/>
              <a:t> </a:t>
            </a:r>
            <a:r>
              <a:rPr lang="en-US" sz="2400" dirty="0" err="1"/>
              <a:t>ra</a:t>
            </a:r>
            <a:r>
              <a:rPr lang="en-US" sz="2400" dirty="0"/>
              <a:t>, </a:t>
            </a:r>
            <a:r>
              <a:rPr lang="en-US" sz="2400" dirty="0" err="1"/>
              <a:t>cư</a:t>
            </a:r>
            <a:r>
              <a:rPr lang="en-US" sz="2400" dirty="0"/>
              <a:t> </a:t>
            </a:r>
            <a:r>
              <a:rPr lang="en-US" sz="2400" dirty="0" err="1"/>
              <a:t>dân</a:t>
            </a:r>
            <a:r>
              <a:rPr lang="en-US" sz="2400" dirty="0"/>
              <a:t> </a:t>
            </a:r>
            <a:r>
              <a:rPr lang="en-US" sz="2400" dirty="0" err="1"/>
              <a:t>còn</a:t>
            </a:r>
            <a:r>
              <a:rPr lang="en-US" sz="2400" dirty="0"/>
              <a:t> </a:t>
            </a:r>
            <a:r>
              <a:rPr lang="en-US" sz="2400" dirty="0" err="1"/>
              <a:t>chăn</a:t>
            </a:r>
            <a:r>
              <a:rPr lang="en-US" sz="2400" dirty="0"/>
              <a:t> </a:t>
            </a:r>
            <a:r>
              <a:rPr lang="en-US" sz="2400" dirty="0" err="1"/>
              <a:t>nuôi</a:t>
            </a:r>
            <a:r>
              <a:rPr lang="en-US" sz="2400" dirty="0"/>
              <a:t>, </a:t>
            </a:r>
            <a:r>
              <a:rPr lang="en-US" sz="2400" dirty="0" err="1"/>
              <a:t>làm</a:t>
            </a:r>
            <a:r>
              <a:rPr lang="en-US" sz="2400" dirty="0"/>
              <a:t> </a:t>
            </a:r>
            <a:r>
              <a:rPr lang="en-US" sz="2400" dirty="0" err="1"/>
              <a:t>các</a:t>
            </a:r>
            <a:r>
              <a:rPr lang="en-US" sz="2400" dirty="0"/>
              <a:t> </a:t>
            </a:r>
            <a:r>
              <a:rPr lang="en-US" sz="2400" dirty="0" err="1"/>
              <a:t>mặt</a:t>
            </a:r>
            <a:r>
              <a:rPr lang="en-US" sz="2400" dirty="0"/>
              <a:t> </a:t>
            </a:r>
            <a:r>
              <a:rPr lang="en-US" sz="2400" dirty="0" err="1"/>
              <a:t>hàng</a:t>
            </a:r>
            <a:r>
              <a:rPr lang="en-US" sz="2400" dirty="0"/>
              <a:t> </a:t>
            </a:r>
            <a:r>
              <a:rPr lang="en-US" sz="2400" dirty="0" err="1"/>
              <a:t>thủ</a:t>
            </a:r>
            <a:r>
              <a:rPr lang="en-US" sz="2400" dirty="0"/>
              <a:t> </a:t>
            </a:r>
            <a:r>
              <a:rPr lang="en-US" sz="2400" dirty="0" err="1"/>
              <a:t>công</a:t>
            </a:r>
            <a:r>
              <a:rPr lang="en-US" sz="2400" dirty="0"/>
              <a:t>, </a:t>
            </a:r>
            <a:r>
              <a:rPr lang="en-US" sz="2400" dirty="0" err="1"/>
              <a:t>đánh</a:t>
            </a:r>
            <a:r>
              <a:rPr lang="en-US" sz="2400" dirty="0"/>
              <a:t> </a:t>
            </a:r>
            <a:r>
              <a:rPr lang="en-US" sz="2400" dirty="0" err="1"/>
              <a:t>cá</a:t>
            </a:r>
            <a:r>
              <a:rPr lang="en-US" sz="2400" dirty="0"/>
              <a:t>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0387201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2">
        <p:random/>
      </p:transition>
    </mc:Choice>
    <mc:Fallback xmlns="">
      <p:transition spd="slow">
        <p:random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325" y="5504141"/>
            <a:ext cx="778754" cy="1237126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207079" y="429712"/>
            <a:ext cx="6220614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b="1" cap="none" spc="0" dirty="0">
                <a:ln/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HOẠT ĐỘNG VẬN DỤNG</a:t>
            </a:r>
            <a:endParaRPr lang="en-US" sz="4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07865670"/>
              </p:ext>
            </p:extLst>
          </p:nvPr>
        </p:nvGraphicFramePr>
        <p:xfrm>
          <a:off x="224589" y="1556084"/>
          <a:ext cx="8390021" cy="4892841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84964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83345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70691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672299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 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7625" marR="47625" marT="47625" marB="47625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Cư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dân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Chăm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- pa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Cư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dân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Phù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Nam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942345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Hoạt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động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kinh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tế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Nông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nghiệp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trồng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lúa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công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cụ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sắt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và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sức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kéo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trâu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bò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đã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biết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sử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dụng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guồng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nước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Các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nghề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thủ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công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khai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thác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lâm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thổ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sản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khá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phát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triển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đóng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gạch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kỹ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thuật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xây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tháp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đạt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trình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độ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cao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Sản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xuất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nông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nghiệp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kết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hợp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làm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nghề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thủ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công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đánh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cá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và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buôn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bán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bán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</a:p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Ngoại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thương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đường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biển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rất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phát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triển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278197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Tổ chức xã hội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Gồm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quý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tộc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dân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tự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do,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nông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dân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lệ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thuộc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và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nô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lệ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Phân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hóa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thành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: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Quý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tộc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bình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dân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và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nô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lệ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1919288" y="2759174"/>
            <a:ext cx="234360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 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5677808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2">
        <p:random/>
      </p:transition>
    </mc:Choice>
    <mc:Fallback xmlns="">
      <p:transition spd="slow">
        <p:random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Cloud 26"/>
          <p:cNvSpPr/>
          <p:nvPr/>
        </p:nvSpPr>
        <p:spPr>
          <a:xfrm>
            <a:off x="6657571" y="406383"/>
            <a:ext cx="680202" cy="349890"/>
          </a:xfrm>
          <a:prstGeom prst="cloud">
            <a:avLst/>
          </a:prstGeom>
          <a:solidFill>
            <a:schemeClr val="bg1"/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8" name="Cloud 27"/>
          <p:cNvSpPr/>
          <p:nvPr/>
        </p:nvSpPr>
        <p:spPr>
          <a:xfrm>
            <a:off x="7450538" y="647591"/>
            <a:ext cx="1370873" cy="705165"/>
          </a:xfrm>
          <a:prstGeom prst="cloud">
            <a:avLst/>
          </a:prstGeom>
          <a:solidFill>
            <a:schemeClr val="bg1"/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pic>
        <p:nvPicPr>
          <p:cNvPr id="29" name="The_Muffin_Man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 cstate="print"/>
          <a:stretch>
            <a:fillRect/>
          </a:stretch>
        </p:blipFill>
        <p:spPr>
          <a:xfrm>
            <a:off x="9210675" y="1209675"/>
            <a:ext cx="457200" cy="457200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820488" flipH="1">
            <a:off x="4168167" y="2205822"/>
            <a:ext cx="671513" cy="642938"/>
          </a:xfrm>
          <a:prstGeom prst="rect">
            <a:avLst/>
          </a:prstGeom>
        </p:spPr>
      </p:pic>
      <p:sp>
        <p:nvSpPr>
          <p:cNvPr id="31" name="Rectangle 30"/>
          <p:cNvSpPr/>
          <p:nvPr/>
        </p:nvSpPr>
        <p:spPr>
          <a:xfrm>
            <a:off x="0" y="410025"/>
            <a:ext cx="4305795" cy="692497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50" b="1" i="0" u="none" strike="noStrike" kern="120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BACC6"/>
                </a:solidFill>
                <a:effectLst>
                  <a:outerShdw blurRad="12700" dist="38100" dir="2700000" algn="tl" rotWithShape="0">
                    <a:srgbClr val="4BACC6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TRÒ CHƠI HÁI DỪA</a:t>
            </a:r>
          </a:p>
        </p:txBody>
      </p:sp>
      <p:pic>
        <p:nvPicPr>
          <p:cNvPr id="32" name="Picture 3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5393" y="4221956"/>
            <a:ext cx="873919" cy="873919"/>
          </a:xfrm>
          <a:prstGeom prst="rect">
            <a:avLst/>
          </a:prstGeom>
        </p:spPr>
      </p:pic>
      <p:pic>
        <p:nvPicPr>
          <p:cNvPr id="33" name="Picture 3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51275" y="4930046"/>
            <a:ext cx="313328" cy="359581"/>
          </a:xfrm>
          <a:prstGeom prst="rect">
            <a:avLst/>
          </a:prstGeom>
        </p:spPr>
      </p:pic>
      <p:pic>
        <p:nvPicPr>
          <p:cNvPr id="46" name="Picture 4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673516" y="4798350"/>
            <a:ext cx="313328" cy="359581"/>
          </a:xfrm>
          <a:prstGeom prst="rect">
            <a:avLst/>
          </a:prstGeom>
        </p:spPr>
      </p:pic>
      <p:pic>
        <p:nvPicPr>
          <p:cNvPr id="48" name="Picture 47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6753" y="4798350"/>
            <a:ext cx="760405" cy="760405"/>
          </a:xfrm>
          <a:prstGeom prst="rect">
            <a:avLst/>
          </a:prstGeom>
        </p:spPr>
      </p:pic>
      <p:pic>
        <p:nvPicPr>
          <p:cNvPr id="49" name="Picture 48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4677" y="4285025"/>
            <a:ext cx="1446625" cy="1004601"/>
          </a:xfrm>
          <a:prstGeom prst="rect">
            <a:avLst/>
          </a:prstGeom>
        </p:spPr>
      </p:pic>
      <p:pic>
        <p:nvPicPr>
          <p:cNvPr id="50" name="Picture 49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3188" y="2512579"/>
            <a:ext cx="313328" cy="321533"/>
          </a:xfrm>
          <a:prstGeom prst="rect">
            <a:avLst/>
          </a:prstGeom>
        </p:spPr>
      </p:pic>
      <p:pic>
        <p:nvPicPr>
          <p:cNvPr id="51" name="Picture 50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0392" y="2634616"/>
            <a:ext cx="313328" cy="321533"/>
          </a:xfrm>
          <a:prstGeom prst="rect">
            <a:avLst/>
          </a:prstGeom>
        </p:spPr>
      </p:pic>
      <p:pic>
        <p:nvPicPr>
          <p:cNvPr id="52" name="Picture 51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0718" y="2243365"/>
            <a:ext cx="313328" cy="321533"/>
          </a:xfrm>
          <a:prstGeom prst="rect">
            <a:avLst/>
          </a:prstGeom>
        </p:spPr>
      </p:pic>
      <p:pic>
        <p:nvPicPr>
          <p:cNvPr id="53" name="Picture 52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899018" y="2798271"/>
            <a:ext cx="313328" cy="321533"/>
          </a:xfrm>
          <a:prstGeom prst="rect">
            <a:avLst/>
          </a:prstGeom>
        </p:spPr>
      </p:pic>
      <p:pic>
        <p:nvPicPr>
          <p:cNvPr id="54" name="Picture 53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234050">
            <a:off x="4746834" y="2214914"/>
            <a:ext cx="313328" cy="321533"/>
          </a:xfrm>
          <a:prstGeom prst="rect">
            <a:avLst/>
          </a:prstGeom>
        </p:spPr>
      </p:pic>
      <p:sp>
        <p:nvSpPr>
          <p:cNvPr id="55" name="Rectangle 60"/>
          <p:cNvSpPr/>
          <p:nvPr/>
        </p:nvSpPr>
        <p:spPr>
          <a:xfrm>
            <a:off x="4761601" y="1740154"/>
            <a:ext cx="566951" cy="1097654"/>
          </a:xfrm>
          <a:custGeom>
            <a:avLst/>
            <a:gdLst>
              <a:gd name="connsiteX0" fmla="*/ 0 w 45719"/>
              <a:gd name="connsiteY0" fmla="*/ 0 h 764288"/>
              <a:gd name="connsiteX1" fmla="*/ 45719 w 45719"/>
              <a:gd name="connsiteY1" fmla="*/ 0 h 764288"/>
              <a:gd name="connsiteX2" fmla="*/ 45719 w 45719"/>
              <a:gd name="connsiteY2" fmla="*/ 764288 h 764288"/>
              <a:gd name="connsiteX3" fmla="*/ 0 w 45719"/>
              <a:gd name="connsiteY3" fmla="*/ 764288 h 764288"/>
              <a:gd name="connsiteX4" fmla="*/ 0 w 45719"/>
              <a:gd name="connsiteY4" fmla="*/ 0 h 764288"/>
              <a:gd name="connsiteX0" fmla="*/ 0 w 298350"/>
              <a:gd name="connsiteY0" fmla="*/ 0 h 764288"/>
              <a:gd name="connsiteX1" fmla="*/ 45719 w 298350"/>
              <a:gd name="connsiteY1" fmla="*/ 0 h 764288"/>
              <a:gd name="connsiteX2" fmla="*/ 298350 w 298350"/>
              <a:gd name="connsiteY2" fmla="*/ 567025 h 764288"/>
              <a:gd name="connsiteX3" fmla="*/ 45719 w 298350"/>
              <a:gd name="connsiteY3" fmla="*/ 764288 h 764288"/>
              <a:gd name="connsiteX4" fmla="*/ 0 w 298350"/>
              <a:gd name="connsiteY4" fmla="*/ 764288 h 764288"/>
              <a:gd name="connsiteX5" fmla="*/ 0 w 298350"/>
              <a:gd name="connsiteY5" fmla="*/ 0 h 764288"/>
              <a:gd name="connsiteX0" fmla="*/ 449364 w 747714"/>
              <a:gd name="connsiteY0" fmla="*/ 0 h 764288"/>
              <a:gd name="connsiteX1" fmla="*/ 495083 w 747714"/>
              <a:gd name="connsiteY1" fmla="*/ 0 h 764288"/>
              <a:gd name="connsiteX2" fmla="*/ 747714 w 747714"/>
              <a:gd name="connsiteY2" fmla="*/ 567025 h 764288"/>
              <a:gd name="connsiteX3" fmla="*/ 495083 w 747714"/>
              <a:gd name="connsiteY3" fmla="*/ 764288 h 764288"/>
              <a:gd name="connsiteX4" fmla="*/ 449364 w 747714"/>
              <a:gd name="connsiteY4" fmla="*/ 764288 h 764288"/>
              <a:gd name="connsiteX5" fmla="*/ 0 w 747714"/>
              <a:gd name="connsiteY5" fmla="*/ 371763 h 764288"/>
              <a:gd name="connsiteX6" fmla="*/ 449364 w 747714"/>
              <a:gd name="connsiteY6" fmla="*/ 0 h 764288"/>
              <a:gd name="connsiteX0" fmla="*/ 453125 w 751475"/>
              <a:gd name="connsiteY0" fmla="*/ 0 h 764288"/>
              <a:gd name="connsiteX1" fmla="*/ 498844 w 751475"/>
              <a:gd name="connsiteY1" fmla="*/ 0 h 764288"/>
              <a:gd name="connsiteX2" fmla="*/ 751475 w 751475"/>
              <a:gd name="connsiteY2" fmla="*/ 567025 h 764288"/>
              <a:gd name="connsiteX3" fmla="*/ 498844 w 751475"/>
              <a:gd name="connsiteY3" fmla="*/ 764288 h 764288"/>
              <a:gd name="connsiteX4" fmla="*/ 453125 w 751475"/>
              <a:gd name="connsiteY4" fmla="*/ 764288 h 764288"/>
              <a:gd name="connsiteX5" fmla="*/ 427624 w 751475"/>
              <a:gd name="connsiteY5" fmla="*/ 214600 h 764288"/>
              <a:gd name="connsiteX6" fmla="*/ 3761 w 751475"/>
              <a:gd name="connsiteY6" fmla="*/ 371763 h 764288"/>
              <a:gd name="connsiteX7" fmla="*/ 453125 w 751475"/>
              <a:gd name="connsiteY7" fmla="*/ 0 h 764288"/>
              <a:gd name="connsiteX0" fmla="*/ 453125 w 751475"/>
              <a:gd name="connsiteY0" fmla="*/ 0 h 764288"/>
              <a:gd name="connsiteX1" fmla="*/ 498844 w 751475"/>
              <a:gd name="connsiteY1" fmla="*/ 0 h 764288"/>
              <a:gd name="connsiteX2" fmla="*/ 751475 w 751475"/>
              <a:gd name="connsiteY2" fmla="*/ 567025 h 764288"/>
              <a:gd name="connsiteX3" fmla="*/ 556212 w 751475"/>
              <a:gd name="connsiteY3" fmla="*/ 328900 h 764288"/>
              <a:gd name="connsiteX4" fmla="*/ 498844 w 751475"/>
              <a:gd name="connsiteY4" fmla="*/ 764288 h 764288"/>
              <a:gd name="connsiteX5" fmla="*/ 453125 w 751475"/>
              <a:gd name="connsiteY5" fmla="*/ 764288 h 764288"/>
              <a:gd name="connsiteX6" fmla="*/ 427624 w 751475"/>
              <a:gd name="connsiteY6" fmla="*/ 214600 h 764288"/>
              <a:gd name="connsiteX7" fmla="*/ 3761 w 751475"/>
              <a:gd name="connsiteY7" fmla="*/ 371763 h 764288"/>
              <a:gd name="connsiteX8" fmla="*/ 453125 w 751475"/>
              <a:gd name="connsiteY8" fmla="*/ 0 h 764288"/>
              <a:gd name="connsiteX0" fmla="*/ 453125 w 751475"/>
              <a:gd name="connsiteY0" fmla="*/ 0 h 973838"/>
              <a:gd name="connsiteX1" fmla="*/ 498844 w 751475"/>
              <a:gd name="connsiteY1" fmla="*/ 0 h 973838"/>
              <a:gd name="connsiteX2" fmla="*/ 751475 w 751475"/>
              <a:gd name="connsiteY2" fmla="*/ 567025 h 973838"/>
              <a:gd name="connsiteX3" fmla="*/ 556212 w 751475"/>
              <a:gd name="connsiteY3" fmla="*/ 328900 h 973838"/>
              <a:gd name="connsiteX4" fmla="*/ 498844 w 751475"/>
              <a:gd name="connsiteY4" fmla="*/ 764288 h 973838"/>
              <a:gd name="connsiteX5" fmla="*/ 400737 w 751475"/>
              <a:gd name="connsiteY5" fmla="*/ 973838 h 973838"/>
              <a:gd name="connsiteX6" fmla="*/ 427624 w 751475"/>
              <a:gd name="connsiteY6" fmla="*/ 214600 h 973838"/>
              <a:gd name="connsiteX7" fmla="*/ 3761 w 751475"/>
              <a:gd name="connsiteY7" fmla="*/ 371763 h 973838"/>
              <a:gd name="connsiteX8" fmla="*/ 453125 w 751475"/>
              <a:gd name="connsiteY8" fmla="*/ 0 h 973838"/>
              <a:gd name="connsiteX0" fmla="*/ 453125 w 751475"/>
              <a:gd name="connsiteY0" fmla="*/ 0 h 973838"/>
              <a:gd name="connsiteX1" fmla="*/ 498844 w 751475"/>
              <a:gd name="connsiteY1" fmla="*/ 0 h 973838"/>
              <a:gd name="connsiteX2" fmla="*/ 751475 w 751475"/>
              <a:gd name="connsiteY2" fmla="*/ 567025 h 973838"/>
              <a:gd name="connsiteX3" fmla="*/ 556212 w 751475"/>
              <a:gd name="connsiteY3" fmla="*/ 328900 h 973838"/>
              <a:gd name="connsiteX4" fmla="*/ 636956 w 751475"/>
              <a:gd name="connsiteY4" fmla="*/ 659513 h 973838"/>
              <a:gd name="connsiteX5" fmla="*/ 400737 w 751475"/>
              <a:gd name="connsiteY5" fmla="*/ 973838 h 973838"/>
              <a:gd name="connsiteX6" fmla="*/ 427624 w 751475"/>
              <a:gd name="connsiteY6" fmla="*/ 214600 h 973838"/>
              <a:gd name="connsiteX7" fmla="*/ 3761 w 751475"/>
              <a:gd name="connsiteY7" fmla="*/ 371763 h 973838"/>
              <a:gd name="connsiteX8" fmla="*/ 453125 w 751475"/>
              <a:gd name="connsiteY8" fmla="*/ 0 h 973838"/>
              <a:gd name="connsiteX0" fmla="*/ 453125 w 751475"/>
              <a:gd name="connsiteY0" fmla="*/ 0 h 973838"/>
              <a:gd name="connsiteX1" fmla="*/ 498844 w 751475"/>
              <a:gd name="connsiteY1" fmla="*/ 0 h 973838"/>
              <a:gd name="connsiteX2" fmla="*/ 751475 w 751475"/>
              <a:gd name="connsiteY2" fmla="*/ 567025 h 973838"/>
              <a:gd name="connsiteX3" fmla="*/ 556212 w 751475"/>
              <a:gd name="connsiteY3" fmla="*/ 328900 h 973838"/>
              <a:gd name="connsiteX4" fmla="*/ 636956 w 751475"/>
              <a:gd name="connsiteY4" fmla="*/ 659513 h 973838"/>
              <a:gd name="connsiteX5" fmla="*/ 400737 w 751475"/>
              <a:gd name="connsiteY5" fmla="*/ 973838 h 973838"/>
              <a:gd name="connsiteX6" fmla="*/ 427624 w 751475"/>
              <a:gd name="connsiteY6" fmla="*/ 214600 h 973838"/>
              <a:gd name="connsiteX7" fmla="*/ 3761 w 751475"/>
              <a:gd name="connsiteY7" fmla="*/ 371763 h 973838"/>
              <a:gd name="connsiteX8" fmla="*/ 453125 w 751475"/>
              <a:gd name="connsiteY8" fmla="*/ 0 h 973838"/>
              <a:gd name="connsiteX0" fmla="*/ 453125 w 751475"/>
              <a:gd name="connsiteY0" fmla="*/ 0 h 981059"/>
              <a:gd name="connsiteX1" fmla="*/ 498844 w 751475"/>
              <a:gd name="connsiteY1" fmla="*/ 0 h 981059"/>
              <a:gd name="connsiteX2" fmla="*/ 751475 w 751475"/>
              <a:gd name="connsiteY2" fmla="*/ 567025 h 981059"/>
              <a:gd name="connsiteX3" fmla="*/ 556212 w 751475"/>
              <a:gd name="connsiteY3" fmla="*/ 328900 h 981059"/>
              <a:gd name="connsiteX4" fmla="*/ 636956 w 751475"/>
              <a:gd name="connsiteY4" fmla="*/ 659513 h 981059"/>
              <a:gd name="connsiteX5" fmla="*/ 499062 w 751475"/>
              <a:gd name="connsiteY5" fmla="*/ 490825 h 981059"/>
              <a:gd name="connsiteX6" fmla="*/ 400737 w 751475"/>
              <a:gd name="connsiteY6" fmla="*/ 973838 h 981059"/>
              <a:gd name="connsiteX7" fmla="*/ 427624 w 751475"/>
              <a:gd name="connsiteY7" fmla="*/ 214600 h 981059"/>
              <a:gd name="connsiteX8" fmla="*/ 3761 w 751475"/>
              <a:gd name="connsiteY8" fmla="*/ 371763 h 981059"/>
              <a:gd name="connsiteX9" fmla="*/ 453125 w 751475"/>
              <a:gd name="connsiteY9" fmla="*/ 0 h 981059"/>
              <a:gd name="connsiteX0" fmla="*/ 453125 w 751475"/>
              <a:gd name="connsiteY0" fmla="*/ 0 h 981059"/>
              <a:gd name="connsiteX1" fmla="*/ 498844 w 751475"/>
              <a:gd name="connsiteY1" fmla="*/ 0 h 981059"/>
              <a:gd name="connsiteX2" fmla="*/ 751475 w 751475"/>
              <a:gd name="connsiteY2" fmla="*/ 567025 h 981059"/>
              <a:gd name="connsiteX3" fmla="*/ 556212 w 751475"/>
              <a:gd name="connsiteY3" fmla="*/ 328900 h 981059"/>
              <a:gd name="connsiteX4" fmla="*/ 636956 w 751475"/>
              <a:gd name="connsiteY4" fmla="*/ 659513 h 981059"/>
              <a:gd name="connsiteX5" fmla="*/ 499062 w 751475"/>
              <a:gd name="connsiteY5" fmla="*/ 490825 h 981059"/>
              <a:gd name="connsiteX6" fmla="*/ 400737 w 751475"/>
              <a:gd name="connsiteY6" fmla="*/ 973838 h 981059"/>
              <a:gd name="connsiteX7" fmla="*/ 427624 w 751475"/>
              <a:gd name="connsiteY7" fmla="*/ 214600 h 981059"/>
              <a:gd name="connsiteX8" fmla="*/ 3761 w 751475"/>
              <a:gd name="connsiteY8" fmla="*/ 371763 h 981059"/>
              <a:gd name="connsiteX9" fmla="*/ 453125 w 751475"/>
              <a:gd name="connsiteY9" fmla="*/ 0 h 981059"/>
              <a:gd name="connsiteX0" fmla="*/ 453125 w 751475"/>
              <a:gd name="connsiteY0" fmla="*/ 182880 h 1163939"/>
              <a:gd name="connsiteX1" fmla="*/ 559804 w 751475"/>
              <a:gd name="connsiteY1" fmla="*/ 0 h 1163939"/>
              <a:gd name="connsiteX2" fmla="*/ 751475 w 751475"/>
              <a:gd name="connsiteY2" fmla="*/ 749905 h 1163939"/>
              <a:gd name="connsiteX3" fmla="*/ 556212 w 751475"/>
              <a:gd name="connsiteY3" fmla="*/ 511780 h 1163939"/>
              <a:gd name="connsiteX4" fmla="*/ 636956 w 751475"/>
              <a:gd name="connsiteY4" fmla="*/ 842393 h 1163939"/>
              <a:gd name="connsiteX5" fmla="*/ 499062 w 751475"/>
              <a:gd name="connsiteY5" fmla="*/ 673705 h 1163939"/>
              <a:gd name="connsiteX6" fmla="*/ 400737 w 751475"/>
              <a:gd name="connsiteY6" fmla="*/ 1156718 h 1163939"/>
              <a:gd name="connsiteX7" fmla="*/ 427624 w 751475"/>
              <a:gd name="connsiteY7" fmla="*/ 397480 h 1163939"/>
              <a:gd name="connsiteX8" fmla="*/ 3761 w 751475"/>
              <a:gd name="connsiteY8" fmla="*/ 554643 h 1163939"/>
              <a:gd name="connsiteX9" fmla="*/ 453125 w 751475"/>
              <a:gd name="connsiteY9" fmla="*/ 182880 h 1163939"/>
              <a:gd name="connsiteX0" fmla="*/ 498845 w 751475"/>
              <a:gd name="connsiteY0" fmla="*/ 0 h 1468739"/>
              <a:gd name="connsiteX1" fmla="*/ 559804 w 751475"/>
              <a:gd name="connsiteY1" fmla="*/ 304800 h 1468739"/>
              <a:gd name="connsiteX2" fmla="*/ 751475 w 751475"/>
              <a:gd name="connsiteY2" fmla="*/ 1054705 h 1468739"/>
              <a:gd name="connsiteX3" fmla="*/ 556212 w 751475"/>
              <a:gd name="connsiteY3" fmla="*/ 816580 h 1468739"/>
              <a:gd name="connsiteX4" fmla="*/ 636956 w 751475"/>
              <a:gd name="connsiteY4" fmla="*/ 1147193 h 1468739"/>
              <a:gd name="connsiteX5" fmla="*/ 499062 w 751475"/>
              <a:gd name="connsiteY5" fmla="*/ 978505 h 1468739"/>
              <a:gd name="connsiteX6" fmla="*/ 400737 w 751475"/>
              <a:gd name="connsiteY6" fmla="*/ 1461518 h 1468739"/>
              <a:gd name="connsiteX7" fmla="*/ 427624 w 751475"/>
              <a:gd name="connsiteY7" fmla="*/ 702280 h 1468739"/>
              <a:gd name="connsiteX8" fmla="*/ 3761 w 751475"/>
              <a:gd name="connsiteY8" fmla="*/ 859443 h 1468739"/>
              <a:gd name="connsiteX9" fmla="*/ 498845 w 751475"/>
              <a:gd name="connsiteY9" fmla="*/ 0 h 1468739"/>
              <a:gd name="connsiteX0" fmla="*/ 495084 w 747714"/>
              <a:gd name="connsiteY0" fmla="*/ 0 h 1468739"/>
              <a:gd name="connsiteX1" fmla="*/ 556043 w 747714"/>
              <a:gd name="connsiteY1" fmla="*/ 304800 h 1468739"/>
              <a:gd name="connsiteX2" fmla="*/ 747714 w 747714"/>
              <a:gd name="connsiteY2" fmla="*/ 1054705 h 1468739"/>
              <a:gd name="connsiteX3" fmla="*/ 552451 w 747714"/>
              <a:gd name="connsiteY3" fmla="*/ 816580 h 1468739"/>
              <a:gd name="connsiteX4" fmla="*/ 633195 w 747714"/>
              <a:gd name="connsiteY4" fmla="*/ 1147193 h 1468739"/>
              <a:gd name="connsiteX5" fmla="*/ 495301 w 747714"/>
              <a:gd name="connsiteY5" fmla="*/ 978505 h 1468739"/>
              <a:gd name="connsiteX6" fmla="*/ 396976 w 747714"/>
              <a:gd name="connsiteY6" fmla="*/ 1461518 h 1468739"/>
              <a:gd name="connsiteX7" fmla="*/ 423863 w 747714"/>
              <a:gd name="connsiteY7" fmla="*/ 702280 h 1468739"/>
              <a:gd name="connsiteX8" fmla="*/ 0 w 747714"/>
              <a:gd name="connsiteY8" fmla="*/ 859443 h 1468739"/>
              <a:gd name="connsiteX9" fmla="*/ 423996 w 747714"/>
              <a:gd name="connsiteY9" fmla="*/ 490634 h 1468739"/>
              <a:gd name="connsiteX10" fmla="*/ 495084 w 747714"/>
              <a:gd name="connsiteY10" fmla="*/ 0 h 1468739"/>
              <a:gd name="connsiteX0" fmla="*/ 503510 w 756140"/>
              <a:gd name="connsiteY0" fmla="*/ 0 h 1468739"/>
              <a:gd name="connsiteX1" fmla="*/ 564469 w 756140"/>
              <a:gd name="connsiteY1" fmla="*/ 304800 h 1468739"/>
              <a:gd name="connsiteX2" fmla="*/ 756140 w 756140"/>
              <a:gd name="connsiteY2" fmla="*/ 1054705 h 1468739"/>
              <a:gd name="connsiteX3" fmla="*/ 560877 w 756140"/>
              <a:gd name="connsiteY3" fmla="*/ 816580 h 1468739"/>
              <a:gd name="connsiteX4" fmla="*/ 641621 w 756140"/>
              <a:gd name="connsiteY4" fmla="*/ 1147193 h 1468739"/>
              <a:gd name="connsiteX5" fmla="*/ 503727 w 756140"/>
              <a:gd name="connsiteY5" fmla="*/ 978505 h 1468739"/>
              <a:gd name="connsiteX6" fmla="*/ 405402 w 756140"/>
              <a:gd name="connsiteY6" fmla="*/ 1461518 h 1468739"/>
              <a:gd name="connsiteX7" fmla="*/ 432289 w 756140"/>
              <a:gd name="connsiteY7" fmla="*/ 702280 h 1468739"/>
              <a:gd name="connsiteX8" fmla="*/ 127621 w 756140"/>
              <a:gd name="connsiteY8" fmla="*/ 1252634 h 1468739"/>
              <a:gd name="connsiteX9" fmla="*/ 8426 w 756140"/>
              <a:gd name="connsiteY9" fmla="*/ 859443 h 1468739"/>
              <a:gd name="connsiteX10" fmla="*/ 432422 w 756140"/>
              <a:gd name="connsiteY10" fmla="*/ 490634 h 1468739"/>
              <a:gd name="connsiteX11" fmla="*/ 503510 w 756140"/>
              <a:gd name="connsiteY11" fmla="*/ 0 h 1468739"/>
              <a:gd name="connsiteX0" fmla="*/ 504896 w 757526"/>
              <a:gd name="connsiteY0" fmla="*/ 0 h 1468739"/>
              <a:gd name="connsiteX1" fmla="*/ 565855 w 757526"/>
              <a:gd name="connsiteY1" fmla="*/ 304800 h 1468739"/>
              <a:gd name="connsiteX2" fmla="*/ 757526 w 757526"/>
              <a:gd name="connsiteY2" fmla="*/ 1054705 h 1468739"/>
              <a:gd name="connsiteX3" fmla="*/ 562263 w 757526"/>
              <a:gd name="connsiteY3" fmla="*/ 816580 h 1468739"/>
              <a:gd name="connsiteX4" fmla="*/ 643007 w 757526"/>
              <a:gd name="connsiteY4" fmla="*/ 1147193 h 1468739"/>
              <a:gd name="connsiteX5" fmla="*/ 505113 w 757526"/>
              <a:gd name="connsiteY5" fmla="*/ 978505 h 1468739"/>
              <a:gd name="connsiteX6" fmla="*/ 406788 w 757526"/>
              <a:gd name="connsiteY6" fmla="*/ 1461518 h 1468739"/>
              <a:gd name="connsiteX7" fmla="*/ 433675 w 757526"/>
              <a:gd name="connsiteY7" fmla="*/ 702280 h 1468739"/>
              <a:gd name="connsiteX8" fmla="*/ 129007 w 757526"/>
              <a:gd name="connsiteY8" fmla="*/ 1252634 h 1468739"/>
              <a:gd name="connsiteX9" fmla="*/ 273787 w 757526"/>
              <a:gd name="connsiteY9" fmla="*/ 787814 h 1468739"/>
              <a:gd name="connsiteX10" fmla="*/ 9812 w 757526"/>
              <a:gd name="connsiteY10" fmla="*/ 859443 h 1468739"/>
              <a:gd name="connsiteX11" fmla="*/ 433808 w 757526"/>
              <a:gd name="connsiteY11" fmla="*/ 490634 h 1468739"/>
              <a:gd name="connsiteX12" fmla="*/ 504896 w 757526"/>
              <a:gd name="connsiteY12" fmla="*/ 0 h 1468739"/>
              <a:gd name="connsiteX0" fmla="*/ 504896 w 757526"/>
              <a:gd name="connsiteY0" fmla="*/ 0 h 1489493"/>
              <a:gd name="connsiteX1" fmla="*/ 565855 w 757526"/>
              <a:gd name="connsiteY1" fmla="*/ 304800 h 1489493"/>
              <a:gd name="connsiteX2" fmla="*/ 757526 w 757526"/>
              <a:gd name="connsiteY2" fmla="*/ 1054705 h 1489493"/>
              <a:gd name="connsiteX3" fmla="*/ 562263 w 757526"/>
              <a:gd name="connsiteY3" fmla="*/ 816580 h 1489493"/>
              <a:gd name="connsiteX4" fmla="*/ 643007 w 757526"/>
              <a:gd name="connsiteY4" fmla="*/ 1147193 h 1489493"/>
              <a:gd name="connsiteX5" fmla="*/ 505113 w 757526"/>
              <a:gd name="connsiteY5" fmla="*/ 978505 h 1489493"/>
              <a:gd name="connsiteX6" fmla="*/ 662407 w 757526"/>
              <a:gd name="connsiteY6" fmla="*/ 1344074 h 1489493"/>
              <a:gd name="connsiteX7" fmla="*/ 406788 w 757526"/>
              <a:gd name="connsiteY7" fmla="*/ 1461518 h 1489493"/>
              <a:gd name="connsiteX8" fmla="*/ 433675 w 757526"/>
              <a:gd name="connsiteY8" fmla="*/ 702280 h 1489493"/>
              <a:gd name="connsiteX9" fmla="*/ 129007 w 757526"/>
              <a:gd name="connsiteY9" fmla="*/ 1252634 h 1489493"/>
              <a:gd name="connsiteX10" fmla="*/ 273787 w 757526"/>
              <a:gd name="connsiteY10" fmla="*/ 787814 h 1489493"/>
              <a:gd name="connsiteX11" fmla="*/ 9812 w 757526"/>
              <a:gd name="connsiteY11" fmla="*/ 859443 h 1489493"/>
              <a:gd name="connsiteX12" fmla="*/ 433808 w 757526"/>
              <a:gd name="connsiteY12" fmla="*/ 490634 h 1489493"/>
              <a:gd name="connsiteX13" fmla="*/ 504896 w 757526"/>
              <a:gd name="connsiteY13" fmla="*/ 0 h 1489493"/>
              <a:gd name="connsiteX0" fmla="*/ 504896 w 757526"/>
              <a:gd name="connsiteY0" fmla="*/ 0 h 1484253"/>
              <a:gd name="connsiteX1" fmla="*/ 565855 w 757526"/>
              <a:gd name="connsiteY1" fmla="*/ 304800 h 1484253"/>
              <a:gd name="connsiteX2" fmla="*/ 757526 w 757526"/>
              <a:gd name="connsiteY2" fmla="*/ 1054705 h 1484253"/>
              <a:gd name="connsiteX3" fmla="*/ 562263 w 757526"/>
              <a:gd name="connsiteY3" fmla="*/ 816580 h 1484253"/>
              <a:gd name="connsiteX4" fmla="*/ 643007 w 757526"/>
              <a:gd name="connsiteY4" fmla="*/ 1147193 h 1484253"/>
              <a:gd name="connsiteX5" fmla="*/ 505113 w 757526"/>
              <a:gd name="connsiteY5" fmla="*/ 978505 h 1484253"/>
              <a:gd name="connsiteX6" fmla="*/ 662407 w 757526"/>
              <a:gd name="connsiteY6" fmla="*/ 1344074 h 1484253"/>
              <a:gd name="connsiteX7" fmla="*/ 494767 w 757526"/>
              <a:gd name="connsiteY7" fmla="*/ 1138334 h 1484253"/>
              <a:gd name="connsiteX8" fmla="*/ 406788 w 757526"/>
              <a:gd name="connsiteY8" fmla="*/ 1461518 h 1484253"/>
              <a:gd name="connsiteX9" fmla="*/ 433675 w 757526"/>
              <a:gd name="connsiteY9" fmla="*/ 702280 h 1484253"/>
              <a:gd name="connsiteX10" fmla="*/ 129007 w 757526"/>
              <a:gd name="connsiteY10" fmla="*/ 1252634 h 1484253"/>
              <a:gd name="connsiteX11" fmla="*/ 273787 w 757526"/>
              <a:gd name="connsiteY11" fmla="*/ 787814 h 1484253"/>
              <a:gd name="connsiteX12" fmla="*/ 9812 w 757526"/>
              <a:gd name="connsiteY12" fmla="*/ 859443 h 1484253"/>
              <a:gd name="connsiteX13" fmla="*/ 433808 w 757526"/>
              <a:gd name="connsiteY13" fmla="*/ 490634 h 1484253"/>
              <a:gd name="connsiteX14" fmla="*/ 504896 w 757526"/>
              <a:gd name="connsiteY14" fmla="*/ 0 h 1484253"/>
              <a:gd name="connsiteX0" fmla="*/ 504896 w 757526"/>
              <a:gd name="connsiteY0" fmla="*/ 0 h 1462135"/>
              <a:gd name="connsiteX1" fmla="*/ 565855 w 757526"/>
              <a:gd name="connsiteY1" fmla="*/ 304800 h 1462135"/>
              <a:gd name="connsiteX2" fmla="*/ 757526 w 757526"/>
              <a:gd name="connsiteY2" fmla="*/ 1054705 h 1462135"/>
              <a:gd name="connsiteX3" fmla="*/ 562263 w 757526"/>
              <a:gd name="connsiteY3" fmla="*/ 816580 h 1462135"/>
              <a:gd name="connsiteX4" fmla="*/ 643007 w 757526"/>
              <a:gd name="connsiteY4" fmla="*/ 1147193 h 1462135"/>
              <a:gd name="connsiteX5" fmla="*/ 505113 w 757526"/>
              <a:gd name="connsiteY5" fmla="*/ 978505 h 1462135"/>
              <a:gd name="connsiteX6" fmla="*/ 662407 w 757526"/>
              <a:gd name="connsiteY6" fmla="*/ 1344074 h 1462135"/>
              <a:gd name="connsiteX7" fmla="*/ 494767 w 757526"/>
              <a:gd name="connsiteY7" fmla="*/ 1138334 h 1462135"/>
              <a:gd name="connsiteX8" fmla="*/ 406788 w 757526"/>
              <a:gd name="connsiteY8" fmla="*/ 1461518 h 1462135"/>
              <a:gd name="connsiteX9" fmla="*/ 250927 w 757526"/>
              <a:gd name="connsiteY9" fmla="*/ 1237394 h 1462135"/>
              <a:gd name="connsiteX10" fmla="*/ 433675 w 757526"/>
              <a:gd name="connsiteY10" fmla="*/ 702280 h 1462135"/>
              <a:gd name="connsiteX11" fmla="*/ 129007 w 757526"/>
              <a:gd name="connsiteY11" fmla="*/ 1252634 h 1462135"/>
              <a:gd name="connsiteX12" fmla="*/ 273787 w 757526"/>
              <a:gd name="connsiteY12" fmla="*/ 787814 h 1462135"/>
              <a:gd name="connsiteX13" fmla="*/ 9812 w 757526"/>
              <a:gd name="connsiteY13" fmla="*/ 859443 h 1462135"/>
              <a:gd name="connsiteX14" fmla="*/ 433808 w 757526"/>
              <a:gd name="connsiteY14" fmla="*/ 490634 h 1462135"/>
              <a:gd name="connsiteX15" fmla="*/ 504896 w 757526"/>
              <a:gd name="connsiteY15" fmla="*/ 0 h 1462135"/>
              <a:gd name="connsiteX0" fmla="*/ 504896 w 757526"/>
              <a:gd name="connsiteY0" fmla="*/ 0 h 1464408"/>
              <a:gd name="connsiteX1" fmla="*/ 565855 w 757526"/>
              <a:gd name="connsiteY1" fmla="*/ 304800 h 1464408"/>
              <a:gd name="connsiteX2" fmla="*/ 757526 w 757526"/>
              <a:gd name="connsiteY2" fmla="*/ 1054705 h 1464408"/>
              <a:gd name="connsiteX3" fmla="*/ 562263 w 757526"/>
              <a:gd name="connsiteY3" fmla="*/ 816580 h 1464408"/>
              <a:gd name="connsiteX4" fmla="*/ 643007 w 757526"/>
              <a:gd name="connsiteY4" fmla="*/ 1147193 h 1464408"/>
              <a:gd name="connsiteX5" fmla="*/ 505113 w 757526"/>
              <a:gd name="connsiteY5" fmla="*/ 978505 h 1464408"/>
              <a:gd name="connsiteX6" fmla="*/ 662407 w 757526"/>
              <a:gd name="connsiteY6" fmla="*/ 1344074 h 1464408"/>
              <a:gd name="connsiteX7" fmla="*/ 494767 w 757526"/>
              <a:gd name="connsiteY7" fmla="*/ 1138334 h 1464408"/>
              <a:gd name="connsiteX8" fmla="*/ 406788 w 757526"/>
              <a:gd name="connsiteY8" fmla="*/ 1461518 h 1464408"/>
              <a:gd name="connsiteX9" fmla="*/ 419837 w 757526"/>
              <a:gd name="connsiteY9" fmla="*/ 1030384 h 1464408"/>
              <a:gd name="connsiteX10" fmla="*/ 250927 w 757526"/>
              <a:gd name="connsiteY10" fmla="*/ 1237394 h 1464408"/>
              <a:gd name="connsiteX11" fmla="*/ 433675 w 757526"/>
              <a:gd name="connsiteY11" fmla="*/ 702280 h 1464408"/>
              <a:gd name="connsiteX12" fmla="*/ 129007 w 757526"/>
              <a:gd name="connsiteY12" fmla="*/ 1252634 h 1464408"/>
              <a:gd name="connsiteX13" fmla="*/ 273787 w 757526"/>
              <a:gd name="connsiteY13" fmla="*/ 787814 h 1464408"/>
              <a:gd name="connsiteX14" fmla="*/ 9812 w 757526"/>
              <a:gd name="connsiteY14" fmla="*/ 859443 h 1464408"/>
              <a:gd name="connsiteX15" fmla="*/ 433808 w 757526"/>
              <a:gd name="connsiteY15" fmla="*/ 490634 h 1464408"/>
              <a:gd name="connsiteX16" fmla="*/ 504896 w 757526"/>
              <a:gd name="connsiteY16" fmla="*/ 0 h 1464408"/>
              <a:gd name="connsiteX0" fmla="*/ 505264 w 757894"/>
              <a:gd name="connsiteY0" fmla="*/ 0 h 1464408"/>
              <a:gd name="connsiteX1" fmla="*/ 566223 w 757894"/>
              <a:gd name="connsiteY1" fmla="*/ 304800 h 1464408"/>
              <a:gd name="connsiteX2" fmla="*/ 757894 w 757894"/>
              <a:gd name="connsiteY2" fmla="*/ 1054705 h 1464408"/>
              <a:gd name="connsiteX3" fmla="*/ 562631 w 757894"/>
              <a:gd name="connsiteY3" fmla="*/ 816580 h 1464408"/>
              <a:gd name="connsiteX4" fmla="*/ 643375 w 757894"/>
              <a:gd name="connsiteY4" fmla="*/ 1147193 h 1464408"/>
              <a:gd name="connsiteX5" fmla="*/ 505481 w 757894"/>
              <a:gd name="connsiteY5" fmla="*/ 978505 h 1464408"/>
              <a:gd name="connsiteX6" fmla="*/ 662775 w 757894"/>
              <a:gd name="connsiteY6" fmla="*/ 1344074 h 1464408"/>
              <a:gd name="connsiteX7" fmla="*/ 495135 w 757894"/>
              <a:gd name="connsiteY7" fmla="*/ 1138334 h 1464408"/>
              <a:gd name="connsiteX8" fmla="*/ 407156 w 757894"/>
              <a:gd name="connsiteY8" fmla="*/ 1461518 h 1464408"/>
              <a:gd name="connsiteX9" fmla="*/ 420205 w 757894"/>
              <a:gd name="connsiteY9" fmla="*/ 1030384 h 1464408"/>
              <a:gd name="connsiteX10" fmla="*/ 251295 w 757894"/>
              <a:gd name="connsiteY10" fmla="*/ 1237394 h 1464408"/>
              <a:gd name="connsiteX11" fmla="*/ 434043 w 757894"/>
              <a:gd name="connsiteY11" fmla="*/ 702280 h 1464408"/>
              <a:gd name="connsiteX12" fmla="*/ 129375 w 757894"/>
              <a:gd name="connsiteY12" fmla="*/ 1252634 h 1464408"/>
              <a:gd name="connsiteX13" fmla="*/ 39205 w 757894"/>
              <a:gd name="connsiteY13" fmla="*/ 1081183 h 1464408"/>
              <a:gd name="connsiteX14" fmla="*/ 274155 w 757894"/>
              <a:gd name="connsiteY14" fmla="*/ 787814 h 1464408"/>
              <a:gd name="connsiteX15" fmla="*/ 10180 w 757894"/>
              <a:gd name="connsiteY15" fmla="*/ 859443 h 1464408"/>
              <a:gd name="connsiteX16" fmla="*/ 434176 w 757894"/>
              <a:gd name="connsiteY16" fmla="*/ 490634 h 1464408"/>
              <a:gd name="connsiteX17" fmla="*/ 505264 w 757894"/>
              <a:gd name="connsiteY17" fmla="*/ 0 h 1464408"/>
              <a:gd name="connsiteX0" fmla="*/ 505264 w 757894"/>
              <a:gd name="connsiteY0" fmla="*/ 0 h 1464408"/>
              <a:gd name="connsiteX1" fmla="*/ 566223 w 757894"/>
              <a:gd name="connsiteY1" fmla="*/ 304800 h 1464408"/>
              <a:gd name="connsiteX2" fmla="*/ 757894 w 757894"/>
              <a:gd name="connsiteY2" fmla="*/ 1054705 h 1464408"/>
              <a:gd name="connsiteX3" fmla="*/ 562631 w 757894"/>
              <a:gd name="connsiteY3" fmla="*/ 816580 h 1464408"/>
              <a:gd name="connsiteX4" fmla="*/ 643375 w 757894"/>
              <a:gd name="connsiteY4" fmla="*/ 1147193 h 1464408"/>
              <a:gd name="connsiteX5" fmla="*/ 505481 w 757894"/>
              <a:gd name="connsiteY5" fmla="*/ 978505 h 1464408"/>
              <a:gd name="connsiteX6" fmla="*/ 662775 w 757894"/>
              <a:gd name="connsiteY6" fmla="*/ 1344074 h 1464408"/>
              <a:gd name="connsiteX7" fmla="*/ 495135 w 757894"/>
              <a:gd name="connsiteY7" fmla="*/ 1138334 h 1464408"/>
              <a:gd name="connsiteX8" fmla="*/ 407156 w 757894"/>
              <a:gd name="connsiteY8" fmla="*/ 1461518 h 1464408"/>
              <a:gd name="connsiteX9" fmla="*/ 420205 w 757894"/>
              <a:gd name="connsiteY9" fmla="*/ 1030384 h 1464408"/>
              <a:gd name="connsiteX10" fmla="*/ 251295 w 757894"/>
              <a:gd name="connsiteY10" fmla="*/ 1237394 h 1464408"/>
              <a:gd name="connsiteX11" fmla="*/ 434043 w 757894"/>
              <a:gd name="connsiteY11" fmla="*/ 702280 h 1464408"/>
              <a:gd name="connsiteX12" fmla="*/ 129375 w 757894"/>
              <a:gd name="connsiteY12" fmla="*/ 1252634 h 1464408"/>
              <a:gd name="connsiteX13" fmla="*/ 223355 w 757894"/>
              <a:gd name="connsiteY13" fmla="*/ 985933 h 1464408"/>
              <a:gd name="connsiteX14" fmla="*/ 39205 w 757894"/>
              <a:gd name="connsiteY14" fmla="*/ 1081183 h 1464408"/>
              <a:gd name="connsiteX15" fmla="*/ 274155 w 757894"/>
              <a:gd name="connsiteY15" fmla="*/ 787814 h 1464408"/>
              <a:gd name="connsiteX16" fmla="*/ 10180 w 757894"/>
              <a:gd name="connsiteY16" fmla="*/ 859443 h 1464408"/>
              <a:gd name="connsiteX17" fmla="*/ 434176 w 757894"/>
              <a:gd name="connsiteY17" fmla="*/ 490634 h 1464408"/>
              <a:gd name="connsiteX18" fmla="*/ 505264 w 757894"/>
              <a:gd name="connsiteY18" fmla="*/ 0 h 1464408"/>
              <a:gd name="connsiteX0" fmla="*/ 505264 w 757894"/>
              <a:gd name="connsiteY0" fmla="*/ 0 h 1463673"/>
              <a:gd name="connsiteX1" fmla="*/ 566223 w 757894"/>
              <a:gd name="connsiteY1" fmla="*/ 304800 h 1463673"/>
              <a:gd name="connsiteX2" fmla="*/ 757894 w 757894"/>
              <a:gd name="connsiteY2" fmla="*/ 1054705 h 1463673"/>
              <a:gd name="connsiteX3" fmla="*/ 562631 w 757894"/>
              <a:gd name="connsiteY3" fmla="*/ 816580 h 1463673"/>
              <a:gd name="connsiteX4" fmla="*/ 643375 w 757894"/>
              <a:gd name="connsiteY4" fmla="*/ 1147193 h 1463673"/>
              <a:gd name="connsiteX5" fmla="*/ 505481 w 757894"/>
              <a:gd name="connsiteY5" fmla="*/ 978505 h 1463673"/>
              <a:gd name="connsiteX6" fmla="*/ 662775 w 757894"/>
              <a:gd name="connsiteY6" fmla="*/ 1344074 h 1463673"/>
              <a:gd name="connsiteX7" fmla="*/ 495135 w 757894"/>
              <a:gd name="connsiteY7" fmla="*/ 1138334 h 1463673"/>
              <a:gd name="connsiteX8" fmla="*/ 407156 w 757894"/>
              <a:gd name="connsiteY8" fmla="*/ 1461518 h 1463673"/>
              <a:gd name="connsiteX9" fmla="*/ 458305 w 757894"/>
              <a:gd name="connsiteY9" fmla="*/ 871634 h 1463673"/>
              <a:gd name="connsiteX10" fmla="*/ 251295 w 757894"/>
              <a:gd name="connsiteY10" fmla="*/ 1237394 h 1463673"/>
              <a:gd name="connsiteX11" fmla="*/ 434043 w 757894"/>
              <a:gd name="connsiteY11" fmla="*/ 702280 h 1463673"/>
              <a:gd name="connsiteX12" fmla="*/ 129375 w 757894"/>
              <a:gd name="connsiteY12" fmla="*/ 1252634 h 1463673"/>
              <a:gd name="connsiteX13" fmla="*/ 223355 w 757894"/>
              <a:gd name="connsiteY13" fmla="*/ 985933 h 1463673"/>
              <a:gd name="connsiteX14" fmla="*/ 39205 w 757894"/>
              <a:gd name="connsiteY14" fmla="*/ 1081183 h 1463673"/>
              <a:gd name="connsiteX15" fmla="*/ 274155 w 757894"/>
              <a:gd name="connsiteY15" fmla="*/ 787814 h 1463673"/>
              <a:gd name="connsiteX16" fmla="*/ 10180 w 757894"/>
              <a:gd name="connsiteY16" fmla="*/ 859443 h 1463673"/>
              <a:gd name="connsiteX17" fmla="*/ 434176 w 757894"/>
              <a:gd name="connsiteY17" fmla="*/ 490634 h 1463673"/>
              <a:gd name="connsiteX18" fmla="*/ 505264 w 757894"/>
              <a:gd name="connsiteY18" fmla="*/ 0 h 1463673"/>
              <a:gd name="connsiteX0" fmla="*/ 502542 w 755172"/>
              <a:gd name="connsiteY0" fmla="*/ 0 h 1463673"/>
              <a:gd name="connsiteX1" fmla="*/ 563501 w 755172"/>
              <a:gd name="connsiteY1" fmla="*/ 304800 h 1463673"/>
              <a:gd name="connsiteX2" fmla="*/ 755172 w 755172"/>
              <a:gd name="connsiteY2" fmla="*/ 1054705 h 1463673"/>
              <a:gd name="connsiteX3" fmla="*/ 559909 w 755172"/>
              <a:gd name="connsiteY3" fmla="*/ 816580 h 1463673"/>
              <a:gd name="connsiteX4" fmla="*/ 640653 w 755172"/>
              <a:gd name="connsiteY4" fmla="*/ 1147193 h 1463673"/>
              <a:gd name="connsiteX5" fmla="*/ 502759 w 755172"/>
              <a:gd name="connsiteY5" fmla="*/ 978505 h 1463673"/>
              <a:gd name="connsiteX6" fmla="*/ 660053 w 755172"/>
              <a:gd name="connsiteY6" fmla="*/ 1344074 h 1463673"/>
              <a:gd name="connsiteX7" fmla="*/ 492413 w 755172"/>
              <a:gd name="connsiteY7" fmla="*/ 1138334 h 1463673"/>
              <a:gd name="connsiteX8" fmla="*/ 404434 w 755172"/>
              <a:gd name="connsiteY8" fmla="*/ 1461518 h 1463673"/>
              <a:gd name="connsiteX9" fmla="*/ 455583 w 755172"/>
              <a:gd name="connsiteY9" fmla="*/ 871634 h 1463673"/>
              <a:gd name="connsiteX10" fmla="*/ 248573 w 755172"/>
              <a:gd name="connsiteY10" fmla="*/ 1237394 h 1463673"/>
              <a:gd name="connsiteX11" fmla="*/ 431321 w 755172"/>
              <a:gd name="connsiteY11" fmla="*/ 702280 h 1463673"/>
              <a:gd name="connsiteX12" fmla="*/ 126653 w 755172"/>
              <a:gd name="connsiteY12" fmla="*/ 1252634 h 1463673"/>
              <a:gd name="connsiteX13" fmla="*/ 220633 w 755172"/>
              <a:gd name="connsiteY13" fmla="*/ 985933 h 1463673"/>
              <a:gd name="connsiteX14" fmla="*/ 36483 w 755172"/>
              <a:gd name="connsiteY14" fmla="*/ 1081183 h 1463673"/>
              <a:gd name="connsiteX15" fmla="*/ 398433 w 755172"/>
              <a:gd name="connsiteY15" fmla="*/ 625889 h 1463673"/>
              <a:gd name="connsiteX16" fmla="*/ 7458 w 755172"/>
              <a:gd name="connsiteY16" fmla="*/ 859443 h 1463673"/>
              <a:gd name="connsiteX17" fmla="*/ 431454 w 755172"/>
              <a:gd name="connsiteY17" fmla="*/ 490634 h 1463673"/>
              <a:gd name="connsiteX18" fmla="*/ 502542 w 755172"/>
              <a:gd name="connsiteY18" fmla="*/ 0 h 1463673"/>
              <a:gd name="connsiteX0" fmla="*/ 502542 w 755172"/>
              <a:gd name="connsiteY0" fmla="*/ 0 h 1463673"/>
              <a:gd name="connsiteX1" fmla="*/ 563501 w 755172"/>
              <a:gd name="connsiteY1" fmla="*/ 304800 h 1463673"/>
              <a:gd name="connsiteX2" fmla="*/ 755172 w 755172"/>
              <a:gd name="connsiteY2" fmla="*/ 1054705 h 1463673"/>
              <a:gd name="connsiteX3" fmla="*/ 559909 w 755172"/>
              <a:gd name="connsiteY3" fmla="*/ 816580 h 1463673"/>
              <a:gd name="connsiteX4" fmla="*/ 640653 w 755172"/>
              <a:gd name="connsiteY4" fmla="*/ 1147193 h 1463673"/>
              <a:gd name="connsiteX5" fmla="*/ 502759 w 755172"/>
              <a:gd name="connsiteY5" fmla="*/ 978505 h 1463673"/>
              <a:gd name="connsiteX6" fmla="*/ 660053 w 755172"/>
              <a:gd name="connsiteY6" fmla="*/ 1344074 h 1463673"/>
              <a:gd name="connsiteX7" fmla="*/ 492413 w 755172"/>
              <a:gd name="connsiteY7" fmla="*/ 1138334 h 1463673"/>
              <a:gd name="connsiteX8" fmla="*/ 404434 w 755172"/>
              <a:gd name="connsiteY8" fmla="*/ 1461518 h 1463673"/>
              <a:gd name="connsiteX9" fmla="*/ 455583 w 755172"/>
              <a:gd name="connsiteY9" fmla="*/ 871634 h 1463673"/>
              <a:gd name="connsiteX10" fmla="*/ 248573 w 755172"/>
              <a:gd name="connsiteY10" fmla="*/ 1237394 h 1463673"/>
              <a:gd name="connsiteX11" fmla="*/ 431321 w 755172"/>
              <a:gd name="connsiteY11" fmla="*/ 702280 h 1463673"/>
              <a:gd name="connsiteX12" fmla="*/ 126653 w 755172"/>
              <a:gd name="connsiteY12" fmla="*/ 1252634 h 1463673"/>
              <a:gd name="connsiteX13" fmla="*/ 220633 w 755172"/>
              <a:gd name="connsiteY13" fmla="*/ 985933 h 1463673"/>
              <a:gd name="connsiteX14" fmla="*/ 36483 w 755172"/>
              <a:gd name="connsiteY14" fmla="*/ 1081183 h 1463673"/>
              <a:gd name="connsiteX15" fmla="*/ 398433 w 755172"/>
              <a:gd name="connsiteY15" fmla="*/ 625889 h 1463673"/>
              <a:gd name="connsiteX16" fmla="*/ 7458 w 755172"/>
              <a:gd name="connsiteY16" fmla="*/ 859443 h 1463673"/>
              <a:gd name="connsiteX17" fmla="*/ 431454 w 755172"/>
              <a:gd name="connsiteY17" fmla="*/ 490634 h 1463673"/>
              <a:gd name="connsiteX18" fmla="*/ 502542 w 755172"/>
              <a:gd name="connsiteY18" fmla="*/ 0 h 1463673"/>
              <a:gd name="connsiteX0" fmla="*/ 502542 w 755172"/>
              <a:gd name="connsiteY0" fmla="*/ 0 h 1463673"/>
              <a:gd name="connsiteX1" fmla="*/ 563501 w 755172"/>
              <a:gd name="connsiteY1" fmla="*/ 304800 h 1463673"/>
              <a:gd name="connsiteX2" fmla="*/ 755172 w 755172"/>
              <a:gd name="connsiteY2" fmla="*/ 1054705 h 1463673"/>
              <a:gd name="connsiteX3" fmla="*/ 559909 w 755172"/>
              <a:gd name="connsiteY3" fmla="*/ 816580 h 1463673"/>
              <a:gd name="connsiteX4" fmla="*/ 640653 w 755172"/>
              <a:gd name="connsiteY4" fmla="*/ 1147193 h 1463673"/>
              <a:gd name="connsiteX5" fmla="*/ 502759 w 755172"/>
              <a:gd name="connsiteY5" fmla="*/ 978505 h 1463673"/>
              <a:gd name="connsiteX6" fmla="*/ 660053 w 755172"/>
              <a:gd name="connsiteY6" fmla="*/ 1344074 h 1463673"/>
              <a:gd name="connsiteX7" fmla="*/ 492413 w 755172"/>
              <a:gd name="connsiteY7" fmla="*/ 1138334 h 1463673"/>
              <a:gd name="connsiteX8" fmla="*/ 404434 w 755172"/>
              <a:gd name="connsiteY8" fmla="*/ 1461518 h 1463673"/>
              <a:gd name="connsiteX9" fmla="*/ 455583 w 755172"/>
              <a:gd name="connsiteY9" fmla="*/ 871634 h 1463673"/>
              <a:gd name="connsiteX10" fmla="*/ 248573 w 755172"/>
              <a:gd name="connsiteY10" fmla="*/ 1237394 h 1463673"/>
              <a:gd name="connsiteX11" fmla="*/ 431321 w 755172"/>
              <a:gd name="connsiteY11" fmla="*/ 702280 h 1463673"/>
              <a:gd name="connsiteX12" fmla="*/ 126653 w 755172"/>
              <a:gd name="connsiteY12" fmla="*/ 1252634 h 1463673"/>
              <a:gd name="connsiteX13" fmla="*/ 309533 w 755172"/>
              <a:gd name="connsiteY13" fmla="*/ 830358 h 1463673"/>
              <a:gd name="connsiteX14" fmla="*/ 36483 w 755172"/>
              <a:gd name="connsiteY14" fmla="*/ 1081183 h 1463673"/>
              <a:gd name="connsiteX15" fmla="*/ 398433 w 755172"/>
              <a:gd name="connsiteY15" fmla="*/ 625889 h 1463673"/>
              <a:gd name="connsiteX16" fmla="*/ 7458 w 755172"/>
              <a:gd name="connsiteY16" fmla="*/ 859443 h 1463673"/>
              <a:gd name="connsiteX17" fmla="*/ 431454 w 755172"/>
              <a:gd name="connsiteY17" fmla="*/ 490634 h 1463673"/>
              <a:gd name="connsiteX18" fmla="*/ 502542 w 755172"/>
              <a:gd name="connsiteY18" fmla="*/ 0 h 1463673"/>
              <a:gd name="connsiteX0" fmla="*/ 502542 w 755172"/>
              <a:gd name="connsiteY0" fmla="*/ 0 h 1463673"/>
              <a:gd name="connsiteX1" fmla="*/ 563501 w 755172"/>
              <a:gd name="connsiteY1" fmla="*/ 304800 h 1463673"/>
              <a:gd name="connsiteX2" fmla="*/ 755172 w 755172"/>
              <a:gd name="connsiteY2" fmla="*/ 1054705 h 1463673"/>
              <a:gd name="connsiteX3" fmla="*/ 559909 w 755172"/>
              <a:gd name="connsiteY3" fmla="*/ 816580 h 1463673"/>
              <a:gd name="connsiteX4" fmla="*/ 640653 w 755172"/>
              <a:gd name="connsiteY4" fmla="*/ 1147193 h 1463673"/>
              <a:gd name="connsiteX5" fmla="*/ 502759 w 755172"/>
              <a:gd name="connsiteY5" fmla="*/ 978505 h 1463673"/>
              <a:gd name="connsiteX6" fmla="*/ 660053 w 755172"/>
              <a:gd name="connsiteY6" fmla="*/ 1344074 h 1463673"/>
              <a:gd name="connsiteX7" fmla="*/ 492413 w 755172"/>
              <a:gd name="connsiteY7" fmla="*/ 1138334 h 1463673"/>
              <a:gd name="connsiteX8" fmla="*/ 404434 w 755172"/>
              <a:gd name="connsiteY8" fmla="*/ 1461518 h 1463673"/>
              <a:gd name="connsiteX9" fmla="*/ 455583 w 755172"/>
              <a:gd name="connsiteY9" fmla="*/ 871634 h 1463673"/>
              <a:gd name="connsiteX10" fmla="*/ 248573 w 755172"/>
              <a:gd name="connsiteY10" fmla="*/ 1237394 h 1463673"/>
              <a:gd name="connsiteX11" fmla="*/ 463071 w 755172"/>
              <a:gd name="connsiteY11" fmla="*/ 737205 h 1463673"/>
              <a:gd name="connsiteX12" fmla="*/ 126653 w 755172"/>
              <a:gd name="connsiteY12" fmla="*/ 1252634 h 1463673"/>
              <a:gd name="connsiteX13" fmla="*/ 309533 w 755172"/>
              <a:gd name="connsiteY13" fmla="*/ 830358 h 1463673"/>
              <a:gd name="connsiteX14" fmla="*/ 36483 w 755172"/>
              <a:gd name="connsiteY14" fmla="*/ 1081183 h 1463673"/>
              <a:gd name="connsiteX15" fmla="*/ 398433 w 755172"/>
              <a:gd name="connsiteY15" fmla="*/ 625889 h 1463673"/>
              <a:gd name="connsiteX16" fmla="*/ 7458 w 755172"/>
              <a:gd name="connsiteY16" fmla="*/ 859443 h 1463673"/>
              <a:gd name="connsiteX17" fmla="*/ 431454 w 755172"/>
              <a:gd name="connsiteY17" fmla="*/ 490634 h 1463673"/>
              <a:gd name="connsiteX18" fmla="*/ 502542 w 755172"/>
              <a:gd name="connsiteY18" fmla="*/ 0 h 1463673"/>
              <a:gd name="connsiteX0" fmla="*/ 502542 w 755172"/>
              <a:gd name="connsiteY0" fmla="*/ 0 h 1463673"/>
              <a:gd name="connsiteX1" fmla="*/ 563501 w 755172"/>
              <a:gd name="connsiteY1" fmla="*/ 304800 h 1463673"/>
              <a:gd name="connsiteX2" fmla="*/ 755172 w 755172"/>
              <a:gd name="connsiteY2" fmla="*/ 1054705 h 1463673"/>
              <a:gd name="connsiteX3" fmla="*/ 559909 w 755172"/>
              <a:gd name="connsiteY3" fmla="*/ 816580 h 1463673"/>
              <a:gd name="connsiteX4" fmla="*/ 640653 w 755172"/>
              <a:gd name="connsiteY4" fmla="*/ 1147193 h 1463673"/>
              <a:gd name="connsiteX5" fmla="*/ 502759 w 755172"/>
              <a:gd name="connsiteY5" fmla="*/ 978505 h 1463673"/>
              <a:gd name="connsiteX6" fmla="*/ 660053 w 755172"/>
              <a:gd name="connsiteY6" fmla="*/ 1344074 h 1463673"/>
              <a:gd name="connsiteX7" fmla="*/ 492413 w 755172"/>
              <a:gd name="connsiteY7" fmla="*/ 1138334 h 1463673"/>
              <a:gd name="connsiteX8" fmla="*/ 404434 w 755172"/>
              <a:gd name="connsiteY8" fmla="*/ 1461518 h 1463673"/>
              <a:gd name="connsiteX9" fmla="*/ 455583 w 755172"/>
              <a:gd name="connsiteY9" fmla="*/ 871634 h 1463673"/>
              <a:gd name="connsiteX10" fmla="*/ 248573 w 755172"/>
              <a:gd name="connsiteY10" fmla="*/ 1237394 h 1463673"/>
              <a:gd name="connsiteX11" fmla="*/ 463071 w 755172"/>
              <a:gd name="connsiteY11" fmla="*/ 737205 h 1463673"/>
              <a:gd name="connsiteX12" fmla="*/ 126653 w 755172"/>
              <a:gd name="connsiteY12" fmla="*/ 1252634 h 1463673"/>
              <a:gd name="connsiteX13" fmla="*/ 309533 w 755172"/>
              <a:gd name="connsiteY13" fmla="*/ 830358 h 1463673"/>
              <a:gd name="connsiteX14" fmla="*/ 36483 w 755172"/>
              <a:gd name="connsiteY14" fmla="*/ 1081183 h 1463673"/>
              <a:gd name="connsiteX15" fmla="*/ 398433 w 755172"/>
              <a:gd name="connsiteY15" fmla="*/ 625889 h 1463673"/>
              <a:gd name="connsiteX16" fmla="*/ 7458 w 755172"/>
              <a:gd name="connsiteY16" fmla="*/ 859443 h 1463673"/>
              <a:gd name="connsiteX17" fmla="*/ 431454 w 755172"/>
              <a:gd name="connsiteY17" fmla="*/ 490634 h 1463673"/>
              <a:gd name="connsiteX18" fmla="*/ 502542 w 755172"/>
              <a:gd name="connsiteY18" fmla="*/ 0 h 1463673"/>
              <a:gd name="connsiteX0" fmla="*/ 502542 w 755172"/>
              <a:gd name="connsiteY0" fmla="*/ 0 h 1463673"/>
              <a:gd name="connsiteX1" fmla="*/ 563501 w 755172"/>
              <a:gd name="connsiteY1" fmla="*/ 304800 h 1463673"/>
              <a:gd name="connsiteX2" fmla="*/ 755172 w 755172"/>
              <a:gd name="connsiteY2" fmla="*/ 1054705 h 1463673"/>
              <a:gd name="connsiteX3" fmla="*/ 559909 w 755172"/>
              <a:gd name="connsiteY3" fmla="*/ 816580 h 1463673"/>
              <a:gd name="connsiteX4" fmla="*/ 640653 w 755172"/>
              <a:gd name="connsiteY4" fmla="*/ 1147193 h 1463673"/>
              <a:gd name="connsiteX5" fmla="*/ 502759 w 755172"/>
              <a:gd name="connsiteY5" fmla="*/ 978505 h 1463673"/>
              <a:gd name="connsiteX6" fmla="*/ 660053 w 755172"/>
              <a:gd name="connsiteY6" fmla="*/ 1344074 h 1463673"/>
              <a:gd name="connsiteX7" fmla="*/ 492413 w 755172"/>
              <a:gd name="connsiteY7" fmla="*/ 1138334 h 1463673"/>
              <a:gd name="connsiteX8" fmla="*/ 404434 w 755172"/>
              <a:gd name="connsiteY8" fmla="*/ 1461518 h 1463673"/>
              <a:gd name="connsiteX9" fmla="*/ 455583 w 755172"/>
              <a:gd name="connsiteY9" fmla="*/ 871634 h 1463673"/>
              <a:gd name="connsiteX10" fmla="*/ 248573 w 755172"/>
              <a:gd name="connsiteY10" fmla="*/ 1237394 h 1463673"/>
              <a:gd name="connsiteX11" fmla="*/ 463071 w 755172"/>
              <a:gd name="connsiteY11" fmla="*/ 737205 h 1463673"/>
              <a:gd name="connsiteX12" fmla="*/ 126653 w 755172"/>
              <a:gd name="connsiteY12" fmla="*/ 1252634 h 1463673"/>
              <a:gd name="connsiteX13" fmla="*/ 446058 w 755172"/>
              <a:gd name="connsiteY13" fmla="*/ 665258 h 1463673"/>
              <a:gd name="connsiteX14" fmla="*/ 36483 w 755172"/>
              <a:gd name="connsiteY14" fmla="*/ 1081183 h 1463673"/>
              <a:gd name="connsiteX15" fmla="*/ 398433 w 755172"/>
              <a:gd name="connsiteY15" fmla="*/ 625889 h 1463673"/>
              <a:gd name="connsiteX16" fmla="*/ 7458 w 755172"/>
              <a:gd name="connsiteY16" fmla="*/ 859443 h 1463673"/>
              <a:gd name="connsiteX17" fmla="*/ 431454 w 755172"/>
              <a:gd name="connsiteY17" fmla="*/ 490634 h 1463673"/>
              <a:gd name="connsiteX18" fmla="*/ 502542 w 755172"/>
              <a:gd name="connsiteY18" fmla="*/ 0 h 1463673"/>
              <a:gd name="connsiteX0" fmla="*/ 501902 w 754532"/>
              <a:gd name="connsiteY0" fmla="*/ 0 h 1463673"/>
              <a:gd name="connsiteX1" fmla="*/ 562861 w 754532"/>
              <a:gd name="connsiteY1" fmla="*/ 304800 h 1463673"/>
              <a:gd name="connsiteX2" fmla="*/ 754532 w 754532"/>
              <a:gd name="connsiteY2" fmla="*/ 1054705 h 1463673"/>
              <a:gd name="connsiteX3" fmla="*/ 559269 w 754532"/>
              <a:gd name="connsiteY3" fmla="*/ 816580 h 1463673"/>
              <a:gd name="connsiteX4" fmla="*/ 640013 w 754532"/>
              <a:gd name="connsiteY4" fmla="*/ 1147193 h 1463673"/>
              <a:gd name="connsiteX5" fmla="*/ 502119 w 754532"/>
              <a:gd name="connsiteY5" fmla="*/ 978505 h 1463673"/>
              <a:gd name="connsiteX6" fmla="*/ 659413 w 754532"/>
              <a:gd name="connsiteY6" fmla="*/ 1344074 h 1463673"/>
              <a:gd name="connsiteX7" fmla="*/ 491773 w 754532"/>
              <a:gd name="connsiteY7" fmla="*/ 1138334 h 1463673"/>
              <a:gd name="connsiteX8" fmla="*/ 403794 w 754532"/>
              <a:gd name="connsiteY8" fmla="*/ 1461518 h 1463673"/>
              <a:gd name="connsiteX9" fmla="*/ 454943 w 754532"/>
              <a:gd name="connsiteY9" fmla="*/ 871634 h 1463673"/>
              <a:gd name="connsiteX10" fmla="*/ 247933 w 754532"/>
              <a:gd name="connsiteY10" fmla="*/ 1237394 h 1463673"/>
              <a:gd name="connsiteX11" fmla="*/ 462431 w 754532"/>
              <a:gd name="connsiteY11" fmla="*/ 737205 h 1463673"/>
              <a:gd name="connsiteX12" fmla="*/ 126013 w 754532"/>
              <a:gd name="connsiteY12" fmla="*/ 1252634 h 1463673"/>
              <a:gd name="connsiteX13" fmla="*/ 445418 w 754532"/>
              <a:gd name="connsiteY13" fmla="*/ 665258 h 1463673"/>
              <a:gd name="connsiteX14" fmla="*/ 35843 w 754532"/>
              <a:gd name="connsiteY14" fmla="*/ 1081183 h 1463673"/>
              <a:gd name="connsiteX15" fmla="*/ 442243 w 754532"/>
              <a:gd name="connsiteY15" fmla="*/ 587789 h 1463673"/>
              <a:gd name="connsiteX16" fmla="*/ 6818 w 754532"/>
              <a:gd name="connsiteY16" fmla="*/ 859443 h 1463673"/>
              <a:gd name="connsiteX17" fmla="*/ 430814 w 754532"/>
              <a:gd name="connsiteY17" fmla="*/ 490634 h 1463673"/>
              <a:gd name="connsiteX18" fmla="*/ 501902 w 754532"/>
              <a:gd name="connsiteY18" fmla="*/ 0 h 1463673"/>
              <a:gd name="connsiteX0" fmla="*/ 501902 w 754532"/>
              <a:gd name="connsiteY0" fmla="*/ 0 h 1463539"/>
              <a:gd name="connsiteX1" fmla="*/ 562861 w 754532"/>
              <a:gd name="connsiteY1" fmla="*/ 304800 h 1463539"/>
              <a:gd name="connsiteX2" fmla="*/ 754532 w 754532"/>
              <a:gd name="connsiteY2" fmla="*/ 1054705 h 1463539"/>
              <a:gd name="connsiteX3" fmla="*/ 559269 w 754532"/>
              <a:gd name="connsiteY3" fmla="*/ 816580 h 1463539"/>
              <a:gd name="connsiteX4" fmla="*/ 640013 w 754532"/>
              <a:gd name="connsiteY4" fmla="*/ 1147193 h 1463539"/>
              <a:gd name="connsiteX5" fmla="*/ 502119 w 754532"/>
              <a:gd name="connsiteY5" fmla="*/ 978505 h 1463539"/>
              <a:gd name="connsiteX6" fmla="*/ 659413 w 754532"/>
              <a:gd name="connsiteY6" fmla="*/ 1344074 h 1463539"/>
              <a:gd name="connsiteX7" fmla="*/ 491773 w 754532"/>
              <a:gd name="connsiteY7" fmla="*/ 1138334 h 1463539"/>
              <a:gd name="connsiteX8" fmla="*/ 403794 w 754532"/>
              <a:gd name="connsiteY8" fmla="*/ 1461518 h 1463539"/>
              <a:gd name="connsiteX9" fmla="*/ 486693 w 754532"/>
              <a:gd name="connsiteY9" fmla="*/ 830359 h 1463539"/>
              <a:gd name="connsiteX10" fmla="*/ 247933 w 754532"/>
              <a:gd name="connsiteY10" fmla="*/ 1237394 h 1463539"/>
              <a:gd name="connsiteX11" fmla="*/ 462431 w 754532"/>
              <a:gd name="connsiteY11" fmla="*/ 737205 h 1463539"/>
              <a:gd name="connsiteX12" fmla="*/ 126013 w 754532"/>
              <a:gd name="connsiteY12" fmla="*/ 1252634 h 1463539"/>
              <a:gd name="connsiteX13" fmla="*/ 445418 w 754532"/>
              <a:gd name="connsiteY13" fmla="*/ 665258 h 1463539"/>
              <a:gd name="connsiteX14" fmla="*/ 35843 w 754532"/>
              <a:gd name="connsiteY14" fmla="*/ 1081183 h 1463539"/>
              <a:gd name="connsiteX15" fmla="*/ 442243 w 754532"/>
              <a:gd name="connsiteY15" fmla="*/ 587789 h 1463539"/>
              <a:gd name="connsiteX16" fmla="*/ 6818 w 754532"/>
              <a:gd name="connsiteY16" fmla="*/ 859443 h 1463539"/>
              <a:gd name="connsiteX17" fmla="*/ 430814 w 754532"/>
              <a:gd name="connsiteY17" fmla="*/ 490634 h 1463539"/>
              <a:gd name="connsiteX18" fmla="*/ 501902 w 754532"/>
              <a:gd name="connsiteY18" fmla="*/ 0 h 1463539"/>
              <a:gd name="connsiteX0" fmla="*/ 501902 w 754532"/>
              <a:gd name="connsiteY0" fmla="*/ 0 h 1463539"/>
              <a:gd name="connsiteX1" fmla="*/ 562861 w 754532"/>
              <a:gd name="connsiteY1" fmla="*/ 304800 h 1463539"/>
              <a:gd name="connsiteX2" fmla="*/ 754532 w 754532"/>
              <a:gd name="connsiteY2" fmla="*/ 1054705 h 1463539"/>
              <a:gd name="connsiteX3" fmla="*/ 559269 w 754532"/>
              <a:gd name="connsiteY3" fmla="*/ 816580 h 1463539"/>
              <a:gd name="connsiteX4" fmla="*/ 640013 w 754532"/>
              <a:gd name="connsiteY4" fmla="*/ 1147193 h 1463539"/>
              <a:gd name="connsiteX5" fmla="*/ 502119 w 754532"/>
              <a:gd name="connsiteY5" fmla="*/ 978505 h 1463539"/>
              <a:gd name="connsiteX6" fmla="*/ 659413 w 754532"/>
              <a:gd name="connsiteY6" fmla="*/ 1344074 h 1463539"/>
              <a:gd name="connsiteX7" fmla="*/ 501298 w 754532"/>
              <a:gd name="connsiteY7" fmla="*/ 1065309 h 1463539"/>
              <a:gd name="connsiteX8" fmla="*/ 403794 w 754532"/>
              <a:gd name="connsiteY8" fmla="*/ 1461518 h 1463539"/>
              <a:gd name="connsiteX9" fmla="*/ 486693 w 754532"/>
              <a:gd name="connsiteY9" fmla="*/ 830359 h 1463539"/>
              <a:gd name="connsiteX10" fmla="*/ 247933 w 754532"/>
              <a:gd name="connsiteY10" fmla="*/ 1237394 h 1463539"/>
              <a:gd name="connsiteX11" fmla="*/ 462431 w 754532"/>
              <a:gd name="connsiteY11" fmla="*/ 737205 h 1463539"/>
              <a:gd name="connsiteX12" fmla="*/ 126013 w 754532"/>
              <a:gd name="connsiteY12" fmla="*/ 1252634 h 1463539"/>
              <a:gd name="connsiteX13" fmla="*/ 445418 w 754532"/>
              <a:gd name="connsiteY13" fmla="*/ 665258 h 1463539"/>
              <a:gd name="connsiteX14" fmla="*/ 35843 w 754532"/>
              <a:gd name="connsiteY14" fmla="*/ 1081183 h 1463539"/>
              <a:gd name="connsiteX15" fmla="*/ 442243 w 754532"/>
              <a:gd name="connsiteY15" fmla="*/ 587789 h 1463539"/>
              <a:gd name="connsiteX16" fmla="*/ 6818 w 754532"/>
              <a:gd name="connsiteY16" fmla="*/ 859443 h 1463539"/>
              <a:gd name="connsiteX17" fmla="*/ 430814 w 754532"/>
              <a:gd name="connsiteY17" fmla="*/ 490634 h 1463539"/>
              <a:gd name="connsiteX18" fmla="*/ 501902 w 754532"/>
              <a:gd name="connsiteY18" fmla="*/ 0 h 1463539"/>
              <a:gd name="connsiteX0" fmla="*/ 501902 w 754532"/>
              <a:gd name="connsiteY0" fmla="*/ 0 h 1463539"/>
              <a:gd name="connsiteX1" fmla="*/ 562861 w 754532"/>
              <a:gd name="connsiteY1" fmla="*/ 304800 h 1463539"/>
              <a:gd name="connsiteX2" fmla="*/ 754532 w 754532"/>
              <a:gd name="connsiteY2" fmla="*/ 1054705 h 1463539"/>
              <a:gd name="connsiteX3" fmla="*/ 559269 w 754532"/>
              <a:gd name="connsiteY3" fmla="*/ 816580 h 1463539"/>
              <a:gd name="connsiteX4" fmla="*/ 640013 w 754532"/>
              <a:gd name="connsiteY4" fmla="*/ 1147193 h 1463539"/>
              <a:gd name="connsiteX5" fmla="*/ 502119 w 754532"/>
              <a:gd name="connsiteY5" fmla="*/ 978505 h 1463539"/>
              <a:gd name="connsiteX6" fmla="*/ 659413 w 754532"/>
              <a:gd name="connsiteY6" fmla="*/ 1344074 h 1463539"/>
              <a:gd name="connsiteX7" fmla="*/ 501298 w 754532"/>
              <a:gd name="connsiteY7" fmla="*/ 1065309 h 1463539"/>
              <a:gd name="connsiteX8" fmla="*/ 403794 w 754532"/>
              <a:gd name="connsiteY8" fmla="*/ 1461518 h 1463539"/>
              <a:gd name="connsiteX9" fmla="*/ 486693 w 754532"/>
              <a:gd name="connsiteY9" fmla="*/ 830359 h 1463539"/>
              <a:gd name="connsiteX10" fmla="*/ 247933 w 754532"/>
              <a:gd name="connsiteY10" fmla="*/ 1237394 h 1463539"/>
              <a:gd name="connsiteX11" fmla="*/ 462431 w 754532"/>
              <a:gd name="connsiteY11" fmla="*/ 737205 h 1463539"/>
              <a:gd name="connsiteX12" fmla="*/ 126013 w 754532"/>
              <a:gd name="connsiteY12" fmla="*/ 1252634 h 1463539"/>
              <a:gd name="connsiteX13" fmla="*/ 445418 w 754532"/>
              <a:gd name="connsiteY13" fmla="*/ 665258 h 1463539"/>
              <a:gd name="connsiteX14" fmla="*/ 35843 w 754532"/>
              <a:gd name="connsiteY14" fmla="*/ 1081183 h 1463539"/>
              <a:gd name="connsiteX15" fmla="*/ 442243 w 754532"/>
              <a:gd name="connsiteY15" fmla="*/ 587789 h 1463539"/>
              <a:gd name="connsiteX16" fmla="*/ 6818 w 754532"/>
              <a:gd name="connsiteY16" fmla="*/ 859443 h 1463539"/>
              <a:gd name="connsiteX17" fmla="*/ 430814 w 754532"/>
              <a:gd name="connsiteY17" fmla="*/ 490634 h 1463539"/>
              <a:gd name="connsiteX18" fmla="*/ 501902 w 754532"/>
              <a:gd name="connsiteY18" fmla="*/ 0 h 1463539"/>
              <a:gd name="connsiteX0" fmla="*/ 501902 w 754532"/>
              <a:gd name="connsiteY0" fmla="*/ 0 h 1463539"/>
              <a:gd name="connsiteX1" fmla="*/ 562861 w 754532"/>
              <a:gd name="connsiteY1" fmla="*/ 304800 h 1463539"/>
              <a:gd name="connsiteX2" fmla="*/ 754532 w 754532"/>
              <a:gd name="connsiteY2" fmla="*/ 1054705 h 1463539"/>
              <a:gd name="connsiteX3" fmla="*/ 559269 w 754532"/>
              <a:gd name="connsiteY3" fmla="*/ 816580 h 1463539"/>
              <a:gd name="connsiteX4" fmla="*/ 640013 w 754532"/>
              <a:gd name="connsiteY4" fmla="*/ 1147193 h 1463539"/>
              <a:gd name="connsiteX5" fmla="*/ 502119 w 754532"/>
              <a:gd name="connsiteY5" fmla="*/ 978505 h 1463539"/>
              <a:gd name="connsiteX6" fmla="*/ 659413 w 754532"/>
              <a:gd name="connsiteY6" fmla="*/ 1344074 h 1463539"/>
              <a:gd name="connsiteX7" fmla="*/ 501298 w 754532"/>
              <a:gd name="connsiteY7" fmla="*/ 1065309 h 1463539"/>
              <a:gd name="connsiteX8" fmla="*/ 403794 w 754532"/>
              <a:gd name="connsiteY8" fmla="*/ 1461518 h 1463539"/>
              <a:gd name="connsiteX9" fmla="*/ 486693 w 754532"/>
              <a:gd name="connsiteY9" fmla="*/ 830359 h 1463539"/>
              <a:gd name="connsiteX10" fmla="*/ 247933 w 754532"/>
              <a:gd name="connsiteY10" fmla="*/ 1237394 h 1463539"/>
              <a:gd name="connsiteX11" fmla="*/ 462431 w 754532"/>
              <a:gd name="connsiteY11" fmla="*/ 737205 h 1463539"/>
              <a:gd name="connsiteX12" fmla="*/ 126013 w 754532"/>
              <a:gd name="connsiteY12" fmla="*/ 1252634 h 1463539"/>
              <a:gd name="connsiteX13" fmla="*/ 445418 w 754532"/>
              <a:gd name="connsiteY13" fmla="*/ 665258 h 1463539"/>
              <a:gd name="connsiteX14" fmla="*/ 35843 w 754532"/>
              <a:gd name="connsiteY14" fmla="*/ 1081183 h 1463539"/>
              <a:gd name="connsiteX15" fmla="*/ 442243 w 754532"/>
              <a:gd name="connsiteY15" fmla="*/ 587789 h 1463539"/>
              <a:gd name="connsiteX16" fmla="*/ 6818 w 754532"/>
              <a:gd name="connsiteY16" fmla="*/ 859443 h 1463539"/>
              <a:gd name="connsiteX17" fmla="*/ 430814 w 754532"/>
              <a:gd name="connsiteY17" fmla="*/ 490634 h 1463539"/>
              <a:gd name="connsiteX18" fmla="*/ 501902 w 754532"/>
              <a:gd name="connsiteY18" fmla="*/ 0 h 1463539"/>
              <a:gd name="connsiteX0" fmla="*/ 501902 w 754532"/>
              <a:gd name="connsiteY0" fmla="*/ 0 h 1463539"/>
              <a:gd name="connsiteX1" fmla="*/ 562861 w 754532"/>
              <a:gd name="connsiteY1" fmla="*/ 304800 h 1463539"/>
              <a:gd name="connsiteX2" fmla="*/ 754532 w 754532"/>
              <a:gd name="connsiteY2" fmla="*/ 1054705 h 1463539"/>
              <a:gd name="connsiteX3" fmla="*/ 559269 w 754532"/>
              <a:gd name="connsiteY3" fmla="*/ 816580 h 1463539"/>
              <a:gd name="connsiteX4" fmla="*/ 640013 w 754532"/>
              <a:gd name="connsiteY4" fmla="*/ 1147193 h 1463539"/>
              <a:gd name="connsiteX5" fmla="*/ 533869 w 754532"/>
              <a:gd name="connsiteY5" fmla="*/ 940405 h 1463539"/>
              <a:gd name="connsiteX6" fmla="*/ 659413 w 754532"/>
              <a:gd name="connsiteY6" fmla="*/ 1344074 h 1463539"/>
              <a:gd name="connsiteX7" fmla="*/ 501298 w 754532"/>
              <a:gd name="connsiteY7" fmla="*/ 1065309 h 1463539"/>
              <a:gd name="connsiteX8" fmla="*/ 403794 w 754532"/>
              <a:gd name="connsiteY8" fmla="*/ 1461518 h 1463539"/>
              <a:gd name="connsiteX9" fmla="*/ 486693 w 754532"/>
              <a:gd name="connsiteY9" fmla="*/ 830359 h 1463539"/>
              <a:gd name="connsiteX10" fmla="*/ 247933 w 754532"/>
              <a:gd name="connsiteY10" fmla="*/ 1237394 h 1463539"/>
              <a:gd name="connsiteX11" fmla="*/ 462431 w 754532"/>
              <a:gd name="connsiteY11" fmla="*/ 737205 h 1463539"/>
              <a:gd name="connsiteX12" fmla="*/ 126013 w 754532"/>
              <a:gd name="connsiteY12" fmla="*/ 1252634 h 1463539"/>
              <a:gd name="connsiteX13" fmla="*/ 445418 w 754532"/>
              <a:gd name="connsiteY13" fmla="*/ 665258 h 1463539"/>
              <a:gd name="connsiteX14" fmla="*/ 35843 w 754532"/>
              <a:gd name="connsiteY14" fmla="*/ 1081183 h 1463539"/>
              <a:gd name="connsiteX15" fmla="*/ 442243 w 754532"/>
              <a:gd name="connsiteY15" fmla="*/ 587789 h 1463539"/>
              <a:gd name="connsiteX16" fmla="*/ 6818 w 754532"/>
              <a:gd name="connsiteY16" fmla="*/ 859443 h 1463539"/>
              <a:gd name="connsiteX17" fmla="*/ 430814 w 754532"/>
              <a:gd name="connsiteY17" fmla="*/ 490634 h 1463539"/>
              <a:gd name="connsiteX18" fmla="*/ 501902 w 754532"/>
              <a:gd name="connsiteY18" fmla="*/ 0 h 1463539"/>
              <a:gd name="connsiteX0" fmla="*/ 501902 w 754532"/>
              <a:gd name="connsiteY0" fmla="*/ 0 h 1463539"/>
              <a:gd name="connsiteX1" fmla="*/ 562861 w 754532"/>
              <a:gd name="connsiteY1" fmla="*/ 304800 h 1463539"/>
              <a:gd name="connsiteX2" fmla="*/ 754532 w 754532"/>
              <a:gd name="connsiteY2" fmla="*/ 1054705 h 1463539"/>
              <a:gd name="connsiteX3" fmla="*/ 559269 w 754532"/>
              <a:gd name="connsiteY3" fmla="*/ 816580 h 1463539"/>
              <a:gd name="connsiteX4" fmla="*/ 640013 w 754532"/>
              <a:gd name="connsiteY4" fmla="*/ 1147193 h 1463539"/>
              <a:gd name="connsiteX5" fmla="*/ 533869 w 754532"/>
              <a:gd name="connsiteY5" fmla="*/ 940405 h 1463539"/>
              <a:gd name="connsiteX6" fmla="*/ 659413 w 754532"/>
              <a:gd name="connsiteY6" fmla="*/ 1344074 h 1463539"/>
              <a:gd name="connsiteX7" fmla="*/ 501298 w 754532"/>
              <a:gd name="connsiteY7" fmla="*/ 1065309 h 1463539"/>
              <a:gd name="connsiteX8" fmla="*/ 403794 w 754532"/>
              <a:gd name="connsiteY8" fmla="*/ 1461518 h 1463539"/>
              <a:gd name="connsiteX9" fmla="*/ 486693 w 754532"/>
              <a:gd name="connsiteY9" fmla="*/ 830359 h 1463539"/>
              <a:gd name="connsiteX10" fmla="*/ 247933 w 754532"/>
              <a:gd name="connsiteY10" fmla="*/ 1237394 h 1463539"/>
              <a:gd name="connsiteX11" fmla="*/ 462431 w 754532"/>
              <a:gd name="connsiteY11" fmla="*/ 737205 h 1463539"/>
              <a:gd name="connsiteX12" fmla="*/ 126013 w 754532"/>
              <a:gd name="connsiteY12" fmla="*/ 1252634 h 1463539"/>
              <a:gd name="connsiteX13" fmla="*/ 445418 w 754532"/>
              <a:gd name="connsiteY13" fmla="*/ 665258 h 1463539"/>
              <a:gd name="connsiteX14" fmla="*/ 35843 w 754532"/>
              <a:gd name="connsiteY14" fmla="*/ 1081183 h 1463539"/>
              <a:gd name="connsiteX15" fmla="*/ 442243 w 754532"/>
              <a:gd name="connsiteY15" fmla="*/ 587789 h 1463539"/>
              <a:gd name="connsiteX16" fmla="*/ 6818 w 754532"/>
              <a:gd name="connsiteY16" fmla="*/ 859443 h 1463539"/>
              <a:gd name="connsiteX17" fmla="*/ 430814 w 754532"/>
              <a:gd name="connsiteY17" fmla="*/ 490634 h 1463539"/>
              <a:gd name="connsiteX18" fmla="*/ 501902 w 754532"/>
              <a:gd name="connsiteY18" fmla="*/ 0 h 1463539"/>
              <a:gd name="connsiteX0" fmla="*/ 501902 w 754532"/>
              <a:gd name="connsiteY0" fmla="*/ 0 h 1463539"/>
              <a:gd name="connsiteX1" fmla="*/ 562861 w 754532"/>
              <a:gd name="connsiteY1" fmla="*/ 304800 h 1463539"/>
              <a:gd name="connsiteX2" fmla="*/ 754532 w 754532"/>
              <a:gd name="connsiteY2" fmla="*/ 1054705 h 1463539"/>
              <a:gd name="connsiteX3" fmla="*/ 559269 w 754532"/>
              <a:gd name="connsiteY3" fmla="*/ 816580 h 1463539"/>
              <a:gd name="connsiteX4" fmla="*/ 640013 w 754532"/>
              <a:gd name="connsiteY4" fmla="*/ 1147193 h 1463539"/>
              <a:gd name="connsiteX5" fmla="*/ 533869 w 754532"/>
              <a:gd name="connsiteY5" fmla="*/ 940405 h 1463539"/>
              <a:gd name="connsiteX6" fmla="*/ 659413 w 754532"/>
              <a:gd name="connsiteY6" fmla="*/ 1344074 h 1463539"/>
              <a:gd name="connsiteX7" fmla="*/ 520348 w 754532"/>
              <a:gd name="connsiteY7" fmla="*/ 1065309 h 1463539"/>
              <a:gd name="connsiteX8" fmla="*/ 403794 w 754532"/>
              <a:gd name="connsiteY8" fmla="*/ 1461518 h 1463539"/>
              <a:gd name="connsiteX9" fmla="*/ 486693 w 754532"/>
              <a:gd name="connsiteY9" fmla="*/ 830359 h 1463539"/>
              <a:gd name="connsiteX10" fmla="*/ 247933 w 754532"/>
              <a:gd name="connsiteY10" fmla="*/ 1237394 h 1463539"/>
              <a:gd name="connsiteX11" fmla="*/ 462431 w 754532"/>
              <a:gd name="connsiteY11" fmla="*/ 737205 h 1463539"/>
              <a:gd name="connsiteX12" fmla="*/ 126013 w 754532"/>
              <a:gd name="connsiteY12" fmla="*/ 1252634 h 1463539"/>
              <a:gd name="connsiteX13" fmla="*/ 445418 w 754532"/>
              <a:gd name="connsiteY13" fmla="*/ 665258 h 1463539"/>
              <a:gd name="connsiteX14" fmla="*/ 35843 w 754532"/>
              <a:gd name="connsiteY14" fmla="*/ 1081183 h 1463539"/>
              <a:gd name="connsiteX15" fmla="*/ 442243 w 754532"/>
              <a:gd name="connsiteY15" fmla="*/ 587789 h 1463539"/>
              <a:gd name="connsiteX16" fmla="*/ 6818 w 754532"/>
              <a:gd name="connsiteY16" fmla="*/ 859443 h 1463539"/>
              <a:gd name="connsiteX17" fmla="*/ 430814 w 754532"/>
              <a:gd name="connsiteY17" fmla="*/ 490634 h 1463539"/>
              <a:gd name="connsiteX18" fmla="*/ 501902 w 754532"/>
              <a:gd name="connsiteY18" fmla="*/ 0 h 1463539"/>
              <a:gd name="connsiteX0" fmla="*/ 501902 w 754532"/>
              <a:gd name="connsiteY0" fmla="*/ 0 h 1463539"/>
              <a:gd name="connsiteX1" fmla="*/ 562861 w 754532"/>
              <a:gd name="connsiteY1" fmla="*/ 304800 h 1463539"/>
              <a:gd name="connsiteX2" fmla="*/ 754532 w 754532"/>
              <a:gd name="connsiteY2" fmla="*/ 1054705 h 1463539"/>
              <a:gd name="connsiteX3" fmla="*/ 540219 w 754532"/>
              <a:gd name="connsiteY3" fmla="*/ 816580 h 1463539"/>
              <a:gd name="connsiteX4" fmla="*/ 640013 w 754532"/>
              <a:gd name="connsiteY4" fmla="*/ 1147193 h 1463539"/>
              <a:gd name="connsiteX5" fmla="*/ 533869 w 754532"/>
              <a:gd name="connsiteY5" fmla="*/ 940405 h 1463539"/>
              <a:gd name="connsiteX6" fmla="*/ 659413 w 754532"/>
              <a:gd name="connsiteY6" fmla="*/ 1344074 h 1463539"/>
              <a:gd name="connsiteX7" fmla="*/ 520348 w 754532"/>
              <a:gd name="connsiteY7" fmla="*/ 1065309 h 1463539"/>
              <a:gd name="connsiteX8" fmla="*/ 403794 w 754532"/>
              <a:gd name="connsiteY8" fmla="*/ 1461518 h 1463539"/>
              <a:gd name="connsiteX9" fmla="*/ 486693 w 754532"/>
              <a:gd name="connsiteY9" fmla="*/ 830359 h 1463539"/>
              <a:gd name="connsiteX10" fmla="*/ 247933 w 754532"/>
              <a:gd name="connsiteY10" fmla="*/ 1237394 h 1463539"/>
              <a:gd name="connsiteX11" fmla="*/ 462431 w 754532"/>
              <a:gd name="connsiteY11" fmla="*/ 737205 h 1463539"/>
              <a:gd name="connsiteX12" fmla="*/ 126013 w 754532"/>
              <a:gd name="connsiteY12" fmla="*/ 1252634 h 1463539"/>
              <a:gd name="connsiteX13" fmla="*/ 445418 w 754532"/>
              <a:gd name="connsiteY13" fmla="*/ 665258 h 1463539"/>
              <a:gd name="connsiteX14" fmla="*/ 35843 w 754532"/>
              <a:gd name="connsiteY14" fmla="*/ 1081183 h 1463539"/>
              <a:gd name="connsiteX15" fmla="*/ 442243 w 754532"/>
              <a:gd name="connsiteY15" fmla="*/ 587789 h 1463539"/>
              <a:gd name="connsiteX16" fmla="*/ 6818 w 754532"/>
              <a:gd name="connsiteY16" fmla="*/ 859443 h 1463539"/>
              <a:gd name="connsiteX17" fmla="*/ 430814 w 754532"/>
              <a:gd name="connsiteY17" fmla="*/ 490634 h 1463539"/>
              <a:gd name="connsiteX18" fmla="*/ 501902 w 754532"/>
              <a:gd name="connsiteY18" fmla="*/ 0 h 1463539"/>
              <a:gd name="connsiteX0" fmla="*/ 501902 w 754532"/>
              <a:gd name="connsiteY0" fmla="*/ 0 h 1463539"/>
              <a:gd name="connsiteX1" fmla="*/ 562861 w 754532"/>
              <a:gd name="connsiteY1" fmla="*/ 304800 h 1463539"/>
              <a:gd name="connsiteX2" fmla="*/ 754532 w 754532"/>
              <a:gd name="connsiteY2" fmla="*/ 1054705 h 1463539"/>
              <a:gd name="connsiteX3" fmla="*/ 540219 w 754532"/>
              <a:gd name="connsiteY3" fmla="*/ 816580 h 1463539"/>
              <a:gd name="connsiteX4" fmla="*/ 640013 w 754532"/>
              <a:gd name="connsiteY4" fmla="*/ 1147193 h 1463539"/>
              <a:gd name="connsiteX5" fmla="*/ 533869 w 754532"/>
              <a:gd name="connsiteY5" fmla="*/ 940405 h 1463539"/>
              <a:gd name="connsiteX6" fmla="*/ 659413 w 754532"/>
              <a:gd name="connsiteY6" fmla="*/ 1344074 h 1463539"/>
              <a:gd name="connsiteX7" fmla="*/ 520348 w 754532"/>
              <a:gd name="connsiteY7" fmla="*/ 1065309 h 1463539"/>
              <a:gd name="connsiteX8" fmla="*/ 403794 w 754532"/>
              <a:gd name="connsiteY8" fmla="*/ 1461518 h 1463539"/>
              <a:gd name="connsiteX9" fmla="*/ 486693 w 754532"/>
              <a:gd name="connsiteY9" fmla="*/ 830359 h 1463539"/>
              <a:gd name="connsiteX10" fmla="*/ 247933 w 754532"/>
              <a:gd name="connsiteY10" fmla="*/ 1237394 h 1463539"/>
              <a:gd name="connsiteX11" fmla="*/ 462431 w 754532"/>
              <a:gd name="connsiteY11" fmla="*/ 737205 h 1463539"/>
              <a:gd name="connsiteX12" fmla="*/ 126013 w 754532"/>
              <a:gd name="connsiteY12" fmla="*/ 1252634 h 1463539"/>
              <a:gd name="connsiteX13" fmla="*/ 445418 w 754532"/>
              <a:gd name="connsiteY13" fmla="*/ 665258 h 1463539"/>
              <a:gd name="connsiteX14" fmla="*/ 35843 w 754532"/>
              <a:gd name="connsiteY14" fmla="*/ 1081183 h 1463539"/>
              <a:gd name="connsiteX15" fmla="*/ 442243 w 754532"/>
              <a:gd name="connsiteY15" fmla="*/ 587789 h 1463539"/>
              <a:gd name="connsiteX16" fmla="*/ 6818 w 754532"/>
              <a:gd name="connsiteY16" fmla="*/ 859443 h 1463539"/>
              <a:gd name="connsiteX17" fmla="*/ 430814 w 754532"/>
              <a:gd name="connsiteY17" fmla="*/ 490634 h 1463539"/>
              <a:gd name="connsiteX18" fmla="*/ 501902 w 754532"/>
              <a:gd name="connsiteY18" fmla="*/ 0 h 1463539"/>
              <a:gd name="connsiteX0" fmla="*/ 501902 w 756146"/>
              <a:gd name="connsiteY0" fmla="*/ 0 h 1463539"/>
              <a:gd name="connsiteX1" fmla="*/ 562861 w 756146"/>
              <a:gd name="connsiteY1" fmla="*/ 304800 h 1463539"/>
              <a:gd name="connsiteX2" fmla="*/ 557035 w 756146"/>
              <a:gd name="connsiteY2" fmla="*/ 724621 h 1463539"/>
              <a:gd name="connsiteX3" fmla="*/ 754532 w 756146"/>
              <a:gd name="connsiteY3" fmla="*/ 1054705 h 1463539"/>
              <a:gd name="connsiteX4" fmla="*/ 540219 w 756146"/>
              <a:gd name="connsiteY4" fmla="*/ 816580 h 1463539"/>
              <a:gd name="connsiteX5" fmla="*/ 640013 w 756146"/>
              <a:gd name="connsiteY5" fmla="*/ 1147193 h 1463539"/>
              <a:gd name="connsiteX6" fmla="*/ 533869 w 756146"/>
              <a:gd name="connsiteY6" fmla="*/ 940405 h 1463539"/>
              <a:gd name="connsiteX7" fmla="*/ 659413 w 756146"/>
              <a:gd name="connsiteY7" fmla="*/ 1344074 h 1463539"/>
              <a:gd name="connsiteX8" fmla="*/ 520348 w 756146"/>
              <a:gd name="connsiteY8" fmla="*/ 1065309 h 1463539"/>
              <a:gd name="connsiteX9" fmla="*/ 403794 w 756146"/>
              <a:gd name="connsiteY9" fmla="*/ 1461518 h 1463539"/>
              <a:gd name="connsiteX10" fmla="*/ 486693 w 756146"/>
              <a:gd name="connsiteY10" fmla="*/ 830359 h 1463539"/>
              <a:gd name="connsiteX11" fmla="*/ 247933 w 756146"/>
              <a:gd name="connsiteY11" fmla="*/ 1237394 h 1463539"/>
              <a:gd name="connsiteX12" fmla="*/ 462431 w 756146"/>
              <a:gd name="connsiteY12" fmla="*/ 737205 h 1463539"/>
              <a:gd name="connsiteX13" fmla="*/ 126013 w 756146"/>
              <a:gd name="connsiteY13" fmla="*/ 1252634 h 1463539"/>
              <a:gd name="connsiteX14" fmla="*/ 445418 w 756146"/>
              <a:gd name="connsiteY14" fmla="*/ 665258 h 1463539"/>
              <a:gd name="connsiteX15" fmla="*/ 35843 w 756146"/>
              <a:gd name="connsiteY15" fmla="*/ 1081183 h 1463539"/>
              <a:gd name="connsiteX16" fmla="*/ 442243 w 756146"/>
              <a:gd name="connsiteY16" fmla="*/ 587789 h 1463539"/>
              <a:gd name="connsiteX17" fmla="*/ 6818 w 756146"/>
              <a:gd name="connsiteY17" fmla="*/ 859443 h 1463539"/>
              <a:gd name="connsiteX18" fmla="*/ 430814 w 756146"/>
              <a:gd name="connsiteY18" fmla="*/ 490634 h 1463539"/>
              <a:gd name="connsiteX19" fmla="*/ 501902 w 756146"/>
              <a:gd name="connsiteY19" fmla="*/ 0 h 1463539"/>
              <a:gd name="connsiteX0" fmla="*/ 501690 w 755934"/>
              <a:gd name="connsiteY0" fmla="*/ 0 h 1463539"/>
              <a:gd name="connsiteX1" fmla="*/ 562649 w 755934"/>
              <a:gd name="connsiteY1" fmla="*/ 304800 h 1463539"/>
              <a:gd name="connsiteX2" fmla="*/ 556823 w 755934"/>
              <a:gd name="connsiteY2" fmla="*/ 724621 h 1463539"/>
              <a:gd name="connsiteX3" fmla="*/ 754320 w 755934"/>
              <a:gd name="connsiteY3" fmla="*/ 1054705 h 1463539"/>
              <a:gd name="connsiteX4" fmla="*/ 540007 w 755934"/>
              <a:gd name="connsiteY4" fmla="*/ 816580 h 1463539"/>
              <a:gd name="connsiteX5" fmla="*/ 639801 w 755934"/>
              <a:gd name="connsiteY5" fmla="*/ 1147193 h 1463539"/>
              <a:gd name="connsiteX6" fmla="*/ 533657 w 755934"/>
              <a:gd name="connsiteY6" fmla="*/ 940405 h 1463539"/>
              <a:gd name="connsiteX7" fmla="*/ 659201 w 755934"/>
              <a:gd name="connsiteY7" fmla="*/ 1344074 h 1463539"/>
              <a:gd name="connsiteX8" fmla="*/ 520136 w 755934"/>
              <a:gd name="connsiteY8" fmla="*/ 1065309 h 1463539"/>
              <a:gd name="connsiteX9" fmla="*/ 403582 w 755934"/>
              <a:gd name="connsiteY9" fmla="*/ 1461518 h 1463539"/>
              <a:gd name="connsiteX10" fmla="*/ 486481 w 755934"/>
              <a:gd name="connsiteY10" fmla="*/ 830359 h 1463539"/>
              <a:gd name="connsiteX11" fmla="*/ 247721 w 755934"/>
              <a:gd name="connsiteY11" fmla="*/ 1237394 h 1463539"/>
              <a:gd name="connsiteX12" fmla="*/ 462219 w 755934"/>
              <a:gd name="connsiteY12" fmla="*/ 737205 h 1463539"/>
              <a:gd name="connsiteX13" fmla="*/ 125801 w 755934"/>
              <a:gd name="connsiteY13" fmla="*/ 1252634 h 1463539"/>
              <a:gd name="connsiteX14" fmla="*/ 445206 w 755934"/>
              <a:gd name="connsiteY14" fmla="*/ 665258 h 1463539"/>
              <a:gd name="connsiteX15" fmla="*/ 35631 w 755934"/>
              <a:gd name="connsiteY15" fmla="*/ 1081183 h 1463539"/>
              <a:gd name="connsiteX16" fmla="*/ 458699 w 755934"/>
              <a:gd name="connsiteY16" fmla="*/ 568739 h 1463539"/>
              <a:gd name="connsiteX17" fmla="*/ 6606 w 755934"/>
              <a:gd name="connsiteY17" fmla="*/ 859443 h 1463539"/>
              <a:gd name="connsiteX18" fmla="*/ 430602 w 755934"/>
              <a:gd name="connsiteY18" fmla="*/ 490634 h 1463539"/>
              <a:gd name="connsiteX19" fmla="*/ 501690 w 755934"/>
              <a:gd name="connsiteY19" fmla="*/ 0 h 1463539"/>
              <a:gd name="connsiteX0" fmla="*/ 501690 w 755934"/>
              <a:gd name="connsiteY0" fmla="*/ 0 h 1463539"/>
              <a:gd name="connsiteX1" fmla="*/ 562649 w 755934"/>
              <a:gd name="connsiteY1" fmla="*/ 304800 h 1463539"/>
              <a:gd name="connsiteX2" fmla="*/ 556823 w 755934"/>
              <a:gd name="connsiteY2" fmla="*/ 724621 h 1463539"/>
              <a:gd name="connsiteX3" fmla="*/ 754320 w 755934"/>
              <a:gd name="connsiteY3" fmla="*/ 1054705 h 1463539"/>
              <a:gd name="connsiteX4" fmla="*/ 540007 w 755934"/>
              <a:gd name="connsiteY4" fmla="*/ 816580 h 1463539"/>
              <a:gd name="connsiteX5" fmla="*/ 639801 w 755934"/>
              <a:gd name="connsiteY5" fmla="*/ 1147193 h 1463539"/>
              <a:gd name="connsiteX6" fmla="*/ 533657 w 755934"/>
              <a:gd name="connsiteY6" fmla="*/ 940405 h 1463539"/>
              <a:gd name="connsiteX7" fmla="*/ 659201 w 755934"/>
              <a:gd name="connsiteY7" fmla="*/ 1344074 h 1463539"/>
              <a:gd name="connsiteX8" fmla="*/ 520136 w 755934"/>
              <a:gd name="connsiteY8" fmla="*/ 1065309 h 1463539"/>
              <a:gd name="connsiteX9" fmla="*/ 403582 w 755934"/>
              <a:gd name="connsiteY9" fmla="*/ 1461518 h 1463539"/>
              <a:gd name="connsiteX10" fmla="*/ 486481 w 755934"/>
              <a:gd name="connsiteY10" fmla="*/ 830359 h 1463539"/>
              <a:gd name="connsiteX11" fmla="*/ 247721 w 755934"/>
              <a:gd name="connsiteY11" fmla="*/ 1237394 h 1463539"/>
              <a:gd name="connsiteX12" fmla="*/ 462219 w 755934"/>
              <a:gd name="connsiteY12" fmla="*/ 737205 h 1463539"/>
              <a:gd name="connsiteX13" fmla="*/ 125801 w 755934"/>
              <a:gd name="connsiteY13" fmla="*/ 1252634 h 1463539"/>
              <a:gd name="connsiteX14" fmla="*/ 473781 w 755934"/>
              <a:gd name="connsiteY14" fmla="*/ 646208 h 1463539"/>
              <a:gd name="connsiteX15" fmla="*/ 35631 w 755934"/>
              <a:gd name="connsiteY15" fmla="*/ 1081183 h 1463539"/>
              <a:gd name="connsiteX16" fmla="*/ 458699 w 755934"/>
              <a:gd name="connsiteY16" fmla="*/ 568739 h 1463539"/>
              <a:gd name="connsiteX17" fmla="*/ 6606 w 755934"/>
              <a:gd name="connsiteY17" fmla="*/ 859443 h 1463539"/>
              <a:gd name="connsiteX18" fmla="*/ 430602 w 755934"/>
              <a:gd name="connsiteY18" fmla="*/ 490634 h 1463539"/>
              <a:gd name="connsiteX19" fmla="*/ 501690 w 755934"/>
              <a:gd name="connsiteY19" fmla="*/ 0 h 1463539"/>
              <a:gd name="connsiteX0" fmla="*/ 501690 w 755934"/>
              <a:gd name="connsiteY0" fmla="*/ 0 h 1463539"/>
              <a:gd name="connsiteX1" fmla="*/ 562649 w 755934"/>
              <a:gd name="connsiteY1" fmla="*/ 304800 h 1463539"/>
              <a:gd name="connsiteX2" fmla="*/ 556823 w 755934"/>
              <a:gd name="connsiteY2" fmla="*/ 724621 h 1463539"/>
              <a:gd name="connsiteX3" fmla="*/ 754320 w 755934"/>
              <a:gd name="connsiteY3" fmla="*/ 1054705 h 1463539"/>
              <a:gd name="connsiteX4" fmla="*/ 540007 w 755934"/>
              <a:gd name="connsiteY4" fmla="*/ 816580 h 1463539"/>
              <a:gd name="connsiteX5" fmla="*/ 639801 w 755934"/>
              <a:gd name="connsiteY5" fmla="*/ 1147193 h 1463539"/>
              <a:gd name="connsiteX6" fmla="*/ 533657 w 755934"/>
              <a:gd name="connsiteY6" fmla="*/ 940405 h 1463539"/>
              <a:gd name="connsiteX7" fmla="*/ 659201 w 755934"/>
              <a:gd name="connsiteY7" fmla="*/ 1344074 h 1463539"/>
              <a:gd name="connsiteX8" fmla="*/ 520136 w 755934"/>
              <a:gd name="connsiteY8" fmla="*/ 1065309 h 1463539"/>
              <a:gd name="connsiteX9" fmla="*/ 403582 w 755934"/>
              <a:gd name="connsiteY9" fmla="*/ 1461518 h 1463539"/>
              <a:gd name="connsiteX10" fmla="*/ 486481 w 755934"/>
              <a:gd name="connsiteY10" fmla="*/ 830359 h 1463539"/>
              <a:gd name="connsiteX11" fmla="*/ 247721 w 755934"/>
              <a:gd name="connsiteY11" fmla="*/ 1237394 h 1463539"/>
              <a:gd name="connsiteX12" fmla="*/ 493175 w 755934"/>
              <a:gd name="connsiteY12" fmla="*/ 730061 h 1463539"/>
              <a:gd name="connsiteX13" fmla="*/ 125801 w 755934"/>
              <a:gd name="connsiteY13" fmla="*/ 1252634 h 1463539"/>
              <a:gd name="connsiteX14" fmla="*/ 473781 w 755934"/>
              <a:gd name="connsiteY14" fmla="*/ 646208 h 1463539"/>
              <a:gd name="connsiteX15" fmla="*/ 35631 w 755934"/>
              <a:gd name="connsiteY15" fmla="*/ 1081183 h 1463539"/>
              <a:gd name="connsiteX16" fmla="*/ 458699 w 755934"/>
              <a:gd name="connsiteY16" fmla="*/ 568739 h 1463539"/>
              <a:gd name="connsiteX17" fmla="*/ 6606 w 755934"/>
              <a:gd name="connsiteY17" fmla="*/ 859443 h 1463539"/>
              <a:gd name="connsiteX18" fmla="*/ 430602 w 755934"/>
              <a:gd name="connsiteY18" fmla="*/ 490634 h 1463539"/>
              <a:gd name="connsiteX19" fmla="*/ 501690 w 755934"/>
              <a:gd name="connsiteY19" fmla="*/ 0 h 1463539"/>
              <a:gd name="connsiteX0" fmla="*/ 501690 w 755934"/>
              <a:gd name="connsiteY0" fmla="*/ 0 h 1463539"/>
              <a:gd name="connsiteX1" fmla="*/ 562649 w 755934"/>
              <a:gd name="connsiteY1" fmla="*/ 304800 h 1463539"/>
              <a:gd name="connsiteX2" fmla="*/ 556823 w 755934"/>
              <a:gd name="connsiteY2" fmla="*/ 724621 h 1463539"/>
              <a:gd name="connsiteX3" fmla="*/ 754320 w 755934"/>
              <a:gd name="connsiteY3" fmla="*/ 1054705 h 1463539"/>
              <a:gd name="connsiteX4" fmla="*/ 540007 w 755934"/>
              <a:gd name="connsiteY4" fmla="*/ 816580 h 1463539"/>
              <a:gd name="connsiteX5" fmla="*/ 639801 w 755934"/>
              <a:gd name="connsiteY5" fmla="*/ 1147193 h 1463539"/>
              <a:gd name="connsiteX6" fmla="*/ 533657 w 755934"/>
              <a:gd name="connsiteY6" fmla="*/ 940405 h 1463539"/>
              <a:gd name="connsiteX7" fmla="*/ 659201 w 755934"/>
              <a:gd name="connsiteY7" fmla="*/ 1344074 h 1463539"/>
              <a:gd name="connsiteX8" fmla="*/ 520136 w 755934"/>
              <a:gd name="connsiteY8" fmla="*/ 1065309 h 1463539"/>
              <a:gd name="connsiteX9" fmla="*/ 403582 w 755934"/>
              <a:gd name="connsiteY9" fmla="*/ 1461518 h 1463539"/>
              <a:gd name="connsiteX10" fmla="*/ 486481 w 755934"/>
              <a:gd name="connsiteY10" fmla="*/ 830359 h 1463539"/>
              <a:gd name="connsiteX11" fmla="*/ 247721 w 755934"/>
              <a:gd name="connsiteY11" fmla="*/ 1237394 h 1463539"/>
              <a:gd name="connsiteX12" fmla="*/ 493175 w 755934"/>
              <a:gd name="connsiteY12" fmla="*/ 730061 h 1463539"/>
              <a:gd name="connsiteX13" fmla="*/ 125801 w 755934"/>
              <a:gd name="connsiteY13" fmla="*/ 1252634 h 1463539"/>
              <a:gd name="connsiteX14" fmla="*/ 473781 w 755934"/>
              <a:gd name="connsiteY14" fmla="*/ 646208 h 1463539"/>
              <a:gd name="connsiteX15" fmla="*/ 35631 w 755934"/>
              <a:gd name="connsiteY15" fmla="*/ 1081183 h 1463539"/>
              <a:gd name="connsiteX16" fmla="*/ 458699 w 755934"/>
              <a:gd name="connsiteY16" fmla="*/ 568739 h 1463539"/>
              <a:gd name="connsiteX17" fmla="*/ 6606 w 755934"/>
              <a:gd name="connsiteY17" fmla="*/ 859443 h 1463539"/>
              <a:gd name="connsiteX18" fmla="*/ 430602 w 755934"/>
              <a:gd name="connsiteY18" fmla="*/ 490634 h 1463539"/>
              <a:gd name="connsiteX19" fmla="*/ 501690 w 755934"/>
              <a:gd name="connsiteY19" fmla="*/ 0 h 1463539"/>
              <a:gd name="connsiteX0" fmla="*/ 501690 w 755934"/>
              <a:gd name="connsiteY0" fmla="*/ 0 h 1463539"/>
              <a:gd name="connsiteX1" fmla="*/ 562649 w 755934"/>
              <a:gd name="connsiteY1" fmla="*/ 304800 h 1463539"/>
              <a:gd name="connsiteX2" fmla="*/ 556823 w 755934"/>
              <a:gd name="connsiteY2" fmla="*/ 724621 h 1463539"/>
              <a:gd name="connsiteX3" fmla="*/ 754320 w 755934"/>
              <a:gd name="connsiteY3" fmla="*/ 1054705 h 1463539"/>
              <a:gd name="connsiteX4" fmla="*/ 540007 w 755934"/>
              <a:gd name="connsiteY4" fmla="*/ 816580 h 1463539"/>
              <a:gd name="connsiteX5" fmla="*/ 639801 w 755934"/>
              <a:gd name="connsiteY5" fmla="*/ 1147193 h 1463539"/>
              <a:gd name="connsiteX6" fmla="*/ 533657 w 755934"/>
              <a:gd name="connsiteY6" fmla="*/ 940405 h 1463539"/>
              <a:gd name="connsiteX7" fmla="*/ 659201 w 755934"/>
              <a:gd name="connsiteY7" fmla="*/ 1344074 h 1463539"/>
              <a:gd name="connsiteX8" fmla="*/ 520136 w 755934"/>
              <a:gd name="connsiteY8" fmla="*/ 1065309 h 1463539"/>
              <a:gd name="connsiteX9" fmla="*/ 403582 w 755934"/>
              <a:gd name="connsiteY9" fmla="*/ 1461518 h 1463539"/>
              <a:gd name="connsiteX10" fmla="*/ 486481 w 755934"/>
              <a:gd name="connsiteY10" fmla="*/ 830359 h 1463539"/>
              <a:gd name="connsiteX11" fmla="*/ 247721 w 755934"/>
              <a:gd name="connsiteY11" fmla="*/ 1237394 h 1463539"/>
              <a:gd name="connsiteX12" fmla="*/ 481269 w 755934"/>
              <a:gd name="connsiteY12" fmla="*/ 746730 h 1463539"/>
              <a:gd name="connsiteX13" fmla="*/ 125801 w 755934"/>
              <a:gd name="connsiteY13" fmla="*/ 1252634 h 1463539"/>
              <a:gd name="connsiteX14" fmla="*/ 473781 w 755934"/>
              <a:gd name="connsiteY14" fmla="*/ 646208 h 1463539"/>
              <a:gd name="connsiteX15" fmla="*/ 35631 w 755934"/>
              <a:gd name="connsiteY15" fmla="*/ 1081183 h 1463539"/>
              <a:gd name="connsiteX16" fmla="*/ 458699 w 755934"/>
              <a:gd name="connsiteY16" fmla="*/ 568739 h 1463539"/>
              <a:gd name="connsiteX17" fmla="*/ 6606 w 755934"/>
              <a:gd name="connsiteY17" fmla="*/ 859443 h 1463539"/>
              <a:gd name="connsiteX18" fmla="*/ 430602 w 755934"/>
              <a:gd name="connsiteY18" fmla="*/ 490634 h 1463539"/>
              <a:gd name="connsiteX19" fmla="*/ 501690 w 755934"/>
              <a:gd name="connsiteY19" fmla="*/ 0 h 1463539"/>
              <a:gd name="connsiteX0" fmla="*/ 501690 w 755934"/>
              <a:gd name="connsiteY0" fmla="*/ 0 h 1463539"/>
              <a:gd name="connsiteX1" fmla="*/ 562649 w 755934"/>
              <a:gd name="connsiteY1" fmla="*/ 304800 h 1463539"/>
              <a:gd name="connsiteX2" fmla="*/ 556823 w 755934"/>
              <a:gd name="connsiteY2" fmla="*/ 724621 h 1463539"/>
              <a:gd name="connsiteX3" fmla="*/ 754320 w 755934"/>
              <a:gd name="connsiteY3" fmla="*/ 1054705 h 1463539"/>
              <a:gd name="connsiteX4" fmla="*/ 540007 w 755934"/>
              <a:gd name="connsiteY4" fmla="*/ 816580 h 1463539"/>
              <a:gd name="connsiteX5" fmla="*/ 639801 w 755934"/>
              <a:gd name="connsiteY5" fmla="*/ 1147193 h 1463539"/>
              <a:gd name="connsiteX6" fmla="*/ 533657 w 755934"/>
              <a:gd name="connsiteY6" fmla="*/ 940405 h 1463539"/>
              <a:gd name="connsiteX7" fmla="*/ 659201 w 755934"/>
              <a:gd name="connsiteY7" fmla="*/ 1344074 h 1463539"/>
              <a:gd name="connsiteX8" fmla="*/ 512992 w 755934"/>
              <a:gd name="connsiteY8" fmla="*/ 1015303 h 1463539"/>
              <a:gd name="connsiteX9" fmla="*/ 403582 w 755934"/>
              <a:gd name="connsiteY9" fmla="*/ 1461518 h 1463539"/>
              <a:gd name="connsiteX10" fmla="*/ 486481 w 755934"/>
              <a:gd name="connsiteY10" fmla="*/ 830359 h 1463539"/>
              <a:gd name="connsiteX11" fmla="*/ 247721 w 755934"/>
              <a:gd name="connsiteY11" fmla="*/ 1237394 h 1463539"/>
              <a:gd name="connsiteX12" fmla="*/ 481269 w 755934"/>
              <a:gd name="connsiteY12" fmla="*/ 746730 h 1463539"/>
              <a:gd name="connsiteX13" fmla="*/ 125801 w 755934"/>
              <a:gd name="connsiteY13" fmla="*/ 1252634 h 1463539"/>
              <a:gd name="connsiteX14" fmla="*/ 473781 w 755934"/>
              <a:gd name="connsiteY14" fmla="*/ 646208 h 1463539"/>
              <a:gd name="connsiteX15" fmla="*/ 35631 w 755934"/>
              <a:gd name="connsiteY15" fmla="*/ 1081183 h 1463539"/>
              <a:gd name="connsiteX16" fmla="*/ 458699 w 755934"/>
              <a:gd name="connsiteY16" fmla="*/ 568739 h 1463539"/>
              <a:gd name="connsiteX17" fmla="*/ 6606 w 755934"/>
              <a:gd name="connsiteY17" fmla="*/ 859443 h 1463539"/>
              <a:gd name="connsiteX18" fmla="*/ 430602 w 755934"/>
              <a:gd name="connsiteY18" fmla="*/ 490634 h 1463539"/>
              <a:gd name="connsiteX19" fmla="*/ 501690 w 755934"/>
              <a:gd name="connsiteY19" fmla="*/ 0 h 1463539"/>
              <a:gd name="connsiteX0" fmla="*/ 501690 w 755934"/>
              <a:gd name="connsiteY0" fmla="*/ 0 h 1463539"/>
              <a:gd name="connsiteX1" fmla="*/ 562649 w 755934"/>
              <a:gd name="connsiteY1" fmla="*/ 304800 h 1463539"/>
              <a:gd name="connsiteX2" fmla="*/ 556823 w 755934"/>
              <a:gd name="connsiteY2" fmla="*/ 724621 h 1463539"/>
              <a:gd name="connsiteX3" fmla="*/ 754320 w 755934"/>
              <a:gd name="connsiteY3" fmla="*/ 1054705 h 1463539"/>
              <a:gd name="connsiteX4" fmla="*/ 540007 w 755934"/>
              <a:gd name="connsiteY4" fmla="*/ 816580 h 1463539"/>
              <a:gd name="connsiteX5" fmla="*/ 639801 w 755934"/>
              <a:gd name="connsiteY5" fmla="*/ 1147193 h 1463539"/>
              <a:gd name="connsiteX6" fmla="*/ 533657 w 755934"/>
              <a:gd name="connsiteY6" fmla="*/ 940405 h 1463539"/>
              <a:gd name="connsiteX7" fmla="*/ 659201 w 755934"/>
              <a:gd name="connsiteY7" fmla="*/ 1344074 h 1463539"/>
              <a:gd name="connsiteX8" fmla="*/ 512992 w 755934"/>
              <a:gd name="connsiteY8" fmla="*/ 1015303 h 1463539"/>
              <a:gd name="connsiteX9" fmla="*/ 403582 w 755934"/>
              <a:gd name="connsiteY9" fmla="*/ 1461518 h 1463539"/>
              <a:gd name="connsiteX10" fmla="*/ 486481 w 755934"/>
              <a:gd name="connsiteY10" fmla="*/ 830359 h 1463539"/>
              <a:gd name="connsiteX11" fmla="*/ 247721 w 755934"/>
              <a:gd name="connsiteY11" fmla="*/ 1237394 h 1463539"/>
              <a:gd name="connsiteX12" fmla="*/ 481269 w 755934"/>
              <a:gd name="connsiteY12" fmla="*/ 746730 h 1463539"/>
              <a:gd name="connsiteX13" fmla="*/ 125801 w 755934"/>
              <a:gd name="connsiteY13" fmla="*/ 1252634 h 1463539"/>
              <a:gd name="connsiteX14" fmla="*/ 473781 w 755934"/>
              <a:gd name="connsiteY14" fmla="*/ 646208 h 1463539"/>
              <a:gd name="connsiteX15" fmla="*/ 35631 w 755934"/>
              <a:gd name="connsiteY15" fmla="*/ 1081183 h 1463539"/>
              <a:gd name="connsiteX16" fmla="*/ 458699 w 755934"/>
              <a:gd name="connsiteY16" fmla="*/ 568739 h 1463539"/>
              <a:gd name="connsiteX17" fmla="*/ 6606 w 755934"/>
              <a:gd name="connsiteY17" fmla="*/ 859443 h 1463539"/>
              <a:gd name="connsiteX18" fmla="*/ 430602 w 755934"/>
              <a:gd name="connsiteY18" fmla="*/ 490634 h 1463539"/>
              <a:gd name="connsiteX19" fmla="*/ 501690 w 755934"/>
              <a:gd name="connsiteY19" fmla="*/ 0 h 14635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755934" h="1463539">
                <a:moveTo>
                  <a:pt x="501690" y="0"/>
                </a:moveTo>
                <a:lnTo>
                  <a:pt x="562649" y="304800"/>
                </a:lnTo>
                <a:cubicBezTo>
                  <a:pt x="589829" y="422395"/>
                  <a:pt x="524878" y="599637"/>
                  <a:pt x="556823" y="724621"/>
                </a:cubicBezTo>
                <a:cubicBezTo>
                  <a:pt x="588768" y="849605"/>
                  <a:pt x="775114" y="1036203"/>
                  <a:pt x="754320" y="1054705"/>
                </a:cubicBezTo>
                <a:cubicBezTo>
                  <a:pt x="722570" y="1076930"/>
                  <a:pt x="571757" y="794355"/>
                  <a:pt x="540007" y="816580"/>
                </a:cubicBezTo>
                <a:cubicBezTo>
                  <a:pt x="561365" y="860109"/>
                  <a:pt x="606536" y="1036989"/>
                  <a:pt x="639801" y="1147193"/>
                </a:cubicBezTo>
                <a:cubicBezTo>
                  <a:pt x="620751" y="1258318"/>
                  <a:pt x="573027" y="888018"/>
                  <a:pt x="533657" y="940405"/>
                </a:cubicBezTo>
                <a:cubicBezTo>
                  <a:pt x="526095" y="1018939"/>
                  <a:pt x="675588" y="1263572"/>
                  <a:pt x="659201" y="1344074"/>
                </a:cubicBezTo>
                <a:cubicBezTo>
                  <a:pt x="667637" y="1422782"/>
                  <a:pt x="539720" y="1024304"/>
                  <a:pt x="512992" y="1015303"/>
                </a:cubicBezTo>
                <a:cubicBezTo>
                  <a:pt x="492614" y="1050752"/>
                  <a:pt x="431945" y="1419185"/>
                  <a:pt x="403582" y="1461518"/>
                </a:cubicBezTo>
                <a:cubicBezTo>
                  <a:pt x="375219" y="1503851"/>
                  <a:pt x="512458" y="867713"/>
                  <a:pt x="486481" y="830359"/>
                </a:cubicBezTo>
                <a:cubicBezTo>
                  <a:pt x="460504" y="793005"/>
                  <a:pt x="229540" y="1352403"/>
                  <a:pt x="247721" y="1237394"/>
                </a:cubicBezTo>
                <a:cubicBezTo>
                  <a:pt x="265902" y="1122385"/>
                  <a:pt x="529529" y="711170"/>
                  <a:pt x="481269" y="746730"/>
                </a:cubicBezTo>
                <a:cubicBezTo>
                  <a:pt x="452593" y="711598"/>
                  <a:pt x="196445" y="1226440"/>
                  <a:pt x="125801" y="1252634"/>
                </a:cubicBezTo>
                <a:cubicBezTo>
                  <a:pt x="61053" y="1338009"/>
                  <a:pt x="488809" y="674783"/>
                  <a:pt x="473781" y="646208"/>
                </a:cubicBezTo>
                <a:cubicBezTo>
                  <a:pt x="458753" y="617633"/>
                  <a:pt x="-2469" y="1152303"/>
                  <a:pt x="35631" y="1081183"/>
                </a:cubicBezTo>
                <a:cubicBezTo>
                  <a:pt x="73731" y="1010063"/>
                  <a:pt x="457186" y="610987"/>
                  <a:pt x="458699" y="568739"/>
                </a:cubicBezTo>
                <a:cubicBezTo>
                  <a:pt x="425287" y="545541"/>
                  <a:pt x="-61974" y="955963"/>
                  <a:pt x="6606" y="859443"/>
                </a:cubicBezTo>
                <a:cubicBezTo>
                  <a:pt x="109203" y="751747"/>
                  <a:pt x="350230" y="636430"/>
                  <a:pt x="430602" y="490634"/>
                </a:cubicBezTo>
                <a:lnTo>
                  <a:pt x="501690" y="0"/>
                </a:lnTo>
                <a:close/>
              </a:path>
            </a:pathLst>
          </a:custGeom>
          <a:blipFill dpi="0" rotWithShape="1"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solidFill>
              <a:srgbClr val="79A33C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pic>
        <p:nvPicPr>
          <p:cNvPr id="56" name="Picture 55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082304" y="2651881"/>
            <a:ext cx="313328" cy="321533"/>
          </a:xfrm>
          <a:prstGeom prst="rect">
            <a:avLst/>
          </a:prstGeom>
        </p:spPr>
      </p:pic>
      <p:pic>
        <p:nvPicPr>
          <p:cNvPr id="57" name="Picture 56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147155" y="2437429"/>
            <a:ext cx="313328" cy="321533"/>
          </a:xfrm>
          <a:prstGeom prst="rect">
            <a:avLst/>
          </a:prstGeom>
        </p:spPr>
      </p:pic>
      <p:pic>
        <p:nvPicPr>
          <p:cNvPr id="58" name="Picture 57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956970" y="2444095"/>
            <a:ext cx="313328" cy="321533"/>
          </a:xfrm>
          <a:prstGeom prst="rect">
            <a:avLst/>
          </a:prstGeom>
        </p:spPr>
      </p:pic>
      <p:pic>
        <p:nvPicPr>
          <p:cNvPr id="59" name="Picture 58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7205" y="2371961"/>
            <a:ext cx="313328" cy="321533"/>
          </a:xfrm>
          <a:prstGeom prst="rect">
            <a:avLst/>
          </a:prstGeom>
        </p:spPr>
      </p:pic>
      <p:pic>
        <p:nvPicPr>
          <p:cNvPr id="60" name="Picture 59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642024" y="2330348"/>
            <a:ext cx="313328" cy="321533"/>
          </a:xfrm>
          <a:prstGeom prst="rect">
            <a:avLst/>
          </a:prstGeom>
        </p:spPr>
      </p:pic>
      <p:pic>
        <p:nvPicPr>
          <p:cNvPr id="61" name="Picture 60"/>
          <p:cNvPicPr>
            <a:picLocks noChangeAspect="1"/>
          </p:cNvPicPr>
          <p:nvPr/>
        </p:nvPicPr>
        <p:blipFill rotWithShape="1"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0" b="59500" l="0" r="99737">
                        <a14:backgroundMark x1="48947" y1="27833" x2="25000" y2="61000"/>
                        <a14:backgroundMark x1="42368" y1="31833" x2="25000" y2="5616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65993"/>
          <a:stretch/>
        </p:blipFill>
        <p:spPr>
          <a:xfrm>
            <a:off x="3830180" y="847414"/>
            <a:ext cx="2714625" cy="1457636"/>
          </a:xfrm>
          <a:prstGeom prst="rect">
            <a:avLst/>
          </a:prstGeom>
        </p:spPr>
      </p:pic>
      <p:sp>
        <p:nvSpPr>
          <p:cNvPr id="24" name="Rounded Rectangle 23"/>
          <p:cNvSpPr/>
          <p:nvPr/>
        </p:nvSpPr>
        <p:spPr>
          <a:xfrm>
            <a:off x="84323" y="2587904"/>
            <a:ext cx="8839200" cy="4117696"/>
          </a:xfrm>
          <a:prstGeom prst="roundRect">
            <a:avLst/>
          </a:prstGeom>
          <a:solidFill>
            <a:srgbClr val="FFFF99">
              <a:alpha val="65000"/>
            </a:srgbClr>
          </a:solidFill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LUẬT CHƠI</a:t>
            </a:r>
          </a:p>
          <a:p>
            <a:pPr marL="0" marR="0" lvl="0" indent="0" algn="just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8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- </a:t>
            </a:r>
            <a:r>
              <a:rPr kumimoji="0" lang="fr-FR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Sau</a:t>
            </a:r>
            <a:r>
              <a:rPr kumimoji="0" lang="fr-FR" sz="28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khi </a:t>
            </a:r>
            <a:r>
              <a:rPr kumimoji="0" lang="fr-FR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chú</a:t>
            </a:r>
            <a:r>
              <a:rPr kumimoji="0" lang="fr-FR" sz="28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fr-FR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khỉ</a:t>
            </a:r>
            <a:r>
              <a:rPr kumimoji="0" lang="fr-FR" sz="28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fr-FR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đưa</a:t>
            </a:r>
            <a:r>
              <a:rPr kumimoji="0" lang="fr-FR" sz="28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ra </a:t>
            </a:r>
            <a:r>
              <a:rPr kumimoji="0" lang="fr-FR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câu</a:t>
            </a:r>
            <a:r>
              <a:rPr kumimoji="0" lang="fr-FR" sz="28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fr-FR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hỏi</a:t>
            </a:r>
            <a:r>
              <a:rPr kumimoji="0" lang="fr-FR" sz="28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, </a:t>
            </a:r>
            <a:r>
              <a:rPr kumimoji="0" lang="fr-FR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cả</a:t>
            </a:r>
            <a:r>
              <a:rPr kumimoji="0" lang="fr-FR" sz="28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fr-FR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hai</a:t>
            </a:r>
            <a:r>
              <a:rPr kumimoji="0" lang="fr-FR" sz="28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fr-FR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đội</a:t>
            </a:r>
            <a:r>
              <a:rPr kumimoji="0" lang="fr-FR" sz="28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fr-FR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suy</a:t>
            </a:r>
            <a:r>
              <a:rPr kumimoji="0" lang="fr-FR" sz="28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fr-FR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nghĩ</a:t>
            </a:r>
            <a:r>
              <a:rPr kumimoji="0" lang="fr-FR" sz="28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fr-FR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đáp</a:t>
            </a:r>
            <a:r>
              <a:rPr kumimoji="0" lang="fr-FR" sz="28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fr-FR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án</a:t>
            </a:r>
            <a:r>
              <a:rPr kumimoji="0" lang="fr-FR" sz="28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. </a:t>
            </a:r>
            <a:r>
              <a:rPr kumimoji="0" lang="fr-FR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Đội</a:t>
            </a:r>
            <a:r>
              <a:rPr kumimoji="0" lang="fr-FR" sz="28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fr-FR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nào</a:t>
            </a:r>
            <a:r>
              <a:rPr kumimoji="0" lang="fr-FR" sz="28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fr-FR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bấm</a:t>
            </a:r>
            <a:r>
              <a:rPr kumimoji="0" lang="fr-FR" sz="28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fr-FR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chuông</a:t>
            </a:r>
            <a:r>
              <a:rPr kumimoji="0" lang="fr-FR" sz="28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fr-FR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trước</a:t>
            </a:r>
            <a:r>
              <a:rPr kumimoji="0" lang="fr-FR" sz="28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fr-FR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sẽ</a:t>
            </a:r>
            <a:r>
              <a:rPr kumimoji="0" lang="fr-FR" sz="28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fr-FR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được</a:t>
            </a:r>
            <a:r>
              <a:rPr kumimoji="0" lang="fr-FR" sz="28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fr-FR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trả</a:t>
            </a:r>
            <a:r>
              <a:rPr kumimoji="0" lang="fr-FR" sz="28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fr-FR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lời</a:t>
            </a:r>
            <a:r>
              <a:rPr kumimoji="0" lang="fr-FR" sz="28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, </a:t>
            </a:r>
            <a:r>
              <a:rPr kumimoji="0" lang="fr-FR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trả</a:t>
            </a:r>
            <a:r>
              <a:rPr kumimoji="0" lang="fr-FR" sz="28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fr-FR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lời</a:t>
            </a:r>
            <a:r>
              <a:rPr kumimoji="0" lang="fr-FR" sz="28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fr-FR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sai</a:t>
            </a:r>
            <a:r>
              <a:rPr kumimoji="0" lang="fr-FR" sz="28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fr-FR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quyền</a:t>
            </a:r>
            <a:r>
              <a:rPr kumimoji="0" lang="fr-FR" sz="28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fr-FR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trả</a:t>
            </a:r>
            <a:r>
              <a:rPr kumimoji="0" lang="fr-FR" sz="28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fr-FR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lời</a:t>
            </a:r>
            <a:r>
              <a:rPr kumimoji="0" lang="fr-FR" sz="28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fr-FR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thuộc</a:t>
            </a:r>
            <a:r>
              <a:rPr kumimoji="0" lang="fr-FR" sz="28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fr-FR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về</a:t>
            </a:r>
            <a:r>
              <a:rPr kumimoji="0" lang="fr-FR" sz="28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fr-FR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đội</a:t>
            </a:r>
            <a:r>
              <a:rPr kumimoji="0" lang="fr-FR" sz="28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fr-FR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bạn</a:t>
            </a:r>
            <a:r>
              <a:rPr kumimoji="0" lang="fr-FR" sz="28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, </a:t>
            </a:r>
            <a:r>
              <a:rPr kumimoji="0" lang="fr-FR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nếu</a:t>
            </a:r>
            <a:r>
              <a:rPr kumimoji="0" lang="fr-FR" sz="28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fr-FR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hai</a:t>
            </a:r>
            <a:r>
              <a:rPr kumimoji="0" lang="fr-FR" sz="28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fr-FR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đội</a:t>
            </a:r>
            <a:r>
              <a:rPr kumimoji="0" lang="fr-FR" sz="28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fr-FR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không</a:t>
            </a:r>
            <a:r>
              <a:rPr kumimoji="0" lang="fr-FR" sz="28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fr-FR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trả</a:t>
            </a:r>
            <a:r>
              <a:rPr kumimoji="0" lang="fr-FR" sz="28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fr-FR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lời</a:t>
            </a:r>
            <a:r>
              <a:rPr kumimoji="0" lang="fr-FR" sz="28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fr-FR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được</a:t>
            </a:r>
            <a:r>
              <a:rPr kumimoji="0" lang="fr-FR" sz="28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fr-FR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thì</a:t>
            </a:r>
            <a:r>
              <a:rPr kumimoji="0" lang="fr-FR" sz="28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fr-FR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sẽ</a:t>
            </a:r>
            <a:r>
              <a:rPr kumimoji="0" lang="fr-FR" sz="28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fr-FR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dành</a:t>
            </a:r>
            <a:r>
              <a:rPr kumimoji="0" lang="fr-FR" sz="28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fr-FR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cho</a:t>
            </a:r>
            <a:r>
              <a:rPr kumimoji="0" lang="fr-FR" sz="28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fr-FR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khán</a:t>
            </a:r>
            <a:r>
              <a:rPr kumimoji="0" lang="fr-FR" sz="28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fr-FR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giả</a:t>
            </a:r>
            <a:endParaRPr kumimoji="0" lang="fr-FR" sz="2800" b="1" i="0" u="none" strike="noStrike" kern="1200" cap="none" spc="0" normalizeH="0" baseline="0" noProof="0" dirty="0">
              <a:ln>
                <a:noFill/>
              </a:ln>
              <a:solidFill>
                <a:srgbClr val="0000CC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8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- </a:t>
            </a:r>
            <a:r>
              <a:rPr kumimoji="0" lang="fr-FR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Mỗi</a:t>
            </a:r>
            <a:r>
              <a:rPr kumimoji="0" lang="fr-FR" sz="28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fr-FR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câu</a:t>
            </a:r>
            <a:r>
              <a:rPr kumimoji="0" lang="fr-FR" sz="28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fr-FR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trả</a:t>
            </a:r>
            <a:r>
              <a:rPr kumimoji="0" lang="fr-FR" sz="28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fr-FR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lời</a:t>
            </a:r>
            <a:r>
              <a:rPr kumimoji="0" lang="fr-FR" sz="28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fr-FR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đúng</a:t>
            </a:r>
            <a:r>
              <a:rPr kumimoji="0" lang="fr-FR" sz="28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fr-FR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thì</a:t>
            </a:r>
            <a:r>
              <a:rPr kumimoji="0" lang="fr-FR" sz="28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fr-FR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đội</a:t>
            </a:r>
            <a:r>
              <a:rPr kumimoji="0" lang="fr-FR" sz="28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fr-FR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chơi</a:t>
            </a:r>
            <a:r>
              <a:rPr kumimoji="0" lang="fr-FR" sz="28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fr-FR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sẽ</a:t>
            </a:r>
            <a:r>
              <a:rPr kumimoji="0" lang="fr-FR" sz="28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fr-FR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thu</a:t>
            </a:r>
            <a:r>
              <a:rPr kumimoji="0" lang="fr-FR" sz="28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fr-FR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được</a:t>
            </a:r>
            <a:r>
              <a:rPr kumimoji="0" lang="fr-FR" sz="28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1 </a:t>
            </a:r>
            <a:r>
              <a:rPr kumimoji="0" lang="fr-FR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trái</a:t>
            </a:r>
            <a:r>
              <a:rPr kumimoji="0" lang="fr-FR" sz="28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fr-FR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dừa</a:t>
            </a:r>
            <a:r>
              <a:rPr kumimoji="0" lang="fr-FR" sz="28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. </a:t>
            </a:r>
            <a:r>
              <a:rPr kumimoji="0" lang="fr-FR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Kết</a:t>
            </a:r>
            <a:r>
              <a:rPr kumimoji="0" lang="fr-FR" sz="28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fr-FR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thúc</a:t>
            </a:r>
            <a:r>
              <a:rPr kumimoji="0" lang="fr-FR" sz="28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fr-FR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trò</a:t>
            </a:r>
            <a:r>
              <a:rPr kumimoji="0" lang="fr-FR" sz="28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fr-FR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chơi</a:t>
            </a:r>
            <a:r>
              <a:rPr kumimoji="0" lang="fr-FR" sz="28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fr-FR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đội</a:t>
            </a:r>
            <a:r>
              <a:rPr kumimoji="0" lang="fr-FR" sz="28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fr-FR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nào</a:t>
            </a:r>
            <a:r>
              <a:rPr kumimoji="0" lang="fr-FR" sz="28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fr-FR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được</a:t>
            </a:r>
            <a:r>
              <a:rPr kumimoji="0" lang="fr-FR" sz="28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fr-FR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nhiều</a:t>
            </a:r>
            <a:r>
              <a:rPr kumimoji="0" lang="fr-FR" sz="28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fr-FR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trái</a:t>
            </a:r>
            <a:r>
              <a:rPr kumimoji="0" lang="fr-FR" sz="28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fr-FR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dừa</a:t>
            </a:r>
            <a:r>
              <a:rPr kumimoji="0" lang="fr-FR" sz="28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fr-FR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hơn</a:t>
            </a:r>
            <a:r>
              <a:rPr kumimoji="0" lang="fr-FR" sz="28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là </a:t>
            </a:r>
            <a:r>
              <a:rPr kumimoji="0" lang="fr-FR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đội</a:t>
            </a:r>
            <a:r>
              <a:rPr kumimoji="0" lang="fr-FR" sz="28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fr-FR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chiến</a:t>
            </a:r>
            <a:r>
              <a:rPr kumimoji="0" lang="fr-FR" sz="28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fr-FR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thắng</a:t>
            </a:r>
            <a:r>
              <a:rPr kumimoji="0" lang="fr-FR" sz="28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.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418899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3.33333E-6 4.81481E-6 L 3.33333E-6 -0.07223 " pathEditMode="relative" rAng="0" ptsTypes="AA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108016" fill="hold"/>
                                        <p:tgtEl>
                                          <p:spTgt spid="2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" presetClass="entr" presetSubtype="8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30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30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8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31" dur="1" fill="hold"/>
                                        <p:tgtEl>
                                          <p:spTgt spid="2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3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9"/>
                </p:tgtEl>
              </p:cMediaNode>
            </p:audio>
          </p:childTnLst>
        </p:cTn>
      </p:par>
    </p:tnLst>
    <p:bldLst>
      <p:bldP spid="27" grpId="0" animBg="1"/>
      <p:bldP spid="28" grpId="0" animBg="1"/>
      <p:bldP spid="31" grpId="0"/>
      <p:bldP spid="24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Cloud 61"/>
          <p:cNvSpPr/>
          <p:nvPr/>
        </p:nvSpPr>
        <p:spPr>
          <a:xfrm>
            <a:off x="9235324" y="991980"/>
            <a:ext cx="680202" cy="349890"/>
          </a:xfrm>
          <a:prstGeom prst="cloud">
            <a:avLst/>
          </a:prstGeom>
          <a:solidFill>
            <a:schemeClr val="bg1"/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vi-VN" sz="1350">
              <a:solidFill>
                <a:prstClr val="white"/>
              </a:solidFill>
              <a:latin typeface="+mj-lt"/>
            </a:endParaRPr>
          </a:p>
        </p:txBody>
      </p:sp>
      <p:sp>
        <p:nvSpPr>
          <p:cNvPr id="63" name="Cloud 62"/>
          <p:cNvSpPr/>
          <p:nvPr/>
        </p:nvSpPr>
        <p:spPr>
          <a:xfrm>
            <a:off x="9263047" y="1150714"/>
            <a:ext cx="1370873" cy="705165"/>
          </a:xfrm>
          <a:prstGeom prst="cloud">
            <a:avLst/>
          </a:prstGeom>
          <a:solidFill>
            <a:schemeClr val="bg1"/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vi-VN" sz="1350">
              <a:solidFill>
                <a:prstClr val="white"/>
              </a:solidFill>
              <a:latin typeface="+mj-lt"/>
            </a:endParaRPr>
          </a:p>
        </p:txBody>
      </p:sp>
      <p:pic>
        <p:nvPicPr>
          <p:cNvPr id="64" name="Picture 6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6517" y="3212215"/>
            <a:ext cx="1256438" cy="1683886"/>
          </a:xfrm>
          <a:prstGeom prst="rect">
            <a:avLst/>
          </a:prstGeom>
        </p:spPr>
      </p:pic>
      <p:sp>
        <p:nvSpPr>
          <p:cNvPr id="65" name="TextBox 64"/>
          <p:cNvSpPr txBox="1"/>
          <p:nvPr/>
        </p:nvSpPr>
        <p:spPr>
          <a:xfrm>
            <a:off x="7674437" y="3556271"/>
            <a:ext cx="90441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85800"/>
            <a:r>
              <a:rPr lang="vi-VN" sz="2000" b="1" dirty="0">
                <a:solidFill>
                  <a:prstClr val="black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ĐỘI B</a:t>
            </a:r>
          </a:p>
        </p:txBody>
      </p:sp>
      <p:pic>
        <p:nvPicPr>
          <p:cNvPr id="66" name="Picture 6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2913" y="2956149"/>
            <a:ext cx="1382412" cy="1036809"/>
          </a:xfrm>
          <a:prstGeom prst="rect">
            <a:avLst/>
          </a:prstGeom>
        </p:spPr>
      </p:pic>
      <p:pic>
        <p:nvPicPr>
          <p:cNvPr id="67" name="Picture 6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30" y="3171457"/>
            <a:ext cx="1286850" cy="1724644"/>
          </a:xfrm>
          <a:prstGeom prst="rect">
            <a:avLst/>
          </a:prstGeom>
        </p:spPr>
      </p:pic>
      <p:sp>
        <p:nvSpPr>
          <p:cNvPr id="68" name="TextBox 67"/>
          <p:cNvSpPr txBox="1"/>
          <p:nvPr/>
        </p:nvSpPr>
        <p:spPr>
          <a:xfrm>
            <a:off x="213959" y="3477921"/>
            <a:ext cx="90467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85800"/>
            <a:r>
              <a:rPr lang="vi-VN" sz="2000" b="1" dirty="0">
                <a:solidFill>
                  <a:prstClr val="black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ĐỘI A</a:t>
            </a:r>
          </a:p>
        </p:txBody>
      </p:sp>
      <p:pic>
        <p:nvPicPr>
          <p:cNvPr id="69" name="Picture 6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2237" y="4238114"/>
            <a:ext cx="947499" cy="657986"/>
          </a:xfrm>
          <a:prstGeom prst="rect">
            <a:avLst/>
          </a:prstGeom>
        </p:spPr>
      </p:pic>
      <p:sp>
        <p:nvSpPr>
          <p:cNvPr id="70" name="Pentagon 69"/>
          <p:cNvSpPr/>
          <p:nvPr/>
        </p:nvSpPr>
        <p:spPr>
          <a:xfrm flipH="1">
            <a:off x="3032908" y="4339411"/>
            <a:ext cx="1106129" cy="439588"/>
          </a:xfrm>
          <a:prstGeom prst="homePlate">
            <a:avLst/>
          </a:prstGeom>
          <a:solidFill>
            <a:srgbClr val="FFC000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vi-VN" sz="2100" b="1" dirty="0">
              <a:solidFill>
                <a:srgbClr val="FF0000"/>
              </a:solidFill>
              <a:latin typeface="+mj-lt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71" name="Pentagon 70"/>
          <p:cNvSpPr/>
          <p:nvPr/>
        </p:nvSpPr>
        <p:spPr>
          <a:xfrm>
            <a:off x="4927451" y="4339411"/>
            <a:ext cx="1106129" cy="439588"/>
          </a:xfrm>
          <a:prstGeom prst="homePlate">
            <a:avLst/>
          </a:prstGeom>
          <a:solidFill>
            <a:srgbClr val="FFC000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vi-VN" sz="2100" b="1" dirty="0">
              <a:solidFill>
                <a:srgbClr val="FF0000"/>
              </a:solidFill>
              <a:latin typeface="+mj-lt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72" name="Pentagon 71"/>
          <p:cNvSpPr/>
          <p:nvPr/>
        </p:nvSpPr>
        <p:spPr>
          <a:xfrm flipH="1">
            <a:off x="3032908" y="4339411"/>
            <a:ext cx="1106129" cy="439588"/>
          </a:xfrm>
          <a:prstGeom prst="homePlate">
            <a:avLst/>
          </a:prstGeom>
          <a:solidFill>
            <a:srgbClr val="FFC000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r>
              <a:rPr lang="vi-VN" sz="2100" b="1" dirty="0">
                <a:solidFill>
                  <a:srgbClr val="FF0000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HÁI</a:t>
            </a:r>
          </a:p>
        </p:txBody>
      </p:sp>
      <p:sp>
        <p:nvSpPr>
          <p:cNvPr id="73" name="Pentagon 72"/>
          <p:cNvSpPr/>
          <p:nvPr/>
        </p:nvSpPr>
        <p:spPr>
          <a:xfrm>
            <a:off x="4927451" y="4339411"/>
            <a:ext cx="1106129" cy="439588"/>
          </a:xfrm>
          <a:prstGeom prst="homePlate">
            <a:avLst/>
          </a:prstGeom>
          <a:solidFill>
            <a:srgbClr val="FFC000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r>
              <a:rPr lang="vi-VN" sz="2100" b="1" dirty="0">
                <a:solidFill>
                  <a:srgbClr val="FF0000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HÁI</a:t>
            </a:r>
          </a:p>
        </p:txBody>
      </p:sp>
      <p:sp>
        <p:nvSpPr>
          <p:cNvPr id="74" name="Pentagon 73"/>
          <p:cNvSpPr/>
          <p:nvPr/>
        </p:nvSpPr>
        <p:spPr>
          <a:xfrm flipH="1">
            <a:off x="3032908" y="4339411"/>
            <a:ext cx="1106129" cy="439588"/>
          </a:xfrm>
          <a:prstGeom prst="homePlate">
            <a:avLst/>
          </a:prstGeom>
          <a:solidFill>
            <a:srgbClr val="FFC000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r>
              <a:rPr lang="vi-VN" sz="2100" b="1" dirty="0">
                <a:solidFill>
                  <a:srgbClr val="FF0000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HÁI</a:t>
            </a:r>
          </a:p>
        </p:txBody>
      </p:sp>
      <p:sp>
        <p:nvSpPr>
          <p:cNvPr id="75" name="Pentagon 74"/>
          <p:cNvSpPr/>
          <p:nvPr/>
        </p:nvSpPr>
        <p:spPr>
          <a:xfrm>
            <a:off x="4927451" y="4339411"/>
            <a:ext cx="1106129" cy="439588"/>
          </a:xfrm>
          <a:prstGeom prst="homePlate">
            <a:avLst/>
          </a:prstGeom>
          <a:solidFill>
            <a:srgbClr val="FFC000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r>
              <a:rPr lang="vi-VN" sz="2100" b="1" dirty="0">
                <a:solidFill>
                  <a:srgbClr val="FF0000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HÁI</a:t>
            </a:r>
          </a:p>
        </p:txBody>
      </p:sp>
      <p:sp>
        <p:nvSpPr>
          <p:cNvPr id="76" name="Pentagon 75"/>
          <p:cNvSpPr/>
          <p:nvPr/>
        </p:nvSpPr>
        <p:spPr>
          <a:xfrm flipH="1">
            <a:off x="3032908" y="4339411"/>
            <a:ext cx="1106129" cy="439588"/>
          </a:xfrm>
          <a:prstGeom prst="homePlate">
            <a:avLst/>
          </a:prstGeom>
          <a:solidFill>
            <a:srgbClr val="FFC000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r>
              <a:rPr lang="vi-VN" sz="2100" b="1" dirty="0">
                <a:solidFill>
                  <a:srgbClr val="FF0000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HÁI</a:t>
            </a:r>
          </a:p>
        </p:txBody>
      </p:sp>
      <p:sp>
        <p:nvSpPr>
          <p:cNvPr id="77" name="Pentagon 76"/>
          <p:cNvSpPr/>
          <p:nvPr/>
        </p:nvSpPr>
        <p:spPr>
          <a:xfrm>
            <a:off x="4927451" y="4339411"/>
            <a:ext cx="1106129" cy="439588"/>
          </a:xfrm>
          <a:prstGeom prst="homePlate">
            <a:avLst/>
          </a:prstGeom>
          <a:solidFill>
            <a:srgbClr val="FFC000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r>
              <a:rPr lang="vi-VN" sz="2100" b="1" dirty="0">
                <a:solidFill>
                  <a:srgbClr val="FF0000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HÁI</a:t>
            </a:r>
          </a:p>
        </p:txBody>
      </p:sp>
      <p:sp>
        <p:nvSpPr>
          <p:cNvPr id="78" name="Pentagon 77"/>
          <p:cNvSpPr/>
          <p:nvPr/>
        </p:nvSpPr>
        <p:spPr>
          <a:xfrm flipH="1">
            <a:off x="3032908" y="4339411"/>
            <a:ext cx="1106129" cy="439588"/>
          </a:xfrm>
          <a:prstGeom prst="homePlate">
            <a:avLst/>
          </a:prstGeom>
          <a:solidFill>
            <a:srgbClr val="FFC000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r>
              <a:rPr lang="vi-VN" sz="2100" b="1" dirty="0">
                <a:solidFill>
                  <a:srgbClr val="FF0000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HÁI</a:t>
            </a:r>
          </a:p>
        </p:txBody>
      </p:sp>
      <p:sp>
        <p:nvSpPr>
          <p:cNvPr id="79" name="Pentagon 78"/>
          <p:cNvSpPr/>
          <p:nvPr/>
        </p:nvSpPr>
        <p:spPr>
          <a:xfrm>
            <a:off x="4927451" y="4339411"/>
            <a:ext cx="1106129" cy="439588"/>
          </a:xfrm>
          <a:prstGeom prst="homePlate">
            <a:avLst/>
          </a:prstGeom>
          <a:solidFill>
            <a:srgbClr val="FFC000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r>
              <a:rPr lang="vi-VN" sz="2100" b="1" dirty="0">
                <a:solidFill>
                  <a:srgbClr val="FF0000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HÁI</a:t>
            </a:r>
          </a:p>
        </p:txBody>
      </p:sp>
      <p:sp>
        <p:nvSpPr>
          <p:cNvPr id="80" name="Pentagon 79"/>
          <p:cNvSpPr/>
          <p:nvPr/>
        </p:nvSpPr>
        <p:spPr>
          <a:xfrm flipH="1">
            <a:off x="3032908" y="4339411"/>
            <a:ext cx="1106129" cy="439588"/>
          </a:xfrm>
          <a:prstGeom prst="homePlate">
            <a:avLst/>
          </a:prstGeom>
          <a:solidFill>
            <a:srgbClr val="FFC000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r>
              <a:rPr lang="vi-VN" sz="2100" b="1" dirty="0">
                <a:solidFill>
                  <a:srgbClr val="FF0000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HÁI</a:t>
            </a:r>
          </a:p>
        </p:txBody>
      </p:sp>
      <p:sp>
        <p:nvSpPr>
          <p:cNvPr id="81" name="Pentagon 80"/>
          <p:cNvSpPr/>
          <p:nvPr/>
        </p:nvSpPr>
        <p:spPr>
          <a:xfrm>
            <a:off x="4927451" y="4339411"/>
            <a:ext cx="1106129" cy="439588"/>
          </a:xfrm>
          <a:prstGeom prst="homePlate">
            <a:avLst/>
          </a:prstGeom>
          <a:solidFill>
            <a:srgbClr val="FFC000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r>
              <a:rPr lang="vi-VN" sz="2100" b="1" dirty="0">
                <a:solidFill>
                  <a:srgbClr val="FF0000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HÁI</a:t>
            </a:r>
          </a:p>
        </p:txBody>
      </p:sp>
      <p:sp>
        <p:nvSpPr>
          <p:cNvPr id="82" name="Pentagon 81"/>
          <p:cNvSpPr/>
          <p:nvPr/>
        </p:nvSpPr>
        <p:spPr>
          <a:xfrm flipH="1">
            <a:off x="3032908" y="4339411"/>
            <a:ext cx="1106129" cy="439588"/>
          </a:xfrm>
          <a:prstGeom prst="homePlate">
            <a:avLst/>
          </a:prstGeom>
          <a:solidFill>
            <a:srgbClr val="FFC000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r>
              <a:rPr lang="vi-VN" sz="2100" b="1" dirty="0">
                <a:solidFill>
                  <a:srgbClr val="FF0000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HÁI</a:t>
            </a:r>
          </a:p>
        </p:txBody>
      </p:sp>
      <p:sp>
        <p:nvSpPr>
          <p:cNvPr id="83" name="Pentagon 82"/>
          <p:cNvSpPr/>
          <p:nvPr/>
        </p:nvSpPr>
        <p:spPr>
          <a:xfrm>
            <a:off x="4927451" y="4339411"/>
            <a:ext cx="1106129" cy="439588"/>
          </a:xfrm>
          <a:prstGeom prst="homePlate">
            <a:avLst/>
          </a:prstGeom>
          <a:solidFill>
            <a:srgbClr val="FFC000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r>
              <a:rPr lang="vi-VN" sz="2100" b="1" dirty="0">
                <a:solidFill>
                  <a:srgbClr val="FF0000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HÁI</a:t>
            </a:r>
          </a:p>
        </p:txBody>
      </p:sp>
      <p:sp>
        <p:nvSpPr>
          <p:cNvPr id="84" name="Pentagon 83"/>
          <p:cNvSpPr/>
          <p:nvPr/>
        </p:nvSpPr>
        <p:spPr>
          <a:xfrm flipH="1">
            <a:off x="3032908" y="4339411"/>
            <a:ext cx="1106129" cy="439588"/>
          </a:xfrm>
          <a:prstGeom prst="homePlate">
            <a:avLst/>
          </a:prstGeom>
          <a:solidFill>
            <a:srgbClr val="FFC000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r>
              <a:rPr lang="vi-VN" sz="2100" b="1" dirty="0">
                <a:solidFill>
                  <a:srgbClr val="FF0000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HÁI</a:t>
            </a:r>
          </a:p>
        </p:txBody>
      </p:sp>
      <p:sp>
        <p:nvSpPr>
          <p:cNvPr id="85" name="Pentagon 84"/>
          <p:cNvSpPr/>
          <p:nvPr/>
        </p:nvSpPr>
        <p:spPr>
          <a:xfrm>
            <a:off x="4927451" y="4339411"/>
            <a:ext cx="1106129" cy="439588"/>
          </a:xfrm>
          <a:prstGeom prst="homePlate">
            <a:avLst/>
          </a:prstGeom>
          <a:solidFill>
            <a:srgbClr val="FFC000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r>
              <a:rPr lang="vi-VN" sz="2100" b="1" dirty="0">
                <a:solidFill>
                  <a:srgbClr val="FF0000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HÁI</a:t>
            </a:r>
          </a:p>
        </p:txBody>
      </p:sp>
      <p:sp>
        <p:nvSpPr>
          <p:cNvPr id="86" name="Pentagon 85"/>
          <p:cNvSpPr/>
          <p:nvPr/>
        </p:nvSpPr>
        <p:spPr>
          <a:xfrm flipH="1">
            <a:off x="3032908" y="4339411"/>
            <a:ext cx="1106129" cy="439588"/>
          </a:xfrm>
          <a:prstGeom prst="homePlate">
            <a:avLst/>
          </a:prstGeom>
          <a:solidFill>
            <a:srgbClr val="FFC000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r>
              <a:rPr lang="vi-VN" sz="2100" b="1" dirty="0">
                <a:solidFill>
                  <a:srgbClr val="FF0000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HÁI</a:t>
            </a:r>
          </a:p>
        </p:txBody>
      </p:sp>
      <p:sp>
        <p:nvSpPr>
          <p:cNvPr id="87" name="Pentagon 86"/>
          <p:cNvSpPr/>
          <p:nvPr/>
        </p:nvSpPr>
        <p:spPr>
          <a:xfrm>
            <a:off x="4927451" y="4339411"/>
            <a:ext cx="1106129" cy="439588"/>
          </a:xfrm>
          <a:prstGeom prst="homePlate">
            <a:avLst/>
          </a:prstGeom>
          <a:solidFill>
            <a:srgbClr val="FFC000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r>
              <a:rPr lang="vi-VN" sz="2100" b="1" dirty="0">
                <a:solidFill>
                  <a:srgbClr val="FF0000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HÁI</a:t>
            </a:r>
          </a:p>
        </p:txBody>
      </p:sp>
      <p:sp>
        <p:nvSpPr>
          <p:cNvPr id="88" name="Pentagon 87"/>
          <p:cNvSpPr/>
          <p:nvPr/>
        </p:nvSpPr>
        <p:spPr>
          <a:xfrm flipH="1">
            <a:off x="3032908" y="4339411"/>
            <a:ext cx="1106129" cy="439588"/>
          </a:xfrm>
          <a:prstGeom prst="homePlate">
            <a:avLst/>
          </a:prstGeom>
          <a:solidFill>
            <a:srgbClr val="FFC000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r>
              <a:rPr lang="vi-VN" sz="2100" b="1" dirty="0">
                <a:solidFill>
                  <a:srgbClr val="FF0000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HÁI</a:t>
            </a:r>
          </a:p>
        </p:txBody>
      </p:sp>
      <p:sp>
        <p:nvSpPr>
          <p:cNvPr id="89" name="Pentagon 88"/>
          <p:cNvSpPr/>
          <p:nvPr/>
        </p:nvSpPr>
        <p:spPr>
          <a:xfrm>
            <a:off x="4927451" y="4339411"/>
            <a:ext cx="1106129" cy="439588"/>
          </a:xfrm>
          <a:prstGeom prst="homePlate">
            <a:avLst/>
          </a:prstGeom>
          <a:solidFill>
            <a:srgbClr val="FFC000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r>
              <a:rPr lang="vi-VN" sz="2100" b="1" dirty="0">
                <a:solidFill>
                  <a:srgbClr val="FF0000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HÁI</a:t>
            </a:r>
          </a:p>
        </p:txBody>
      </p:sp>
      <p:sp>
        <p:nvSpPr>
          <p:cNvPr id="90" name="Pentagon 89"/>
          <p:cNvSpPr/>
          <p:nvPr/>
        </p:nvSpPr>
        <p:spPr>
          <a:xfrm flipH="1">
            <a:off x="3032908" y="4339411"/>
            <a:ext cx="1106129" cy="439588"/>
          </a:xfrm>
          <a:prstGeom prst="homePlate">
            <a:avLst/>
          </a:prstGeom>
          <a:solidFill>
            <a:srgbClr val="FFC000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r>
              <a:rPr lang="vi-VN" sz="2100" b="1" dirty="0">
                <a:solidFill>
                  <a:srgbClr val="FF0000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HÁI</a:t>
            </a:r>
          </a:p>
        </p:txBody>
      </p:sp>
      <p:sp>
        <p:nvSpPr>
          <p:cNvPr id="91" name="Pentagon 90"/>
          <p:cNvSpPr/>
          <p:nvPr/>
        </p:nvSpPr>
        <p:spPr>
          <a:xfrm>
            <a:off x="4927451" y="4339411"/>
            <a:ext cx="1106129" cy="439588"/>
          </a:xfrm>
          <a:prstGeom prst="homePlate">
            <a:avLst/>
          </a:prstGeom>
          <a:solidFill>
            <a:srgbClr val="FFC000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r>
              <a:rPr lang="vi-VN" sz="2100" b="1" dirty="0">
                <a:solidFill>
                  <a:srgbClr val="FF0000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HÁI</a:t>
            </a:r>
          </a:p>
        </p:txBody>
      </p:sp>
      <p:pic>
        <p:nvPicPr>
          <p:cNvPr id="92" name="Picture 9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820488" flipH="1">
            <a:off x="4057006" y="2236954"/>
            <a:ext cx="764870" cy="732322"/>
          </a:xfrm>
          <a:prstGeom prst="rect">
            <a:avLst/>
          </a:prstGeom>
        </p:spPr>
      </p:pic>
      <p:pic>
        <p:nvPicPr>
          <p:cNvPr id="93" name="Picture 9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3188" y="2512579"/>
            <a:ext cx="313328" cy="321533"/>
          </a:xfrm>
          <a:prstGeom prst="rect">
            <a:avLst/>
          </a:prstGeom>
        </p:spPr>
      </p:pic>
      <p:pic>
        <p:nvPicPr>
          <p:cNvPr id="94" name="Picture 9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0392" y="2634616"/>
            <a:ext cx="313328" cy="321533"/>
          </a:xfrm>
          <a:prstGeom prst="rect">
            <a:avLst/>
          </a:prstGeom>
        </p:spPr>
      </p:pic>
      <p:pic>
        <p:nvPicPr>
          <p:cNvPr id="95" name="Picture 9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0718" y="2243365"/>
            <a:ext cx="313328" cy="321533"/>
          </a:xfrm>
          <a:prstGeom prst="rect">
            <a:avLst/>
          </a:prstGeom>
        </p:spPr>
      </p:pic>
      <p:pic>
        <p:nvPicPr>
          <p:cNvPr id="96" name="Picture 9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899018" y="2798271"/>
            <a:ext cx="313328" cy="321533"/>
          </a:xfrm>
          <a:prstGeom prst="rect">
            <a:avLst/>
          </a:prstGeom>
        </p:spPr>
      </p:pic>
      <p:pic>
        <p:nvPicPr>
          <p:cNvPr id="97" name="Picture 96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234050">
            <a:off x="4746834" y="2214914"/>
            <a:ext cx="313328" cy="321533"/>
          </a:xfrm>
          <a:prstGeom prst="rect">
            <a:avLst/>
          </a:prstGeom>
        </p:spPr>
      </p:pic>
      <p:sp>
        <p:nvSpPr>
          <p:cNvPr id="98" name="Rectangle 60"/>
          <p:cNvSpPr/>
          <p:nvPr/>
        </p:nvSpPr>
        <p:spPr>
          <a:xfrm>
            <a:off x="4761601" y="1740154"/>
            <a:ext cx="566951" cy="1097654"/>
          </a:xfrm>
          <a:custGeom>
            <a:avLst/>
            <a:gdLst>
              <a:gd name="connsiteX0" fmla="*/ 0 w 45719"/>
              <a:gd name="connsiteY0" fmla="*/ 0 h 764288"/>
              <a:gd name="connsiteX1" fmla="*/ 45719 w 45719"/>
              <a:gd name="connsiteY1" fmla="*/ 0 h 764288"/>
              <a:gd name="connsiteX2" fmla="*/ 45719 w 45719"/>
              <a:gd name="connsiteY2" fmla="*/ 764288 h 764288"/>
              <a:gd name="connsiteX3" fmla="*/ 0 w 45719"/>
              <a:gd name="connsiteY3" fmla="*/ 764288 h 764288"/>
              <a:gd name="connsiteX4" fmla="*/ 0 w 45719"/>
              <a:gd name="connsiteY4" fmla="*/ 0 h 764288"/>
              <a:gd name="connsiteX0" fmla="*/ 0 w 298350"/>
              <a:gd name="connsiteY0" fmla="*/ 0 h 764288"/>
              <a:gd name="connsiteX1" fmla="*/ 45719 w 298350"/>
              <a:gd name="connsiteY1" fmla="*/ 0 h 764288"/>
              <a:gd name="connsiteX2" fmla="*/ 298350 w 298350"/>
              <a:gd name="connsiteY2" fmla="*/ 567025 h 764288"/>
              <a:gd name="connsiteX3" fmla="*/ 45719 w 298350"/>
              <a:gd name="connsiteY3" fmla="*/ 764288 h 764288"/>
              <a:gd name="connsiteX4" fmla="*/ 0 w 298350"/>
              <a:gd name="connsiteY4" fmla="*/ 764288 h 764288"/>
              <a:gd name="connsiteX5" fmla="*/ 0 w 298350"/>
              <a:gd name="connsiteY5" fmla="*/ 0 h 764288"/>
              <a:gd name="connsiteX0" fmla="*/ 449364 w 747714"/>
              <a:gd name="connsiteY0" fmla="*/ 0 h 764288"/>
              <a:gd name="connsiteX1" fmla="*/ 495083 w 747714"/>
              <a:gd name="connsiteY1" fmla="*/ 0 h 764288"/>
              <a:gd name="connsiteX2" fmla="*/ 747714 w 747714"/>
              <a:gd name="connsiteY2" fmla="*/ 567025 h 764288"/>
              <a:gd name="connsiteX3" fmla="*/ 495083 w 747714"/>
              <a:gd name="connsiteY3" fmla="*/ 764288 h 764288"/>
              <a:gd name="connsiteX4" fmla="*/ 449364 w 747714"/>
              <a:gd name="connsiteY4" fmla="*/ 764288 h 764288"/>
              <a:gd name="connsiteX5" fmla="*/ 0 w 747714"/>
              <a:gd name="connsiteY5" fmla="*/ 371763 h 764288"/>
              <a:gd name="connsiteX6" fmla="*/ 449364 w 747714"/>
              <a:gd name="connsiteY6" fmla="*/ 0 h 764288"/>
              <a:gd name="connsiteX0" fmla="*/ 453125 w 751475"/>
              <a:gd name="connsiteY0" fmla="*/ 0 h 764288"/>
              <a:gd name="connsiteX1" fmla="*/ 498844 w 751475"/>
              <a:gd name="connsiteY1" fmla="*/ 0 h 764288"/>
              <a:gd name="connsiteX2" fmla="*/ 751475 w 751475"/>
              <a:gd name="connsiteY2" fmla="*/ 567025 h 764288"/>
              <a:gd name="connsiteX3" fmla="*/ 498844 w 751475"/>
              <a:gd name="connsiteY3" fmla="*/ 764288 h 764288"/>
              <a:gd name="connsiteX4" fmla="*/ 453125 w 751475"/>
              <a:gd name="connsiteY4" fmla="*/ 764288 h 764288"/>
              <a:gd name="connsiteX5" fmla="*/ 427624 w 751475"/>
              <a:gd name="connsiteY5" fmla="*/ 214600 h 764288"/>
              <a:gd name="connsiteX6" fmla="*/ 3761 w 751475"/>
              <a:gd name="connsiteY6" fmla="*/ 371763 h 764288"/>
              <a:gd name="connsiteX7" fmla="*/ 453125 w 751475"/>
              <a:gd name="connsiteY7" fmla="*/ 0 h 764288"/>
              <a:gd name="connsiteX0" fmla="*/ 453125 w 751475"/>
              <a:gd name="connsiteY0" fmla="*/ 0 h 764288"/>
              <a:gd name="connsiteX1" fmla="*/ 498844 w 751475"/>
              <a:gd name="connsiteY1" fmla="*/ 0 h 764288"/>
              <a:gd name="connsiteX2" fmla="*/ 751475 w 751475"/>
              <a:gd name="connsiteY2" fmla="*/ 567025 h 764288"/>
              <a:gd name="connsiteX3" fmla="*/ 556212 w 751475"/>
              <a:gd name="connsiteY3" fmla="*/ 328900 h 764288"/>
              <a:gd name="connsiteX4" fmla="*/ 498844 w 751475"/>
              <a:gd name="connsiteY4" fmla="*/ 764288 h 764288"/>
              <a:gd name="connsiteX5" fmla="*/ 453125 w 751475"/>
              <a:gd name="connsiteY5" fmla="*/ 764288 h 764288"/>
              <a:gd name="connsiteX6" fmla="*/ 427624 w 751475"/>
              <a:gd name="connsiteY6" fmla="*/ 214600 h 764288"/>
              <a:gd name="connsiteX7" fmla="*/ 3761 w 751475"/>
              <a:gd name="connsiteY7" fmla="*/ 371763 h 764288"/>
              <a:gd name="connsiteX8" fmla="*/ 453125 w 751475"/>
              <a:gd name="connsiteY8" fmla="*/ 0 h 764288"/>
              <a:gd name="connsiteX0" fmla="*/ 453125 w 751475"/>
              <a:gd name="connsiteY0" fmla="*/ 0 h 973838"/>
              <a:gd name="connsiteX1" fmla="*/ 498844 w 751475"/>
              <a:gd name="connsiteY1" fmla="*/ 0 h 973838"/>
              <a:gd name="connsiteX2" fmla="*/ 751475 w 751475"/>
              <a:gd name="connsiteY2" fmla="*/ 567025 h 973838"/>
              <a:gd name="connsiteX3" fmla="*/ 556212 w 751475"/>
              <a:gd name="connsiteY3" fmla="*/ 328900 h 973838"/>
              <a:gd name="connsiteX4" fmla="*/ 498844 w 751475"/>
              <a:gd name="connsiteY4" fmla="*/ 764288 h 973838"/>
              <a:gd name="connsiteX5" fmla="*/ 400737 w 751475"/>
              <a:gd name="connsiteY5" fmla="*/ 973838 h 973838"/>
              <a:gd name="connsiteX6" fmla="*/ 427624 w 751475"/>
              <a:gd name="connsiteY6" fmla="*/ 214600 h 973838"/>
              <a:gd name="connsiteX7" fmla="*/ 3761 w 751475"/>
              <a:gd name="connsiteY7" fmla="*/ 371763 h 973838"/>
              <a:gd name="connsiteX8" fmla="*/ 453125 w 751475"/>
              <a:gd name="connsiteY8" fmla="*/ 0 h 973838"/>
              <a:gd name="connsiteX0" fmla="*/ 453125 w 751475"/>
              <a:gd name="connsiteY0" fmla="*/ 0 h 973838"/>
              <a:gd name="connsiteX1" fmla="*/ 498844 w 751475"/>
              <a:gd name="connsiteY1" fmla="*/ 0 h 973838"/>
              <a:gd name="connsiteX2" fmla="*/ 751475 w 751475"/>
              <a:gd name="connsiteY2" fmla="*/ 567025 h 973838"/>
              <a:gd name="connsiteX3" fmla="*/ 556212 w 751475"/>
              <a:gd name="connsiteY3" fmla="*/ 328900 h 973838"/>
              <a:gd name="connsiteX4" fmla="*/ 636956 w 751475"/>
              <a:gd name="connsiteY4" fmla="*/ 659513 h 973838"/>
              <a:gd name="connsiteX5" fmla="*/ 400737 w 751475"/>
              <a:gd name="connsiteY5" fmla="*/ 973838 h 973838"/>
              <a:gd name="connsiteX6" fmla="*/ 427624 w 751475"/>
              <a:gd name="connsiteY6" fmla="*/ 214600 h 973838"/>
              <a:gd name="connsiteX7" fmla="*/ 3761 w 751475"/>
              <a:gd name="connsiteY7" fmla="*/ 371763 h 973838"/>
              <a:gd name="connsiteX8" fmla="*/ 453125 w 751475"/>
              <a:gd name="connsiteY8" fmla="*/ 0 h 973838"/>
              <a:gd name="connsiteX0" fmla="*/ 453125 w 751475"/>
              <a:gd name="connsiteY0" fmla="*/ 0 h 973838"/>
              <a:gd name="connsiteX1" fmla="*/ 498844 w 751475"/>
              <a:gd name="connsiteY1" fmla="*/ 0 h 973838"/>
              <a:gd name="connsiteX2" fmla="*/ 751475 w 751475"/>
              <a:gd name="connsiteY2" fmla="*/ 567025 h 973838"/>
              <a:gd name="connsiteX3" fmla="*/ 556212 w 751475"/>
              <a:gd name="connsiteY3" fmla="*/ 328900 h 973838"/>
              <a:gd name="connsiteX4" fmla="*/ 636956 w 751475"/>
              <a:gd name="connsiteY4" fmla="*/ 659513 h 973838"/>
              <a:gd name="connsiteX5" fmla="*/ 400737 w 751475"/>
              <a:gd name="connsiteY5" fmla="*/ 973838 h 973838"/>
              <a:gd name="connsiteX6" fmla="*/ 427624 w 751475"/>
              <a:gd name="connsiteY6" fmla="*/ 214600 h 973838"/>
              <a:gd name="connsiteX7" fmla="*/ 3761 w 751475"/>
              <a:gd name="connsiteY7" fmla="*/ 371763 h 973838"/>
              <a:gd name="connsiteX8" fmla="*/ 453125 w 751475"/>
              <a:gd name="connsiteY8" fmla="*/ 0 h 973838"/>
              <a:gd name="connsiteX0" fmla="*/ 453125 w 751475"/>
              <a:gd name="connsiteY0" fmla="*/ 0 h 981059"/>
              <a:gd name="connsiteX1" fmla="*/ 498844 w 751475"/>
              <a:gd name="connsiteY1" fmla="*/ 0 h 981059"/>
              <a:gd name="connsiteX2" fmla="*/ 751475 w 751475"/>
              <a:gd name="connsiteY2" fmla="*/ 567025 h 981059"/>
              <a:gd name="connsiteX3" fmla="*/ 556212 w 751475"/>
              <a:gd name="connsiteY3" fmla="*/ 328900 h 981059"/>
              <a:gd name="connsiteX4" fmla="*/ 636956 w 751475"/>
              <a:gd name="connsiteY4" fmla="*/ 659513 h 981059"/>
              <a:gd name="connsiteX5" fmla="*/ 499062 w 751475"/>
              <a:gd name="connsiteY5" fmla="*/ 490825 h 981059"/>
              <a:gd name="connsiteX6" fmla="*/ 400737 w 751475"/>
              <a:gd name="connsiteY6" fmla="*/ 973838 h 981059"/>
              <a:gd name="connsiteX7" fmla="*/ 427624 w 751475"/>
              <a:gd name="connsiteY7" fmla="*/ 214600 h 981059"/>
              <a:gd name="connsiteX8" fmla="*/ 3761 w 751475"/>
              <a:gd name="connsiteY8" fmla="*/ 371763 h 981059"/>
              <a:gd name="connsiteX9" fmla="*/ 453125 w 751475"/>
              <a:gd name="connsiteY9" fmla="*/ 0 h 981059"/>
              <a:gd name="connsiteX0" fmla="*/ 453125 w 751475"/>
              <a:gd name="connsiteY0" fmla="*/ 0 h 981059"/>
              <a:gd name="connsiteX1" fmla="*/ 498844 w 751475"/>
              <a:gd name="connsiteY1" fmla="*/ 0 h 981059"/>
              <a:gd name="connsiteX2" fmla="*/ 751475 w 751475"/>
              <a:gd name="connsiteY2" fmla="*/ 567025 h 981059"/>
              <a:gd name="connsiteX3" fmla="*/ 556212 w 751475"/>
              <a:gd name="connsiteY3" fmla="*/ 328900 h 981059"/>
              <a:gd name="connsiteX4" fmla="*/ 636956 w 751475"/>
              <a:gd name="connsiteY4" fmla="*/ 659513 h 981059"/>
              <a:gd name="connsiteX5" fmla="*/ 499062 w 751475"/>
              <a:gd name="connsiteY5" fmla="*/ 490825 h 981059"/>
              <a:gd name="connsiteX6" fmla="*/ 400737 w 751475"/>
              <a:gd name="connsiteY6" fmla="*/ 973838 h 981059"/>
              <a:gd name="connsiteX7" fmla="*/ 427624 w 751475"/>
              <a:gd name="connsiteY7" fmla="*/ 214600 h 981059"/>
              <a:gd name="connsiteX8" fmla="*/ 3761 w 751475"/>
              <a:gd name="connsiteY8" fmla="*/ 371763 h 981059"/>
              <a:gd name="connsiteX9" fmla="*/ 453125 w 751475"/>
              <a:gd name="connsiteY9" fmla="*/ 0 h 981059"/>
              <a:gd name="connsiteX0" fmla="*/ 453125 w 751475"/>
              <a:gd name="connsiteY0" fmla="*/ 182880 h 1163939"/>
              <a:gd name="connsiteX1" fmla="*/ 559804 w 751475"/>
              <a:gd name="connsiteY1" fmla="*/ 0 h 1163939"/>
              <a:gd name="connsiteX2" fmla="*/ 751475 w 751475"/>
              <a:gd name="connsiteY2" fmla="*/ 749905 h 1163939"/>
              <a:gd name="connsiteX3" fmla="*/ 556212 w 751475"/>
              <a:gd name="connsiteY3" fmla="*/ 511780 h 1163939"/>
              <a:gd name="connsiteX4" fmla="*/ 636956 w 751475"/>
              <a:gd name="connsiteY4" fmla="*/ 842393 h 1163939"/>
              <a:gd name="connsiteX5" fmla="*/ 499062 w 751475"/>
              <a:gd name="connsiteY5" fmla="*/ 673705 h 1163939"/>
              <a:gd name="connsiteX6" fmla="*/ 400737 w 751475"/>
              <a:gd name="connsiteY6" fmla="*/ 1156718 h 1163939"/>
              <a:gd name="connsiteX7" fmla="*/ 427624 w 751475"/>
              <a:gd name="connsiteY7" fmla="*/ 397480 h 1163939"/>
              <a:gd name="connsiteX8" fmla="*/ 3761 w 751475"/>
              <a:gd name="connsiteY8" fmla="*/ 554643 h 1163939"/>
              <a:gd name="connsiteX9" fmla="*/ 453125 w 751475"/>
              <a:gd name="connsiteY9" fmla="*/ 182880 h 1163939"/>
              <a:gd name="connsiteX0" fmla="*/ 498845 w 751475"/>
              <a:gd name="connsiteY0" fmla="*/ 0 h 1468739"/>
              <a:gd name="connsiteX1" fmla="*/ 559804 w 751475"/>
              <a:gd name="connsiteY1" fmla="*/ 304800 h 1468739"/>
              <a:gd name="connsiteX2" fmla="*/ 751475 w 751475"/>
              <a:gd name="connsiteY2" fmla="*/ 1054705 h 1468739"/>
              <a:gd name="connsiteX3" fmla="*/ 556212 w 751475"/>
              <a:gd name="connsiteY3" fmla="*/ 816580 h 1468739"/>
              <a:gd name="connsiteX4" fmla="*/ 636956 w 751475"/>
              <a:gd name="connsiteY4" fmla="*/ 1147193 h 1468739"/>
              <a:gd name="connsiteX5" fmla="*/ 499062 w 751475"/>
              <a:gd name="connsiteY5" fmla="*/ 978505 h 1468739"/>
              <a:gd name="connsiteX6" fmla="*/ 400737 w 751475"/>
              <a:gd name="connsiteY6" fmla="*/ 1461518 h 1468739"/>
              <a:gd name="connsiteX7" fmla="*/ 427624 w 751475"/>
              <a:gd name="connsiteY7" fmla="*/ 702280 h 1468739"/>
              <a:gd name="connsiteX8" fmla="*/ 3761 w 751475"/>
              <a:gd name="connsiteY8" fmla="*/ 859443 h 1468739"/>
              <a:gd name="connsiteX9" fmla="*/ 498845 w 751475"/>
              <a:gd name="connsiteY9" fmla="*/ 0 h 1468739"/>
              <a:gd name="connsiteX0" fmla="*/ 495084 w 747714"/>
              <a:gd name="connsiteY0" fmla="*/ 0 h 1468739"/>
              <a:gd name="connsiteX1" fmla="*/ 556043 w 747714"/>
              <a:gd name="connsiteY1" fmla="*/ 304800 h 1468739"/>
              <a:gd name="connsiteX2" fmla="*/ 747714 w 747714"/>
              <a:gd name="connsiteY2" fmla="*/ 1054705 h 1468739"/>
              <a:gd name="connsiteX3" fmla="*/ 552451 w 747714"/>
              <a:gd name="connsiteY3" fmla="*/ 816580 h 1468739"/>
              <a:gd name="connsiteX4" fmla="*/ 633195 w 747714"/>
              <a:gd name="connsiteY4" fmla="*/ 1147193 h 1468739"/>
              <a:gd name="connsiteX5" fmla="*/ 495301 w 747714"/>
              <a:gd name="connsiteY5" fmla="*/ 978505 h 1468739"/>
              <a:gd name="connsiteX6" fmla="*/ 396976 w 747714"/>
              <a:gd name="connsiteY6" fmla="*/ 1461518 h 1468739"/>
              <a:gd name="connsiteX7" fmla="*/ 423863 w 747714"/>
              <a:gd name="connsiteY7" fmla="*/ 702280 h 1468739"/>
              <a:gd name="connsiteX8" fmla="*/ 0 w 747714"/>
              <a:gd name="connsiteY8" fmla="*/ 859443 h 1468739"/>
              <a:gd name="connsiteX9" fmla="*/ 423996 w 747714"/>
              <a:gd name="connsiteY9" fmla="*/ 490634 h 1468739"/>
              <a:gd name="connsiteX10" fmla="*/ 495084 w 747714"/>
              <a:gd name="connsiteY10" fmla="*/ 0 h 1468739"/>
              <a:gd name="connsiteX0" fmla="*/ 503510 w 756140"/>
              <a:gd name="connsiteY0" fmla="*/ 0 h 1468739"/>
              <a:gd name="connsiteX1" fmla="*/ 564469 w 756140"/>
              <a:gd name="connsiteY1" fmla="*/ 304800 h 1468739"/>
              <a:gd name="connsiteX2" fmla="*/ 756140 w 756140"/>
              <a:gd name="connsiteY2" fmla="*/ 1054705 h 1468739"/>
              <a:gd name="connsiteX3" fmla="*/ 560877 w 756140"/>
              <a:gd name="connsiteY3" fmla="*/ 816580 h 1468739"/>
              <a:gd name="connsiteX4" fmla="*/ 641621 w 756140"/>
              <a:gd name="connsiteY4" fmla="*/ 1147193 h 1468739"/>
              <a:gd name="connsiteX5" fmla="*/ 503727 w 756140"/>
              <a:gd name="connsiteY5" fmla="*/ 978505 h 1468739"/>
              <a:gd name="connsiteX6" fmla="*/ 405402 w 756140"/>
              <a:gd name="connsiteY6" fmla="*/ 1461518 h 1468739"/>
              <a:gd name="connsiteX7" fmla="*/ 432289 w 756140"/>
              <a:gd name="connsiteY7" fmla="*/ 702280 h 1468739"/>
              <a:gd name="connsiteX8" fmla="*/ 127621 w 756140"/>
              <a:gd name="connsiteY8" fmla="*/ 1252634 h 1468739"/>
              <a:gd name="connsiteX9" fmla="*/ 8426 w 756140"/>
              <a:gd name="connsiteY9" fmla="*/ 859443 h 1468739"/>
              <a:gd name="connsiteX10" fmla="*/ 432422 w 756140"/>
              <a:gd name="connsiteY10" fmla="*/ 490634 h 1468739"/>
              <a:gd name="connsiteX11" fmla="*/ 503510 w 756140"/>
              <a:gd name="connsiteY11" fmla="*/ 0 h 1468739"/>
              <a:gd name="connsiteX0" fmla="*/ 504896 w 757526"/>
              <a:gd name="connsiteY0" fmla="*/ 0 h 1468739"/>
              <a:gd name="connsiteX1" fmla="*/ 565855 w 757526"/>
              <a:gd name="connsiteY1" fmla="*/ 304800 h 1468739"/>
              <a:gd name="connsiteX2" fmla="*/ 757526 w 757526"/>
              <a:gd name="connsiteY2" fmla="*/ 1054705 h 1468739"/>
              <a:gd name="connsiteX3" fmla="*/ 562263 w 757526"/>
              <a:gd name="connsiteY3" fmla="*/ 816580 h 1468739"/>
              <a:gd name="connsiteX4" fmla="*/ 643007 w 757526"/>
              <a:gd name="connsiteY4" fmla="*/ 1147193 h 1468739"/>
              <a:gd name="connsiteX5" fmla="*/ 505113 w 757526"/>
              <a:gd name="connsiteY5" fmla="*/ 978505 h 1468739"/>
              <a:gd name="connsiteX6" fmla="*/ 406788 w 757526"/>
              <a:gd name="connsiteY6" fmla="*/ 1461518 h 1468739"/>
              <a:gd name="connsiteX7" fmla="*/ 433675 w 757526"/>
              <a:gd name="connsiteY7" fmla="*/ 702280 h 1468739"/>
              <a:gd name="connsiteX8" fmla="*/ 129007 w 757526"/>
              <a:gd name="connsiteY8" fmla="*/ 1252634 h 1468739"/>
              <a:gd name="connsiteX9" fmla="*/ 273787 w 757526"/>
              <a:gd name="connsiteY9" fmla="*/ 787814 h 1468739"/>
              <a:gd name="connsiteX10" fmla="*/ 9812 w 757526"/>
              <a:gd name="connsiteY10" fmla="*/ 859443 h 1468739"/>
              <a:gd name="connsiteX11" fmla="*/ 433808 w 757526"/>
              <a:gd name="connsiteY11" fmla="*/ 490634 h 1468739"/>
              <a:gd name="connsiteX12" fmla="*/ 504896 w 757526"/>
              <a:gd name="connsiteY12" fmla="*/ 0 h 1468739"/>
              <a:gd name="connsiteX0" fmla="*/ 504896 w 757526"/>
              <a:gd name="connsiteY0" fmla="*/ 0 h 1489493"/>
              <a:gd name="connsiteX1" fmla="*/ 565855 w 757526"/>
              <a:gd name="connsiteY1" fmla="*/ 304800 h 1489493"/>
              <a:gd name="connsiteX2" fmla="*/ 757526 w 757526"/>
              <a:gd name="connsiteY2" fmla="*/ 1054705 h 1489493"/>
              <a:gd name="connsiteX3" fmla="*/ 562263 w 757526"/>
              <a:gd name="connsiteY3" fmla="*/ 816580 h 1489493"/>
              <a:gd name="connsiteX4" fmla="*/ 643007 w 757526"/>
              <a:gd name="connsiteY4" fmla="*/ 1147193 h 1489493"/>
              <a:gd name="connsiteX5" fmla="*/ 505113 w 757526"/>
              <a:gd name="connsiteY5" fmla="*/ 978505 h 1489493"/>
              <a:gd name="connsiteX6" fmla="*/ 662407 w 757526"/>
              <a:gd name="connsiteY6" fmla="*/ 1344074 h 1489493"/>
              <a:gd name="connsiteX7" fmla="*/ 406788 w 757526"/>
              <a:gd name="connsiteY7" fmla="*/ 1461518 h 1489493"/>
              <a:gd name="connsiteX8" fmla="*/ 433675 w 757526"/>
              <a:gd name="connsiteY8" fmla="*/ 702280 h 1489493"/>
              <a:gd name="connsiteX9" fmla="*/ 129007 w 757526"/>
              <a:gd name="connsiteY9" fmla="*/ 1252634 h 1489493"/>
              <a:gd name="connsiteX10" fmla="*/ 273787 w 757526"/>
              <a:gd name="connsiteY10" fmla="*/ 787814 h 1489493"/>
              <a:gd name="connsiteX11" fmla="*/ 9812 w 757526"/>
              <a:gd name="connsiteY11" fmla="*/ 859443 h 1489493"/>
              <a:gd name="connsiteX12" fmla="*/ 433808 w 757526"/>
              <a:gd name="connsiteY12" fmla="*/ 490634 h 1489493"/>
              <a:gd name="connsiteX13" fmla="*/ 504896 w 757526"/>
              <a:gd name="connsiteY13" fmla="*/ 0 h 1489493"/>
              <a:gd name="connsiteX0" fmla="*/ 504896 w 757526"/>
              <a:gd name="connsiteY0" fmla="*/ 0 h 1484253"/>
              <a:gd name="connsiteX1" fmla="*/ 565855 w 757526"/>
              <a:gd name="connsiteY1" fmla="*/ 304800 h 1484253"/>
              <a:gd name="connsiteX2" fmla="*/ 757526 w 757526"/>
              <a:gd name="connsiteY2" fmla="*/ 1054705 h 1484253"/>
              <a:gd name="connsiteX3" fmla="*/ 562263 w 757526"/>
              <a:gd name="connsiteY3" fmla="*/ 816580 h 1484253"/>
              <a:gd name="connsiteX4" fmla="*/ 643007 w 757526"/>
              <a:gd name="connsiteY4" fmla="*/ 1147193 h 1484253"/>
              <a:gd name="connsiteX5" fmla="*/ 505113 w 757526"/>
              <a:gd name="connsiteY5" fmla="*/ 978505 h 1484253"/>
              <a:gd name="connsiteX6" fmla="*/ 662407 w 757526"/>
              <a:gd name="connsiteY6" fmla="*/ 1344074 h 1484253"/>
              <a:gd name="connsiteX7" fmla="*/ 494767 w 757526"/>
              <a:gd name="connsiteY7" fmla="*/ 1138334 h 1484253"/>
              <a:gd name="connsiteX8" fmla="*/ 406788 w 757526"/>
              <a:gd name="connsiteY8" fmla="*/ 1461518 h 1484253"/>
              <a:gd name="connsiteX9" fmla="*/ 433675 w 757526"/>
              <a:gd name="connsiteY9" fmla="*/ 702280 h 1484253"/>
              <a:gd name="connsiteX10" fmla="*/ 129007 w 757526"/>
              <a:gd name="connsiteY10" fmla="*/ 1252634 h 1484253"/>
              <a:gd name="connsiteX11" fmla="*/ 273787 w 757526"/>
              <a:gd name="connsiteY11" fmla="*/ 787814 h 1484253"/>
              <a:gd name="connsiteX12" fmla="*/ 9812 w 757526"/>
              <a:gd name="connsiteY12" fmla="*/ 859443 h 1484253"/>
              <a:gd name="connsiteX13" fmla="*/ 433808 w 757526"/>
              <a:gd name="connsiteY13" fmla="*/ 490634 h 1484253"/>
              <a:gd name="connsiteX14" fmla="*/ 504896 w 757526"/>
              <a:gd name="connsiteY14" fmla="*/ 0 h 1484253"/>
              <a:gd name="connsiteX0" fmla="*/ 504896 w 757526"/>
              <a:gd name="connsiteY0" fmla="*/ 0 h 1462135"/>
              <a:gd name="connsiteX1" fmla="*/ 565855 w 757526"/>
              <a:gd name="connsiteY1" fmla="*/ 304800 h 1462135"/>
              <a:gd name="connsiteX2" fmla="*/ 757526 w 757526"/>
              <a:gd name="connsiteY2" fmla="*/ 1054705 h 1462135"/>
              <a:gd name="connsiteX3" fmla="*/ 562263 w 757526"/>
              <a:gd name="connsiteY3" fmla="*/ 816580 h 1462135"/>
              <a:gd name="connsiteX4" fmla="*/ 643007 w 757526"/>
              <a:gd name="connsiteY4" fmla="*/ 1147193 h 1462135"/>
              <a:gd name="connsiteX5" fmla="*/ 505113 w 757526"/>
              <a:gd name="connsiteY5" fmla="*/ 978505 h 1462135"/>
              <a:gd name="connsiteX6" fmla="*/ 662407 w 757526"/>
              <a:gd name="connsiteY6" fmla="*/ 1344074 h 1462135"/>
              <a:gd name="connsiteX7" fmla="*/ 494767 w 757526"/>
              <a:gd name="connsiteY7" fmla="*/ 1138334 h 1462135"/>
              <a:gd name="connsiteX8" fmla="*/ 406788 w 757526"/>
              <a:gd name="connsiteY8" fmla="*/ 1461518 h 1462135"/>
              <a:gd name="connsiteX9" fmla="*/ 250927 w 757526"/>
              <a:gd name="connsiteY9" fmla="*/ 1237394 h 1462135"/>
              <a:gd name="connsiteX10" fmla="*/ 433675 w 757526"/>
              <a:gd name="connsiteY10" fmla="*/ 702280 h 1462135"/>
              <a:gd name="connsiteX11" fmla="*/ 129007 w 757526"/>
              <a:gd name="connsiteY11" fmla="*/ 1252634 h 1462135"/>
              <a:gd name="connsiteX12" fmla="*/ 273787 w 757526"/>
              <a:gd name="connsiteY12" fmla="*/ 787814 h 1462135"/>
              <a:gd name="connsiteX13" fmla="*/ 9812 w 757526"/>
              <a:gd name="connsiteY13" fmla="*/ 859443 h 1462135"/>
              <a:gd name="connsiteX14" fmla="*/ 433808 w 757526"/>
              <a:gd name="connsiteY14" fmla="*/ 490634 h 1462135"/>
              <a:gd name="connsiteX15" fmla="*/ 504896 w 757526"/>
              <a:gd name="connsiteY15" fmla="*/ 0 h 1462135"/>
              <a:gd name="connsiteX0" fmla="*/ 504896 w 757526"/>
              <a:gd name="connsiteY0" fmla="*/ 0 h 1464408"/>
              <a:gd name="connsiteX1" fmla="*/ 565855 w 757526"/>
              <a:gd name="connsiteY1" fmla="*/ 304800 h 1464408"/>
              <a:gd name="connsiteX2" fmla="*/ 757526 w 757526"/>
              <a:gd name="connsiteY2" fmla="*/ 1054705 h 1464408"/>
              <a:gd name="connsiteX3" fmla="*/ 562263 w 757526"/>
              <a:gd name="connsiteY3" fmla="*/ 816580 h 1464408"/>
              <a:gd name="connsiteX4" fmla="*/ 643007 w 757526"/>
              <a:gd name="connsiteY4" fmla="*/ 1147193 h 1464408"/>
              <a:gd name="connsiteX5" fmla="*/ 505113 w 757526"/>
              <a:gd name="connsiteY5" fmla="*/ 978505 h 1464408"/>
              <a:gd name="connsiteX6" fmla="*/ 662407 w 757526"/>
              <a:gd name="connsiteY6" fmla="*/ 1344074 h 1464408"/>
              <a:gd name="connsiteX7" fmla="*/ 494767 w 757526"/>
              <a:gd name="connsiteY7" fmla="*/ 1138334 h 1464408"/>
              <a:gd name="connsiteX8" fmla="*/ 406788 w 757526"/>
              <a:gd name="connsiteY8" fmla="*/ 1461518 h 1464408"/>
              <a:gd name="connsiteX9" fmla="*/ 419837 w 757526"/>
              <a:gd name="connsiteY9" fmla="*/ 1030384 h 1464408"/>
              <a:gd name="connsiteX10" fmla="*/ 250927 w 757526"/>
              <a:gd name="connsiteY10" fmla="*/ 1237394 h 1464408"/>
              <a:gd name="connsiteX11" fmla="*/ 433675 w 757526"/>
              <a:gd name="connsiteY11" fmla="*/ 702280 h 1464408"/>
              <a:gd name="connsiteX12" fmla="*/ 129007 w 757526"/>
              <a:gd name="connsiteY12" fmla="*/ 1252634 h 1464408"/>
              <a:gd name="connsiteX13" fmla="*/ 273787 w 757526"/>
              <a:gd name="connsiteY13" fmla="*/ 787814 h 1464408"/>
              <a:gd name="connsiteX14" fmla="*/ 9812 w 757526"/>
              <a:gd name="connsiteY14" fmla="*/ 859443 h 1464408"/>
              <a:gd name="connsiteX15" fmla="*/ 433808 w 757526"/>
              <a:gd name="connsiteY15" fmla="*/ 490634 h 1464408"/>
              <a:gd name="connsiteX16" fmla="*/ 504896 w 757526"/>
              <a:gd name="connsiteY16" fmla="*/ 0 h 1464408"/>
              <a:gd name="connsiteX0" fmla="*/ 505264 w 757894"/>
              <a:gd name="connsiteY0" fmla="*/ 0 h 1464408"/>
              <a:gd name="connsiteX1" fmla="*/ 566223 w 757894"/>
              <a:gd name="connsiteY1" fmla="*/ 304800 h 1464408"/>
              <a:gd name="connsiteX2" fmla="*/ 757894 w 757894"/>
              <a:gd name="connsiteY2" fmla="*/ 1054705 h 1464408"/>
              <a:gd name="connsiteX3" fmla="*/ 562631 w 757894"/>
              <a:gd name="connsiteY3" fmla="*/ 816580 h 1464408"/>
              <a:gd name="connsiteX4" fmla="*/ 643375 w 757894"/>
              <a:gd name="connsiteY4" fmla="*/ 1147193 h 1464408"/>
              <a:gd name="connsiteX5" fmla="*/ 505481 w 757894"/>
              <a:gd name="connsiteY5" fmla="*/ 978505 h 1464408"/>
              <a:gd name="connsiteX6" fmla="*/ 662775 w 757894"/>
              <a:gd name="connsiteY6" fmla="*/ 1344074 h 1464408"/>
              <a:gd name="connsiteX7" fmla="*/ 495135 w 757894"/>
              <a:gd name="connsiteY7" fmla="*/ 1138334 h 1464408"/>
              <a:gd name="connsiteX8" fmla="*/ 407156 w 757894"/>
              <a:gd name="connsiteY8" fmla="*/ 1461518 h 1464408"/>
              <a:gd name="connsiteX9" fmla="*/ 420205 w 757894"/>
              <a:gd name="connsiteY9" fmla="*/ 1030384 h 1464408"/>
              <a:gd name="connsiteX10" fmla="*/ 251295 w 757894"/>
              <a:gd name="connsiteY10" fmla="*/ 1237394 h 1464408"/>
              <a:gd name="connsiteX11" fmla="*/ 434043 w 757894"/>
              <a:gd name="connsiteY11" fmla="*/ 702280 h 1464408"/>
              <a:gd name="connsiteX12" fmla="*/ 129375 w 757894"/>
              <a:gd name="connsiteY12" fmla="*/ 1252634 h 1464408"/>
              <a:gd name="connsiteX13" fmla="*/ 39205 w 757894"/>
              <a:gd name="connsiteY13" fmla="*/ 1081183 h 1464408"/>
              <a:gd name="connsiteX14" fmla="*/ 274155 w 757894"/>
              <a:gd name="connsiteY14" fmla="*/ 787814 h 1464408"/>
              <a:gd name="connsiteX15" fmla="*/ 10180 w 757894"/>
              <a:gd name="connsiteY15" fmla="*/ 859443 h 1464408"/>
              <a:gd name="connsiteX16" fmla="*/ 434176 w 757894"/>
              <a:gd name="connsiteY16" fmla="*/ 490634 h 1464408"/>
              <a:gd name="connsiteX17" fmla="*/ 505264 w 757894"/>
              <a:gd name="connsiteY17" fmla="*/ 0 h 1464408"/>
              <a:gd name="connsiteX0" fmla="*/ 505264 w 757894"/>
              <a:gd name="connsiteY0" fmla="*/ 0 h 1464408"/>
              <a:gd name="connsiteX1" fmla="*/ 566223 w 757894"/>
              <a:gd name="connsiteY1" fmla="*/ 304800 h 1464408"/>
              <a:gd name="connsiteX2" fmla="*/ 757894 w 757894"/>
              <a:gd name="connsiteY2" fmla="*/ 1054705 h 1464408"/>
              <a:gd name="connsiteX3" fmla="*/ 562631 w 757894"/>
              <a:gd name="connsiteY3" fmla="*/ 816580 h 1464408"/>
              <a:gd name="connsiteX4" fmla="*/ 643375 w 757894"/>
              <a:gd name="connsiteY4" fmla="*/ 1147193 h 1464408"/>
              <a:gd name="connsiteX5" fmla="*/ 505481 w 757894"/>
              <a:gd name="connsiteY5" fmla="*/ 978505 h 1464408"/>
              <a:gd name="connsiteX6" fmla="*/ 662775 w 757894"/>
              <a:gd name="connsiteY6" fmla="*/ 1344074 h 1464408"/>
              <a:gd name="connsiteX7" fmla="*/ 495135 w 757894"/>
              <a:gd name="connsiteY7" fmla="*/ 1138334 h 1464408"/>
              <a:gd name="connsiteX8" fmla="*/ 407156 w 757894"/>
              <a:gd name="connsiteY8" fmla="*/ 1461518 h 1464408"/>
              <a:gd name="connsiteX9" fmla="*/ 420205 w 757894"/>
              <a:gd name="connsiteY9" fmla="*/ 1030384 h 1464408"/>
              <a:gd name="connsiteX10" fmla="*/ 251295 w 757894"/>
              <a:gd name="connsiteY10" fmla="*/ 1237394 h 1464408"/>
              <a:gd name="connsiteX11" fmla="*/ 434043 w 757894"/>
              <a:gd name="connsiteY11" fmla="*/ 702280 h 1464408"/>
              <a:gd name="connsiteX12" fmla="*/ 129375 w 757894"/>
              <a:gd name="connsiteY12" fmla="*/ 1252634 h 1464408"/>
              <a:gd name="connsiteX13" fmla="*/ 223355 w 757894"/>
              <a:gd name="connsiteY13" fmla="*/ 985933 h 1464408"/>
              <a:gd name="connsiteX14" fmla="*/ 39205 w 757894"/>
              <a:gd name="connsiteY14" fmla="*/ 1081183 h 1464408"/>
              <a:gd name="connsiteX15" fmla="*/ 274155 w 757894"/>
              <a:gd name="connsiteY15" fmla="*/ 787814 h 1464408"/>
              <a:gd name="connsiteX16" fmla="*/ 10180 w 757894"/>
              <a:gd name="connsiteY16" fmla="*/ 859443 h 1464408"/>
              <a:gd name="connsiteX17" fmla="*/ 434176 w 757894"/>
              <a:gd name="connsiteY17" fmla="*/ 490634 h 1464408"/>
              <a:gd name="connsiteX18" fmla="*/ 505264 w 757894"/>
              <a:gd name="connsiteY18" fmla="*/ 0 h 1464408"/>
              <a:gd name="connsiteX0" fmla="*/ 505264 w 757894"/>
              <a:gd name="connsiteY0" fmla="*/ 0 h 1463673"/>
              <a:gd name="connsiteX1" fmla="*/ 566223 w 757894"/>
              <a:gd name="connsiteY1" fmla="*/ 304800 h 1463673"/>
              <a:gd name="connsiteX2" fmla="*/ 757894 w 757894"/>
              <a:gd name="connsiteY2" fmla="*/ 1054705 h 1463673"/>
              <a:gd name="connsiteX3" fmla="*/ 562631 w 757894"/>
              <a:gd name="connsiteY3" fmla="*/ 816580 h 1463673"/>
              <a:gd name="connsiteX4" fmla="*/ 643375 w 757894"/>
              <a:gd name="connsiteY4" fmla="*/ 1147193 h 1463673"/>
              <a:gd name="connsiteX5" fmla="*/ 505481 w 757894"/>
              <a:gd name="connsiteY5" fmla="*/ 978505 h 1463673"/>
              <a:gd name="connsiteX6" fmla="*/ 662775 w 757894"/>
              <a:gd name="connsiteY6" fmla="*/ 1344074 h 1463673"/>
              <a:gd name="connsiteX7" fmla="*/ 495135 w 757894"/>
              <a:gd name="connsiteY7" fmla="*/ 1138334 h 1463673"/>
              <a:gd name="connsiteX8" fmla="*/ 407156 w 757894"/>
              <a:gd name="connsiteY8" fmla="*/ 1461518 h 1463673"/>
              <a:gd name="connsiteX9" fmla="*/ 458305 w 757894"/>
              <a:gd name="connsiteY9" fmla="*/ 871634 h 1463673"/>
              <a:gd name="connsiteX10" fmla="*/ 251295 w 757894"/>
              <a:gd name="connsiteY10" fmla="*/ 1237394 h 1463673"/>
              <a:gd name="connsiteX11" fmla="*/ 434043 w 757894"/>
              <a:gd name="connsiteY11" fmla="*/ 702280 h 1463673"/>
              <a:gd name="connsiteX12" fmla="*/ 129375 w 757894"/>
              <a:gd name="connsiteY12" fmla="*/ 1252634 h 1463673"/>
              <a:gd name="connsiteX13" fmla="*/ 223355 w 757894"/>
              <a:gd name="connsiteY13" fmla="*/ 985933 h 1463673"/>
              <a:gd name="connsiteX14" fmla="*/ 39205 w 757894"/>
              <a:gd name="connsiteY14" fmla="*/ 1081183 h 1463673"/>
              <a:gd name="connsiteX15" fmla="*/ 274155 w 757894"/>
              <a:gd name="connsiteY15" fmla="*/ 787814 h 1463673"/>
              <a:gd name="connsiteX16" fmla="*/ 10180 w 757894"/>
              <a:gd name="connsiteY16" fmla="*/ 859443 h 1463673"/>
              <a:gd name="connsiteX17" fmla="*/ 434176 w 757894"/>
              <a:gd name="connsiteY17" fmla="*/ 490634 h 1463673"/>
              <a:gd name="connsiteX18" fmla="*/ 505264 w 757894"/>
              <a:gd name="connsiteY18" fmla="*/ 0 h 1463673"/>
              <a:gd name="connsiteX0" fmla="*/ 502542 w 755172"/>
              <a:gd name="connsiteY0" fmla="*/ 0 h 1463673"/>
              <a:gd name="connsiteX1" fmla="*/ 563501 w 755172"/>
              <a:gd name="connsiteY1" fmla="*/ 304800 h 1463673"/>
              <a:gd name="connsiteX2" fmla="*/ 755172 w 755172"/>
              <a:gd name="connsiteY2" fmla="*/ 1054705 h 1463673"/>
              <a:gd name="connsiteX3" fmla="*/ 559909 w 755172"/>
              <a:gd name="connsiteY3" fmla="*/ 816580 h 1463673"/>
              <a:gd name="connsiteX4" fmla="*/ 640653 w 755172"/>
              <a:gd name="connsiteY4" fmla="*/ 1147193 h 1463673"/>
              <a:gd name="connsiteX5" fmla="*/ 502759 w 755172"/>
              <a:gd name="connsiteY5" fmla="*/ 978505 h 1463673"/>
              <a:gd name="connsiteX6" fmla="*/ 660053 w 755172"/>
              <a:gd name="connsiteY6" fmla="*/ 1344074 h 1463673"/>
              <a:gd name="connsiteX7" fmla="*/ 492413 w 755172"/>
              <a:gd name="connsiteY7" fmla="*/ 1138334 h 1463673"/>
              <a:gd name="connsiteX8" fmla="*/ 404434 w 755172"/>
              <a:gd name="connsiteY8" fmla="*/ 1461518 h 1463673"/>
              <a:gd name="connsiteX9" fmla="*/ 455583 w 755172"/>
              <a:gd name="connsiteY9" fmla="*/ 871634 h 1463673"/>
              <a:gd name="connsiteX10" fmla="*/ 248573 w 755172"/>
              <a:gd name="connsiteY10" fmla="*/ 1237394 h 1463673"/>
              <a:gd name="connsiteX11" fmla="*/ 431321 w 755172"/>
              <a:gd name="connsiteY11" fmla="*/ 702280 h 1463673"/>
              <a:gd name="connsiteX12" fmla="*/ 126653 w 755172"/>
              <a:gd name="connsiteY12" fmla="*/ 1252634 h 1463673"/>
              <a:gd name="connsiteX13" fmla="*/ 220633 w 755172"/>
              <a:gd name="connsiteY13" fmla="*/ 985933 h 1463673"/>
              <a:gd name="connsiteX14" fmla="*/ 36483 w 755172"/>
              <a:gd name="connsiteY14" fmla="*/ 1081183 h 1463673"/>
              <a:gd name="connsiteX15" fmla="*/ 398433 w 755172"/>
              <a:gd name="connsiteY15" fmla="*/ 625889 h 1463673"/>
              <a:gd name="connsiteX16" fmla="*/ 7458 w 755172"/>
              <a:gd name="connsiteY16" fmla="*/ 859443 h 1463673"/>
              <a:gd name="connsiteX17" fmla="*/ 431454 w 755172"/>
              <a:gd name="connsiteY17" fmla="*/ 490634 h 1463673"/>
              <a:gd name="connsiteX18" fmla="*/ 502542 w 755172"/>
              <a:gd name="connsiteY18" fmla="*/ 0 h 1463673"/>
              <a:gd name="connsiteX0" fmla="*/ 502542 w 755172"/>
              <a:gd name="connsiteY0" fmla="*/ 0 h 1463673"/>
              <a:gd name="connsiteX1" fmla="*/ 563501 w 755172"/>
              <a:gd name="connsiteY1" fmla="*/ 304800 h 1463673"/>
              <a:gd name="connsiteX2" fmla="*/ 755172 w 755172"/>
              <a:gd name="connsiteY2" fmla="*/ 1054705 h 1463673"/>
              <a:gd name="connsiteX3" fmla="*/ 559909 w 755172"/>
              <a:gd name="connsiteY3" fmla="*/ 816580 h 1463673"/>
              <a:gd name="connsiteX4" fmla="*/ 640653 w 755172"/>
              <a:gd name="connsiteY4" fmla="*/ 1147193 h 1463673"/>
              <a:gd name="connsiteX5" fmla="*/ 502759 w 755172"/>
              <a:gd name="connsiteY5" fmla="*/ 978505 h 1463673"/>
              <a:gd name="connsiteX6" fmla="*/ 660053 w 755172"/>
              <a:gd name="connsiteY6" fmla="*/ 1344074 h 1463673"/>
              <a:gd name="connsiteX7" fmla="*/ 492413 w 755172"/>
              <a:gd name="connsiteY7" fmla="*/ 1138334 h 1463673"/>
              <a:gd name="connsiteX8" fmla="*/ 404434 w 755172"/>
              <a:gd name="connsiteY8" fmla="*/ 1461518 h 1463673"/>
              <a:gd name="connsiteX9" fmla="*/ 455583 w 755172"/>
              <a:gd name="connsiteY9" fmla="*/ 871634 h 1463673"/>
              <a:gd name="connsiteX10" fmla="*/ 248573 w 755172"/>
              <a:gd name="connsiteY10" fmla="*/ 1237394 h 1463673"/>
              <a:gd name="connsiteX11" fmla="*/ 431321 w 755172"/>
              <a:gd name="connsiteY11" fmla="*/ 702280 h 1463673"/>
              <a:gd name="connsiteX12" fmla="*/ 126653 w 755172"/>
              <a:gd name="connsiteY12" fmla="*/ 1252634 h 1463673"/>
              <a:gd name="connsiteX13" fmla="*/ 220633 w 755172"/>
              <a:gd name="connsiteY13" fmla="*/ 985933 h 1463673"/>
              <a:gd name="connsiteX14" fmla="*/ 36483 w 755172"/>
              <a:gd name="connsiteY14" fmla="*/ 1081183 h 1463673"/>
              <a:gd name="connsiteX15" fmla="*/ 398433 w 755172"/>
              <a:gd name="connsiteY15" fmla="*/ 625889 h 1463673"/>
              <a:gd name="connsiteX16" fmla="*/ 7458 w 755172"/>
              <a:gd name="connsiteY16" fmla="*/ 859443 h 1463673"/>
              <a:gd name="connsiteX17" fmla="*/ 431454 w 755172"/>
              <a:gd name="connsiteY17" fmla="*/ 490634 h 1463673"/>
              <a:gd name="connsiteX18" fmla="*/ 502542 w 755172"/>
              <a:gd name="connsiteY18" fmla="*/ 0 h 1463673"/>
              <a:gd name="connsiteX0" fmla="*/ 502542 w 755172"/>
              <a:gd name="connsiteY0" fmla="*/ 0 h 1463673"/>
              <a:gd name="connsiteX1" fmla="*/ 563501 w 755172"/>
              <a:gd name="connsiteY1" fmla="*/ 304800 h 1463673"/>
              <a:gd name="connsiteX2" fmla="*/ 755172 w 755172"/>
              <a:gd name="connsiteY2" fmla="*/ 1054705 h 1463673"/>
              <a:gd name="connsiteX3" fmla="*/ 559909 w 755172"/>
              <a:gd name="connsiteY3" fmla="*/ 816580 h 1463673"/>
              <a:gd name="connsiteX4" fmla="*/ 640653 w 755172"/>
              <a:gd name="connsiteY4" fmla="*/ 1147193 h 1463673"/>
              <a:gd name="connsiteX5" fmla="*/ 502759 w 755172"/>
              <a:gd name="connsiteY5" fmla="*/ 978505 h 1463673"/>
              <a:gd name="connsiteX6" fmla="*/ 660053 w 755172"/>
              <a:gd name="connsiteY6" fmla="*/ 1344074 h 1463673"/>
              <a:gd name="connsiteX7" fmla="*/ 492413 w 755172"/>
              <a:gd name="connsiteY7" fmla="*/ 1138334 h 1463673"/>
              <a:gd name="connsiteX8" fmla="*/ 404434 w 755172"/>
              <a:gd name="connsiteY8" fmla="*/ 1461518 h 1463673"/>
              <a:gd name="connsiteX9" fmla="*/ 455583 w 755172"/>
              <a:gd name="connsiteY9" fmla="*/ 871634 h 1463673"/>
              <a:gd name="connsiteX10" fmla="*/ 248573 w 755172"/>
              <a:gd name="connsiteY10" fmla="*/ 1237394 h 1463673"/>
              <a:gd name="connsiteX11" fmla="*/ 431321 w 755172"/>
              <a:gd name="connsiteY11" fmla="*/ 702280 h 1463673"/>
              <a:gd name="connsiteX12" fmla="*/ 126653 w 755172"/>
              <a:gd name="connsiteY12" fmla="*/ 1252634 h 1463673"/>
              <a:gd name="connsiteX13" fmla="*/ 309533 w 755172"/>
              <a:gd name="connsiteY13" fmla="*/ 830358 h 1463673"/>
              <a:gd name="connsiteX14" fmla="*/ 36483 w 755172"/>
              <a:gd name="connsiteY14" fmla="*/ 1081183 h 1463673"/>
              <a:gd name="connsiteX15" fmla="*/ 398433 w 755172"/>
              <a:gd name="connsiteY15" fmla="*/ 625889 h 1463673"/>
              <a:gd name="connsiteX16" fmla="*/ 7458 w 755172"/>
              <a:gd name="connsiteY16" fmla="*/ 859443 h 1463673"/>
              <a:gd name="connsiteX17" fmla="*/ 431454 w 755172"/>
              <a:gd name="connsiteY17" fmla="*/ 490634 h 1463673"/>
              <a:gd name="connsiteX18" fmla="*/ 502542 w 755172"/>
              <a:gd name="connsiteY18" fmla="*/ 0 h 1463673"/>
              <a:gd name="connsiteX0" fmla="*/ 502542 w 755172"/>
              <a:gd name="connsiteY0" fmla="*/ 0 h 1463673"/>
              <a:gd name="connsiteX1" fmla="*/ 563501 w 755172"/>
              <a:gd name="connsiteY1" fmla="*/ 304800 h 1463673"/>
              <a:gd name="connsiteX2" fmla="*/ 755172 w 755172"/>
              <a:gd name="connsiteY2" fmla="*/ 1054705 h 1463673"/>
              <a:gd name="connsiteX3" fmla="*/ 559909 w 755172"/>
              <a:gd name="connsiteY3" fmla="*/ 816580 h 1463673"/>
              <a:gd name="connsiteX4" fmla="*/ 640653 w 755172"/>
              <a:gd name="connsiteY4" fmla="*/ 1147193 h 1463673"/>
              <a:gd name="connsiteX5" fmla="*/ 502759 w 755172"/>
              <a:gd name="connsiteY5" fmla="*/ 978505 h 1463673"/>
              <a:gd name="connsiteX6" fmla="*/ 660053 w 755172"/>
              <a:gd name="connsiteY6" fmla="*/ 1344074 h 1463673"/>
              <a:gd name="connsiteX7" fmla="*/ 492413 w 755172"/>
              <a:gd name="connsiteY7" fmla="*/ 1138334 h 1463673"/>
              <a:gd name="connsiteX8" fmla="*/ 404434 w 755172"/>
              <a:gd name="connsiteY8" fmla="*/ 1461518 h 1463673"/>
              <a:gd name="connsiteX9" fmla="*/ 455583 w 755172"/>
              <a:gd name="connsiteY9" fmla="*/ 871634 h 1463673"/>
              <a:gd name="connsiteX10" fmla="*/ 248573 w 755172"/>
              <a:gd name="connsiteY10" fmla="*/ 1237394 h 1463673"/>
              <a:gd name="connsiteX11" fmla="*/ 463071 w 755172"/>
              <a:gd name="connsiteY11" fmla="*/ 737205 h 1463673"/>
              <a:gd name="connsiteX12" fmla="*/ 126653 w 755172"/>
              <a:gd name="connsiteY12" fmla="*/ 1252634 h 1463673"/>
              <a:gd name="connsiteX13" fmla="*/ 309533 w 755172"/>
              <a:gd name="connsiteY13" fmla="*/ 830358 h 1463673"/>
              <a:gd name="connsiteX14" fmla="*/ 36483 w 755172"/>
              <a:gd name="connsiteY14" fmla="*/ 1081183 h 1463673"/>
              <a:gd name="connsiteX15" fmla="*/ 398433 w 755172"/>
              <a:gd name="connsiteY15" fmla="*/ 625889 h 1463673"/>
              <a:gd name="connsiteX16" fmla="*/ 7458 w 755172"/>
              <a:gd name="connsiteY16" fmla="*/ 859443 h 1463673"/>
              <a:gd name="connsiteX17" fmla="*/ 431454 w 755172"/>
              <a:gd name="connsiteY17" fmla="*/ 490634 h 1463673"/>
              <a:gd name="connsiteX18" fmla="*/ 502542 w 755172"/>
              <a:gd name="connsiteY18" fmla="*/ 0 h 1463673"/>
              <a:gd name="connsiteX0" fmla="*/ 502542 w 755172"/>
              <a:gd name="connsiteY0" fmla="*/ 0 h 1463673"/>
              <a:gd name="connsiteX1" fmla="*/ 563501 w 755172"/>
              <a:gd name="connsiteY1" fmla="*/ 304800 h 1463673"/>
              <a:gd name="connsiteX2" fmla="*/ 755172 w 755172"/>
              <a:gd name="connsiteY2" fmla="*/ 1054705 h 1463673"/>
              <a:gd name="connsiteX3" fmla="*/ 559909 w 755172"/>
              <a:gd name="connsiteY3" fmla="*/ 816580 h 1463673"/>
              <a:gd name="connsiteX4" fmla="*/ 640653 w 755172"/>
              <a:gd name="connsiteY4" fmla="*/ 1147193 h 1463673"/>
              <a:gd name="connsiteX5" fmla="*/ 502759 w 755172"/>
              <a:gd name="connsiteY5" fmla="*/ 978505 h 1463673"/>
              <a:gd name="connsiteX6" fmla="*/ 660053 w 755172"/>
              <a:gd name="connsiteY6" fmla="*/ 1344074 h 1463673"/>
              <a:gd name="connsiteX7" fmla="*/ 492413 w 755172"/>
              <a:gd name="connsiteY7" fmla="*/ 1138334 h 1463673"/>
              <a:gd name="connsiteX8" fmla="*/ 404434 w 755172"/>
              <a:gd name="connsiteY8" fmla="*/ 1461518 h 1463673"/>
              <a:gd name="connsiteX9" fmla="*/ 455583 w 755172"/>
              <a:gd name="connsiteY9" fmla="*/ 871634 h 1463673"/>
              <a:gd name="connsiteX10" fmla="*/ 248573 w 755172"/>
              <a:gd name="connsiteY10" fmla="*/ 1237394 h 1463673"/>
              <a:gd name="connsiteX11" fmla="*/ 463071 w 755172"/>
              <a:gd name="connsiteY11" fmla="*/ 737205 h 1463673"/>
              <a:gd name="connsiteX12" fmla="*/ 126653 w 755172"/>
              <a:gd name="connsiteY12" fmla="*/ 1252634 h 1463673"/>
              <a:gd name="connsiteX13" fmla="*/ 309533 w 755172"/>
              <a:gd name="connsiteY13" fmla="*/ 830358 h 1463673"/>
              <a:gd name="connsiteX14" fmla="*/ 36483 w 755172"/>
              <a:gd name="connsiteY14" fmla="*/ 1081183 h 1463673"/>
              <a:gd name="connsiteX15" fmla="*/ 398433 w 755172"/>
              <a:gd name="connsiteY15" fmla="*/ 625889 h 1463673"/>
              <a:gd name="connsiteX16" fmla="*/ 7458 w 755172"/>
              <a:gd name="connsiteY16" fmla="*/ 859443 h 1463673"/>
              <a:gd name="connsiteX17" fmla="*/ 431454 w 755172"/>
              <a:gd name="connsiteY17" fmla="*/ 490634 h 1463673"/>
              <a:gd name="connsiteX18" fmla="*/ 502542 w 755172"/>
              <a:gd name="connsiteY18" fmla="*/ 0 h 1463673"/>
              <a:gd name="connsiteX0" fmla="*/ 502542 w 755172"/>
              <a:gd name="connsiteY0" fmla="*/ 0 h 1463673"/>
              <a:gd name="connsiteX1" fmla="*/ 563501 w 755172"/>
              <a:gd name="connsiteY1" fmla="*/ 304800 h 1463673"/>
              <a:gd name="connsiteX2" fmla="*/ 755172 w 755172"/>
              <a:gd name="connsiteY2" fmla="*/ 1054705 h 1463673"/>
              <a:gd name="connsiteX3" fmla="*/ 559909 w 755172"/>
              <a:gd name="connsiteY3" fmla="*/ 816580 h 1463673"/>
              <a:gd name="connsiteX4" fmla="*/ 640653 w 755172"/>
              <a:gd name="connsiteY4" fmla="*/ 1147193 h 1463673"/>
              <a:gd name="connsiteX5" fmla="*/ 502759 w 755172"/>
              <a:gd name="connsiteY5" fmla="*/ 978505 h 1463673"/>
              <a:gd name="connsiteX6" fmla="*/ 660053 w 755172"/>
              <a:gd name="connsiteY6" fmla="*/ 1344074 h 1463673"/>
              <a:gd name="connsiteX7" fmla="*/ 492413 w 755172"/>
              <a:gd name="connsiteY7" fmla="*/ 1138334 h 1463673"/>
              <a:gd name="connsiteX8" fmla="*/ 404434 w 755172"/>
              <a:gd name="connsiteY8" fmla="*/ 1461518 h 1463673"/>
              <a:gd name="connsiteX9" fmla="*/ 455583 w 755172"/>
              <a:gd name="connsiteY9" fmla="*/ 871634 h 1463673"/>
              <a:gd name="connsiteX10" fmla="*/ 248573 w 755172"/>
              <a:gd name="connsiteY10" fmla="*/ 1237394 h 1463673"/>
              <a:gd name="connsiteX11" fmla="*/ 463071 w 755172"/>
              <a:gd name="connsiteY11" fmla="*/ 737205 h 1463673"/>
              <a:gd name="connsiteX12" fmla="*/ 126653 w 755172"/>
              <a:gd name="connsiteY12" fmla="*/ 1252634 h 1463673"/>
              <a:gd name="connsiteX13" fmla="*/ 446058 w 755172"/>
              <a:gd name="connsiteY13" fmla="*/ 665258 h 1463673"/>
              <a:gd name="connsiteX14" fmla="*/ 36483 w 755172"/>
              <a:gd name="connsiteY14" fmla="*/ 1081183 h 1463673"/>
              <a:gd name="connsiteX15" fmla="*/ 398433 w 755172"/>
              <a:gd name="connsiteY15" fmla="*/ 625889 h 1463673"/>
              <a:gd name="connsiteX16" fmla="*/ 7458 w 755172"/>
              <a:gd name="connsiteY16" fmla="*/ 859443 h 1463673"/>
              <a:gd name="connsiteX17" fmla="*/ 431454 w 755172"/>
              <a:gd name="connsiteY17" fmla="*/ 490634 h 1463673"/>
              <a:gd name="connsiteX18" fmla="*/ 502542 w 755172"/>
              <a:gd name="connsiteY18" fmla="*/ 0 h 1463673"/>
              <a:gd name="connsiteX0" fmla="*/ 501902 w 754532"/>
              <a:gd name="connsiteY0" fmla="*/ 0 h 1463673"/>
              <a:gd name="connsiteX1" fmla="*/ 562861 w 754532"/>
              <a:gd name="connsiteY1" fmla="*/ 304800 h 1463673"/>
              <a:gd name="connsiteX2" fmla="*/ 754532 w 754532"/>
              <a:gd name="connsiteY2" fmla="*/ 1054705 h 1463673"/>
              <a:gd name="connsiteX3" fmla="*/ 559269 w 754532"/>
              <a:gd name="connsiteY3" fmla="*/ 816580 h 1463673"/>
              <a:gd name="connsiteX4" fmla="*/ 640013 w 754532"/>
              <a:gd name="connsiteY4" fmla="*/ 1147193 h 1463673"/>
              <a:gd name="connsiteX5" fmla="*/ 502119 w 754532"/>
              <a:gd name="connsiteY5" fmla="*/ 978505 h 1463673"/>
              <a:gd name="connsiteX6" fmla="*/ 659413 w 754532"/>
              <a:gd name="connsiteY6" fmla="*/ 1344074 h 1463673"/>
              <a:gd name="connsiteX7" fmla="*/ 491773 w 754532"/>
              <a:gd name="connsiteY7" fmla="*/ 1138334 h 1463673"/>
              <a:gd name="connsiteX8" fmla="*/ 403794 w 754532"/>
              <a:gd name="connsiteY8" fmla="*/ 1461518 h 1463673"/>
              <a:gd name="connsiteX9" fmla="*/ 454943 w 754532"/>
              <a:gd name="connsiteY9" fmla="*/ 871634 h 1463673"/>
              <a:gd name="connsiteX10" fmla="*/ 247933 w 754532"/>
              <a:gd name="connsiteY10" fmla="*/ 1237394 h 1463673"/>
              <a:gd name="connsiteX11" fmla="*/ 462431 w 754532"/>
              <a:gd name="connsiteY11" fmla="*/ 737205 h 1463673"/>
              <a:gd name="connsiteX12" fmla="*/ 126013 w 754532"/>
              <a:gd name="connsiteY12" fmla="*/ 1252634 h 1463673"/>
              <a:gd name="connsiteX13" fmla="*/ 445418 w 754532"/>
              <a:gd name="connsiteY13" fmla="*/ 665258 h 1463673"/>
              <a:gd name="connsiteX14" fmla="*/ 35843 w 754532"/>
              <a:gd name="connsiteY14" fmla="*/ 1081183 h 1463673"/>
              <a:gd name="connsiteX15" fmla="*/ 442243 w 754532"/>
              <a:gd name="connsiteY15" fmla="*/ 587789 h 1463673"/>
              <a:gd name="connsiteX16" fmla="*/ 6818 w 754532"/>
              <a:gd name="connsiteY16" fmla="*/ 859443 h 1463673"/>
              <a:gd name="connsiteX17" fmla="*/ 430814 w 754532"/>
              <a:gd name="connsiteY17" fmla="*/ 490634 h 1463673"/>
              <a:gd name="connsiteX18" fmla="*/ 501902 w 754532"/>
              <a:gd name="connsiteY18" fmla="*/ 0 h 1463673"/>
              <a:gd name="connsiteX0" fmla="*/ 501902 w 754532"/>
              <a:gd name="connsiteY0" fmla="*/ 0 h 1463539"/>
              <a:gd name="connsiteX1" fmla="*/ 562861 w 754532"/>
              <a:gd name="connsiteY1" fmla="*/ 304800 h 1463539"/>
              <a:gd name="connsiteX2" fmla="*/ 754532 w 754532"/>
              <a:gd name="connsiteY2" fmla="*/ 1054705 h 1463539"/>
              <a:gd name="connsiteX3" fmla="*/ 559269 w 754532"/>
              <a:gd name="connsiteY3" fmla="*/ 816580 h 1463539"/>
              <a:gd name="connsiteX4" fmla="*/ 640013 w 754532"/>
              <a:gd name="connsiteY4" fmla="*/ 1147193 h 1463539"/>
              <a:gd name="connsiteX5" fmla="*/ 502119 w 754532"/>
              <a:gd name="connsiteY5" fmla="*/ 978505 h 1463539"/>
              <a:gd name="connsiteX6" fmla="*/ 659413 w 754532"/>
              <a:gd name="connsiteY6" fmla="*/ 1344074 h 1463539"/>
              <a:gd name="connsiteX7" fmla="*/ 491773 w 754532"/>
              <a:gd name="connsiteY7" fmla="*/ 1138334 h 1463539"/>
              <a:gd name="connsiteX8" fmla="*/ 403794 w 754532"/>
              <a:gd name="connsiteY8" fmla="*/ 1461518 h 1463539"/>
              <a:gd name="connsiteX9" fmla="*/ 486693 w 754532"/>
              <a:gd name="connsiteY9" fmla="*/ 830359 h 1463539"/>
              <a:gd name="connsiteX10" fmla="*/ 247933 w 754532"/>
              <a:gd name="connsiteY10" fmla="*/ 1237394 h 1463539"/>
              <a:gd name="connsiteX11" fmla="*/ 462431 w 754532"/>
              <a:gd name="connsiteY11" fmla="*/ 737205 h 1463539"/>
              <a:gd name="connsiteX12" fmla="*/ 126013 w 754532"/>
              <a:gd name="connsiteY12" fmla="*/ 1252634 h 1463539"/>
              <a:gd name="connsiteX13" fmla="*/ 445418 w 754532"/>
              <a:gd name="connsiteY13" fmla="*/ 665258 h 1463539"/>
              <a:gd name="connsiteX14" fmla="*/ 35843 w 754532"/>
              <a:gd name="connsiteY14" fmla="*/ 1081183 h 1463539"/>
              <a:gd name="connsiteX15" fmla="*/ 442243 w 754532"/>
              <a:gd name="connsiteY15" fmla="*/ 587789 h 1463539"/>
              <a:gd name="connsiteX16" fmla="*/ 6818 w 754532"/>
              <a:gd name="connsiteY16" fmla="*/ 859443 h 1463539"/>
              <a:gd name="connsiteX17" fmla="*/ 430814 w 754532"/>
              <a:gd name="connsiteY17" fmla="*/ 490634 h 1463539"/>
              <a:gd name="connsiteX18" fmla="*/ 501902 w 754532"/>
              <a:gd name="connsiteY18" fmla="*/ 0 h 1463539"/>
              <a:gd name="connsiteX0" fmla="*/ 501902 w 754532"/>
              <a:gd name="connsiteY0" fmla="*/ 0 h 1463539"/>
              <a:gd name="connsiteX1" fmla="*/ 562861 w 754532"/>
              <a:gd name="connsiteY1" fmla="*/ 304800 h 1463539"/>
              <a:gd name="connsiteX2" fmla="*/ 754532 w 754532"/>
              <a:gd name="connsiteY2" fmla="*/ 1054705 h 1463539"/>
              <a:gd name="connsiteX3" fmla="*/ 559269 w 754532"/>
              <a:gd name="connsiteY3" fmla="*/ 816580 h 1463539"/>
              <a:gd name="connsiteX4" fmla="*/ 640013 w 754532"/>
              <a:gd name="connsiteY4" fmla="*/ 1147193 h 1463539"/>
              <a:gd name="connsiteX5" fmla="*/ 502119 w 754532"/>
              <a:gd name="connsiteY5" fmla="*/ 978505 h 1463539"/>
              <a:gd name="connsiteX6" fmla="*/ 659413 w 754532"/>
              <a:gd name="connsiteY6" fmla="*/ 1344074 h 1463539"/>
              <a:gd name="connsiteX7" fmla="*/ 501298 w 754532"/>
              <a:gd name="connsiteY7" fmla="*/ 1065309 h 1463539"/>
              <a:gd name="connsiteX8" fmla="*/ 403794 w 754532"/>
              <a:gd name="connsiteY8" fmla="*/ 1461518 h 1463539"/>
              <a:gd name="connsiteX9" fmla="*/ 486693 w 754532"/>
              <a:gd name="connsiteY9" fmla="*/ 830359 h 1463539"/>
              <a:gd name="connsiteX10" fmla="*/ 247933 w 754532"/>
              <a:gd name="connsiteY10" fmla="*/ 1237394 h 1463539"/>
              <a:gd name="connsiteX11" fmla="*/ 462431 w 754532"/>
              <a:gd name="connsiteY11" fmla="*/ 737205 h 1463539"/>
              <a:gd name="connsiteX12" fmla="*/ 126013 w 754532"/>
              <a:gd name="connsiteY12" fmla="*/ 1252634 h 1463539"/>
              <a:gd name="connsiteX13" fmla="*/ 445418 w 754532"/>
              <a:gd name="connsiteY13" fmla="*/ 665258 h 1463539"/>
              <a:gd name="connsiteX14" fmla="*/ 35843 w 754532"/>
              <a:gd name="connsiteY14" fmla="*/ 1081183 h 1463539"/>
              <a:gd name="connsiteX15" fmla="*/ 442243 w 754532"/>
              <a:gd name="connsiteY15" fmla="*/ 587789 h 1463539"/>
              <a:gd name="connsiteX16" fmla="*/ 6818 w 754532"/>
              <a:gd name="connsiteY16" fmla="*/ 859443 h 1463539"/>
              <a:gd name="connsiteX17" fmla="*/ 430814 w 754532"/>
              <a:gd name="connsiteY17" fmla="*/ 490634 h 1463539"/>
              <a:gd name="connsiteX18" fmla="*/ 501902 w 754532"/>
              <a:gd name="connsiteY18" fmla="*/ 0 h 1463539"/>
              <a:gd name="connsiteX0" fmla="*/ 501902 w 754532"/>
              <a:gd name="connsiteY0" fmla="*/ 0 h 1463539"/>
              <a:gd name="connsiteX1" fmla="*/ 562861 w 754532"/>
              <a:gd name="connsiteY1" fmla="*/ 304800 h 1463539"/>
              <a:gd name="connsiteX2" fmla="*/ 754532 w 754532"/>
              <a:gd name="connsiteY2" fmla="*/ 1054705 h 1463539"/>
              <a:gd name="connsiteX3" fmla="*/ 559269 w 754532"/>
              <a:gd name="connsiteY3" fmla="*/ 816580 h 1463539"/>
              <a:gd name="connsiteX4" fmla="*/ 640013 w 754532"/>
              <a:gd name="connsiteY4" fmla="*/ 1147193 h 1463539"/>
              <a:gd name="connsiteX5" fmla="*/ 502119 w 754532"/>
              <a:gd name="connsiteY5" fmla="*/ 978505 h 1463539"/>
              <a:gd name="connsiteX6" fmla="*/ 659413 w 754532"/>
              <a:gd name="connsiteY6" fmla="*/ 1344074 h 1463539"/>
              <a:gd name="connsiteX7" fmla="*/ 501298 w 754532"/>
              <a:gd name="connsiteY7" fmla="*/ 1065309 h 1463539"/>
              <a:gd name="connsiteX8" fmla="*/ 403794 w 754532"/>
              <a:gd name="connsiteY8" fmla="*/ 1461518 h 1463539"/>
              <a:gd name="connsiteX9" fmla="*/ 486693 w 754532"/>
              <a:gd name="connsiteY9" fmla="*/ 830359 h 1463539"/>
              <a:gd name="connsiteX10" fmla="*/ 247933 w 754532"/>
              <a:gd name="connsiteY10" fmla="*/ 1237394 h 1463539"/>
              <a:gd name="connsiteX11" fmla="*/ 462431 w 754532"/>
              <a:gd name="connsiteY11" fmla="*/ 737205 h 1463539"/>
              <a:gd name="connsiteX12" fmla="*/ 126013 w 754532"/>
              <a:gd name="connsiteY12" fmla="*/ 1252634 h 1463539"/>
              <a:gd name="connsiteX13" fmla="*/ 445418 w 754532"/>
              <a:gd name="connsiteY13" fmla="*/ 665258 h 1463539"/>
              <a:gd name="connsiteX14" fmla="*/ 35843 w 754532"/>
              <a:gd name="connsiteY14" fmla="*/ 1081183 h 1463539"/>
              <a:gd name="connsiteX15" fmla="*/ 442243 w 754532"/>
              <a:gd name="connsiteY15" fmla="*/ 587789 h 1463539"/>
              <a:gd name="connsiteX16" fmla="*/ 6818 w 754532"/>
              <a:gd name="connsiteY16" fmla="*/ 859443 h 1463539"/>
              <a:gd name="connsiteX17" fmla="*/ 430814 w 754532"/>
              <a:gd name="connsiteY17" fmla="*/ 490634 h 1463539"/>
              <a:gd name="connsiteX18" fmla="*/ 501902 w 754532"/>
              <a:gd name="connsiteY18" fmla="*/ 0 h 1463539"/>
              <a:gd name="connsiteX0" fmla="*/ 501902 w 754532"/>
              <a:gd name="connsiteY0" fmla="*/ 0 h 1463539"/>
              <a:gd name="connsiteX1" fmla="*/ 562861 w 754532"/>
              <a:gd name="connsiteY1" fmla="*/ 304800 h 1463539"/>
              <a:gd name="connsiteX2" fmla="*/ 754532 w 754532"/>
              <a:gd name="connsiteY2" fmla="*/ 1054705 h 1463539"/>
              <a:gd name="connsiteX3" fmla="*/ 559269 w 754532"/>
              <a:gd name="connsiteY3" fmla="*/ 816580 h 1463539"/>
              <a:gd name="connsiteX4" fmla="*/ 640013 w 754532"/>
              <a:gd name="connsiteY4" fmla="*/ 1147193 h 1463539"/>
              <a:gd name="connsiteX5" fmla="*/ 502119 w 754532"/>
              <a:gd name="connsiteY5" fmla="*/ 978505 h 1463539"/>
              <a:gd name="connsiteX6" fmla="*/ 659413 w 754532"/>
              <a:gd name="connsiteY6" fmla="*/ 1344074 h 1463539"/>
              <a:gd name="connsiteX7" fmla="*/ 501298 w 754532"/>
              <a:gd name="connsiteY7" fmla="*/ 1065309 h 1463539"/>
              <a:gd name="connsiteX8" fmla="*/ 403794 w 754532"/>
              <a:gd name="connsiteY8" fmla="*/ 1461518 h 1463539"/>
              <a:gd name="connsiteX9" fmla="*/ 486693 w 754532"/>
              <a:gd name="connsiteY9" fmla="*/ 830359 h 1463539"/>
              <a:gd name="connsiteX10" fmla="*/ 247933 w 754532"/>
              <a:gd name="connsiteY10" fmla="*/ 1237394 h 1463539"/>
              <a:gd name="connsiteX11" fmla="*/ 462431 w 754532"/>
              <a:gd name="connsiteY11" fmla="*/ 737205 h 1463539"/>
              <a:gd name="connsiteX12" fmla="*/ 126013 w 754532"/>
              <a:gd name="connsiteY12" fmla="*/ 1252634 h 1463539"/>
              <a:gd name="connsiteX13" fmla="*/ 445418 w 754532"/>
              <a:gd name="connsiteY13" fmla="*/ 665258 h 1463539"/>
              <a:gd name="connsiteX14" fmla="*/ 35843 w 754532"/>
              <a:gd name="connsiteY14" fmla="*/ 1081183 h 1463539"/>
              <a:gd name="connsiteX15" fmla="*/ 442243 w 754532"/>
              <a:gd name="connsiteY15" fmla="*/ 587789 h 1463539"/>
              <a:gd name="connsiteX16" fmla="*/ 6818 w 754532"/>
              <a:gd name="connsiteY16" fmla="*/ 859443 h 1463539"/>
              <a:gd name="connsiteX17" fmla="*/ 430814 w 754532"/>
              <a:gd name="connsiteY17" fmla="*/ 490634 h 1463539"/>
              <a:gd name="connsiteX18" fmla="*/ 501902 w 754532"/>
              <a:gd name="connsiteY18" fmla="*/ 0 h 1463539"/>
              <a:gd name="connsiteX0" fmla="*/ 501902 w 754532"/>
              <a:gd name="connsiteY0" fmla="*/ 0 h 1463539"/>
              <a:gd name="connsiteX1" fmla="*/ 562861 w 754532"/>
              <a:gd name="connsiteY1" fmla="*/ 304800 h 1463539"/>
              <a:gd name="connsiteX2" fmla="*/ 754532 w 754532"/>
              <a:gd name="connsiteY2" fmla="*/ 1054705 h 1463539"/>
              <a:gd name="connsiteX3" fmla="*/ 559269 w 754532"/>
              <a:gd name="connsiteY3" fmla="*/ 816580 h 1463539"/>
              <a:gd name="connsiteX4" fmla="*/ 640013 w 754532"/>
              <a:gd name="connsiteY4" fmla="*/ 1147193 h 1463539"/>
              <a:gd name="connsiteX5" fmla="*/ 533869 w 754532"/>
              <a:gd name="connsiteY5" fmla="*/ 940405 h 1463539"/>
              <a:gd name="connsiteX6" fmla="*/ 659413 w 754532"/>
              <a:gd name="connsiteY6" fmla="*/ 1344074 h 1463539"/>
              <a:gd name="connsiteX7" fmla="*/ 501298 w 754532"/>
              <a:gd name="connsiteY7" fmla="*/ 1065309 h 1463539"/>
              <a:gd name="connsiteX8" fmla="*/ 403794 w 754532"/>
              <a:gd name="connsiteY8" fmla="*/ 1461518 h 1463539"/>
              <a:gd name="connsiteX9" fmla="*/ 486693 w 754532"/>
              <a:gd name="connsiteY9" fmla="*/ 830359 h 1463539"/>
              <a:gd name="connsiteX10" fmla="*/ 247933 w 754532"/>
              <a:gd name="connsiteY10" fmla="*/ 1237394 h 1463539"/>
              <a:gd name="connsiteX11" fmla="*/ 462431 w 754532"/>
              <a:gd name="connsiteY11" fmla="*/ 737205 h 1463539"/>
              <a:gd name="connsiteX12" fmla="*/ 126013 w 754532"/>
              <a:gd name="connsiteY12" fmla="*/ 1252634 h 1463539"/>
              <a:gd name="connsiteX13" fmla="*/ 445418 w 754532"/>
              <a:gd name="connsiteY13" fmla="*/ 665258 h 1463539"/>
              <a:gd name="connsiteX14" fmla="*/ 35843 w 754532"/>
              <a:gd name="connsiteY14" fmla="*/ 1081183 h 1463539"/>
              <a:gd name="connsiteX15" fmla="*/ 442243 w 754532"/>
              <a:gd name="connsiteY15" fmla="*/ 587789 h 1463539"/>
              <a:gd name="connsiteX16" fmla="*/ 6818 w 754532"/>
              <a:gd name="connsiteY16" fmla="*/ 859443 h 1463539"/>
              <a:gd name="connsiteX17" fmla="*/ 430814 w 754532"/>
              <a:gd name="connsiteY17" fmla="*/ 490634 h 1463539"/>
              <a:gd name="connsiteX18" fmla="*/ 501902 w 754532"/>
              <a:gd name="connsiteY18" fmla="*/ 0 h 1463539"/>
              <a:gd name="connsiteX0" fmla="*/ 501902 w 754532"/>
              <a:gd name="connsiteY0" fmla="*/ 0 h 1463539"/>
              <a:gd name="connsiteX1" fmla="*/ 562861 w 754532"/>
              <a:gd name="connsiteY1" fmla="*/ 304800 h 1463539"/>
              <a:gd name="connsiteX2" fmla="*/ 754532 w 754532"/>
              <a:gd name="connsiteY2" fmla="*/ 1054705 h 1463539"/>
              <a:gd name="connsiteX3" fmla="*/ 559269 w 754532"/>
              <a:gd name="connsiteY3" fmla="*/ 816580 h 1463539"/>
              <a:gd name="connsiteX4" fmla="*/ 640013 w 754532"/>
              <a:gd name="connsiteY4" fmla="*/ 1147193 h 1463539"/>
              <a:gd name="connsiteX5" fmla="*/ 533869 w 754532"/>
              <a:gd name="connsiteY5" fmla="*/ 940405 h 1463539"/>
              <a:gd name="connsiteX6" fmla="*/ 659413 w 754532"/>
              <a:gd name="connsiteY6" fmla="*/ 1344074 h 1463539"/>
              <a:gd name="connsiteX7" fmla="*/ 501298 w 754532"/>
              <a:gd name="connsiteY7" fmla="*/ 1065309 h 1463539"/>
              <a:gd name="connsiteX8" fmla="*/ 403794 w 754532"/>
              <a:gd name="connsiteY8" fmla="*/ 1461518 h 1463539"/>
              <a:gd name="connsiteX9" fmla="*/ 486693 w 754532"/>
              <a:gd name="connsiteY9" fmla="*/ 830359 h 1463539"/>
              <a:gd name="connsiteX10" fmla="*/ 247933 w 754532"/>
              <a:gd name="connsiteY10" fmla="*/ 1237394 h 1463539"/>
              <a:gd name="connsiteX11" fmla="*/ 462431 w 754532"/>
              <a:gd name="connsiteY11" fmla="*/ 737205 h 1463539"/>
              <a:gd name="connsiteX12" fmla="*/ 126013 w 754532"/>
              <a:gd name="connsiteY12" fmla="*/ 1252634 h 1463539"/>
              <a:gd name="connsiteX13" fmla="*/ 445418 w 754532"/>
              <a:gd name="connsiteY13" fmla="*/ 665258 h 1463539"/>
              <a:gd name="connsiteX14" fmla="*/ 35843 w 754532"/>
              <a:gd name="connsiteY14" fmla="*/ 1081183 h 1463539"/>
              <a:gd name="connsiteX15" fmla="*/ 442243 w 754532"/>
              <a:gd name="connsiteY15" fmla="*/ 587789 h 1463539"/>
              <a:gd name="connsiteX16" fmla="*/ 6818 w 754532"/>
              <a:gd name="connsiteY16" fmla="*/ 859443 h 1463539"/>
              <a:gd name="connsiteX17" fmla="*/ 430814 w 754532"/>
              <a:gd name="connsiteY17" fmla="*/ 490634 h 1463539"/>
              <a:gd name="connsiteX18" fmla="*/ 501902 w 754532"/>
              <a:gd name="connsiteY18" fmla="*/ 0 h 1463539"/>
              <a:gd name="connsiteX0" fmla="*/ 501902 w 754532"/>
              <a:gd name="connsiteY0" fmla="*/ 0 h 1463539"/>
              <a:gd name="connsiteX1" fmla="*/ 562861 w 754532"/>
              <a:gd name="connsiteY1" fmla="*/ 304800 h 1463539"/>
              <a:gd name="connsiteX2" fmla="*/ 754532 w 754532"/>
              <a:gd name="connsiteY2" fmla="*/ 1054705 h 1463539"/>
              <a:gd name="connsiteX3" fmla="*/ 559269 w 754532"/>
              <a:gd name="connsiteY3" fmla="*/ 816580 h 1463539"/>
              <a:gd name="connsiteX4" fmla="*/ 640013 w 754532"/>
              <a:gd name="connsiteY4" fmla="*/ 1147193 h 1463539"/>
              <a:gd name="connsiteX5" fmla="*/ 533869 w 754532"/>
              <a:gd name="connsiteY5" fmla="*/ 940405 h 1463539"/>
              <a:gd name="connsiteX6" fmla="*/ 659413 w 754532"/>
              <a:gd name="connsiteY6" fmla="*/ 1344074 h 1463539"/>
              <a:gd name="connsiteX7" fmla="*/ 520348 w 754532"/>
              <a:gd name="connsiteY7" fmla="*/ 1065309 h 1463539"/>
              <a:gd name="connsiteX8" fmla="*/ 403794 w 754532"/>
              <a:gd name="connsiteY8" fmla="*/ 1461518 h 1463539"/>
              <a:gd name="connsiteX9" fmla="*/ 486693 w 754532"/>
              <a:gd name="connsiteY9" fmla="*/ 830359 h 1463539"/>
              <a:gd name="connsiteX10" fmla="*/ 247933 w 754532"/>
              <a:gd name="connsiteY10" fmla="*/ 1237394 h 1463539"/>
              <a:gd name="connsiteX11" fmla="*/ 462431 w 754532"/>
              <a:gd name="connsiteY11" fmla="*/ 737205 h 1463539"/>
              <a:gd name="connsiteX12" fmla="*/ 126013 w 754532"/>
              <a:gd name="connsiteY12" fmla="*/ 1252634 h 1463539"/>
              <a:gd name="connsiteX13" fmla="*/ 445418 w 754532"/>
              <a:gd name="connsiteY13" fmla="*/ 665258 h 1463539"/>
              <a:gd name="connsiteX14" fmla="*/ 35843 w 754532"/>
              <a:gd name="connsiteY14" fmla="*/ 1081183 h 1463539"/>
              <a:gd name="connsiteX15" fmla="*/ 442243 w 754532"/>
              <a:gd name="connsiteY15" fmla="*/ 587789 h 1463539"/>
              <a:gd name="connsiteX16" fmla="*/ 6818 w 754532"/>
              <a:gd name="connsiteY16" fmla="*/ 859443 h 1463539"/>
              <a:gd name="connsiteX17" fmla="*/ 430814 w 754532"/>
              <a:gd name="connsiteY17" fmla="*/ 490634 h 1463539"/>
              <a:gd name="connsiteX18" fmla="*/ 501902 w 754532"/>
              <a:gd name="connsiteY18" fmla="*/ 0 h 1463539"/>
              <a:gd name="connsiteX0" fmla="*/ 501902 w 754532"/>
              <a:gd name="connsiteY0" fmla="*/ 0 h 1463539"/>
              <a:gd name="connsiteX1" fmla="*/ 562861 w 754532"/>
              <a:gd name="connsiteY1" fmla="*/ 304800 h 1463539"/>
              <a:gd name="connsiteX2" fmla="*/ 754532 w 754532"/>
              <a:gd name="connsiteY2" fmla="*/ 1054705 h 1463539"/>
              <a:gd name="connsiteX3" fmla="*/ 540219 w 754532"/>
              <a:gd name="connsiteY3" fmla="*/ 816580 h 1463539"/>
              <a:gd name="connsiteX4" fmla="*/ 640013 w 754532"/>
              <a:gd name="connsiteY4" fmla="*/ 1147193 h 1463539"/>
              <a:gd name="connsiteX5" fmla="*/ 533869 w 754532"/>
              <a:gd name="connsiteY5" fmla="*/ 940405 h 1463539"/>
              <a:gd name="connsiteX6" fmla="*/ 659413 w 754532"/>
              <a:gd name="connsiteY6" fmla="*/ 1344074 h 1463539"/>
              <a:gd name="connsiteX7" fmla="*/ 520348 w 754532"/>
              <a:gd name="connsiteY7" fmla="*/ 1065309 h 1463539"/>
              <a:gd name="connsiteX8" fmla="*/ 403794 w 754532"/>
              <a:gd name="connsiteY8" fmla="*/ 1461518 h 1463539"/>
              <a:gd name="connsiteX9" fmla="*/ 486693 w 754532"/>
              <a:gd name="connsiteY9" fmla="*/ 830359 h 1463539"/>
              <a:gd name="connsiteX10" fmla="*/ 247933 w 754532"/>
              <a:gd name="connsiteY10" fmla="*/ 1237394 h 1463539"/>
              <a:gd name="connsiteX11" fmla="*/ 462431 w 754532"/>
              <a:gd name="connsiteY11" fmla="*/ 737205 h 1463539"/>
              <a:gd name="connsiteX12" fmla="*/ 126013 w 754532"/>
              <a:gd name="connsiteY12" fmla="*/ 1252634 h 1463539"/>
              <a:gd name="connsiteX13" fmla="*/ 445418 w 754532"/>
              <a:gd name="connsiteY13" fmla="*/ 665258 h 1463539"/>
              <a:gd name="connsiteX14" fmla="*/ 35843 w 754532"/>
              <a:gd name="connsiteY14" fmla="*/ 1081183 h 1463539"/>
              <a:gd name="connsiteX15" fmla="*/ 442243 w 754532"/>
              <a:gd name="connsiteY15" fmla="*/ 587789 h 1463539"/>
              <a:gd name="connsiteX16" fmla="*/ 6818 w 754532"/>
              <a:gd name="connsiteY16" fmla="*/ 859443 h 1463539"/>
              <a:gd name="connsiteX17" fmla="*/ 430814 w 754532"/>
              <a:gd name="connsiteY17" fmla="*/ 490634 h 1463539"/>
              <a:gd name="connsiteX18" fmla="*/ 501902 w 754532"/>
              <a:gd name="connsiteY18" fmla="*/ 0 h 1463539"/>
              <a:gd name="connsiteX0" fmla="*/ 501902 w 754532"/>
              <a:gd name="connsiteY0" fmla="*/ 0 h 1463539"/>
              <a:gd name="connsiteX1" fmla="*/ 562861 w 754532"/>
              <a:gd name="connsiteY1" fmla="*/ 304800 h 1463539"/>
              <a:gd name="connsiteX2" fmla="*/ 754532 w 754532"/>
              <a:gd name="connsiteY2" fmla="*/ 1054705 h 1463539"/>
              <a:gd name="connsiteX3" fmla="*/ 540219 w 754532"/>
              <a:gd name="connsiteY3" fmla="*/ 816580 h 1463539"/>
              <a:gd name="connsiteX4" fmla="*/ 640013 w 754532"/>
              <a:gd name="connsiteY4" fmla="*/ 1147193 h 1463539"/>
              <a:gd name="connsiteX5" fmla="*/ 533869 w 754532"/>
              <a:gd name="connsiteY5" fmla="*/ 940405 h 1463539"/>
              <a:gd name="connsiteX6" fmla="*/ 659413 w 754532"/>
              <a:gd name="connsiteY6" fmla="*/ 1344074 h 1463539"/>
              <a:gd name="connsiteX7" fmla="*/ 520348 w 754532"/>
              <a:gd name="connsiteY7" fmla="*/ 1065309 h 1463539"/>
              <a:gd name="connsiteX8" fmla="*/ 403794 w 754532"/>
              <a:gd name="connsiteY8" fmla="*/ 1461518 h 1463539"/>
              <a:gd name="connsiteX9" fmla="*/ 486693 w 754532"/>
              <a:gd name="connsiteY9" fmla="*/ 830359 h 1463539"/>
              <a:gd name="connsiteX10" fmla="*/ 247933 w 754532"/>
              <a:gd name="connsiteY10" fmla="*/ 1237394 h 1463539"/>
              <a:gd name="connsiteX11" fmla="*/ 462431 w 754532"/>
              <a:gd name="connsiteY11" fmla="*/ 737205 h 1463539"/>
              <a:gd name="connsiteX12" fmla="*/ 126013 w 754532"/>
              <a:gd name="connsiteY12" fmla="*/ 1252634 h 1463539"/>
              <a:gd name="connsiteX13" fmla="*/ 445418 w 754532"/>
              <a:gd name="connsiteY13" fmla="*/ 665258 h 1463539"/>
              <a:gd name="connsiteX14" fmla="*/ 35843 w 754532"/>
              <a:gd name="connsiteY14" fmla="*/ 1081183 h 1463539"/>
              <a:gd name="connsiteX15" fmla="*/ 442243 w 754532"/>
              <a:gd name="connsiteY15" fmla="*/ 587789 h 1463539"/>
              <a:gd name="connsiteX16" fmla="*/ 6818 w 754532"/>
              <a:gd name="connsiteY16" fmla="*/ 859443 h 1463539"/>
              <a:gd name="connsiteX17" fmla="*/ 430814 w 754532"/>
              <a:gd name="connsiteY17" fmla="*/ 490634 h 1463539"/>
              <a:gd name="connsiteX18" fmla="*/ 501902 w 754532"/>
              <a:gd name="connsiteY18" fmla="*/ 0 h 1463539"/>
              <a:gd name="connsiteX0" fmla="*/ 501902 w 756146"/>
              <a:gd name="connsiteY0" fmla="*/ 0 h 1463539"/>
              <a:gd name="connsiteX1" fmla="*/ 562861 w 756146"/>
              <a:gd name="connsiteY1" fmla="*/ 304800 h 1463539"/>
              <a:gd name="connsiteX2" fmla="*/ 557035 w 756146"/>
              <a:gd name="connsiteY2" fmla="*/ 724621 h 1463539"/>
              <a:gd name="connsiteX3" fmla="*/ 754532 w 756146"/>
              <a:gd name="connsiteY3" fmla="*/ 1054705 h 1463539"/>
              <a:gd name="connsiteX4" fmla="*/ 540219 w 756146"/>
              <a:gd name="connsiteY4" fmla="*/ 816580 h 1463539"/>
              <a:gd name="connsiteX5" fmla="*/ 640013 w 756146"/>
              <a:gd name="connsiteY5" fmla="*/ 1147193 h 1463539"/>
              <a:gd name="connsiteX6" fmla="*/ 533869 w 756146"/>
              <a:gd name="connsiteY6" fmla="*/ 940405 h 1463539"/>
              <a:gd name="connsiteX7" fmla="*/ 659413 w 756146"/>
              <a:gd name="connsiteY7" fmla="*/ 1344074 h 1463539"/>
              <a:gd name="connsiteX8" fmla="*/ 520348 w 756146"/>
              <a:gd name="connsiteY8" fmla="*/ 1065309 h 1463539"/>
              <a:gd name="connsiteX9" fmla="*/ 403794 w 756146"/>
              <a:gd name="connsiteY9" fmla="*/ 1461518 h 1463539"/>
              <a:gd name="connsiteX10" fmla="*/ 486693 w 756146"/>
              <a:gd name="connsiteY10" fmla="*/ 830359 h 1463539"/>
              <a:gd name="connsiteX11" fmla="*/ 247933 w 756146"/>
              <a:gd name="connsiteY11" fmla="*/ 1237394 h 1463539"/>
              <a:gd name="connsiteX12" fmla="*/ 462431 w 756146"/>
              <a:gd name="connsiteY12" fmla="*/ 737205 h 1463539"/>
              <a:gd name="connsiteX13" fmla="*/ 126013 w 756146"/>
              <a:gd name="connsiteY13" fmla="*/ 1252634 h 1463539"/>
              <a:gd name="connsiteX14" fmla="*/ 445418 w 756146"/>
              <a:gd name="connsiteY14" fmla="*/ 665258 h 1463539"/>
              <a:gd name="connsiteX15" fmla="*/ 35843 w 756146"/>
              <a:gd name="connsiteY15" fmla="*/ 1081183 h 1463539"/>
              <a:gd name="connsiteX16" fmla="*/ 442243 w 756146"/>
              <a:gd name="connsiteY16" fmla="*/ 587789 h 1463539"/>
              <a:gd name="connsiteX17" fmla="*/ 6818 w 756146"/>
              <a:gd name="connsiteY17" fmla="*/ 859443 h 1463539"/>
              <a:gd name="connsiteX18" fmla="*/ 430814 w 756146"/>
              <a:gd name="connsiteY18" fmla="*/ 490634 h 1463539"/>
              <a:gd name="connsiteX19" fmla="*/ 501902 w 756146"/>
              <a:gd name="connsiteY19" fmla="*/ 0 h 1463539"/>
              <a:gd name="connsiteX0" fmla="*/ 501690 w 755934"/>
              <a:gd name="connsiteY0" fmla="*/ 0 h 1463539"/>
              <a:gd name="connsiteX1" fmla="*/ 562649 w 755934"/>
              <a:gd name="connsiteY1" fmla="*/ 304800 h 1463539"/>
              <a:gd name="connsiteX2" fmla="*/ 556823 w 755934"/>
              <a:gd name="connsiteY2" fmla="*/ 724621 h 1463539"/>
              <a:gd name="connsiteX3" fmla="*/ 754320 w 755934"/>
              <a:gd name="connsiteY3" fmla="*/ 1054705 h 1463539"/>
              <a:gd name="connsiteX4" fmla="*/ 540007 w 755934"/>
              <a:gd name="connsiteY4" fmla="*/ 816580 h 1463539"/>
              <a:gd name="connsiteX5" fmla="*/ 639801 w 755934"/>
              <a:gd name="connsiteY5" fmla="*/ 1147193 h 1463539"/>
              <a:gd name="connsiteX6" fmla="*/ 533657 w 755934"/>
              <a:gd name="connsiteY6" fmla="*/ 940405 h 1463539"/>
              <a:gd name="connsiteX7" fmla="*/ 659201 w 755934"/>
              <a:gd name="connsiteY7" fmla="*/ 1344074 h 1463539"/>
              <a:gd name="connsiteX8" fmla="*/ 520136 w 755934"/>
              <a:gd name="connsiteY8" fmla="*/ 1065309 h 1463539"/>
              <a:gd name="connsiteX9" fmla="*/ 403582 w 755934"/>
              <a:gd name="connsiteY9" fmla="*/ 1461518 h 1463539"/>
              <a:gd name="connsiteX10" fmla="*/ 486481 w 755934"/>
              <a:gd name="connsiteY10" fmla="*/ 830359 h 1463539"/>
              <a:gd name="connsiteX11" fmla="*/ 247721 w 755934"/>
              <a:gd name="connsiteY11" fmla="*/ 1237394 h 1463539"/>
              <a:gd name="connsiteX12" fmla="*/ 462219 w 755934"/>
              <a:gd name="connsiteY12" fmla="*/ 737205 h 1463539"/>
              <a:gd name="connsiteX13" fmla="*/ 125801 w 755934"/>
              <a:gd name="connsiteY13" fmla="*/ 1252634 h 1463539"/>
              <a:gd name="connsiteX14" fmla="*/ 445206 w 755934"/>
              <a:gd name="connsiteY14" fmla="*/ 665258 h 1463539"/>
              <a:gd name="connsiteX15" fmla="*/ 35631 w 755934"/>
              <a:gd name="connsiteY15" fmla="*/ 1081183 h 1463539"/>
              <a:gd name="connsiteX16" fmla="*/ 458699 w 755934"/>
              <a:gd name="connsiteY16" fmla="*/ 568739 h 1463539"/>
              <a:gd name="connsiteX17" fmla="*/ 6606 w 755934"/>
              <a:gd name="connsiteY17" fmla="*/ 859443 h 1463539"/>
              <a:gd name="connsiteX18" fmla="*/ 430602 w 755934"/>
              <a:gd name="connsiteY18" fmla="*/ 490634 h 1463539"/>
              <a:gd name="connsiteX19" fmla="*/ 501690 w 755934"/>
              <a:gd name="connsiteY19" fmla="*/ 0 h 1463539"/>
              <a:gd name="connsiteX0" fmla="*/ 501690 w 755934"/>
              <a:gd name="connsiteY0" fmla="*/ 0 h 1463539"/>
              <a:gd name="connsiteX1" fmla="*/ 562649 w 755934"/>
              <a:gd name="connsiteY1" fmla="*/ 304800 h 1463539"/>
              <a:gd name="connsiteX2" fmla="*/ 556823 w 755934"/>
              <a:gd name="connsiteY2" fmla="*/ 724621 h 1463539"/>
              <a:gd name="connsiteX3" fmla="*/ 754320 w 755934"/>
              <a:gd name="connsiteY3" fmla="*/ 1054705 h 1463539"/>
              <a:gd name="connsiteX4" fmla="*/ 540007 w 755934"/>
              <a:gd name="connsiteY4" fmla="*/ 816580 h 1463539"/>
              <a:gd name="connsiteX5" fmla="*/ 639801 w 755934"/>
              <a:gd name="connsiteY5" fmla="*/ 1147193 h 1463539"/>
              <a:gd name="connsiteX6" fmla="*/ 533657 w 755934"/>
              <a:gd name="connsiteY6" fmla="*/ 940405 h 1463539"/>
              <a:gd name="connsiteX7" fmla="*/ 659201 w 755934"/>
              <a:gd name="connsiteY7" fmla="*/ 1344074 h 1463539"/>
              <a:gd name="connsiteX8" fmla="*/ 520136 w 755934"/>
              <a:gd name="connsiteY8" fmla="*/ 1065309 h 1463539"/>
              <a:gd name="connsiteX9" fmla="*/ 403582 w 755934"/>
              <a:gd name="connsiteY9" fmla="*/ 1461518 h 1463539"/>
              <a:gd name="connsiteX10" fmla="*/ 486481 w 755934"/>
              <a:gd name="connsiteY10" fmla="*/ 830359 h 1463539"/>
              <a:gd name="connsiteX11" fmla="*/ 247721 w 755934"/>
              <a:gd name="connsiteY11" fmla="*/ 1237394 h 1463539"/>
              <a:gd name="connsiteX12" fmla="*/ 462219 w 755934"/>
              <a:gd name="connsiteY12" fmla="*/ 737205 h 1463539"/>
              <a:gd name="connsiteX13" fmla="*/ 125801 w 755934"/>
              <a:gd name="connsiteY13" fmla="*/ 1252634 h 1463539"/>
              <a:gd name="connsiteX14" fmla="*/ 473781 w 755934"/>
              <a:gd name="connsiteY14" fmla="*/ 646208 h 1463539"/>
              <a:gd name="connsiteX15" fmla="*/ 35631 w 755934"/>
              <a:gd name="connsiteY15" fmla="*/ 1081183 h 1463539"/>
              <a:gd name="connsiteX16" fmla="*/ 458699 w 755934"/>
              <a:gd name="connsiteY16" fmla="*/ 568739 h 1463539"/>
              <a:gd name="connsiteX17" fmla="*/ 6606 w 755934"/>
              <a:gd name="connsiteY17" fmla="*/ 859443 h 1463539"/>
              <a:gd name="connsiteX18" fmla="*/ 430602 w 755934"/>
              <a:gd name="connsiteY18" fmla="*/ 490634 h 1463539"/>
              <a:gd name="connsiteX19" fmla="*/ 501690 w 755934"/>
              <a:gd name="connsiteY19" fmla="*/ 0 h 1463539"/>
              <a:gd name="connsiteX0" fmla="*/ 501690 w 755934"/>
              <a:gd name="connsiteY0" fmla="*/ 0 h 1463539"/>
              <a:gd name="connsiteX1" fmla="*/ 562649 w 755934"/>
              <a:gd name="connsiteY1" fmla="*/ 304800 h 1463539"/>
              <a:gd name="connsiteX2" fmla="*/ 556823 w 755934"/>
              <a:gd name="connsiteY2" fmla="*/ 724621 h 1463539"/>
              <a:gd name="connsiteX3" fmla="*/ 754320 w 755934"/>
              <a:gd name="connsiteY3" fmla="*/ 1054705 h 1463539"/>
              <a:gd name="connsiteX4" fmla="*/ 540007 w 755934"/>
              <a:gd name="connsiteY4" fmla="*/ 816580 h 1463539"/>
              <a:gd name="connsiteX5" fmla="*/ 639801 w 755934"/>
              <a:gd name="connsiteY5" fmla="*/ 1147193 h 1463539"/>
              <a:gd name="connsiteX6" fmla="*/ 533657 w 755934"/>
              <a:gd name="connsiteY6" fmla="*/ 940405 h 1463539"/>
              <a:gd name="connsiteX7" fmla="*/ 659201 w 755934"/>
              <a:gd name="connsiteY7" fmla="*/ 1344074 h 1463539"/>
              <a:gd name="connsiteX8" fmla="*/ 520136 w 755934"/>
              <a:gd name="connsiteY8" fmla="*/ 1065309 h 1463539"/>
              <a:gd name="connsiteX9" fmla="*/ 403582 w 755934"/>
              <a:gd name="connsiteY9" fmla="*/ 1461518 h 1463539"/>
              <a:gd name="connsiteX10" fmla="*/ 486481 w 755934"/>
              <a:gd name="connsiteY10" fmla="*/ 830359 h 1463539"/>
              <a:gd name="connsiteX11" fmla="*/ 247721 w 755934"/>
              <a:gd name="connsiteY11" fmla="*/ 1237394 h 1463539"/>
              <a:gd name="connsiteX12" fmla="*/ 493175 w 755934"/>
              <a:gd name="connsiteY12" fmla="*/ 730061 h 1463539"/>
              <a:gd name="connsiteX13" fmla="*/ 125801 w 755934"/>
              <a:gd name="connsiteY13" fmla="*/ 1252634 h 1463539"/>
              <a:gd name="connsiteX14" fmla="*/ 473781 w 755934"/>
              <a:gd name="connsiteY14" fmla="*/ 646208 h 1463539"/>
              <a:gd name="connsiteX15" fmla="*/ 35631 w 755934"/>
              <a:gd name="connsiteY15" fmla="*/ 1081183 h 1463539"/>
              <a:gd name="connsiteX16" fmla="*/ 458699 w 755934"/>
              <a:gd name="connsiteY16" fmla="*/ 568739 h 1463539"/>
              <a:gd name="connsiteX17" fmla="*/ 6606 w 755934"/>
              <a:gd name="connsiteY17" fmla="*/ 859443 h 1463539"/>
              <a:gd name="connsiteX18" fmla="*/ 430602 w 755934"/>
              <a:gd name="connsiteY18" fmla="*/ 490634 h 1463539"/>
              <a:gd name="connsiteX19" fmla="*/ 501690 w 755934"/>
              <a:gd name="connsiteY19" fmla="*/ 0 h 1463539"/>
              <a:gd name="connsiteX0" fmla="*/ 501690 w 755934"/>
              <a:gd name="connsiteY0" fmla="*/ 0 h 1463539"/>
              <a:gd name="connsiteX1" fmla="*/ 562649 w 755934"/>
              <a:gd name="connsiteY1" fmla="*/ 304800 h 1463539"/>
              <a:gd name="connsiteX2" fmla="*/ 556823 w 755934"/>
              <a:gd name="connsiteY2" fmla="*/ 724621 h 1463539"/>
              <a:gd name="connsiteX3" fmla="*/ 754320 w 755934"/>
              <a:gd name="connsiteY3" fmla="*/ 1054705 h 1463539"/>
              <a:gd name="connsiteX4" fmla="*/ 540007 w 755934"/>
              <a:gd name="connsiteY4" fmla="*/ 816580 h 1463539"/>
              <a:gd name="connsiteX5" fmla="*/ 639801 w 755934"/>
              <a:gd name="connsiteY5" fmla="*/ 1147193 h 1463539"/>
              <a:gd name="connsiteX6" fmla="*/ 533657 w 755934"/>
              <a:gd name="connsiteY6" fmla="*/ 940405 h 1463539"/>
              <a:gd name="connsiteX7" fmla="*/ 659201 w 755934"/>
              <a:gd name="connsiteY7" fmla="*/ 1344074 h 1463539"/>
              <a:gd name="connsiteX8" fmla="*/ 520136 w 755934"/>
              <a:gd name="connsiteY8" fmla="*/ 1065309 h 1463539"/>
              <a:gd name="connsiteX9" fmla="*/ 403582 w 755934"/>
              <a:gd name="connsiteY9" fmla="*/ 1461518 h 1463539"/>
              <a:gd name="connsiteX10" fmla="*/ 486481 w 755934"/>
              <a:gd name="connsiteY10" fmla="*/ 830359 h 1463539"/>
              <a:gd name="connsiteX11" fmla="*/ 247721 w 755934"/>
              <a:gd name="connsiteY11" fmla="*/ 1237394 h 1463539"/>
              <a:gd name="connsiteX12" fmla="*/ 493175 w 755934"/>
              <a:gd name="connsiteY12" fmla="*/ 730061 h 1463539"/>
              <a:gd name="connsiteX13" fmla="*/ 125801 w 755934"/>
              <a:gd name="connsiteY13" fmla="*/ 1252634 h 1463539"/>
              <a:gd name="connsiteX14" fmla="*/ 473781 w 755934"/>
              <a:gd name="connsiteY14" fmla="*/ 646208 h 1463539"/>
              <a:gd name="connsiteX15" fmla="*/ 35631 w 755934"/>
              <a:gd name="connsiteY15" fmla="*/ 1081183 h 1463539"/>
              <a:gd name="connsiteX16" fmla="*/ 458699 w 755934"/>
              <a:gd name="connsiteY16" fmla="*/ 568739 h 1463539"/>
              <a:gd name="connsiteX17" fmla="*/ 6606 w 755934"/>
              <a:gd name="connsiteY17" fmla="*/ 859443 h 1463539"/>
              <a:gd name="connsiteX18" fmla="*/ 430602 w 755934"/>
              <a:gd name="connsiteY18" fmla="*/ 490634 h 1463539"/>
              <a:gd name="connsiteX19" fmla="*/ 501690 w 755934"/>
              <a:gd name="connsiteY19" fmla="*/ 0 h 1463539"/>
              <a:gd name="connsiteX0" fmla="*/ 501690 w 755934"/>
              <a:gd name="connsiteY0" fmla="*/ 0 h 1463539"/>
              <a:gd name="connsiteX1" fmla="*/ 562649 w 755934"/>
              <a:gd name="connsiteY1" fmla="*/ 304800 h 1463539"/>
              <a:gd name="connsiteX2" fmla="*/ 556823 w 755934"/>
              <a:gd name="connsiteY2" fmla="*/ 724621 h 1463539"/>
              <a:gd name="connsiteX3" fmla="*/ 754320 w 755934"/>
              <a:gd name="connsiteY3" fmla="*/ 1054705 h 1463539"/>
              <a:gd name="connsiteX4" fmla="*/ 540007 w 755934"/>
              <a:gd name="connsiteY4" fmla="*/ 816580 h 1463539"/>
              <a:gd name="connsiteX5" fmla="*/ 639801 w 755934"/>
              <a:gd name="connsiteY5" fmla="*/ 1147193 h 1463539"/>
              <a:gd name="connsiteX6" fmla="*/ 533657 w 755934"/>
              <a:gd name="connsiteY6" fmla="*/ 940405 h 1463539"/>
              <a:gd name="connsiteX7" fmla="*/ 659201 w 755934"/>
              <a:gd name="connsiteY7" fmla="*/ 1344074 h 1463539"/>
              <a:gd name="connsiteX8" fmla="*/ 520136 w 755934"/>
              <a:gd name="connsiteY8" fmla="*/ 1065309 h 1463539"/>
              <a:gd name="connsiteX9" fmla="*/ 403582 w 755934"/>
              <a:gd name="connsiteY9" fmla="*/ 1461518 h 1463539"/>
              <a:gd name="connsiteX10" fmla="*/ 486481 w 755934"/>
              <a:gd name="connsiteY10" fmla="*/ 830359 h 1463539"/>
              <a:gd name="connsiteX11" fmla="*/ 247721 w 755934"/>
              <a:gd name="connsiteY11" fmla="*/ 1237394 h 1463539"/>
              <a:gd name="connsiteX12" fmla="*/ 481269 w 755934"/>
              <a:gd name="connsiteY12" fmla="*/ 746730 h 1463539"/>
              <a:gd name="connsiteX13" fmla="*/ 125801 w 755934"/>
              <a:gd name="connsiteY13" fmla="*/ 1252634 h 1463539"/>
              <a:gd name="connsiteX14" fmla="*/ 473781 w 755934"/>
              <a:gd name="connsiteY14" fmla="*/ 646208 h 1463539"/>
              <a:gd name="connsiteX15" fmla="*/ 35631 w 755934"/>
              <a:gd name="connsiteY15" fmla="*/ 1081183 h 1463539"/>
              <a:gd name="connsiteX16" fmla="*/ 458699 w 755934"/>
              <a:gd name="connsiteY16" fmla="*/ 568739 h 1463539"/>
              <a:gd name="connsiteX17" fmla="*/ 6606 w 755934"/>
              <a:gd name="connsiteY17" fmla="*/ 859443 h 1463539"/>
              <a:gd name="connsiteX18" fmla="*/ 430602 w 755934"/>
              <a:gd name="connsiteY18" fmla="*/ 490634 h 1463539"/>
              <a:gd name="connsiteX19" fmla="*/ 501690 w 755934"/>
              <a:gd name="connsiteY19" fmla="*/ 0 h 1463539"/>
              <a:gd name="connsiteX0" fmla="*/ 501690 w 755934"/>
              <a:gd name="connsiteY0" fmla="*/ 0 h 1463539"/>
              <a:gd name="connsiteX1" fmla="*/ 562649 w 755934"/>
              <a:gd name="connsiteY1" fmla="*/ 304800 h 1463539"/>
              <a:gd name="connsiteX2" fmla="*/ 556823 w 755934"/>
              <a:gd name="connsiteY2" fmla="*/ 724621 h 1463539"/>
              <a:gd name="connsiteX3" fmla="*/ 754320 w 755934"/>
              <a:gd name="connsiteY3" fmla="*/ 1054705 h 1463539"/>
              <a:gd name="connsiteX4" fmla="*/ 540007 w 755934"/>
              <a:gd name="connsiteY4" fmla="*/ 816580 h 1463539"/>
              <a:gd name="connsiteX5" fmla="*/ 639801 w 755934"/>
              <a:gd name="connsiteY5" fmla="*/ 1147193 h 1463539"/>
              <a:gd name="connsiteX6" fmla="*/ 533657 w 755934"/>
              <a:gd name="connsiteY6" fmla="*/ 940405 h 1463539"/>
              <a:gd name="connsiteX7" fmla="*/ 659201 w 755934"/>
              <a:gd name="connsiteY7" fmla="*/ 1344074 h 1463539"/>
              <a:gd name="connsiteX8" fmla="*/ 512992 w 755934"/>
              <a:gd name="connsiteY8" fmla="*/ 1015303 h 1463539"/>
              <a:gd name="connsiteX9" fmla="*/ 403582 w 755934"/>
              <a:gd name="connsiteY9" fmla="*/ 1461518 h 1463539"/>
              <a:gd name="connsiteX10" fmla="*/ 486481 w 755934"/>
              <a:gd name="connsiteY10" fmla="*/ 830359 h 1463539"/>
              <a:gd name="connsiteX11" fmla="*/ 247721 w 755934"/>
              <a:gd name="connsiteY11" fmla="*/ 1237394 h 1463539"/>
              <a:gd name="connsiteX12" fmla="*/ 481269 w 755934"/>
              <a:gd name="connsiteY12" fmla="*/ 746730 h 1463539"/>
              <a:gd name="connsiteX13" fmla="*/ 125801 w 755934"/>
              <a:gd name="connsiteY13" fmla="*/ 1252634 h 1463539"/>
              <a:gd name="connsiteX14" fmla="*/ 473781 w 755934"/>
              <a:gd name="connsiteY14" fmla="*/ 646208 h 1463539"/>
              <a:gd name="connsiteX15" fmla="*/ 35631 w 755934"/>
              <a:gd name="connsiteY15" fmla="*/ 1081183 h 1463539"/>
              <a:gd name="connsiteX16" fmla="*/ 458699 w 755934"/>
              <a:gd name="connsiteY16" fmla="*/ 568739 h 1463539"/>
              <a:gd name="connsiteX17" fmla="*/ 6606 w 755934"/>
              <a:gd name="connsiteY17" fmla="*/ 859443 h 1463539"/>
              <a:gd name="connsiteX18" fmla="*/ 430602 w 755934"/>
              <a:gd name="connsiteY18" fmla="*/ 490634 h 1463539"/>
              <a:gd name="connsiteX19" fmla="*/ 501690 w 755934"/>
              <a:gd name="connsiteY19" fmla="*/ 0 h 1463539"/>
              <a:gd name="connsiteX0" fmla="*/ 501690 w 755934"/>
              <a:gd name="connsiteY0" fmla="*/ 0 h 1463539"/>
              <a:gd name="connsiteX1" fmla="*/ 562649 w 755934"/>
              <a:gd name="connsiteY1" fmla="*/ 304800 h 1463539"/>
              <a:gd name="connsiteX2" fmla="*/ 556823 w 755934"/>
              <a:gd name="connsiteY2" fmla="*/ 724621 h 1463539"/>
              <a:gd name="connsiteX3" fmla="*/ 754320 w 755934"/>
              <a:gd name="connsiteY3" fmla="*/ 1054705 h 1463539"/>
              <a:gd name="connsiteX4" fmla="*/ 540007 w 755934"/>
              <a:gd name="connsiteY4" fmla="*/ 816580 h 1463539"/>
              <a:gd name="connsiteX5" fmla="*/ 639801 w 755934"/>
              <a:gd name="connsiteY5" fmla="*/ 1147193 h 1463539"/>
              <a:gd name="connsiteX6" fmla="*/ 533657 w 755934"/>
              <a:gd name="connsiteY6" fmla="*/ 940405 h 1463539"/>
              <a:gd name="connsiteX7" fmla="*/ 659201 w 755934"/>
              <a:gd name="connsiteY7" fmla="*/ 1344074 h 1463539"/>
              <a:gd name="connsiteX8" fmla="*/ 512992 w 755934"/>
              <a:gd name="connsiteY8" fmla="*/ 1015303 h 1463539"/>
              <a:gd name="connsiteX9" fmla="*/ 403582 w 755934"/>
              <a:gd name="connsiteY9" fmla="*/ 1461518 h 1463539"/>
              <a:gd name="connsiteX10" fmla="*/ 486481 w 755934"/>
              <a:gd name="connsiteY10" fmla="*/ 830359 h 1463539"/>
              <a:gd name="connsiteX11" fmla="*/ 247721 w 755934"/>
              <a:gd name="connsiteY11" fmla="*/ 1237394 h 1463539"/>
              <a:gd name="connsiteX12" fmla="*/ 481269 w 755934"/>
              <a:gd name="connsiteY12" fmla="*/ 746730 h 1463539"/>
              <a:gd name="connsiteX13" fmla="*/ 125801 w 755934"/>
              <a:gd name="connsiteY13" fmla="*/ 1252634 h 1463539"/>
              <a:gd name="connsiteX14" fmla="*/ 473781 w 755934"/>
              <a:gd name="connsiteY14" fmla="*/ 646208 h 1463539"/>
              <a:gd name="connsiteX15" fmla="*/ 35631 w 755934"/>
              <a:gd name="connsiteY15" fmla="*/ 1081183 h 1463539"/>
              <a:gd name="connsiteX16" fmla="*/ 458699 w 755934"/>
              <a:gd name="connsiteY16" fmla="*/ 568739 h 1463539"/>
              <a:gd name="connsiteX17" fmla="*/ 6606 w 755934"/>
              <a:gd name="connsiteY17" fmla="*/ 859443 h 1463539"/>
              <a:gd name="connsiteX18" fmla="*/ 430602 w 755934"/>
              <a:gd name="connsiteY18" fmla="*/ 490634 h 1463539"/>
              <a:gd name="connsiteX19" fmla="*/ 501690 w 755934"/>
              <a:gd name="connsiteY19" fmla="*/ 0 h 14635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755934" h="1463539">
                <a:moveTo>
                  <a:pt x="501690" y="0"/>
                </a:moveTo>
                <a:lnTo>
                  <a:pt x="562649" y="304800"/>
                </a:lnTo>
                <a:cubicBezTo>
                  <a:pt x="589829" y="422395"/>
                  <a:pt x="524878" y="599637"/>
                  <a:pt x="556823" y="724621"/>
                </a:cubicBezTo>
                <a:cubicBezTo>
                  <a:pt x="588768" y="849605"/>
                  <a:pt x="775114" y="1036203"/>
                  <a:pt x="754320" y="1054705"/>
                </a:cubicBezTo>
                <a:cubicBezTo>
                  <a:pt x="722570" y="1076930"/>
                  <a:pt x="571757" y="794355"/>
                  <a:pt x="540007" y="816580"/>
                </a:cubicBezTo>
                <a:cubicBezTo>
                  <a:pt x="561365" y="860109"/>
                  <a:pt x="606536" y="1036989"/>
                  <a:pt x="639801" y="1147193"/>
                </a:cubicBezTo>
                <a:cubicBezTo>
                  <a:pt x="620751" y="1258318"/>
                  <a:pt x="573027" y="888018"/>
                  <a:pt x="533657" y="940405"/>
                </a:cubicBezTo>
                <a:cubicBezTo>
                  <a:pt x="526095" y="1018939"/>
                  <a:pt x="675588" y="1263572"/>
                  <a:pt x="659201" y="1344074"/>
                </a:cubicBezTo>
                <a:cubicBezTo>
                  <a:pt x="667637" y="1422782"/>
                  <a:pt x="539720" y="1024304"/>
                  <a:pt x="512992" y="1015303"/>
                </a:cubicBezTo>
                <a:cubicBezTo>
                  <a:pt x="492614" y="1050752"/>
                  <a:pt x="431945" y="1419185"/>
                  <a:pt x="403582" y="1461518"/>
                </a:cubicBezTo>
                <a:cubicBezTo>
                  <a:pt x="375219" y="1503851"/>
                  <a:pt x="512458" y="867713"/>
                  <a:pt x="486481" y="830359"/>
                </a:cubicBezTo>
                <a:cubicBezTo>
                  <a:pt x="460504" y="793005"/>
                  <a:pt x="229540" y="1352403"/>
                  <a:pt x="247721" y="1237394"/>
                </a:cubicBezTo>
                <a:cubicBezTo>
                  <a:pt x="265902" y="1122385"/>
                  <a:pt x="529529" y="711170"/>
                  <a:pt x="481269" y="746730"/>
                </a:cubicBezTo>
                <a:cubicBezTo>
                  <a:pt x="452593" y="711598"/>
                  <a:pt x="196445" y="1226440"/>
                  <a:pt x="125801" y="1252634"/>
                </a:cubicBezTo>
                <a:cubicBezTo>
                  <a:pt x="61053" y="1338009"/>
                  <a:pt x="488809" y="674783"/>
                  <a:pt x="473781" y="646208"/>
                </a:cubicBezTo>
                <a:cubicBezTo>
                  <a:pt x="458753" y="617633"/>
                  <a:pt x="-2469" y="1152303"/>
                  <a:pt x="35631" y="1081183"/>
                </a:cubicBezTo>
                <a:cubicBezTo>
                  <a:pt x="73731" y="1010063"/>
                  <a:pt x="457186" y="610987"/>
                  <a:pt x="458699" y="568739"/>
                </a:cubicBezTo>
                <a:cubicBezTo>
                  <a:pt x="425287" y="545541"/>
                  <a:pt x="-61974" y="955963"/>
                  <a:pt x="6606" y="859443"/>
                </a:cubicBezTo>
                <a:cubicBezTo>
                  <a:pt x="109203" y="751747"/>
                  <a:pt x="350230" y="636430"/>
                  <a:pt x="430602" y="490634"/>
                </a:cubicBezTo>
                <a:lnTo>
                  <a:pt x="501690" y="0"/>
                </a:lnTo>
                <a:close/>
              </a:path>
            </a:pathLst>
          </a:custGeom>
          <a:blipFill dpi="0" rotWithShape="1"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solidFill>
              <a:srgbClr val="79A33C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vi-VN" sz="2800">
              <a:solidFill>
                <a:prstClr val="white"/>
              </a:solidFill>
              <a:latin typeface="+mj-lt"/>
            </a:endParaRPr>
          </a:p>
        </p:txBody>
      </p:sp>
      <p:pic>
        <p:nvPicPr>
          <p:cNvPr id="99" name="Picture 9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082304" y="2651881"/>
            <a:ext cx="313328" cy="321533"/>
          </a:xfrm>
          <a:prstGeom prst="rect">
            <a:avLst/>
          </a:prstGeom>
        </p:spPr>
      </p:pic>
      <p:pic>
        <p:nvPicPr>
          <p:cNvPr id="100" name="Picture 9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147155" y="2437429"/>
            <a:ext cx="313328" cy="321533"/>
          </a:xfrm>
          <a:prstGeom prst="rect">
            <a:avLst/>
          </a:prstGeom>
        </p:spPr>
      </p:pic>
      <p:pic>
        <p:nvPicPr>
          <p:cNvPr id="101" name="Picture 100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956970" y="2444095"/>
            <a:ext cx="313328" cy="321533"/>
          </a:xfrm>
          <a:prstGeom prst="rect">
            <a:avLst/>
          </a:prstGeom>
        </p:spPr>
      </p:pic>
      <p:pic>
        <p:nvPicPr>
          <p:cNvPr id="102" name="Picture 10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7205" y="2371961"/>
            <a:ext cx="313328" cy="321533"/>
          </a:xfrm>
          <a:prstGeom prst="rect">
            <a:avLst/>
          </a:prstGeom>
        </p:spPr>
      </p:pic>
      <p:pic>
        <p:nvPicPr>
          <p:cNvPr id="103" name="Picture 10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642024" y="2330348"/>
            <a:ext cx="313328" cy="321533"/>
          </a:xfrm>
          <a:prstGeom prst="rect">
            <a:avLst/>
          </a:prstGeom>
        </p:spPr>
      </p:pic>
      <p:pic>
        <p:nvPicPr>
          <p:cNvPr id="104" name="Picture 103"/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5993"/>
          <a:stretch/>
        </p:blipFill>
        <p:spPr>
          <a:xfrm>
            <a:off x="3834584" y="847024"/>
            <a:ext cx="2714625" cy="1457636"/>
          </a:xfrm>
          <a:prstGeom prst="rect">
            <a:avLst/>
          </a:prstGeom>
        </p:spPr>
      </p:pic>
      <p:sp>
        <p:nvSpPr>
          <p:cNvPr id="105" name="Rounded Rectangular Callout 104"/>
          <p:cNvSpPr/>
          <p:nvPr/>
        </p:nvSpPr>
        <p:spPr>
          <a:xfrm>
            <a:off x="-205864" y="505927"/>
            <a:ext cx="6858000" cy="817418"/>
          </a:xfrm>
          <a:prstGeom prst="wedgeRoundRectCallout">
            <a:avLst>
              <a:gd name="adj1" fmla="val 15824"/>
              <a:gd name="adj2" fmla="val 142950"/>
              <a:gd name="adj3" fmla="val 16667"/>
            </a:avLst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r>
              <a:rPr lang="en-US" sz="2800" b="1" dirty="0" err="1">
                <a:solidFill>
                  <a:schemeClr val="tx1"/>
                </a:solidFill>
              </a:rPr>
              <a:t>Thế</a:t>
            </a:r>
            <a:r>
              <a:rPr lang="en-US" sz="2800" b="1" dirty="0">
                <a:solidFill>
                  <a:schemeClr val="tx1"/>
                </a:solidFill>
              </a:rPr>
              <a:t> </a:t>
            </a:r>
            <a:r>
              <a:rPr lang="en-US" sz="2800" b="1" dirty="0" err="1">
                <a:solidFill>
                  <a:schemeClr val="tx1"/>
                </a:solidFill>
              </a:rPr>
              <a:t>kỉ</a:t>
            </a:r>
            <a:r>
              <a:rPr lang="en-US" sz="2800" b="1" dirty="0">
                <a:solidFill>
                  <a:schemeClr val="tx1"/>
                </a:solidFill>
              </a:rPr>
              <a:t> III-IV </a:t>
            </a:r>
            <a:r>
              <a:rPr lang="en-US" sz="2800" b="1" dirty="0" err="1">
                <a:solidFill>
                  <a:schemeClr val="tx1"/>
                </a:solidFill>
              </a:rPr>
              <a:t>là</a:t>
            </a:r>
            <a:r>
              <a:rPr lang="en-US" sz="2800" b="1" dirty="0">
                <a:solidFill>
                  <a:schemeClr val="tx1"/>
                </a:solidFill>
              </a:rPr>
              <a:t> </a:t>
            </a:r>
            <a:r>
              <a:rPr lang="en-US" sz="2800" b="1" dirty="0" err="1">
                <a:solidFill>
                  <a:schemeClr val="tx1"/>
                </a:solidFill>
              </a:rPr>
              <a:t>giai</a:t>
            </a:r>
            <a:r>
              <a:rPr lang="en-US" sz="2800" b="1" dirty="0">
                <a:solidFill>
                  <a:schemeClr val="tx1"/>
                </a:solidFill>
              </a:rPr>
              <a:t> </a:t>
            </a:r>
            <a:r>
              <a:rPr lang="en-US" sz="2800" b="1" dirty="0" err="1">
                <a:solidFill>
                  <a:schemeClr val="tx1"/>
                </a:solidFill>
              </a:rPr>
              <a:t>đoạn</a:t>
            </a:r>
            <a:r>
              <a:rPr lang="en-US" sz="2800" b="1" dirty="0">
                <a:solidFill>
                  <a:schemeClr val="tx1"/>
                </a:solidFill>
              </a:rPr>
              <a:t> </a:t>
            </a:r>
            <a:r>
              <a:rPr lang="en-US" sz="2800" b="1" dirty="0" err="1">
                <a:solidFill>
                  <a:schemeClr val="tx1"/>
                </a:solidFill>
              </a:rPr>
              <a:t>nào</a:t>
            </a:r>
            <a:r>
              <a:rPr lang="en-US" sz="2800" b="1" dirty="0">
                <a:solidFill>
                  <a:schemeClr val="tx1"/>
                </a:solidFill>
              </a:rPr>
              <a:t> </a:t>
            </a:r>
            <a:r>
              <a:rPr lang="en-US" sz="2800" b="1" dirty="0" err="1">
                <a:solidFill>
                  <a:schemeClr val="tx1"/>
                </a:solidFill>
              </a:rPr>
              <a:t>của</a:t>
            </a:r>
            <a:r>
              <a:rPr lang="en-US" sz="2800" b="1" dirty="0">
                <a:solidFill>
                  <a:schemeClr val="tx1"/>
                </a:solidFill>
              </a:rPr>
              <a:t> </a:t>
            </a:r>
            <a:r>
              <a:rPr lang="en-US" sz="2800" b="1" dirty="0" err="1">
                <a:solidFill>
                  <a:schemeClr val="tx1"/>
                </a:solidFill>
              </a:rPr>
              <a:t>Vương</a:t>
            </a:r>
            <a:r>
              <a:rPr lang="en-US" sz="2800" b="1" dirty="0">
                <a:solidFill>
                  <a:schemeClr val="tx1"/>
                </a:solidFill>
              </a:rPr>
              <a:t> </a:t>
            </a:r>
            <a:r>
              <a:rPr lang="en-US" sz="2800" dirty="0" err="1"/>
              <a:t>quốc</a:t>
            </a:r>
            <a:r>
              <a:rPr lang="en-US" sz="2800" dirty="0"/>
              <a:t> </a:t>
            </a:r>
            <a:r>
              <a:rPr lang="en-US" sz="2800" b="1" dirty="0" err="1">
                <a:solidFill>
                  <a:schemeClr val="tx1"/>
                </a:solidFill>
              </a:rPr>
              <a:t>Phù</a:t>
            </a:r>
            <a:r>
              <a:rPr lang="en-US" sz="2800" b="1" dirty="0">
                <a:solidFill>
                  <a:schemeClr val="tx1"/>
                </a:solidFill>
              </a:rPr>
              <a:t> Nam?</a:t>
            </a:r>
            <a:endParaRPr lang="vi-VN" sz="2800" b="1" dirty="0">
              <a:solidFill>
                <a:schemeClr val="tx1"/>
              </a:solidFill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11" name="Rounded Rectangular Callout 110"/>
          <p:cNvSpPr/>
          <p:nvPr/>
        </p:nvSpPr>
        <p:spPr>
          <a:xfrm rot="10800000" flipV="1">
            <a:off x="578512" y="-454774"/>
            <a:ext cx="8455543" cy="2095148"/>
          </a:xfrm>
          <a:prstGeom prst="wedgeRoundRectCallout">
            <a:avLst>
              <a:gd name="adj1" fmla="val 9764"/>
              <a:gd name="adj2" fmla="val 113695"/>
              <a:gd name="adj3" fmla="val 16667"/>
            </a:avLst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dirty="0" err="1">
                <a:solidFill>
                  <a:schemeClr val="tx1"/>
                </a:solidFill>
              </a:rPr>
              <a:t>Điểm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nổi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bật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về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đời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sống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kinh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tế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của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vương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quốc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Phù</a:t>
            </a:r>
            <a:r>
              <a:rPr lang="en-US" sz="2800" dirty="0">
                <a:solidFill>
                  <a:schemeClr val="tx1"/>
                </a:solidFill>
              </a:rPr>
              <a:t> Nam so </a:t>
            </a:r>
            <a:r>
              <a:rPr lang="en-US" sz="2800" dirty="0" err="1">
                <a:solidFill>
                  <a:schemeClr val="tx1"/>
                </a:solidFill>
              </a:rPr>
              <a:t>với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các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quốc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gia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khác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trên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đất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nước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Việt</a:t>
            </a:r>
            <a:r>
              <a:rPr lang="en-US" sz="2800" dirty="0">
                <a:solidFill>
                  <a:schemeClr val="tx1"/>
                </a:solidFill>
              </a:rPr>
              <a:t> Nam </a:t>
            </a:r>
            <a:r>
              <a:rPr lang="en-US" sz="2800" dirty="0" err="1">
                <a:solidFill>
                  <a:schemeClr val="tx1"/>
                </a:solidFill>
              </a:rPr>
              <a:t>là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gì</a:t>
            </a:r>
            <a:r>
              <a:rPr lang="en-US" sz="2800" dirty="0">
                <a:solidFill>
                  <a:schemeClr val="tx1"/>
                </a:solidFill>
              </a:rPr>
              <a:t>?</a:t>
            </a:r>
          </a:p>
        </p:txBody>
      </p:sp>
      <p:sp>
        <p:nvSpPr>
          <p:cNvPr id="112" name="Rounded Rectangular Callout 111"/>
          <p:cNvSpPr/>
          <p:nvPr/>
        </p:nvSpPr>
        <p:spPr>
          <a:xfrm>
            <a:off x="1545553" y="-713151"/>
            <a:ext cx="5592485" cy="2605773"/>
          </a:xfrm>
          <a:prstGeom prst="wedgeRoundRectCallout">
            <a:avLst>
              <a:gd name="adj1" fmla="val -34803"/>
              <a:gd name="adj2" fmla="val 163653"/>
              <a:gd name="adj3" fmla="val 16667"/>
            </a:avLst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tầng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chính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xã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hội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Phù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Nam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endParaRPr lang="vi-VN" sz="2800" b="1" dirty="0">
              <a:solidFill>
                <a:schemeClr val="tx1"/>
              </a:solidFill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  <a:p>
            <a:pPr algn="ctr" defTabSz="685800"/>
            <a:endParaRPr lang="vi-VN" sz="2800" b="1" dirty="0">
              <a:solidFill>
                <a:srgbClr val="002060"/>
              </a:solidFill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13" name="Rounded Rectangular Callout 112"/>
          <p:cNvSpPr/>
          <p:nvPr/>
        </p:nvSpPr>
        <p:spPr>
          <a:xfrm>
            <a:off x="681057" y="-445725"/>
            <a:ext cx="7716982" cy="3104911"/>
          </a:xfrm>
          <a:prstGeom prst="wedgeRoundRectCallout">
            <a:avLst>
              <a:gd name="adj1" fmla="val -7090"/>
              <a:gd name="adj2" fmla="val 38647"/>
              <a:gd name="adj3" fmla="val 16667"/>
            </a:avLst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kỉ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III-IV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giai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Vương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quốc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Phù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Nam?</a:t>
            </a:r>
          </a:p>
        </p:txBody>
      </p:sp>
      <p:sp>
        <p:nvSpPr>
          <p:cNvPr id="114" name="Rounded Rectangular Callout 113"/>
          <p:cNvSpPr/>
          <p:nvPr/>
        </p:nvSpPr>
        <p:spPr>
          <a:xfrm rot="10800000" flipV="1">
            <a:off x="871293" y="-169405"/>
            <a:ext cx="7136295" cy="1373643"/>
          </a:xfrm>
          <a:prstGeom prst="wedgeRoundRectCallout">
            <a:avLst>
              <a:gd name="adj1" fmla="val -5597"/>
              <a:gd name="adj2" fmla="val 179284"/>
              <a:gd name="adj3" fmla="val 16667"/>
            </a:avLst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Vương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quốc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Phù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Vương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quốc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Phù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Nam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đời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khoảng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kỉ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endParaRPr lang="vi-VN" sz="2800" dirty="0">
              <a:solidFill>
                <a:schemeClr val="tx1"/>
              </a:solidFill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16" name="4-Point Star 115"/>
          <p:cNvSpPr/>
          <p:nvPr/>
        </p:nvSpPr>
        <p:spPr>
          <a:xfrm>
            <a:off x="76200" y="5457825"/>
            <a:ext cx="457200" cy="457200"/>
          </a:xfrm>
          <a:prstGeom prst="star4">
            <a:avLst>
              <a:gd name="adj" fmla="val 22917"/>
            </a:avLst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vi-VN" sz="1350">
              <a:solidFill>
                <a:prstClr val="white"/>
              </a:solidFill>
              <a:latin typeface="+mj-lt"/>
            </a:endParaRPr>
          </a:p>
        </p:txBody>
      </p:sp>
      <p:sp>
        <p:nvSpPr>
          <p:cNvPr id="117" name="Rectangle 116"/>
          <p:cNvSpPr/>
          <p:nvPr/>
        </p:nvSpPr>
        <p:spPr>
          <a:xfrm>
            <a:off x="302134" y="2793456"/>
            <a:ext cx="3001463" cy="577081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</a:bodyPr>
          <a:lstStyle/>
          <a:p>
            <a:pPr algn="ctr" defTabSz="685800"/>
            <a:r>
              <a:rPr lang="en-US" sz="3300" b="1" dirty="0">
                <a:ln w="6600">
                  <a:solidFill>
                    <a:srgbClr val="ED7D31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ED7D31"/>
                  </a:outerShdw>
                </a:effectLst>
                <a:latin typeface="+mj-lt"/>
                <a:ea typeface="Tahoma" panose="020B0604030504040204" pitchFamily="34" charset="0"/>
                <a:cs typeface="Times New Roman" panose="02020603050405020304" pitchFamily="18" charset="0"/>
              </a:rPr>
              <a:t>Chúc mừng đội A</a:t>
            </a:r>
          </a:p>
        </p:txBody>
      </p:sp>
      <p:sp>
        <p:nvSpPr>
          <p:cNvPr id="118" name="4-Point Star 117"/>
          <p:cNvSpPr/>
          <p:nvPr/>
        </p:nvSpPr>
        <p:spPr>
          <a:xfrm>
            <a:off x="8576855" y="5457825"/>
            <a:ext cx="457200" cy="457200"/>
          </a:xfrm>
          <a:prstGeom prst="star4">
            <a:avLst>
              <a:gd name="adj" fmla="val 22917"/>
            </a:avLst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vi-VN" sz="1350">
              <a:solidFill>
                <a:prstClr val="white"/>
              </a:solidFill>
              <a:latin typeface="+mj-lt"/>
            </a:endParaRPr>
          </a:p>
        </p:txBody>
      </p:sp>
      <p:sp>
        <p:nvSpPr>
          <p:cNvPr id="119" name="Rectangle 118"/>
          <p:cNvSpPr/>
          <p:nvPr/>
        </p:nvSpPr>
        <p:spPr>
          <a:xfrm>
            <a:off x="5864820" y="2760199"/>
            <a:ext cx="2990242" cy="577081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</a:bodyPr>
          <a:lstStyle/>
          <a:p>
            <a:pPr algn="ctr" defTabSz="685800"/>
            <a:r>
              <a:rPr lang="en-US" sz="3300" b="1" dirty="0">
                <a:ln w="6600">
                  <a:solidFill>
                    <a:srgbClr val="ED7D31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ED7D31"/>
                  </a:outerShdw>
                </a:effectLst>
                <a:latin typeface="+mj-lt"/>
                <a:ea typeface="Tahoma" panose="020B0604030504040204" pitchFamily="34" charset="0"/>
                <a:cs typeface="Times New Roman" panose="02020603050405020304" pitchFamily="18" charset="0"/>
              </a:rPr>
              <a:t>Chúc mừng đội B</a:t>
            </a:r>
          </a:p>
        </p:txBody>
      </p:sp>
      <p:sp>
        <p:nvSpPr>
          <p:cNvPr id="2" name="TextBox 1"/>
          <p:cNvSpPr txBox="1"/>
          <p:nvPr/>
        </p:nvSpPr>
        <p:spPr>
          <a:xfrm rot="10800000" flipV="1">
            <a:off x="677054" y="5239395"/>
            <a:ext cx="8105901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>
                <a:latin typeface="+mj-lt"/>
              </a:rPr>
              <a:t>Ấn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vào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chú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khỉ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để</a:t>
            </a:r>
            <a:r>
              <a:rPr lang="en-US" dirty="0">
                <a:latin typeface="+mj-lt"/>
              </a:rPr>
              <a:t>  </a:t>
            </a:r>
            <a:r>
              <a:rPr lang="en-US" dirty="0" err="1">
                <a:latin typeface="+mj-lt"/>
              </a:rPr>
              <a:t>ra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câu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hỏi</a:t>
            </a:r>
            <a:r>
              <a:rPr lang="en-US" dirty="0">
                <a:latin typeface="+mj-lt"/>
              </a:rPr>
              <a:t>.</a:t>
            </a:r>
          </a:p>
          <a:p>
            <a:r>
              <a:rPr lang="en-US" dirty="0" err="1">
                <a:latin typeface="+mj-lt"/>
              </a:rPr>
              <a:t>Đội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nào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trả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lời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đúng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thì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ấn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vào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chữ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hái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bên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đội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đó</a:t>
            </a:r>
            <a:endParaRPr lang="en-US" dirty="0">
              <a:latin typeface="+mj-lt"/>
            </a:endParaRPr>
          </a:p>
          <a:p>
            <a:r>
              <a:rPr lang="en-US" dirty="0" err="1">
                <a:latin typeface="+mj-lt"/>
              </a:rPr>
              <a:t>Đội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nào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thu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đc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nhiều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dừa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hơn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thì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ấn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vào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hình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ngôi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sao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bên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đội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đó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để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ra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chữ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chúc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mừng</a:t>
            </a:r>
            <a:r>
              <a:rPr lang="en-US" dirty="0">
                <a:latin typeface="+mj-lt"/>
              </a:rPr>
              <a:t>.</a:t>
            </a:r>
          </a:p>
          <a:p>
            <a:r>
              <a:rPr lang="en-US" dirty="0" err="1">
                <a:latin typeface="+mj-lt"/>
              </a:rPr>
              <a:t>Nhớ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xóa</a:t>
            </a:r>
            <a:r>
              <a:rPr lang="en-US" dirty="0">
                <a:latin typeface="+mj-lt"/>
              </a:rPr>
              <a:t> ô text </a:t>
            </a:r>
            <a:r>
              <a:rPr lang="en-US" dirty="0" err="1">
                <a:latin typeface="+mj-lt"/>
              </a:rPr>
              <a:t>này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khi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làm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xong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trò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chơi</a:t>
            </a:r>
            <a:r>
              <a:rPr lang="en-US" dirty="0">
                <a:latin typeface="+mj-lt"/>
              </a:rPr>
              <a:t> :D</a:t>
            </a:r>
          </a:p>
        </p:txBody>
      </p:sp>
      <p:sp>
        <p:nvSpPr>
          <p:cNvPr id="61" name="Rounded Rectangular Callout 60"/>
          <p:cNvSpPr/>
          <p:nvPr/>
        </p:nvSpPr>
        <p:spPr>
          <a:xfrm rot="10800000" flipV="1">
            <a:off x="1238135" y="48664"/>
            <a:ext cx="7136295" cy="1373643"/>
          </a:xfrm>
          <a:prstGeom prst="wedgeRoundRectCallout">
            <a:avLst>
              <a:gd name="adj1" fmla="val -5597"/>
              <a:gd name="adj2" fmla="val 179284"/>
              <a:gd name="adj3" fmla="val 16667"/>
            </a:avLst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chế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chính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trị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tồn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tại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vương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quốc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Phù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Nam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vi-VN" sz="2800" dirty="0">
              <a:solidFill>
                <a:schemeClr val="tx1"/>
              </a:solidFill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371570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9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"/>
                            </p:stCondLst>
                            <p:childTnLst>
                              <p:par>
                                <p:cTn id="4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00"/>
                            </p:stCondLst>
                            <p:childTnLst>
                              <p:par>
                                <p:cTn id="5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500"/>
                            </p:stCondLst>
                            <p:childTnLst>
                              <p:par>
                                <p:cTn id="6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3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9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2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5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8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1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4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7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0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2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3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6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8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9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2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4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5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8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0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1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2"/>
                  </p:tgtEl>
                </p:cond>
              </p:nextCondLst>
            </p:seq>
            <p:seq concurrent="1" nextAc="seek">
              <p:cTn id="123" restart="whenNotActive" fill="hold" evtFilter="cancelBubble" nodeType="interactiveSeq">
                <p:stCondLst>
                  <p:cond evt="onClick" delay="0">
                    <p:tgtEl>
                      <p:spTgt spid="9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4" fill="hold">
                      <p:stCondLst>
                        <p:cond delay="0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7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9" fill="hold">
                            <p:stCondLst>
                              <p:cond delay="500"/>
                            </p:stCondLst>
                            <p:childTnLst>
                              <p:par>
                                <p:cTn id="130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2222E-6 -3.7037E-6 L -4.72222E-6 0.45741 " pathEditMode="relative" rAng="0" ptsTypes="AA">
                                      <p:cBhvr>
                                        <p:cTn id="131" dur="10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2287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3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2222E-6 0.45741 L -0.51319 0.47848 " pathEditMode="relative" rAng="0" ptsTypes="AA">
                                      <p:cBhvr>
                                        <p:cTn id="134" dur="20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660" y="1042"/>
                                    </p:animMotion>
                                  </p:childTnLst>
                                </p:cTn>
                              </p:par>
                              <p:par>
                                <p:cTn id="13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136" dur="20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3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8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0"/>
                  </p:tgtEl>
                </p:cond>
              </p:nextCondLst>
            </p:seq>
            <p:seq concurrent="1" nextAc="seek">
              <p:cTn id="140" restart="whenNotActive" fill="hold" evtFilter="cancelBubble" nodeType="interactiveSeq">
                <p:stCondLst>
                  <p:cond evt="onClick" delay="0">
                    <p:tgtEl>
                      <p:spTgt spid="9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1" fill="hold">
                      <p:stCondLst>
                        <p:cond delay="0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4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6" fill="hold">
                            <p:stCondLst>
                              <p:cond delay="500"/>
                            </p:stCondLst>
                            <p:childTnLst>
                              <p:par>
                                <p:cTn id="147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2222E-6 -3.7037E-6 L -4.72222E-6 0.45741 " pathEditMode="relative" rAng="0" ptsTypes="AA">
                                      <p:cBhvr>
                                        <p:cTn id="148" dur="10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2287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9" fill="hold">
                            <p:stCondLst>
                              <p:cond delay="1500"/>
                            </p:stCondLst>
                            <p:childTnLst>
                              <p:par>
                                <p:cTn id="150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2222E-6 0.45741 L 0.3356 0.4926 " pathEditMode="relative" rAng="0" ptsTypes="AA">
                                      <p:cBhvr>
                                        <p:cTn id="151" dur="20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771" y="1759"/>
                                    </p:animMotion>
                                  </p:childTnLst>
                                </p:cTn>
                              </p:par>
                              <p:par>
                                <p:cTn id="152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53" dur="20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5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5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1"/>
                  </p:tgtEl>
                </p:cond>
              </p:nextCondLst>
            </p:seq>
            <p:seq concurrent="1" nextAc="seek">
              <p:cTn id="157" restart="whenNotActive" fill="hold" evtFilter="cancelBubble" nodeType="interactiveSeq">
                <p:stCondLst>
                  <p:cond evt="onClick" delay="0">
                    <p:tgtEl>
                      <p:spTgt spid="8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8" fill="hold">
                      <p:stCondLst>
                        <p:cond delay="0"/>
                      </p:stCondLst>
                      <p:childTnLst>
                        <p:par>
                          <p:cTn id="159" fill="hold">
                            <p:stCondLst>
                              <p:cond delay="0"/>
                            </p:stCondLst>
                            <p:childTnLst>
                              <p:par>
                                <p:cTn id="16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1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3" fill="hold">
                            <p:stCondLst>
                              <p:cond delay="500"/>
                            </p:stCondLst>
                            <p:childTnLst>
                              <p:par>
                                <p:cTn id="164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1.11111E-6 L -8.33333E-7 0.42569 " pathEditMode="relative" rAng="0" ptsTypes="AA">
                                      <p:cBhvr>
                                        <p:cTn id="165" dur="10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2127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6" fill="hold">
                            <p:stCondLst>
                              <p:cond delay="1500"/>
                            </p:stCondLst>
                            <p:childTnLst>
                              <p:par>
                                <p:cTn id="167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0.42569 L -0.43003 0.49676 " pathEditMode="relative" rAng="0" ptsTypes="AA">
                                      <p:cBhvr>
                                        <p:cTn id="168" dur="20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510" y="3542"/>
                                    </p:animMotion>
                                  </p:childTnLst>
                                </p:cTn>
                              </p:par>
                              <p:par>
                                <p:cTn id="169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170" dur="20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2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8"/>
                  </p:tgtEl>
                </p:cond>
              </p:nextCondLst>
            </p:seq>
            <p:seq concurrent="1" nextAc="seek">
              <p:cTn id="174" restart="whenNotActive" fill="hold" evtFilter="cancelBubble" nodeType="interactiveSeq">
                <p:stCondLst>
                  <p:cond evt="onClick" delay="0">
                    <p:tgtEl>
                      <p:spTgt spid="8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5" fill="hold">
                      <p:stCondLst>
                        <p:cond delay="0"/>
                      </p:stCondLst>
                      <p:childTnLst>
                        <p:par>
                          <p:cTn id="176" fill="hold">
                            <p:stCondLst>
                              <p:cond delay="0"/>
                            </p:stCondLst>
                            <p:childTnLst>
                              <p:par>
                                <p:cTn id="17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8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0" fill="hold">
                            <p:stCondLst>
                              <p:cond delay="500"/>
                            </p:stCondLst>
                            <p:childTnLst>
                              <p:par>
                                <p:cTn id="181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1.11111E-6 L -8.33333E-7 0.42569 " pathEditMode="relative" rAng="0" ptsTypes="AA">
                                      <p:cBhvr>
                                        <p:cTn id="182" dur="10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2127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3" fill="hold">
                            <p:stCondLst>
                              <p:cond delay="1500"/>
                            </p:stCondLst>
                            <p:childTnLst>
                              <p:par>
                                <p:cTn id="184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0.42569 L 0.3342 0.51759 " pathEditMode="relative" rAng="0" ptsTypes="AA">
                                      <p:cBhvr>
                                        <p:cTn id="185" dur="20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701" y="4583"/>
                                    </p:animMotion>
                                  </p:childTnLst>
                                </p:cTn>
                              </p:par>
                              <p:par>
                                <p:cTn id="186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87" dur="20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8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9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9"/>
                  </p:tgtEl>
                </p:cond>
              </p:nextCondLst>
            </p:seq>
            <p:seq concurrent="1" nextAc="seek">
              <p:cTn id="191" restart="whenNotActive" fill="hold" evtFilter="cancelBubble" nodeType="interactiveSeq">
                <p:stCondLst>
                  <p:cond evt="onClick" delay="0">
                    <p:tgtEl>
                      <p:spTgt spid="8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2" fill="hold">
                      <p:stCondLst>
                        <p:cond delay="0"/>
                      </p:stCondLst>
                      <p:childTnLst>
                        <p:par>
                          <p:cTn id="193" fill="hold">
                            <p:stCondLst>
                              <p:cond delay="0"/>
                            </p:stCondLst>
                            <p:childTnLst>
                              <p:par>
                                <p:cTn id="194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5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7" fill="hold">
                            <p:stCondLst>
                              <p:cond delay="500"/>
                            </p:stCondLst>
                            <p:childTnLst>
                              <p:par>
                                <p:cTn id="198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3.7037E-6 L 3.33333E-6 0.53449 " pathEditMode="relative" rAng="0" ptsTypes="AA">
                                      <p:cBhvr>
                                        <p:cTn id="199" dur="10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2671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0" fill="hold">
                            <p:stCondLst>
                              <p:cond delay="1500"/>
                            </p:stCondLst>
                            <p:childTnLst>
                              <p:par>
                                <p:cTn id="201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0.53449 L -0.404 0.42686 " pathEditMode="relative" rAng="0" ptsTypes="AA">
                                      <p:cBhvr>
                                        <p:cTn id="202" dur="20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208" y="-5394"/>
                                    </p:animMotion>
                                  </p:childTnLst>
                                </p:cTn>
                              </p:par>
                              <p:par>
                                <p:cTn id="203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204" dur="20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0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6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6"/>
                  </p:tgtEl>
                </p:cond>
              </p:nextCondLst>
            </p:seq>
            <p:seq concurrent="1" nextAc="seek">
              <p:cTn id="208" restart="whenNotActive" fill="hold" evtFilter="cancelBubble" nodeType="interactiveSeq">
                <p:stCondLst>
                  <p:cond evt="onClick" delay="0">
                    <p:tgtEl>
                      <p:spTgt spid="8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9" fill="hold">
                      <p:stCondLst>
                        <p:cond delay="0"/>
                      </p:stCondLst>
                      <p:childTnLst>
                        <p:par>
                          <p:cTn id="210" fill="hold">
                            <p:stCondLst>
                              <p:cond delay="0"/>
                            </p:stCondLst>
                            <p:childTnLst>
                              <p:par>
                                <p:cTn id="2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2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4" fill="hold">
                            <p:stCondLst>
                              <p:cond delay="500"/>
                            </p:stCondLst>
                            <p:childTnLst>
                              <p:par>
                                <p:cTn id="215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3.7037E-6 L 3.33333E-6 0.53449 " pathEditMode="relative" rAng="0" ptsTypes="AA">
                                      <p:cBhvr>
                                        <p:cTn id="216" dur="10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2671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7" fill="hold">
                            <p:stCondLst>
                              <p:cond delay="1500"/>
                            </p:stCondLst>
                            <p:childTnLst>
                              <p:par>
                                <p:cTn id="218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0.53449 L 0.24861 0.51436 " pathEditMode="relative" rAng="0" ptsTypes="AA">
                                      <p:cBhvr>
                                        <p:cTn id="219" dur="20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431" y="-1019"/>
                                    </p:animMotion>
                                  </p:childTnLst>
                                </p:cTn>
                              </p:par>
                              <p:par>
                                <p:cTn id="220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21" dur="20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2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3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7"/>
                  </p:tgtEl>
                </p:cond>
              </p:nextCondLst>
            </p:seq>
            <p:seq concurrent="1" nextAc="seek">
              <p:cTn id="225" restart="whenNotActive" fill="hold" evtFilter="cancelBubble" nodeType="interactiveSeq">
                <p:stCondLst>
                  <p:cond evt="onClick" delay="0">
                    <p:tgtEl>
                      <p:spTgt spid="8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6" fill="hold">
                      <p:stCondLst>
                        <p:cond delay="0"/>
                      </p:stCondLst>
                      <p:childTnLst>
                        <p:par>
                          <p:cTn id="227" fill="hold">
                            <p:stCondLst>
                              <p:cond delay="0"/>
                            </p:stCondLst>
                            <p:childTnLst>
                              <p:par>
                                <p:cTn id="228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9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1" fill="hold">
                            <p:stCondLst>
                              <p:cond delay="500"/>
                            </p:stCondLst>
                            <p:childTnLst>
                              <p:par>
                                <p:cTn id="232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-1.11111E-6 L -1.38889E-6 0.57801 " pathEditMode="relative" rAng="0" ptsTypes="AA">
                                      <p:cBhvr>
                                        <p:cTn id="233" dur="10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2888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4" fill="hold">
                            <p:stCondLst>
                              <p:cond delay="1500"/>
                            </p:stCondLst>
                            <p:childTnLst>
                              <p:par>
                                <p:cTn id="235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0.57801 L -0.36267 0.58056 " pathEditMode="relative" rAng="0" ptsTypes="AA">
                                      <p:cBhvr>
                                        <p:cTn id="236" dur="20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142" y="116"/>
                                    </p:animMotion>
                                  </p:childTnLst>
                                </p:cTn>
                              </p:par>
                              <p:par>
                                <p:cTn id="237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238" dur="20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3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0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4"/>
                  </p:tgtEl>
                </p:cond>
              </p:nextCondLst>
            </p:seq>
            <p:seq concurrent="1" nextAc="seek">
              <p:cTn id="242" restart="whenNotActive" fill="hold" evtFilter="cancelBubble" nodeType="interactiveSeq">
                <p:stCondLst>
                  <p:cond evt="onClick" delay="0">
                    <p:tgtEl>
                      <p:spTgt spid="8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3" fill="hold">
                      <p:stCondLst>
                        <p:cond delay="0"/>
                      </p:stCondLst>
                      <p:childTnLst>
                        <p:par>
                          <p:cTn id="244" fill="hold">
                            <p:stCondLst>
                              <p:cond delay="0"/>
                            </p:stCondLst>
                            <p:childTnLst>
                              <p:par>
                                <p:cTn id="24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6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8" fill="hold">
                            <p:stCondLst>
                              <p:cond delay="500"/>
                            </p:stCondLst>
                            <p:childTnLst>
                              <p:par>
                                <p:cTn id="249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-1.11111E-6 L -1.38889E-6 0.57801 " pathEditMode="relative" rAng="0" ptsTypes="AA">
                                      <p:cBhvr>
                                        <p:cTn id="250" dur="10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2888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1" fill="hold">
                            <p:stCondLst>
                              <p:cond delay="1500"/>
                            </p:stCondLst>
                            <p:childTnLst>
                              <p:par>
                                <p:cTn id="252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0.57801 L 0.21702 0.5956 " pathEditMode="relative" rAng="0" ptsTypes="AA">
                                      <p:cBhvr>
                                        <p:cTn id="253" dur="20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851" y="880"/>
                                    </p:animMotion>
                                  </p:childTnLst>
                                </p:cTn>
                              </p:par>
                              <p:par>
                                <p:cTn id="254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55" dur="20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5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7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5"/>
                  </p:tgtEl>
                </p:cond>
              </p:nextCondLst>
            </p:seq>
            <p:seq concurrent="1" nextAc="seek">
              <p:cTn id="259" restart="whenNotActive" fill="hold" evtFilter="cancelBubble" nodeType="interactiveSeq">
                <p:stCondLst>
                  <p:cond evt="onClick" delay="0">
                    <p:tgtEl>
                      <p:spTgt spid="8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0" fill="hold">
                      <p:stCondLst>
                        <p:cond delay="0"/>
                      </p:stCondLst>
                      <p:childTnLst>
                        <p:par>
                          <p:cTn id="261" fill="hold">
                            <p:stCondLst>
                              <p:cond delay="0"/>
                            </p:stCondLst>
                            <p:childTnLst>
                              <p:par>
                                <p:cTn id="262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3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5" fill="hold">
                            <p:stCondLst>
                              <p:cond delay="500"/>
                            </p:stCondLst>
                            <p:childTnLst>
                              <p:par>
                                <p:cTn id="266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-2.96296E-6 L -4.16667E-6 0.49746 " pathEditMode="relative" rAng="0" ptsTypes="AA">
                                      <p:cBhvr>
                                        <p:cTn id="267" dur="10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2486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8" fill="hold">
                            <p:stCondLst>
                              <p:cond delay="1500"/>
                            </p:stCondLst>
                            <p:childTnLst>
                              <p:par>
                                <p:cTn id="269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0.49746 L -0.3401 0.48449 " pathEditMode="relative" rAng="0" ptsTypes="AA">
                                      <p:cBhvr>
                                        <p:cTn id="270" dur="20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014" y="-648"/>
                                    </p:animMotion>
                                  </p:childTnLst>
                                </p:cTn>
                              </p:par>
                              <p:par>
                                <p:cTn id="271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272" dur="20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7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4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2"/>
                  </p:tgtEl>
                </p:cond>
              </p:nextCondLst>
            </p:seq>
            <p:seq concurrent="1" nextAc="seek">
              <p:cTn id="276" restart="whenNotActive" fill="hold" evtFilter="cancelBubble" nodeType="interactiveSeq">
                <p:stCondLst>
                  <p:cond evt="onClick" delay="0">
                    <p:tgtEl>
                      <p:spTgt spid="8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7" fill="hold">
                      <p:stCondLst>
                        <p:cond delay="0"/>
                      </p:stCondLst>
                      <p:childTnLst>
                        <p:par>
                          <p:cTn id="278" fill="hold">
                            <p:stCondLst>
                              <p:cond delay="0"/>
                            </p:stCondLst>
                            <p:childTnLst>
                              <p:par>
                                <p:cTn id="27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0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2" fill="hold">
                            <p:stCondLst>
                              <p:cond delay="500"/>
                            </p:stCondLst>
                            <p:childTnLst>
                              <p:par>
                                <p:cTn id="283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-2.96296E-6 L -4.16667E-6 0.49746 " pathEditMode="relative" rAng="0" ptsTypes="AA">
                                      <p:cBhvr>
                                        <p:cTn id="284" dur="10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2486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5" fill="hold">
                            <p:stCondLst>
                              <p:cond delay="1500"/>
                            </p:stCondLst>
                            <p:childTnLst>
                              <p:par>
                                <p:cTn id="286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0.49746 L 0.26893 0.50209 " pathEditMode="relative" rAng="0" ptsTypes="AA">
                                      <p:cBhvr>
                                        <p:cTn id="287" dur="20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438" y="231"/>
                                    </p:animMotion>
                                  </p:childTnLst>
                                </p:cTn>
                              </p:par>
                              <p:par>
                                <p:cTn id="288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89" dur="20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9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1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3"/>
                  </p:tgtEl>
                </p:cond>
              </p:nextCondLst>
            </p:seq>
            <p:seq concurrent="1" nextAc="seek">
              <p:cTn id="293" restart="whenNotActive" fill="hold" evtFilter="cancelBubble" nodeType="interactiveSeq">
                <p:stCondLst>
                  <p:cond evt="onClick" delay="0">
                    <p:tgtEl>
                      <p:spTgt spid="8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4" fill="hold">
                      <p:stCondLst>
                        <p:cond delay="0"/>
                      </p:stCondLst>
                      <p:childTnLst>
                        <p:par>
                          <p:cTn id="295" fill="hold">
                            <p:stCondLst>
                              <p:cond delay="0"/>
                            </p:stCondLst>
                            <p:childTnLst>
                              <p:par>
                                <p:cTn id="296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7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9" fill="hold">
                            <p:stCondLst>
                              <p:cond delay="500"/>
                            </p:stCondLst>
                            <p:childTnLst>
                              <p:par>
                                <p:cTn id="300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-4.81481E-6 L 0.00156 0.55047 " pathEditMode="relative" rAng="0" ptsTypes="AA">
                                      <p:cBhvr>
                                        <p:cTn id="301" dur="10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9" y="2752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2" fill="hold">
                            <p:stCondLst>
                              <p:cond delay="1500"/>
                            </p:stCondLst>
                            <p:childTnLst>
                              <p:par>
                                <p:cTn id="303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56 0.55047 L -0.27275 0.51042 " pathEditMode="relative" rAng="0" ptsTypes="AA">
                                      <p:cBhvr>
                                        <p:cTn id="304" dur="20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715" y="-2014"/>
                                    </p:animMotion>
                                  </p:childTnLst>
                                </p:cTn>
                              </p:par>
                              <p:par>
                                <p:cTn id="30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306" dur="20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0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8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0"/>
                  </p:tgtEl>
                </p:cond>
              </p:nextCondLst>
            </p:seq>
            <p:seq concurrent="1" nextAc="seek">
              <p:cTn id="310" restart="whenNotActive" fill="hold" evtFilter="cancelBubble" nodeType="interactiveSeq">
                <p:stCondLst>
                  <p:cond evt="onClick" delay="0">
                    <p:tgtEl>
                      <p:spTgt spid="8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1" fill="hold">
                      <p:stCondLst>
                        <p:cond delay="0"/>
                      </p:stCondLst>
                      <p:childTnLst>
                        <p:par>
                          <p:cTn id="312" fill="hold">
                            <p:stCondLst>
                              <p:cond delay="0"/>
                            </p:stCondLst>
                            <p:childTnLst>
                              <p:par>
                                <p:cTn id="31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4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6" fill="hold">
                            <p:stCondLst>
                              <p:cond delay="500"/>
                            </p:stCondLst>
                            <p:childTnLst>
                              <p:par>
                                <p:cTn id="317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-4.81481E-6 L 0.00156 0.55047 " pathEditMode="relative" rAng="0" ptsTypes="AA">
                                      <p:cBhvr>
                                        <p:cTn id="318" dur="10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9" y="2752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9" fill="hold">
                            <p:stCondLst>
                              <p:cond delay="1500"/>
                            </p:stCondLst>
                            <p:childTnLst>
                              <p:par>
                                <p:cTn id="320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56 0.55047 L 0.20086 0.56737 " pathEditMode="relative" rAng="0" ptsTypes="AA">
                                      <p:cBhvr>
                                        <p:cTn id="321" dur="20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965" y="833"/>
                                    </p:animMotion>
                                  </p:childTnLst>
                                </p:cTn>
                              </p:par>
                              <p:par>
                                <p:cTn id="322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23" dur="20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2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5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1"/>
                  </p:tgtEl>
                </p:cond>
              </p:nextCondLst>
            </p:seq>
            <p:seq concurrent="1" nextAc="seek">
              <p:cTn id="327" restart="whenNotActive" fill="hold" evtFilter="cancelBubble" nodeType="interactiveSeq">
                <p:stCondLst>
                  <p:cond evt="onClick" delay="0">
                    <p:tgtEl>
                      <p:spTgt spid="7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8" fill="hold">
                      <p:stCondLst>
                        <p:cond delay="0"/>
                      </p:stCondLst>
                      <p:childTnLst>
                        <p:par>
                          <p:cTn id="329" fill="hold">
                            <p:stCondLst>
                              <p:cond delay="0"/>
                            </p:stCondLst>
                            <p:childTnLst>
                              <p:par>
                                <p:cTn id="33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1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3" fill="hold">
                            <p:stCondLst>
                              <p:cond delay="500"/>
                            </p:stCondLst>
                            <p:childTnLst>
                              <p:par>
                                <p:cTn id="334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222E-6 -1.48148E-6 L 0.00035 0.49699 " pathEditMode="relative" rAng="0" ptsTypes="AA">
                                      <p:cBhvr>
                                        <p:cTn id="335" dur="10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" y="2483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6" fill="hold">
                            <p:stCondLst>
                              <p:cond delay="1500"/>
                            </p:stCondLst>
                            <p:childTnLst>
                              <p:par>
                                <p:cTn id="337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35 0.49699 L -0.29132 0.52662 " pathEditMode="relative" rAng="0" ptsTypes="AA">
                                      <p:cBhvr>
                                        <p:cTn id="338" dur="20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583" y="1481"/>
                                    </p:animMotion>
                                  </p:childTnLst>
                                </p:cTn>
                              </p:par>
                              <p:par>
                                <p:cTn id="339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340" dur="20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4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2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8"/>
                  </p:tgtEl>
                </p:cond>
              </p:nextCondLst>
            </p:seq>
            <p:seq concurrent="1" nextAc="seek">
              <p:cTn id="344" restart="whenNotActive" fill="hold" evtFilter="cancelBubble" nodeType="interactiveSeq">
                <p:stCondLst>
                  <p:cond evt="onClick" delay="0">
                    <p:tgtEl>
                      <p:spTgt spid="7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5" fill="hold">
                      <p:stCondLst>
                        <p:cond delay="0"/>
                      </p:stCondLst>
                      <p:childTnLst>
                        <p:par>
                          <p:cTn id="346" fill="hold">
                            <p:stCondLst>
                              <p:cond delay="0"/>
                            </p:stCondLst>
                            <p:childTnLst>
                              <p:par>
                                <p:cTn id="34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8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0" fill="hold">
                            <p:stCondLst>
                              <p:cond delay="500"/>
                            </p:stCondLst>
                            <p:childTnLst>
                              <p:par>
                                <p:cTn id="351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222E-6 -1.48148E-6 L 0.00035 0.49699 " pathEditMode="relative" rAng="0" ptsTypes="AA">
                                      <p:cBhvr>
                                        <p:cTn id="352" dur="10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" y="2483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3" fill="hold">
                            <p:stCondLst>
                              <p:cond delay="1500"/>
                            </p:stCondLst>
                            <p:childTnLst>
                              <p:par>
                                <p:cTn id="354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35 0.49699 L 0.13646 0.46759 " pathEditMode="relative" rAng="0" ptsTypes="AA">
                                      <p:cBhvr>
                                        <p:cTn id="355" dur="20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806" y="-1481"/>
                                    </p:animMotion>
                                  </p:childTnLst>
                                </p:cTn>
                              </p:par>
                              <p:par>
                                <p:cTn id="356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57" dur="20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5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9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9"/>
                  </p:tgtEl>
                </p:cond>
              </p:nextCondLst>
            </p:seq>
            <p:seq concurrent="1" nextAc="seek">
              <p:cTn id="361" restart="whenNotActive" fill="hold" evtFilter="cancelBubble" nodeType="interactiveSeq">
                <p:stCondLst>
                  <p:cond evt="onClick" delay="0">
                    <p:tgtEl>
                      <p:spTgt spid="7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2" fill="hold">
                      <p:stCondLst>
                        <p:cond delay="0"/>
                      </p:stCondLst>
                      <p:childTnLst>
                        <p:par>
                          <p:cTn id="363" fill="hold">
                            <p:stCondLst>
                              <p:cond delay="0"/>
                            </p:stCondLst>
                            <p:childTnLst>
                              <p:par>
                                <p:cTn id="364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5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7" fill="hold">
                            <p:stCondLst>
                              <p:cond delay="500"/>
                            </p:stCondLst>
                            <p:childTnLst>
                              <p:par>
                                <p:cTn id="368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2222E-6 3.7037E-6 L -4.72222E-6 0.5074 " pathEditMode="relative" rAng="0" ptsTypes="AA">
                                      <p:cBhvr>
                                        <p:cTn id="369" dur="10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2537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0" fill="hold">
                            <p:stCondLst>
                              <p:cond delay="1500"/>
                            </p:stCondLst>
                            <p:childTnLst>
                              <p:par>
                                <p:cTn id="371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2222E-6 0.5074 L -0.25173 0.5125 " pathEditMode="relative" rAng="0" ptsTypes="AA">
                                      <p:cBhvr>
                                        <p:cTn id="372" dur="20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587" y="255"/>
                                    </p:animMotion>
                                  </p:childTnLst>
                                </p:cTn>
                              </p:par>
                              <p:par>
                                <p:cTn id="373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374" dur="20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7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6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6"/>
                  </p:tgtEl>
                </p:cond>
              </p:nextCondLst>
            </p:seq>
            <p:seq concurrent="1" nextAc="seek">
              <p:cTn id="378" restart="whenNotActive" fill="hold" evtFilter="cancelBubble" nodeType="interactiveSeq">
                <p:stCondLst>
                  <p:cond evt="onClick" delay="0">
                    <p:tgtEl>
                      <p:spTgt spid="7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9" fill="hold">
                      <p:stCondLst>
                        <p:cond delay="0"/>
                      </p:stCondLst>
                      <p:childTnLst>
                        <p:par>
                          <p:cTn id="380" fill="hold">
                            <p:stCondLst>
                              <p:cond delay="0"/>
                            </p:stCondLst>
                            <p:childTnLst>
                              <p:par>
                                <p:cTn id="38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2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4" fill="hold">
                            <p:stCondLst>
                              <p:cond delay="500"/>
                            </p:stCondLst>
                            <p:childTnLst>
                              <p:par>
                                <p:cTn id="385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2222E-6 3.7037E-6 L -4.72222E-6 0.5074 " pathEditMode="relative" rAng="0" ptsTypes="AA">
                                      <p:cBhvr>
                                        <p:cTn id="386" dur="10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2537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7" fill="hold">
                            <p:stCondLst>
                              <p:cond delay="1500"/>
                            </p:stCondLst>
                            <p:childTnLst>
                              <p:par>
                                <p:cTn id="388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2222E-6 0.5074 L 0.21389 0.51226 " pathEditMode="relative" rAng="0" ptsTypes="AA">
                                      <p:cBhvr>
                                        <p:cTn id="389" dur="20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694" y="231"/>
                                    </p:animMotion>
                                  </p:childTnLst>
                                </p:cTn>
                              </p:par>
                              <p:par>
                                <p:cTn id="390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91" dur="20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9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3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7"/>
                  </p:tgtEl>
                </p:cond>
              </p:nextCondLst>
            </p:seq>
            <p:seq concurrent="1" nextAc="seek">
              <p:cTn id="395" restart="whenNotActive" fill="hold" evtFilter="cancelBubble" nodeType="interactiveSeq">
                <p:stCondLst>
                  <p:cond evt="onClick" delay="0">
                    <p:tgtEl>
                      <p:spTgt spid="7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6" fill="hold">
                      <p:stCondLst>
                        <p:cond delay="0"/>
                      </p:stCondLst>
                      <p:childTnLst>
                        <p:par>
                          <p:cTn id="397" fill="hold">
                            <p:stCondLst>
                              <p:cond delay="0"/>
                            </p:stCondLst>
                            <p:childTnLst>
                              <p:par>
                                <p:cTn id="398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9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1" fill="hold">
                            <p:stCondLst>
                              <p:cond delay="500"/>
                            </p:stCondLst>
                            <p:childTnLst>
                              <p:par>
                                <p:cTn id="402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-2.96296E-6 L -1.94444E-6 0.62084 " pathEditMode="relative" rAng="0" ptsTypes="AA">
                                      <p:cBhvr>
                                        <p:cTn id="403" dur="10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3104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4" fill="hold">
                            <p:stCondLst>
                              <p:cond delay="1500"/>
                            </p:stCondLst>
                            <p:childTnLst>
                              <p:par>
                                <p:cTn id="405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0.62084 L -0.23889 0.56875 " pathEditMode="relative" rAng="0" ptsTypes="AA">
                                      <p:cBhvr>
                                        <p:cTn id="406" dur="20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944" y="-2616"/>
                                    </p:animMotion>
                                  </p:childTnLst>
                                </p:cTn>
                              </p:par>
                              <p:par>
                                <p:cTn id="407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408" dur="20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0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0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4"/>
                  </p:tgtEl>
                </p:cond>
              </p:nextCondLst>
            </p:seq>
            <p:seq concurrent="1" nextAc="seek">
              <p:cTn id="412" restart="whenNotActive" fill="hold" evtFilter="cancelBubble" nodeType="interactiveSeq">
                <p:stCondLst>
                  <p:cond evt="onClick" delay="0">
                    <p:tgtEl>
                      <p:spTgt spid="7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3" fill="hold">
                      <p:stCondLst>
                        <p:cond delay="0"/>
                      </p:stCondLst>
                      <p:childTnLst>
                        <p:par>
                          <p:cTn id="414" fill="hold">
                            <p:stCondLst>
                              <p:cond delay="0"/>
                            </p:stCondLst>
                            <p:childTnLst>
                              <p:par>
                                <p:cTn id="41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6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8" fill="hold">
                            <p:stCondLst>
                              <p:cond delay="500"/>
                            </p:stCondLst>
                            <p:childTnLst>
                              <p:par>
                                <p:cTn id="419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-2.96296E-6 L -1.94444E-6 0.62084 " pathEditMode="relative" rAng="0" ptsTypes="AA">
                                      <p:cBhvr>
                                        <p:cTn id="420" dur="10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3104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1" fill="hold">
                            <p:stCondLst>
                              <p:cond delay="1500"/>
                            </p:stCondLst>
                            <p:childTnLst>
                              <p:par>
                                <p:cTn id="422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0.62084 L 0.13924 0.63519 " pathEditMode="relative" rAng="0" ptsTypes="AA">
                                      <p:cBhvr>
                                        <p:cTn id="423" dur="20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962" y="718"/>
                                    </p:animMotion>
                                  </p:childTnLst>
                                </p:cTn>
                              </p:par>
                              <p:par>
                                <p:cTn id="424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25" dur="20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2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7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5"/>
                  </p:tgtEl>
                </p:cond>
              </p:nextCondLst>
            </p:seq>
            <p:seq concurrent="1" nextAc="seek">
              <p:cTn id="429" restart="whenNotActive" fill="hold" evtFilter="cancelBubble" nodeType="interactiveSeq">
                <p:stCondLst>
                  <p:cond evt="onClick" delay="0">
                    <p:tgtEl>
                      <p:spTgt spid="7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0" fill="hold">
                      <p:stCondLst>
                        <p:cond delay="0"/>
                      </p:stCondLst>
                      <p:childTnLst>
                        <p:par>
                          <p:cTn id="431" fill="hold">
                            <p:stCondLst>
                              <p:cond delay="0"/>
                            </p:stCondLst>
                            <p:childTnLst>
                              <p:par>
                                <p:cTn id="432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3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5" fill="hold">
                            <p:stCondLst>
                              <p:cond delay="500"/>
                            </p:stCondLst>
                            <p:childTnLst>
                              <p:par>
                                <p:cTn id="436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-4.44444E-6 L -2.77778E-6 0.61737 " pathEditMode="relative" rAng="0" ptsTypes="AA">
                                      <p:cBhvr>
                                        <p:cTn id="437" dur="10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3085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8" fill="hold">
                            <p:stCondLst>
                              <p:cond delay="1500"/>
                            </p:stCondLst>
                            <p:childTnLst>
                              <p:par>
                                <p:cTn id="439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0.61737 L -0.17239 0.6176 " pathEditMode="relative" rAng="0" ptsTypes="AA">
                                      <p:cBhvr>
                                        <p:cTn id="440" dur="20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628" y="0"/>
                                    </p:animMotion>
                                  </p:childTnLst>
                                </p:cTn>
                              </p:par>
                              <p:par>
                                <p:cTn id="441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442" dur="20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4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4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2"/>
                  </p:tgtEl>
                </p:cond>
              </p:nextCondLst>
            </p:seq>
            <p:seq concurrent="1" nextAc="seek">
              <p:cTn id="446" restart="whenNotActive" fill="hold" evtFilter="cancelBubble" nodeType="interactiveSeq">
                <p:stCondLst>
                  <p:cond evt="onClick" delay="0">
                    <p:tgtEl>
                      <p:spTgt spid="7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7" fill="hold">
                      <p:stCondLst>
                        <p:cond delay="0"/>
                      </p:stCondLst>
                      <p:childTnLst>
                        <p:par>
                          <p:cTn id="448" fill="hold">
                            <p:stCondLst>
                              <p:cond delay="0"/>
                            </p:stCondLst>
                            <p:childTnLst>
                              <p:par>
                                <p:cTn id="44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0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2" fill="hold">
                            <p:stCondLst>
                              <p:cond delay="500"/>
                            </p:stCondLst>
                            <p:childTnLst>
                              <p:par>
                                <p:cTn id="453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-4.44444E-6 L -2.77778E-6 0.61737 " pathEditMode="relative" rAng="0" ptsTypes="AA">
                                      <p:cBhvr>
                                        <p:cTn id="454" dur="10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3085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5" fill="hold">
                            <p:stCondLst>
                              <p:cond delay="1500"/>
                            </p:stCondLst>
                            <p:childTnLst>
                              <p:par>
                                <p:cTn id="456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0.61737 L 0.09601 0.61991 " pathEditMode="relative" rAng="0" ptsTypes="AA">
                                      <p:cBhvr>
                                        <p:cTn id="457" dur="20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792" y="116"/>
                                    </p:animMotion>
                                  </p:childTnLst>
                                </p:cTn>
                              </p:par>
                              <p:par>
                                <p:cTn id="458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59" dur="20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6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1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3"/>
                  </p:tgtEl>
                </p:cond>
              </p:nextCondLst>
            </p:seq>
            <p:seq concurrent="1" nextAc="seek">
              <p:cTn id="463" restart="whenNotActive" fill="hold" evtFilter="cancelBubble" nodeType="interactiveSeq">
                <p:stCondLst>
                  <p:cond evt="onClick" delay="0">
                    <p:tgtEl>
                      <p:spTgt spid="1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4" fill="hold">
                      <p:stCondLst>
                        <p:cond delay="0"/>
                      </p:stCondLst>
                      <p:childTnLst>
                        <p:par>
                          <p:cTn id="465" fill="hold">
                            <p:stCondLst>
                              <p:cond delay="0"/>
                            </p:stCondLst>
                            <p:childTnLst>
                              <p:par>
                                <p:cTn id="466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6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6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6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7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7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2" fill="hold">
                            <p:stCondLst>
                              <p:cond delay="1000"/>
                            </p:stCondLst>
                            <p:childTnLst>
                              <p:par>
                                <p:cTn id="473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5" dur="5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6" dur="5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6"/>
                  </p:tgtEl>
                </p:cond>
              </p:nextCondLst>
            </p:seq>
            <p:seq concurrent="1" nextAc="seek">
              <p:cTn id="477" restart="whenNotActive" fill="hold" evtFilter="cancelBubble" nodeType="interactiveSeq">
                <p:stCondLst>
                  <p:cond evt="onClick" delay="0">
                    <p:tgtEl>
                      <p:spTgt spid="1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8" fill="hold">
                      <p:stCondLst>
                        <p:cond delay="0"/>
                      </p:stCondLst>
                      <p:childTnLst>
                        <p:par>
                          <p:cTn id="479" fill="hold">
                            <p:stCondLst>
                              <p:cond delay="0"/>
                            </p:stCondLst>
                            <p:childTnLst>
                              <p:par>
                                <p:cTn id="480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8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8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8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8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8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6" fill="hold">
                            <p:stCondLst>
                              <p:cond delay="1000"/>
                            </p:stCondLst>
                            <p:childTnLst>
                              <p:par>
                                <p:cTn id="487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9" dur="5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0" dur="5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8"/>
                  </p:tgtEl>
                </p:cond>
              </p:nextCondLst>
            </p:seq>
          </p:childTnLst>
        </p:cTn>
      </p:par>
    </p:tnLst>
    <p:bldLst>
      <p:bldP spid="62" grpId="0" animBg="1"/>
      <p:bldP spid="63" grpId="0" animBg="1"/>
      <p:bldP spid="72" grpId="0" animBg="1"/>
      <p:bldP spid="72" grpId="1" animBg="1"/>
      <p:bldP spid="73" grpId="0" animBg="1"/>
      <p:bldP spid="73" grpId="1" animBg="1"/>
      <p:bldP spid="74" grpId="0" animBg="1"/>
      <p:bldP spid="74" grpId="1" animBg="1"/>
      <p:bldP spid="74" grpId="2" animBg="1"/>
      <p:bldP spid="75" grpId="0" animBg="1"/>
      <p:bldP spid="75" grpId="1" animBg="1"/>
      <p:bldP spid="75" grpId="2" animBg="1"/>
      <p:bldP spid="76" grpId="0" animBg="1"/>
      <p:bldP spid="76" grpId="1" animBg="1"/>
      <p:bldP spid="76" grpId="2" animBg="1"/>
      <p:bldP spid="77" grpId="0" animBg="1"/>
      <p:bldP spid="77" grpId="1" animBg="1"/>
      <p:bldP spid="77" grpId="2" animBg="1"/>
      <p:bldP spid="78" grpId="0" animBg="1"/>
      <p:bldP spid="78" grpId="1" animBg="1"/>
      <p:bldP spid="78" grpId="2" animBg="1"/>
      <p:bldP spid="79" grpId="0" animBg="1"/>
      <p:bldP spid="79" grpId="1" animBg="1"/>
      <p:bldP spid="79" grpId="2" animBg="1"/>
      <p:bldP spid="80" grpId="0" animBg="1"/>
      <p:bldP spid="80" grpId="1" animBg="1"/>
      <p:bldP spid="80" grpId="2" animBg="1"/>
      <p:bldP spid="81" grpId="0" animBg="1"/>
      <p:bldP spid="81" grpId="1" animBg="1"/>
      <p:bldP spid="81" grpId="2" animBg="1"/>
      <p:bldP spid="82" grpId="0" animBg="1"/>
      <p:bldP spid="82" grpId="1" animBg="1"/>
      <p:bldP spid="82" grpId="2" animBg="1"/>
      <p:bldP spid="83" grpId="0" animBg="1"/>
      <p:bldP spid="83" grpId="1" animBg="1"/>
      <p:bldP spid="83" grpId="2" animBg="1"/>
      <p:bldP spid="84" grpId="0" animBg="1"/>
      <p:bldP spid="84" grpId="1" animBg="1"/>
      <p:bldP spid="84" grpId="2" animBg="1"/>
      <p:bldP spid="85" grpId="0" animBg="1"/>
      <p:bldP spid="85" grpId="1" animBg="1"/>
      <p:bldP spid="85" grpId="2" animBg="1"/>
      <p:bldP spid="86" grpId="0" animBg="1"/>
      <p:bldP spid="86" grpId="1" animBg="1"/>
      <p:bldP spid="86" grpId="2" animBg="1"/>
      <p:bldP spid="87" grpId="0" animBg="1"/>
      <p:bldP spid="87" grpId="1" animBg="1"/>
      <p:bldP spid="87" grpId="2" animBg="1"/>
      <p:bldP spid="88" grpId="0" animBg="1"/>
      <p:bldP spid="88" grpId="1" animBg="1"/>
      <p:bldP spid="88" grpId="2" animBg="1"/>
      <p:bldP spid="89" grpId="0" animBg="1"/>
      <p:bldP spid="89" grpId="1" animBg="1"/>
      <p:bldP spid="89" grpId="2" animBg="1"/>
      <p:bldP spid="90" grpId="0" animBg="1"/>
      <p:bldP spid="90" grpId="1" animBg="1"/>
      <p:bldP spid="90" grpId="2" animBg="1"/>
      <p:bldP spid="91" grpId="0" animBg="1"/>
      <p:bldP spid="91" grpId="1" animBg="1"/>
      <p:bldP spid="91" grpId="2" animBg="1"/>
      <p:bldP spid="105" grpId="0" animBg="1"/>
      <p:bldP spid="105" grpId="1" animBg="1"/>
      <p:bldP spid="116" grpId="0" animBg="1"/>
      <p:bldP spid="117" grpId="0"/>
      <p:bldP spid="118" grpId="0" animBg="1"/>
      <p:bldP spid="119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15" name="Picture 11" descr="Cove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56188" y="5197475"/>
            <a:ext cx="3889375" cy="1651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14" name="Picture 10" descr="Cove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37113" y="3881438"/>
            <a:ext cx="4075112" cy="16017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13" name="Picture 9" descr="Cover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6388" y="2959100"/>
            <a:ext cx="3656012" cy="28844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12" name="Picture 8" descr="Cover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64125" y="855663"/>
            <a:ext cx="3830638" cy="30686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11" name="Picture 7" descr="Cover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64125" y="855663"/>
            <a:ext cx="3748088" cy="1543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10" name="Picture 6" descr="Cover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9975" y="0"/>
            <a:ext cx="3881438" cy="1157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09" name="Picture 5" descr="Cover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3525" y="469900"/>
            <a:ext cx="3714750" cy="2959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08" name="Picture 4" descr="Cover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213" y="1970088"/>
            <a:ext cx="3244850" cy="2432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652459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215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15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15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15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15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15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215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215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 Single Corner Rectangle 2"/>
          <p:cNvSpPr/>
          <p:nvPr/>
        </p:nvSpPr>
        <p:spPr>
          <a:xfrm>
            <a:off x="367882" y="1081961"/>
            <a:ext cx="8437417" cy="2531288"/>
          </a:xfrm>
          <a:prstGeom prst="round1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buFontTx/>
              <a:buChar char="-"/>
            </a:pPr>
            <a:r>
              <a:rPr lang="en-US" sz="24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Học bài, </a:t>
            </a:r>
            <a:r>
              <a:rPr lang="en-US" sz="24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4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4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endParaRPr lang="en-US" sz="2400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Tx/>
              <a:buChar char="-"/>
            </a:pPr>
            <a:r>
              <a:rPr lang="en-US" sz="24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Chuẩn</a:t>
            </a:r>
            <a:r>
              <a:rPr lang="en-US" sz="24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bị phần </a:t>
            </a:r>
            <a:r>
              <a:rPr lang="en-US" sz="24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tiếp</a:t>
            </a:r>
            <a:r>
              <a:rPr lang="en-US" sz="24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240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.</a:t>
            </a:r>
            <a:endParaRPr lang="en-US" sz="2400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005864" y="3762983"/>
            <a:ext cx="1056989" cy="1679131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648654" y="101231"/>
            <a:ext cx="7875874" cy="830997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4800" b="1" cap="all" dirty="0">
                <a:ln/>
                <a:solidFill>
                  <a:srgbClr val="7030A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HƯỚNG DẪN HỌC Ở NHÀ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8713158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 descr="Kết quả hình ảnh cho hình nền đẹ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762000" y="2057400"/>
            <a:ext cx="8001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err="1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Cảm</a:t>
            </a:r>
            <a:r>
              <a:rPr lang="en-US" sz="4800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800" b="1" dirty="0" err="1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ơn</a:t>
            </a:r>
            <a:r>
              <a:rPr lang="en-US" sz="4800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800" b="1" dirty="0" err="1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quý</a:t>
            </a:r>
            <a:r>
              <a:rPr lang="en-US" sz="4800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800" b="1" dirty="0" err="1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thầy</a:t>
            </a:r>
            <a:r>
              <a:rPr lang="en-US" sz="4800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800" b="1" dirty="0" err="1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cô</a:t>
            </a:r>
            <a:r>
              <a:rPr lang="en-US" sz="4800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800" b="1" dirty="0" err="1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giáo</a:t>
            </a:r>
            <a:r>
              <a:rPr lang="en-US" sz="4800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800" b="1" dirty="0" err="1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và</a:t>
            </a:r>
            <a:r>
              <a:rPr lang="en-US" sz="4800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800" b="1" dirty="0" err="1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các</a:t>
            </a:r>
            <a:r>
              <a:rPr lang="en-US" sz="4800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800" b="1" dirty="0" err="1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em</a:t>
            </a:r>
            <a:r>
              <a:rPr lang="en-US" sz="4800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800" b="1" dirty="0" err="1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học</a:t>
            </a:r>
            <a:r>
              <a:rPr lang="en-US" sz="4800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800" b="1" dirty="0" err="1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sinh</a:t>
            </a:r>
            <a:r>
              <a:rPr lang="en-US" sz="4800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384407545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9835865"/>
      </p:ext>
    </p:extLst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369738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5542829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err="1"/>
              <a:t>Quan</a:t>
            </a:r>
            <a:r>
              <a:rPr lang="en-US" dirty="0"/>
              <a:t> </a:t>
            </a:r>
            <a:r>
              <a:rPr lang="en-US" dirty="0" err="1"/>
              <a:t>sát</a:t>
            </a:r>
            <a:r>
              <a:rPr lang="en-US" dirty="0"/>
              <a:t> </a:t>
            </a:r>
            <a:r>
              <a:rPr lang="en-US" dirty="0" err="1"/>
              <a:t>hình</a:t>
            </a:r>
            <a:r>
              <a:rPr lang="en-US" dirty="0"/>
              <a:t> </a:t>
            </a:r>
            <a:r>
              <a:rPr lang="en-US" dirty="0" err="1"/>
              <a:t>ảnh</a:t>
            </a:r>
            <a:r>
              <a:rPr lang="en-US" dirty="0"/>
              <a:t> </a:t>
            </a:r>
            <a:r>
              <a:rPr lang="en-US" dirty="0" err="1"/>
              <a:t>trên</a:t>
            </a:r>
            <a:r>
              <a:rPr lang="en-US" dirty="0"/>
              <a:t> </a:t>
            </a:r>
            <a:r>
              <a:rPr lang="en-US" dirty="0" err="1"/>
              <a:t>giúp</a:t>
            </a:r>
            <a:r>
              <a:rPr lang="en-US" dirty="0"/>
              <a:t> </a:t>
            </a:r>
            <a:r>
              <a:rPr lang="en-US" dirty="0" err="1"/>
              <a:t>em</a:t>
            </a:r>
            <a:r>
              <a:rPr lang="en-US" dirty="0"/>
              <a:t> </a:t>
            </a:r>
            <a:r>
              <a:rPr lang="en-US" dirty="0" err="1"/>
              <a:t>liên</a:t>
            </a:r>
            <a:r>
              <a:rPr lang="en-US" dirty="0"/>
              <a:t> </a:t>
            </a:r>
            <a:r>
              <a:rPr lang="en-US" dirty="0" err="1"/>
              <a:t>tưởng</a:t>
            </a:r>
            <a:r>
              <a:rPr lang="en-US" dirty="0"/>
              <a:t> </a:t>
            </a:r>
            <a:r>
              <a:rPr lang="en-US" dirty="0" err="1"/>
              <a:t>đến</a:t>
            </a:r>
            <a:r>
              <a:rPr lang="en-US" dirty="0"/>
              <a:t> </a:t>
            </a:r>
            <a:r>
              <a:rPr lang="en-US" dirty="0" err="1"/>
              <a:t>vương</a:t>
            </a:r>
            <a:r>
              <a:rPr lang="en-US" dirty="0"/>
              <a:t> </a:t>
            </a:r>
            <a:r>
              <a:rPr lang="en-US" dirty="0" err="1"/>
              <a:t>quốc</a:t>
            </a:r>
            <a:r>
              <a:rPr lang="en-US" dirty="0"/>
              <a:t> </a:t>
            </a:r>
            <a:r>
              <a:rPr lang="en-US" dirty="0" err="1"/>
              <a:t>nào</a:t>
            </a:r>
            <a:r>
              <a:rPr lang="en-US" dirty="0"/>
              <a:t>?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2373" y="301337"/>
            <a:ext cx="7667227" cy="4877811"/>
          </a:xfrm>
        </p:spPr>
      </p:pic>
    </p:spTree>
    <p:extLst>
      <p:ext uri="{BB962C8B-B14F-4D97-AF65-F5344CB8AC3E}">
        <p14:creationId xmlns:p14="http://schemas.microsoft.com/office/powerpoint/2010/main" val="402314373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altLang="en-US"/>
          </a:p>
        </p:txBody>
      </p:sp>
      <p:sp>
        <p:nvSpPr>
          <p:cNvPr id="2253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4661477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94804"/>
            <a:ext cx="8726214" cy="6515545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446567" y="786809"/>
            <a:ext cx="8697433" cy="138499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 algn="ctr"/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        </a:t>
            </a:r>
            <a:r>
              <a:rPr lang="en-US" sz="3200" b="1" dirty="0"/>
              <a:t>BÀI 20. VƯƠNG QUỐC PHÙ NAM</a:t>
            </a:r>
          </a:p>
          <a:p>
            <a:pPr algn="ctr"/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(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2)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7344777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600263" y="287680"/>
            <a:ext cx="700044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cap="none" spc="0" dirty="0">
                <a:ln/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HOẠT ĐỘNG HÌNH THÀNH KIẾN THỨC</a:t>
            </a:r>
            <a:endParaRPr lang="en-US" sz="2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59258" y="1269419"/>
            <a:ext cx="515718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kinh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tổ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chức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xã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hội</a:t>
            </a:r>
            <a:endParaRPr lang="en-US" sz="2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75387" y="2146582"/>
            <a:ext cx="278473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a.Hoạt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kinh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tế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8873555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2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3566" y="1143435"/>
            <a:ext cx="4495801" cy="4171949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2235" y="1143436"/>
            <a:ext cx="4626077" cy="4171949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ctangle 2"/>
          <p:cNvSpPr/>
          <p:nvPr/>
        </p:nvSpPr>
        <p:spPr>
          <a:xfrm>
            <a:off x="93519" y="5710240"/>
            <a:ext cx="8001000" cy="28575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Lược</a:t>
            </a:r>
            <a:r>
              <a:rPr lang="en-US" sz="2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đồ</a:t>
            </a:r>
            <a:r>
              <a:rPr lang="en-US" sz="2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vương</a:t>
            </a:r>
            <a:r>
              <a:rPr lang="en-US" sz="2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quốc</a:t>
            </a:r>
            <a:r>
              <a:rPr lang="en-US" sz="2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Phù</a:t>
            </a:r>
            <a:r>
              <a:rPr lang="en-US" sz="2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Nam: I- VII</a:t>
            </a:r>
          </a:p>
        </p:txBody>
      </p:sp>
      <p:sp>
        <p:nvSpPr>
          <p:cNvPr id="2" name="Rectangle 1"/>
          <p:cNvSpPr/>
          <p:nvPr/>
        </p:nvSpPr>
        <p:spPr>
          <a:xfrm>
            <a:off x="231820" y="0"/>
            <a:ext cx="8590207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2400" b="1" i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sz="2400" b="1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sát</a:t>
            </a:r>
            <a:r>
              <a:rPr lang="en-US" sz="2400" b="1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lược</a:t>
            </a:r>
            <a:r>
              <a:rPr lang="en-US" sz="2400" b="1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đồ</a:t>
            </a:r>
            <a:r>
              <a:rPr lang="en-US" sz="2400" b="1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b="1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400" b="1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2400" b="1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400" b="1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400" b="1" i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điều</a:t>
            </a:r>
            <a:r>
              <a:rPr lang="en-US" sz="2400" b="1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kiện</a:t>
            </a:r>
            <a:r>
              <a:rPr lang="en-US" sz="2400" b="1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tự</a:t>
            </a:r>
            <a:r>
              <a:rPr lang="en-US" sz="2400" b="1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nhiên</a:t>
            </a:r>
            <a:r>
              <a:rPr lang="en-US" sz="2400" b="1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b="1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vùng</a:t>
            </a:r>
            <a:r>
              <a:rPr lang="en-US" sz="2400" b="1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đất</a:t>
            </a:r>
            <a:r>
              <a:rPr lang="en-US" sz="2400" b="1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Nam </a:t>
            </a:r>
            <a:r>
              <a:rPr lang="en-US" sz="2400" b="1" i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Bộ</a:t>
            </a:r>
            <a:r>
              <a:rPr lang="en-US" sz="2400" b="1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2400" b="1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ta,cư</a:t>
            </a:r>
            <a:r>
              <a:rPr lang="en-US" sz="2400" b="1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dân</a:t>
            </a:r>
            <a:r>
              <a:rPr lang="en-US" sz="2400" b="1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Phù</a:t>
            </a:r>
            <a:r>
              <a:rPr lang="en-US" sz="2400" b="1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Nam </a:t>
            </a:r>
            <a:r>
              <a:rPr lang="en-US" sz="2400" b="1" i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400" b="1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2400" b="1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phát</a:t>
            </a:r>
            <a:r>
              <a:rPr lang="en-US" sz="2400" b="1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triển</a:t>
            </a:r>
            <a:r>
              <a:rPr lang="en-US" sz="2400" b="1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400" b="1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400" b="1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2400" b="1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2400" b="1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kinh</a:t>
            </a:r>
            <a:r>
              <a:rPr lang="en-US" sz="2400" b="1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tế</a:t>
            </a:r>
            <a:r>
              <a:rPr lang="en-US" sz="2400" b="1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2400" b="1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?</a:t>
            </a:r>
            <a:endParaRPr lang="en-US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338755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TITLE" val="MỤC TIÊU BÀI HỌC"/>
  <p:tag name="ISPRING_SLIDE_INDENT_LEVEL" val="0"/>
  <p:tag name="ISPRING_CUSTOM_TIMING_USED" val="0"/>
  <p:tag name="GENSWF_ADVANCE_TIME" val="0.0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USTOM_TIMING_USED" val="1"/>
  <p:tag name="GENSWF_SLIDE_TITLE" val="KHỞI ĐỘNG ĐẶT VẤN ĐỀ"/>
  <p:tag name="ISPRING_SLIDE_INDENT_LEVEL" val="0"/>
  <p:tag name="ISPRING_PRESENTER_ID" val="{7257E5D0-9D30-4FF0-97B0-8B144157FD3C}"/>
  <p:tag name="ISPRING_SLIDE_ID_2" val="{8C3F62C5-865E-4DDF-8DFE-B7CFF19998EA}"/>
  <p:tag name="GENSWF_ADVANCE_TIME" val="36.944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USTOM_TIMING_USED" val="1"/>
  <p:tag name="GENSWF_SLIDE_TITLE" val="DẶN DÒ"/>
  <p:tag name="ISPRING_SLIDE_INDENT_LEVEL" val="0"/>
  <p:tag name="ISPRING_PRESENTER_ID" val="{7257E5D0-9D30-4FF0-97B0-8B144157FD3C}"/>
  <p:tag name="TIMING" val="|1.446|1.534"/>
  <p:tag name="ISPRING_SLIDE_ID_2" val="{38DB0F52-FF5B-4949-A305-2965A9D849D7}"/>
  <p:tag name="GENSWF_ADVANCE_TIME" val="28.593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SlideThumbPath val=&quot;Slide4.PNG&quot;/&gt;"/>
  <p:tag name="ISPRING_SLIDE_INDENT_LEVEL" val="0"/>
  <p:tag name="ISPRING_CUSTOM_TIMING_USED" val="1"/>
  <p:tag name="GENSWF_SLIDE_TITLE" val="TỰA BÀI"/>
  <p:tag name="ISPRING_PRESENTER_ID" val="{7257E5D0-9D30-4FF0-97B0-8B144157FD3C}"/>
  <p:tag name="ISPRING_SLIDE_ID_2" val="{86E28706-79C3-4FF9-A642-6C9FBFB2000F}"/>
  <p:tag name="GENSWF_ADVANCE_TIME" val="4.182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USTOM_TIMING_USED" val="1"/>
  <p:tag name="GENSWF_SLIDE_TITLE" val="KHỞI ĐỘNG ĐẶT VẤN ĐỀ"/>
  <p:tag name="ISPRING_SLIDE_INDENT_LEVEL" val="0"/>
  <p:tag name="ISPRING_PRESENTER_ID" val="{7257E5D0-9D30-4FF0-97B0-8B144157FD3C}"/>
  <p:tag name="ISPRING_SLIDE_ID_2" val="{8C3F62C5-865E-4DDF-8DFE-B7CFF19998EA}"/>
  <p:tag name="GENSWF_ADVANCE_TIME" val="36.944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USTOM_TIMING_USED" val="1"/>
  <p:tag name="GENSWF_SLIDE_TITLE" val="KHỞI ĐỘNG ĐẶT VẤN ĐỀ"/>
  <p:tag name="ISPRING_SLIDE_INDENT_LEVEL" val="0"/>
  <p:tag name="ISPRING_PRESENTER_ID" val="{7257E5D0-9D30-4FF0-97B0-8B144157FD3C}"/>
  <p:tag name="ISPRING_SLIDE_ID_2" val="{8C3F62C5-865E-4DDF-8DFE-B7CFF19998EA}"/>
  <p:tag name="GENSWF_ADVANCE_TIME" val="36.944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USTOM_TIMING_USED" val="1"/>
  <p:tag name="GENSWF_SLIDE_TITLE" val="KHỞI ĐỘNG ĐẶT VẤN ĐỀ"/>
  <p:tag name="ISPRING_SLIDE_INDENT_LEVEL" val="0"/>
  <p:tag name="ISPRING_PRESENTER_ID" val="{7257E5D0-9D30-4FF0-97B0-8B144157FD3C}"/>
  <p:tag name="ISPRING_SLIDE_ID_2" val="{8C3F62C5-865E-4DDF-8DFE-B7CFF19998EA}"/>
  <p:tag name="GENSWF_ADVANCE_TIME" val="36.944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USTOM_TIMING_USED" val="1"/>
  <p:tag name="GENSWF_SLIDE_TITLE" val="KHỞI ĐỘNG ĐẶT VẤN ĐỀ"/>
  <p:tag name="ISPRING_SLIDE_INDENT_LEVEL" val="0"/>
  <p:tag name="ISPRING_PRESENTER_ID" val="{7257E5D0-9D30-4FF0-97B0-8B144157FD3C}"/>
  <p:tag name="ISPRING_SLIDE_ID_2" val="{8C3F62C5-865E-4DDF-8DFE-B7CFF19998EA}"/>
  <p:tag name="GENSWF_ADVANCE_TIME" val="36.944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USTOM_TIMING_USED" val="1"/>
  <p:tag name="GENSWF_SLIDE_TITLE" val="KHỞI ĐỘNG ĐẶT VẤN ĐỀ"/>
  <p:tag name="ISPRING_SLIDE_INDENT_LEVEL" val="0"/>
  <p:tag name="ISPRING_PRESENTER_ID" val="{7257E5D0-9D30-4FF0-97B0-8B144157FD3C}"/>
  <p:tag name="ISPRING_SLIDE_ID_2" val="{8C3F62C5-865E-4DDF-8DFE-B7CFF19998EA}"/>
  <p:tag name="GENSWF_ADVANCE_TIME" val="36.944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USTOM_TIMING_USED" val="1"/>
  <p:tag name="GENSWF_SLIDE_TITLE" val="KHỞI ĐỘNG ĐẶT VẤN ĐỀ"/>
  <p:tag name="ISPRING_SLIDE_INDENT_LEVEL" val="0"/>
  <p:tag name="ISPRING_PRESENTER_ID" val="{7257E5D0-9D30-4FF0-97B0-8B144157FD3C}"/>
  <p:tag name="ISPRING_SLIDE_ID_2" val="{8C3F62C5-865E-4DDF-8DFE-B7CFF19998EA}"/>
  <p:tag name="GENSWF_ADVANCE_TIME" val="36.944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USTOM_TIMING_USED" val="1"/>
  <p:tag name="GENSWF_SLIDE_TITLE" val="KHỞI ĐỘNG ĐẶT VẤN ĐỀ"/>
  <p:tag name="ISPRING_SLIDE_INDENT_LEVEL" val="0"/>
  <p:tag name="ISPRING_PRESENTER_ID" val="{7257E5D0-9D30-4FF0-97B0-8B144157FD3C}"/>
  <p:tag name="ISPRING_SLIDE_ID_2" val="{8C3F62C5-865E-4DDF-8DFE-B7CFF19998EA}"/>
  <p:tag name="GENSWF_ADVANCE_TIME" val="36.944"/>
</p:tagLst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0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ivic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ivic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4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5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6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7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1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9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825</TotalTime>
  <Words>1450</Words>
  <Application>Microsoft Office PowerPoint</Application>
  <PresentationFormat>On-screen Show (4:3)</PresentationFormat>
  <Paragraphs>163</Paragraphs>
  <Slides>27</Slides>
  <Notes>11</Notes>
  <HiddenSlides>0</HiddenSlides>
  <MMClips>1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9</vt:i4>
      </vt:variant>
      <vt:variant>
        <vt:lpstr>Slide Titles</vt:lpstr>
      </vt:variant>
      <vt:variant>
        <vt:i4>27</vt:i4>
      </vt:variant>
    </vt:vector>
  </HeadingPairs>
  <TitlesOfParts>
    <vt:vector size="40" baseType="lpstr">
      <vt:lpstr>Arial</vt:lpstr>
      <vt:lpstr>Calibri</vt:lpstr>
      <vt:lpstr>Calibri Light</vt:lpstr>
      <vt:lpstr>Times New Roman</vt:lpstr>
      <vt:lpstr>Office Theme</vt:lpstr>
      <vt:lpstr>2_Office Theme</vt:lpstr>
      <vt:lpstr>3_Office Theme</vt:lpstr>
      <vt:lpstr>4_Office Theme</vt:lpstr>
      <vt:lpstr>5_Office Theme</vt:lpstr>
      <vt:lpstr>6_Office Theme</vt:lpstr>
      <vt:lpstr>7_Office Theme</vt:lpstr>
      <vt:lpstr>1_Office Theme</vt:lpstr>
      <vt:lpstr>Default Design</vt:lpstr>
      <vt:lpstr>PowerPoint Presentation</vt:lpstr>
      <vt:lpstr>PowerPoint Presentation</vt:lpstr>
      <vt:lpstr>PowerPoint Presentation</vt:lpstr>
      <vt:lpstr>PowerPoint Presentation</vt:lpstr>
      <vt:lpstr>Quan sát hình ảnh trên giúp em liên tưởng đến vương quốc nào?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Đồng tiền Phù Nam</vt:lpstr>
      <vt:lpstr>PowerPoint Presentation</vt:lpstr>
      <vt:lpstr>PowerPoint Presentation</vt:lpstr>
      <vt:lpstr>2. Hoạt động kinh tế và tổ chức xã hội b. Tổ chức xã hội </vt:lpstr>
      <vt:lpstr>PowerPoint Presentation</vt:lpstr>
      <vt:lpstr>PowerPoint Presentation</vt:lpstr>
      <vt:lpstr>                    Sơ đồ bộ máy nhà nước Phù Nam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tinh tinh</dc:creator>
  <cp:lastModifiedBy>Administrator</cp:lastModifiedBy>
  <cp:revision>111</cp:revision>
  <dcterms:created xsi:type="dcterms:W3CDTF">2021-04-15T14:01:18Z</dcterms:created>
  <dcterms:modified xsi:type="dcterms:W3CDTF">2024-05-16T15:34:13Z</dcterms:modified>
</cp:coreProperties>
</file>