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9"/>
  </p:notesMasterIdLst>
  <p:sldIdLst>
    <p:sldId id="408" r:id="rId2"/>
    <p:sldId id="409" r:id="rId3"/>
    <p:sldId id="469" r:id="rId4"/>
    <p:sldId id="410" r:id="rId5"/>
    <p:sldId id="492" r:id="rId6"/>
    <p:sldId id="493" r:id="rId7"/>
    <p:sldId id="494" r:id="rId8"/>
    <p:sldId id="453" r:id="rId9"/>
    <p:sldId id="495" r:id="rId10"/>
    <p:sldId id="497" r:id="rId11"/>
    <p:sldId id="500" r:id="rId12"/>
    <p:sldId id="501" r:id="rId13"/>
    <p:sldId id="502" r:id="rId14"/>
    <p:sldId id="503" r:id="rId15"/>
    <p:sldId id="464" r:id="rId16"/>
    <p:sldId id="504" r:id="rId17"/>
    <p:sldId id="43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7691"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64B57-25C8-44F5-AEC2-9A49B7347586}" type="datetimeFigureOut">
              <a:rPr lang="en-US" smtClean="0"/>
              <a:pPr/>
              <a:t>12/4/2022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A8998-B679-44F5-AB1C-94B96AF1ABF3}" type="slidenum">
              <a:rPr lang="en-US" smtClean="0"/>
              <a:pPr/>
              <a:t>‹#›</a:t>
            </a:fld>
            <a:endParaRPr lang="en-US"/>
          </a:p>
        </p:txBody>
      </p:sp>
    </p:spTree>
    <p:extLst>
      <p:ext uri="{BB962C8B-B14F-4D97-AF65-F5344CB8AC3E}">
        <p14:creationId xmlns:p14="http://schemas.microsoft.com/office/powerpoint/2010/main" val="406074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3</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6</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7</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8</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15</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5CBCA-7171-4CDB-B6BD-FFFD120880C5}"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116904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5CBCA-7171-4CDB-B6BD-FFFD120880C5}"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335545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5CBCA-7171-4CDB-B6BD-FFFD120880C5}"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6025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5CBCA-7171-4CDB-B6BD-FFFD120880C5}"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208465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5CBCA-7171-4CDB-B6BD-FFFD120880C5}"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417000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5CBCA-7171-4CDB-B6BD-FFFD120880C5}"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238922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5CBCA-7171-4CDB-B6BD-FFFD120880C5}"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271101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5CBCA-7171-4CDB-B6BD-FFFD120880C5}"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219010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5CBCA-7171-4CDB-B6BD-FFFD120880C5}"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149381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5CBCA-7171-4CDB-B6BD-FFFD120880C5}"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53531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5CBCA-7171-4CDB-B6BD-FFFD120880C5}"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AAE4-92F9-4E12-91B8-7A1B6740EF03}" type="slidenum">
              <a:rPr lang="en-US" smtClean="0"/>
              <a:pPr/>
              <a:t>‹#›</a:t>
            </a:fld>
            <a:endParaRPr lang="en-US"/>
          </a:p>
        </p:txBody>
      </p:sp>
    </p:spTree>
    <p:extLst>
      <p:ext uri="{BB962C8B-B14F-4D97-AF65-F5344CB8AC3E}">
        <p14:creationId xmlns:p14="http://schemas.microsoft.com/office/powerpoint/2010/main" val="216942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5CBCA-7171-4CDB-B6BD-FFFD120880C5}" type="datetimeFigureOut">
              <a:rPr lang="en-US" smtClean="0"/>
              <a:pPr/>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4AAE4-92F9-4E12-91B8-7A1B6740EF03}" type="slidenum">
              <a:rPr lang="en-US" smtClean="0"/>
              <a:pPr/>
              <a:t>‹#›</a:t>
            </a:fld>
            <a:endParaRPr lang="en-US"/>
          </a:p>
        </p:txBody>
      </p:sp>
    </p:spTree>
    <p:extLst>
      <p:ext uri="{BB962C8B-B14F-4D97-AF65-F5344CB8AC3E}">
        <p14:creationId xmlns:p14="http://schemas.microsoft.com/office/powerpoint/2010/main" val="377822725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hyperlink" Target="http://vi.wikipedia.org/wiki/H%C3%ACnh:Devimahatmya_Sanskrit_MS_Nepal_11c.jpg" TargetMode="Externa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vi.wikipedia.org/wiki/H%C3%ACnh:Asokan_brahmi_pillar_edict.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D:\Downloads\Th&#225;nh%20&#272;&#7883;a%20M&#7929;%20S&#417;n%20-%20Qu&#7843;ng%20Nam.mp4" TargetMode="Externa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wmf"/><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ản tiếng Phạn của Devīmāhātmya trên lá cọ, theo lối viết cổ Bhujimol, của Bihār hoặc Nepāl, thế kỷ 11.">
            <a:hlinkClick r:id="rId2" tooltip="&quot;Bản tiếng Phạn của Devīmāhātmya trên lá cọ, theo lối viết cổ Bhujimol, của Bihār hoặc Nepāl, thế kỷ 11.&quot;"/>
          </p:cNvPr>
          <p:cNvPicPr>
            <a:picLocks noGrp="1" noChangeAspect="1" noChangeArrowheads="1"/>
          </p:cNvPicPr>
          <p:nvPr>
            <p:ph type="body" idx="4294967295"/>
          </p:nvPr>
        </p:nvPicPr>
        <p:blipFill>
          <a:blip r:embed="rId3"/>
          <a:srcRect/>
          <a:stretch>
            <a:fillRect/>
          </a:stretch>
        </p:blipFill>
        <p:spPr>
          <a:xfrm>
            <a:off x="0" y="0"/>
            <a:ext cx="4419600" cy="3124200"/>
          </a:xfrm>
        </p:spPr>
      </p:pic>
      <p:pic>
        <p:nvPicPr>
          <p:cNvPr id="29699" name="Picture 4" descr="Chữ Brahmī trên cột trụ của vua A-dục">
            <a:hlinkClick r:id="rId4" tooltip="&quot;Chữ Brahmī trên cột trụ của vua A-dục&quot;"/>
          </p:cNvPr>
          <p:cNvPicPr>
            <a:picLocks noChangeAspect="1" noChangeArrowheads="1"/>
          </p:cNvPicPr>
          <p:nvPr/>
        </p:nvPicPr>
        <p:blipFill>
          <a:blip r:embed="rId5"/>
          <a:srcRect/>
          <a:stretch>
            <a:fillRect/>
          </a:stretch>
        </p:blipFill>
        <p:spPr bwMode="auto">
          <a:xfrm>
            <a:off x="4572000" y="228600"/>
            <a:ext cx="4267200" cy="2743200"/>
          </a:xfrm>
          <a:prstGeom prst="rect">
            <a:avLst/>
          </a:prstGeom>
          <a:noFill/>
          <a:ln w="9525">
            <a:noFill/>
            <a:miter lim="800000"/>
            <a:headEnd/>
            <a:tailEnd/>
          </a:ln>
        </p:spPr>
      </p:pic>
      <p:grpSp>
        <p:nvGrpSpPr>
          <p:cNvPr id="2" name="Group 11"/>
          <p:cNvGrpSpPr>
            <a:grpSpLocks/>
          </p:cNvGrpSpPr>
          <p:nvPr/>
        </p:nvGrpSpPr>
        <p:grpSpPr bwMode="auto">
          <a:xfrm>
            <a:off x="-14288" y="2986088"/>
            <a:ext cx="9158288" cy="3871912"/>
            <a:chOff x="491" y="1255"/>
            <a:chExt cx="4687" cy="2745"/>
          </a:xfrm>
        </p:grpSpPr>
        <p:pic>
          <p:nvPicPr>
            <p:cNvPr id="29701" name="Picture 12"/>
            <p:cNvPicPr>
              <a:picLocks noChangeAspect="1" noChangeArrowheads="1"/>
            </p:cNvPicPr>
            <p:nvPr/>
          </p:nvPicPr>
          <p:blipFill>
            <a:blip r:embed="rId6"/>
            <a:srcRect/>
            <a:stretch>
              <a:fillRect/>
            </a:stretch>
          </p:blipFill>
          <p:spPr bwMode="auto">
            <a:xfrm>
              <a:off x="2586" y="1255"/>
              <a:ext cx="2592" cy="2323"/>
            </a:xfrm>
            <a:prstGeom prst="rect">
              <a:avLst/>
            </a:prstGeom>
            <a:noFill/>
            <a:ln w="9525">
              <a:noFill/>
              <a:miter lim="800000"/>
              <a:headEnd/>
              <a:tailEnd/>
            </a:ln>
          </p:spPr>
        </p:pic>
        <p:pic>
          <p:nvPicPr>
            <p:cNvPr id="29702" name="Picture 13"/>
            <p:cNvPicPr>
              <a:picLocks noChangeAspect="1" noChangeArrowheads="1"/>
            </p:cNvPicPr>
            <p:nvPr/>
          </p:nvPicPr>
          <p:blipFill>
            <a:blip r:embed="rId7"/>
            <a:srcRect/>
            <a:stretch>
              <a:fillRect/>
            </a:stretch>
          </p:blipFill>
          <p:spPr bwMode="auto">
            <a:xfrm>
              <a:off x="491" y="1255"/>
              <a:ext cx="2251" cy="2345"/>
            </a:xfrm>
            <a:prstGeom prst="rect">
              <a:avLst/>
            </a:prstGeom>
            <a:noFill/>
            <a:ln w="9525">
              <a:noFill/>
              <a:miter lim="800000"/>
              <a:headEnd/>
              <a:tailEnd/>
            </a:ln>
          </p:spPr>
        </p:pic>
        <p:sp>
          <p:nvSpPr>
            <p:cNvPr id="29703" name="Text Box 14"/>
            <p:cNvSpPr txBox="1">
              <a:spLocks noChangeArrowheads="1"/>
            </p:cNvSpPr>
            <p:nvPr/>
          </p:nvSpPr>
          <p:spPr bwMode="auto">
            <a:xfrm>
              <a:off x="519" y="3629"/>
              <a:ext cx="4602" cy="371"/>
            </a:xfrm>
            <a:prstGeom prst="rect">
              <a:avLst/>
            </a:prstGeom>
            <a:solidFill>
              <a:srgbClr val="FFFF00"/>
            </a:solidFill>
            <a:ln w="9525">
              <a:noFill/>
              <a:miter lim="800000"/>
              <a:headEnd/>
              <a:tailEnd/>
            </a:ln>
          </p:spPr>
          <p:txBody>
            <a:bodyPr>
              <a:spAutoFit/>
            </a:bodyPr>
            <a:lstStyle/>
            <a:p>
              <a:pPr algn="ctr" eaLnBrk="1" hangingPunct="1">
                <a:spcBef>
                  <a:spcPct val="50000"/>
                </a:spcBef>
              </a:pPr>
              <a:r>
                <a:rPr lang="en-US" sz="2800" b="0">
                  <a:solidFill>
                    <a:srgbClr val="FF0000"/>
                  </a:solidFill>
                  <a:cs typeface="Times New Roman" pitchFamily="18" charset="0"/>
                </a:rPr>
                <a:t>Dấu tích chữ Phạn và chữ Chăm cổ</a:t>
              </a:r>
              <a:endParaRPr lang="en-US" sz="2800" b="0">
                <a:solidFill>
                  <a:srgbClr val="FF0000"/>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type="body" idx="1"/>
          </p:nvPr>
        </p:nvPicPr>
        <p:blipFill>
          <a:blip r:embed="rId2"/>
          <a:srcRect/>
          <a:stretch>
            <a:fillRect/>
          </a:stretch>
        </p:blipFill>
        <p:spPr>
          <a:xfrm>
            <a:off x="0" y="0"/>
            <a:ext cx="4800600" cy="6858000"/>
          </a:xfrm>
          <a:noFill/>
          <a:ln>
            <a:solidFill>
              <a:srgbClr val="990000"/>
            </a:solidFill>
          </a:ln>
        </p:spPr>
      </p:pic>
      <p:sp>
        <p:nvSpPr>
          <p:cNvPr id="32771" name="Text Box 3"/>
          <p:cNvSpPr txBox="1">
            <a:spLocks noChangeArrowheads="1"/>
          </p:cNvSpPr>
          <p:nvPr/>
        </p:nvSpPr>
        <p:spPr bwMode="auto">
          <a:xfrm>
            <a:off x="0" y="6172200"/>
            <a:ext cx="4800600" cy="457200"/>
          </a:xfrm>
          <a:prstGeom prst="rect">
            <a:avLst/>
          </a:prstGeom>
          <a:noFill/>
          <a:ln w="12700" cap="sq">
            <a:noFill/>
            <a:miter lim="800000"/>
            <a:headEnd type="none" w="sm" len="sm"/>
            <a:tailEnd type="none" w="sm" len="sm"/>
          </a:ln>
        </p:spPr>
        <p:txBody>
          <a:bodyPr>
            <a:spAutoFit/>
          </a:bodyPr>
          <a:lstStyle/>
          <a:p>
            <a:pPr algn="ctr" eaLnBrk="1" hangingPunct="1">
              <a:spcBef>
                <a:spcPct val="50000"/>
              </a:spcBef>
            </a:pPr>
            <a:r>
              <a:rPr lang="en-US" sz="2400" b="0">
                <a:solidFill>
                  <a:schemeClr val="bg1"/>
                </a:solidFill>
                <a:latin typeface="VNI-Cooper" pitchFamily="2" charset="0"/>
              </a:rPr>
              <a:t>Töôïng thaàn Shiva</a:t>
            </a:r>
            <a:r>
              <a:rPr lang="en-US" sz="2400" b="0">
                <a:solidFill>
                  <a:srgbClr val="FF0000"/>
                </a:solidFill>
                <a:latin typeface="VNI-Cooper" pitchFamily="2" charset="0"/>
              </a:rPr>
              <a:t> </a:t>
            </a:r>
          </a:p>
        </p:txBody>
      </p:sp>
      <p:pic>
        <p:nvPicPr>
          <p:cNvPr id="32772" name="Picture 4" descr="Cham07"/>
          <p:cNvPicPr>
            <a:picLocks noChangeAspect="1" noChangeArrowheads="1"/>
          </p:cNvPicPr>
          <p:nvPr/>
        </p:nvPicPr>
        <p:blipFill>
          <a:blip r:embed="rId3"/>
          <a:srcRect/>
          <a:stretch>
            <a:fillRect/>
          </a:stretch>
        </p:blipFill>
        <p:spPr bwMode="auto">
          <a:xfrm>
            <a:off x="4876800" y="0"/>
            <a:ext cx="4267200" cy="6858000"/>
          </a:xfrm>
          <a:prstGeom prst="rect">
            <a:avLst/>
          </a:prstGeom>
          <a:noFill/>
          <a:ln w="9525">
            <a:noFill/>
            <a:miter lim="800000"/>
            <a:headEnd/>
            <a:tailEnd/>
          </a:ln>
        </p:spPr>
      </p:pic>
      <p:sp>
        <p:nvSpPr>
          <p:cNvPr id="32773" name="Text Box 5"/>
          <p:cNvSpPr txBox="1">
            <a:spLocks noChangeArrowheads="1"/>
          </p:cNvSpPr>
          <p:nvPr/>
        </p:nvSpPr>
        <p:spPr bwMode="auto">
          <a:xfrm>
            <a:off x="4876800" y="5853113"/>
            <a:ext cx="4572000" cy="1004887"/>
          </a:xfrm>
          <a:prstGeom prst="rect">
            <a:avLst/>
          </a:prstGeom>
          <a:noFill/>
          <a:ln w="12700" cap="sq">
            <a:noFill/>
            <a:miter lim="800000"/>
            <a:headEnd type="none" w="sm" len="sm"/>
            <a:tailEnd type="none" w="sm" len="sm"/>
          </a:ln>
        </p:spPr>
        <p:txBody>
          <a:bodyPr>
            <a:spAutoFit/>
          </a:bodyPr>
          <a:lstStyle/>
          <a:p>
            <a:pPr algn="ctr" eaLnBrk="1" hangingPunct="1">
              <a:spcBef>
                <a:spcPct val="50000"/>
              </a:spcBef>
            </a:pPr>
            <a:r>
              <a:rPr lang="en-US" sz="2400">
                <a:solidFill>
                  <a:schemeClr val="bg1"/>
                </a:solidFill>
                <a:latin typeface="VNI-Cooper" pitchFamily="2" charset="0"/>
              </a:rPr>
              <a:t>Töôïng Phaät baèng ñoàng</a:t>
            </a:r>
          </a:p>
          <a:p>
            <a:pPr algn="ctr" eaLnBrk="1" hangingPunct="1">
              <a:spcBef>
                <a:spcPct val="50000"/>
              </a:spcBef>
            </a:pPr>
            <a:r>
              <a:rPr lang="en-US" sz="2400">
                <a:solidFill>
                  <a:schemeClr val="bg1"/>
                </a:solidFill>
                <a:latin typeface="VNI-Cooper" pitchFamily="2" charset="0"/>
              </a:rPr>
              <a:t>(Theá kyû VIII-IX)</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smtClean="0"/>
          </a:p>
        </p:txBody>
      </p:sp>
      <p:pic>
        <p:nvPicPr>
          <p:cNvPr id="33795" name="Picture 3" descr="Cham03"/>
          <p:cNvPicPr>
            <a:picLocks noGrp="1" noChangeAspect="1" noChangeArrowheads="1"/>
          </p:cNvPicPr>
          <p:nvPr>
            <p:ph type="body" idx="1"/>
          </p:nvPr>
        </p:nvPicPr>
        <p:blipFill>
          <a:blip r:embed="rId2"/>
          <a:srcRect/>
          <a:stretch>
            <a:fillRect/>
          </a:stretch>
        </p:blipFill>
        <p:spPr>
          <a:xfrm>
            <a:off x="0" y="0"/>
            <a:ext cx="4572000" cy="6858000"/>
          </a:xfrm>
        </p:spPr>
      </p:pic>
      <p:pic>
        <p:nvPicPr>
          <p:cNvPr id="33796" name="Picture 4" descr="Cham09"/>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33797" name="Text Box 5"/>
          <p:cNvSpPr txBox="1">
            <a:spLocks noChangeArrowheads="1"/>
          </p:cNvSpPr>
          <p:nvPr/>
        </p:nvSpPr>
        <p:spPr bwMode="auto">
          <a:xfrm>
            <a:off x="0" y="6172200"/>
            <a:ext cx="4648200" cy="457200"/>
          </a:xfrm>
          <a:prstGeom prst="rect">
            <a:avLst/>
          </a:prstGeom>
          <a:noFill/>
          <a:ln w="12700" cap="sq">
            <a:noFill/>
            <a:miter lim="800000"/>
            <a:headEnd type="none" w="sm" len="sm"/>
            <a:tailEnd type="none" w="sm" len="sm"/>
          </a:ln>
        </p:spPr>
        <p:txBody>
          <a:bodyPr>
            <a:spAutoFit/>
          </a:bodyPr>
          <a:lstStyle/>
          <a:p>
            <a:pPr algn="ctr" eaLnBrk="1" hangingPunct="1">
              <a:spcBef>
                <a:spcPct val="50000"/>
              </a:spcBef>
            </a:pPr>
            <a:r>
              <a:rPr lang="en-US" sz="2400">
                <a:solidFill>
                  <a:schemeClr val="bg1"/>
                </a:solidFill>
              </a:rPr>
              <a:t>Shiva múa</a:t>
            </a:r>
          </a:p>
        </p:txBody>
      </p:sp>
      <p:sp>
        <p:nvSpPr>
          <p:cNvPr id="33798" name="Text Box 6"/>
          <p:cNvSpPr txBox="1">
            <a:spLocks noChangeArrowheads="1"/>
          </p:cNvSpPr>
          <p:nvPr/>
        </p:nvSpPr>
        <p:spPr bwMode="auto">
          <a:xfrm>
            <a:off x="5105400" y="6172200"/>
            <a:ext cx="4038600" cy="457200"/>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sz="2400">
                <a:solidFill>
                  <a:schemeClr val="bg1"/>
                </a:solidFill>
              </a:rPr>
              <a:t>Vishnu cưỡi Garuda</a:t>
            </a:r>
          </a:p>
        </p:txBody>
      </p:sp>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smtClean="0"/>
          </a:p>
        </p:txBody>
      </p:sp>
      <p:pic>
        <p:nvPicPr>
          <p:cNvPr id="34819" name="Picture 3" descr="Cham02"/>
          <p:cNvPicPr>
            <a:picLocks noGrp="1" noChangeAspect="1" noChangeArrowheads="1"/>
          </p:cNvPicPr>
          <p:nvPr>
            <p:ph type="body" idx="1"/>
          </p:nvPr>
        </p:nvPicPr>
        <p:blipFill>
          <a:blip r:embed="rId2"/>
          <a:srcRect/>
          <a:stretch>
            <a:fillRect/>
          </a:stretch>
        </p:blipFill>
        <p:spPr>
          <a:xfrm>
            <a:off x="0" y="0"/>
            <a:ext cx="4724400" cy="6172200"/>
          </a:xfrm>
        </p:spPr>
      </p:pic>
      <p:pic>
        <p:nvPicPr>
          <p:cNvPr id="34820" name="Picture 4" descr="Cham05"/>
          <p:cNvPicPr>
            <a:picLocks noChangeAspect="1" noChangeArrowheads="1"/>
          </p:cNvPicPr>
          <p:nvPr/>
        </p:nvPicPr>
        <p:blipFill>
          <a:blip r:embed="rId3"/>
          <a:srcRect/>
          <a:stretch>
            <a:fillRect/>
          </a:stretch>
        </p:blipFill>
        <p:spPr bwMode="auto">
          <a:xfrm>
            <a:off x="4724400" y="0"/>
            <a:ext cx="4419600" cy="6172200"/>
          </a:xfrm>
          <a:prstGeom prst="rect">
            <a:avLst/>
          </a:prstGeom>
          <a:noFill/>
          <a:ln w="9525">
            <a:noFill/>
            <a:miter lim="800000"/>
            <a:headEnd/>
            <a:tailEnd/>
          </a:ln>
        </p:spPr>
      </p:pic>
      <p:sp>
        <p:nvSpPr>
          <p:cNvPr id="34821" name="Text Box 5"/>
          <p:cNvSpPr txBox="1">
            <a:spLocks noChangeArrowheads="1"/>
          </p:cNvSpPr>
          <p:nvPr/>
        </p:nvSpPr>
        <p:spPr bwMode="auto">
          <a:xfrm>
            <a:off x="0" y="6338888"/>
            <a:ext cx="9144000" cy="519112"/>
          </a:xfrm>
          <a:prstGeom prst="rect">
            <a:avLst/>
          </a:prstGeom>
          <a:noFill/>
          <a:ln w="12700" cap="sq">
            <a:noFill/>
            <a:miter lim="800000"/>
            <a:headEnd type="none" w="sm" len="sm"/>
            <a:tailEnd type="none" w="sm" len="sm"/>
          </a:ln>
        </p:spPr>
        <p:txBody>
          <a:bodyPr>
            <a:spAutoFit/>
          </a:bodyPr>
          <a:lstStyle/>
          <a:p>
            <a:pPr algn="ctr" eaLnBrk="1" hangingPunct="1">
              <a:spcBef>
                <a:spcPct val="50000"/>
              </a:spcBef>
            </a:pPr>
            <a:r>
              <a:rPr lang="en-US" sz="2800" b="0">
                <a:solidFill>
                  <a:srgbClr val="FF0000"/>
                </a:solidFill>
                <a:latin typeface="VNI-Cooper" pitchFamily="2" charset="0"/>
              </a:rPr>
              <a:t>Vuõ nöõ ( theá kyû X ) khu di tích Traø Kieäu</a:t>
            </a:r>
          </a:p>
        </p:txBody>
      </p:sp>
    </p:spTree>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4800600" cy="3067050"/>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0" y="3257550"/>
            <a:ext cx="4800600" cy="3600450"/>
          </a:xfrm>
          <a:prstGeom prst="rect">
            <a:avLst/>
          </a:prstGeom>
          <a:noFill/>
          <a:ln w="9525">
            <a:noFill/>
            <a:miter lim="800000"/>
            <a:headEnd/>
            <a:tailEnd/>
          </a:ln>
        </p:spPr>
      </p:pic>
      <p:sp>
        <p:nvSpPr>
          <p:cNvPr id="35844" name="Text Box 4"/>
          <p:cNvSpPr txBox="1">
            <a:spLocks noChangeArrowheads="1"/>
          </p:cNvSpPr>
          <p:nvPr/>
        </p:nvSpPr>
        <p:spPr bwMode="auto">
          <a:xfrm>
            <a:off x="0" y="0"/>
            <a:ext cx="4953000" cy="396875"/>
          </a:xfrm>
          <a:prstGeom prst="rect">
            <a:avLst/>
          </a:prstGeom>
          <a:noFill/>
          <a:ln w="9525">
            <a:noFill/>
            <a:miter lim="800000"/>
            <a:headEnd/>
            <a:tailEnd/>
          </a:ln>
        </p:spPr>
        <p:txBody>
          <a:bodyPr>
            <a:spAutoFit/>
          </a:bodyPr>
          <a:lstStyle/>
          <a:p>
            <a:pPr eaLnBrk="1" hangingPunct="1">
              <a:spcBef>
                <a:spcPct val="50000"/>
              </a:spcBef>
            </a:pPr>
            <a:r>
              <a:rPr lang="en-US"/>
              <a:t>Khu thánh địa Mỹ Sơn (Quảng Nam)</a:t>
            </a:r>
          </a:p>
        </p:txBody>
      </p:sp>
      <p:sp>
        <p:nvSpPr>
          <p:cNvPr id="35845" name="Text Box 5"/>
          <p:cNvSpPr txBox="1">
            <a:spLocks noChangeArrowheads="1"/>
          </p:cNvSpPr>
          <p:nvPr/>
        </p:nvSpPr>
        <p:spPr bwMode="auto">
          <a:xfrm>
            <a:off x="914400" y="3352800"/>
            <a:ext cx="4419600" cy="457200"/>
          </a:xfrm>
          <a:prstGeom prst="rect">
            <a:avLst/>
          </a:prstGeom>
          <a:noFill/>
          <a:ln w="9525">
            <a:noFill/>
            <a:miter lim="800000"/>
            <a:headEnd/>
            <a:tailEnd/>
          </a:ln>
        </p:spPr>
        <p:txBody>
          <a:bodyPr>
            <a:spAutoFit/>
          </a:bodyPr>
          <a:lstStyle/>
          <a:p>
            <a:pPr algn="ctr" eaLnBrk="1" hangingPunct="1">
              <a:spcBef>
                <a:spcPct val="50000"/>
              </a:spcBef>
            </a:pPr>
            <a:r>
              <a:rPr lang="en-US" sz="2400"/>
              <a:t>Tháp Chăm (Phan Rang)</a:t>
            </a:r>
          </a:p>
        </p:txBody>
      </p:sp>
      <p:sp>
        <p:nvSpPr>
          <p:cNvPr id="35846" name="Text Box 6"/>
          <p:cNvSpPr txBox="1">
            <a:spLocks noChangeArrowheads="1"/>
          </p:cNvSpPr>
          <p:nvPr/>
        </p:nvSpPr>
        <p:spPr bwMode="auto">
          <a:xfrm>
            <a:off x="5029200" y="5943600"/>
            <a:ext cx="3657600" cy="822325"/>
          </a:xfrm>
          <a:prstGeom prst="rect">
            <a:avLst/>
          </a:prstGeom>
          <a:noFill/>
          <a:ln w="9525">
            <a:noFill/>
            <a:miter lim="800000"/>
            <a:headEnd/>
            <a:tailEnd/>
          </a:ln>
        </p:spPr>
        <p:txBody>
          <a:bodyPr>
            <a:spAutoFit/>
          </a:bodyPr>
          <a:lstStyle/>
          <a:p>
            <a:pPr algn="ctr" eaLnBrk="1" hangingPunct="1">
              <a:spcBef>
                <a:spcPct val="50000"/>
              </a:spcBef>
            </a:pPr>
            <a:r>
              <a:rPr lang="en-US" sz="2400"/>
              <a:t>Hình trang trí chạm nổi dưới chân tháp Chăm</a:t>
            </a:r>
          </a:p>
        </p:txBody>
      </p:sp>
      <p:pic>
        <p:nvPicPr>
          <p:cNvPr id="35847" name="Picture 7"/>
          <p:cNvPicPr>
            <a:picLocks noChangeAspect="1" noChangeArrowheads="1"/>
          </p:cNvPicPr>
          <p:nvPr/>
        </p:nvPicPr>
        <p:blipFill>
          <a:blip r:embed="rId4"/>
          <a:srcRect/>
          <a:stretch>
            <a:fillRect/>
          </a:stretch>
        </p:blipFill>
        <p:spPr bwMode="auto">
          <a:xfrm>
            <a:off x="4973638" y="76200"/>
            <a:ext cx="3865562"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1524000" y="2362200"/>
            <a:ext cx="5791200" cy="127727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VẬN DỤNG</a:t>
            </a:r>
            <a:endParaRPr kumimoji="0" lang="en-US" sz="8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7"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315200" y="762000"/>
            <a:ext cx="990600" cy="7294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46600" y="163513"/>
            <a:ext cx="4576763" cy="2652712"/>
            <a:chOff x="1152" y="816"/>
            <a:chExt cx="2928" cy="2112"/>
          </a:xfrm>
        </p:grpSpPr>
        <p:sp>
          <p:nvSpPr>
            <p:cNvPr id="41109" name="AutoShape 3"/>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T</a:t>
              </a:r>
              <a:r>
                <a:rPr lang="en-US" sz="2400" b="0">
                  <a:latin typeface="Arial" pitchFamily="34" charset="0"/>
                </a:rPr>
                <a:t>ên khu di tích của</a:t>
              </a:r>
            </a:p>
            <a:p>
              <a:pPr algn="ctr"/>
              <a:r>
                <a:rPr lang="en-US" sz="2400" b="0">
                  <a:latin typeface="Arial" pitchFamily="34" charset="0"/>
                </a:rPr>
                <a:t> người Chăm được công</a:t>
              </a:r>
            </a:p>
            <a:p>
              <a:pPr algn="ctr"/>
              <a:r>
                <a:rPr lang="en-US" sz="2400" b="0">
                  <a:latin typeface="Arial" pitchFamily="34" charset="0"/>
                </a:rPr>
                <a:t> nhận là Di sản văn </a:t>
              </a:r>
            </a:p>
            <a:p>
              <a:pPr algn="ctr"/>
              <a:r>
                <a:rPr lang="en-US" sz="2400" b="0">
                  <a:latin typeface="Arial" pitchFamily="34" charset="0"/>
                </a:rPr>
                <a:t>hóa thế giới?</a:t>
              </a:r>
              <a:r>
                <a:rPr lang="en-US" sz="2400" b="0">
                  <a:solidFill>
                    <a:srgbClr val="000000"/>
                  </a:solidFill>
                  <a:latin typeface="Arial" pitchFamily="34" charset="0"/>
                </a:rPr>
                <a:t> </a:t>
              </a:r>
            </a:p>
          </p:txBody>
        </p:sp>
        <p:sp>
          <p:nvSpPr>
            <p:cNvPr id="41110" name="Text Box 4"/>
            <p:cNvSpPr txBox="1">
              <a:spLocks noChangeArrowheads="1"/>
            </p:cNvSpPr>
            <p:nvPr/>
          </p:nvSpPr>
          <p:spPr bwMode="auto">
            <a:xfrm>
              <a:off x="1152" y="1328"/>
              <a:ext cx="384" cy="364"/>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rPr>
                <a:t>8</a:t>
              </a:r>
            </a:p>
          </p:txBody>
        </p:sp>
      </p:grpSp>
      <p:sp>
        <p:nvSpPr>
          <p:cNvPr id="634885" name="Rectangle 5"/>
          <p:cNvSpPr>
            <a:spLocks noChangeArrowheads="1"/>
          </p:cNvSpPr>
          <p:nvPr/>
        </p:nvSpPr>
        <p:spPr bwMode="auto">
          <a:xfrm>
            <a:off x="228600" y="226853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1</a:t>
            </a:r>
          </a:p>
        </p:txBody>
      </p:sp>
      <p:sp>
        <p:nvSpPr>
          <p:cNvPr id="634886" name="Rectangle 6"/>
          <p:cNvSpPr>
            <a:spLocks noChangeArrowheads="1"/>
          </p:cNvSpPr>
          <p:nvPr/>
        </p:nvSpPr>
        <p:spPr bwMode="auto">
          <a:xfrm>
            <a:off x="228600" y="264953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2</a:t>
            </a:r>
          </a:p>
        </p:txBody>
      </p:sp>
      <p:sp>
        <p:nvSpPr>
          <p:cNvPr id="634887" name="Rectangle 7"/>
          <p:cNvSpPr>
            <a:spLocks noChangeArrowheads="1"/>
          </p:cNvSpPr>
          <p:nvPr/>
        </p:nvSpPr>
        <p:spPr bwMode="auto">
          <a:xfrm>
            <a:off x="228600" y="3454400"/>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4</a:t>
            </a:r>
          </a:p>
        </p:txBody>
      </p:sp>
      <p:sp>
        <p:nvSpPr>
          <p:cNvPr id="634888" name="Rectangle 8"/>
          <p:cNvSpPr>
            <a:spLocks noChangeArrowheads="1"/>
          </p:cNvSpPr>
          <p:nvPr/>
        </p:nvSpPr>
        <p:spPr bwMode="auto">
          <a:xfrm>
            <a:off x="228600" y="3073400"/>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3</a:t>
            </a:r>
          </a:p>
        </p:txBody>
      </p:sp>
      <p:sp>
        <p:nvSpPr>
          <p:cNvPr id="634889" name="Rectangle 9"/>
          <p:cNvSpPr>
            <a:spLocks noChangeArrowheads="1"/>
          </p:cNvSpPr>
          <p:nvPr/>
        </p:nvSpPr>
        <p:spPr bwMode="auto">
          <a:xfrm>
            <a:off x="228600" y="384968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5</a:t>
            </a:r>
          </a:p>
        </p:txBody>
      </p:sp>
      <p:sp>
        <p:nvSpPr>
          <p:cNvPr id="634890" name="Rectangle 10"/>
          <p:cNvSpPr>
            <a:spLocks noChangeArrowheads="1"/>
          </p:cNvSpPr>
          <p:nvPr/>
        </p:nvSpPr>
        <p:spPr bwMode="auto">
          <a:xfrm>
            <a:off x="228600" y="461168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7</a:t>
            </a:r>
          </a:p>
        </p:txBody>
      </p:sp>
      <p:sp>
        <p:nvSpPr>
          <p:cNvPr id="634891" name="Rectangle 11"/>
          <p:cNvSpPr>
            <a:spLocks noChangeArrowheads="1"/>
          </p:cNvSpPr>
          <p:nvPr/>
        </p:nvSpPr>
        <p:spPr bwMode="auto">
          <a:xfrm>
            <a:off x="228600" y="423068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6</a:t>
            </a:r>
          </a:p>
        </p:txBody>
      </p:sp>
      <p:sp>
        <p:nvSpPr>
          <p:cNvPr id="634892" name="Rectangle 12"/>
          <p:cNvSpPr>
            <a:spLocks noChangeArrowheads="1"/>
          </p:cNvSpPr>
          <p:nvPr/>
        </p:nvSpPr>
        <p:spPr bwMode="auto">
          <a:xfrm>
            <a:off x="228600" y="539273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9</a:t>
            </a:r>
          </a:p>
        </p:txBody>
      </p:sp>
      <p:sp>
        <p:nvSpPr>
          <p:cNvPr id="634893" name="Rectangle 13"/>
          <p:cNvSpPr>
            <a:spLocks noChangeArrowheads="1"/>
          </p:cNvSpPr>
          <p:nvPr/>
        </p:nvSpPr>
        <p:spPr bwMode="auto">
          <a:xfrm>
            <a:off x="228600" y="577373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10</a:t>
            </a:r>
          </a:p>
        </p:txBody>
      </p:sp>
      <p:sp>
        <p:nvSpPr>
          <p:cNvPr id="634894" name="Rectangle 14"/>
          <p:cNvSpPr>
            <a:spLocks noChangeArrowheads="1"/>
          </p:cNvSpPr>
          <p:nvPr/>
        </p:nvSpPr>
        <p:spPr bwMode="auto">
          <a:xfrm>
            <a:off x="228600" y="4992688"/>
            <a:ext cx="381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t>8</a:t>
            </a:r>
          </a:p>
        </p:txBody>
      </p:sp>
      <p:sp>
        <p:nvSpPr>
          <p:cNvPr id="634895" name="AutoShape 15"/>
          <p:cNvSpPr>
            <a:spLocks noChangeArrowheads="1"/>
          </p:cNvSpPr>
          <p:nvPr/>
        </p:nvSpPr>
        <p:spPr bwMode="auto">
          <a:xfrm>
            <a:off x="990600" y="2286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896" name="AutoShape 16"/>
          <p:cNvSpPr>
            <a:spLocks noChangeArrowheads="1"/>
          </p:cNvSpPr>
          <p:nvPr/>
        </p:nvSpPr>
        <p:spPr bwMode="auto">
          <a:xfrm>
            <a:off x="990600" y="2667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897" name="AutoShape 17"/>
          <p:cNvSpPr>
            <a:spLocks noChangeArrowheads="1"/>
          </p:cNvSpPr>
          <p:nvPr/>
        </p:nvSpPr>
        <p:spPr bwMode="auto">
          <a:xfrm>
            <a:off x="993775" y="3048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898" name="AutoShape 18"/>
          <p:cNvSpPr>
            <a:spLocks noChangeArrowheads="1"/>
          </p:cNvSpPr>
          <p:nvPr/>
        </p:nvSpPr>
        <p:spPr bwMode="auto">
          <a:xfrm>
            <a:off x="990600" y="3429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899" name="AutoShape 19"/>
          <p:cNvSpPr>
            <a:spLocks noChangeArrowheads="1"/>
          </p:cNvSpPr>
          <p:nvPr/>
        </p:nvSpPr>
        <p:spPr bwMode="auto">
          <a:xfrm>
            <a:off x="990600" y="3810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0" name="AutoShape 20"/>
          <p:cNvSpPr>
            <a:spLocks noChangeArrowheads="1"/>
          </p:cNvSpPr>
          <p:nvPr/>
        </p:nvSpPr>
        <p:spPr bwMode="auto">
          <a:xfrm>
            <a:off x="990600" y="4191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1" name="AutoShape 21"/>
          <p:cNvSpPr>
            <a:spLocks noChangeArrowheads="1"/>
          </p:cNvSpPr>
          <p:nvPr/>
        </p:nvSpPr>
        <p:spPr bwMode="auto">
          <a:xfrm>
            <a:off x="990600" y="4572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2" name="AutoShape 22"/>
          <p:cNvSpPr>
            <a:spLocks noChangeArrowheads="1"/>
          </p:cNvSpPr>
          <p:nvPr/>
        </p:nvSpPr>
        <p:spPr bwMode="auto">
          <a:xfrm>
            <a:off x="990600" y="4953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3" name="AutoShape 23"/>
          <p:cNvSpPr>
            <a:spLocks noChangeArrowheads="1"/>
          </p:cNvSpPr>
          <p:nvPr/>
        </p:nvSpPr>
        <p:spPr bwMode="auto">
          <a:xfrm>
            <a:off x="990600" y="5334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4" name="AutoShape 24"/>
          <p:cNvSpPr>
            <a:spLocks noChangeArrowheads="1"/>
          </p:cNvSpPr>
          <p:nvPr/>
        </p:nvSpPr>
        <p:spPr bwMode="auto">
          <a:xfrm>
            <a:off x="990600" y="57912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634905" name="Rectangle 25"/>
          <p:cNvSpPr>
            <a:spLocks noChangeArrowheads="1"/>
          </p:cNvSpPr>
          <p:nvPr/>
        </p:nvSpPr>
        <p:spPr bwMode="auto">
          <a:xfrm>
            <a:off x="2667000" y="1447800"/>
            <a:ext cx="15240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800"/>
              <a:t>Chủ đề</a:t>
            </a:r>
          </a:p>
        </p:txBody>
      </p:sp>
      <p:grpSp>
        <p:nvGrpSpPr>
          <p:cNvPr id="3" name="Group 26"/>
          <p:cNvGrpSpPr>
            <a:grpSpLocks/>
          </p:cNvGrpSpPr>
          <p:nvPr/>
        </p:nvGrpSpPr>
        <p:grpSpPr bwMode="auto">
          <a:xfrm>
            <a:off x="4724400" y="228600"/>
            <a:ext cx="4419600" cy="2667000"/>
            <a:chOff x="1152" y="816"/>
            <a:chExt cx="2928" cy="2112"/>
          </a:xfrm>
        </p:grpSpPr>
        <p:sp>
          <p:nvSpPr>
            <p:cNvPr id="41107" name="AutoShape 27"/>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Ng</a:t>
              </a:r>
              <a:r>
                <a:rPr lang="en-US" sz="2400" b="0">
                  <a:latin typeface="Arial" pitchFamily="34" charset="0"/>
                </a:rPr>
                <a:t>ười Chăm là chủ nhân </a:t>
              </a:r>
            </a:p>
            <a:p>
              <a:pPr algn="ctr"/>
              <a:r>
                <a:rPr lang="en-US" sz="2400" b="0">
                  <a:latin typeface="Arial" pitchFamily="34" charset="0"/>
                </a:rPr>
                <a:t>của nền văn hóa nào?</a:t>
              </a:r>
            </a:p>
          </p:txBody>
        </p:sp>
        <p:sp>
          <p:nvSpPr>
            <p:cNvPr id="41108" name="Text Box 28"/>
            <p:cNvSpPr txBox="1">
              <a:spLocks noChangeArrowheads="1"/>
            </p:cNvSpPr>
            <p:nvPr/>
          </p:nvSpPr>
          <p:spPr bwMode="auto">
            <a:xfrm>
              <a:off x="1152" y="1328"/>
              <a:ext cx="384" cy="362"/>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1</a:t>
              </a:r>
            </a:p>
          </p:txBody>
        </p:sp>
      </p:grpSp>
      <p:grpSp>
        <p:nvGrpSpPr>
          <p:cNvPr id="4" name="Group 29"/>
          <p:cNvGrpSpPr>
            <a:grpSpLocks/>
          </p:cNvGrpSpPr>
          <p:nvPr/>
        </p:nvGrpSpPr>
        <p:grpSpPr bwMode="auto">
          <a:xfrm>
            <a:off x="4648200" y="312738"/>
            <a:ext cx="4516438" cy="2443162"/>
            <a:chOff x="1152" y="816"/>
            <a:chExt cx="2928" cy="2112"/>
          </a:xfrm>
        </p:grpSpPr>
        <p:sp>
          <p:nvSpPr>
            <p:cNvPr id="41105" name="AutoShape 30"/>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Ai </a:t>
              </a:r>
              <a:r>
                <a:rPr lang="en-US" sz="2400" b="0">
                  <a:latin typeface="Arial" pitchFamily="34" charset="0"/>
                </a:rPr>
                <a:t>đã lãnh đạo nhân dân </a:t>
              </a:r>
            </a:p>
            <a:p>
              <a:pPr algn="ctr"/>
              <a:r>
                <a:rPr lang="en-US" sz="2400" b="0">
                  <a:latin typeface="Arial" pitchFamily="34" charset="0"/>
                </a:rPr>
                <a:t>Tượng Lâm đứng lên </a:t>
              </a:r>
            </a:p>
            <a:p>
              <a:pPr algn="ctr"/>
              <a:r>
                <a:rPr lang="en-US" sz="2400" b="0">
                  <a:latin typeface="Arial" pitchFamily="34" charset="0"/>
                </a:rPr>
                <a:t>giành độc lập?</a:t>
              </a:r>
              <a:endParaRPr lang="en-US" sz="2400" b="0">
                <a:solidFill>
                  <a:srgbClr val="000000"/>
                </a:solidFill>
                <a:latin typeface="Arial" pitchFamily="34" charset="0"/>
              </a:endParaRPr>
            </a:p>
            <a:p>
              <a:pPr algn="ctr"/>
              <a:endParaRPr lang="en-US" sz="2400" b="0">
                <a:solidFill>
                  <a:srgbClr val="000000"/>
                </a:solidFill>
                <a:latin typeface="Arial" pitchFamily="34" charset="0"/>
              </a:endParaRPr>
            </a:p>
          </p:txBody>
        </p:sp>
        <p:sp>
          <p:nvSpPr>
            <p:cNvPr id="41106" name="Text Box 31"/>
            <p:cNvSpPr txBox="1">
              <a:spLocks noChangeArrowheads="1"/>
            </p:cNvSpPr>
            <p:nvPr/>
          </p:nvSpPr>
          <p:spPr bwMode="auto">
            <a:xfrm>
              <a:off x="1152" y="1328"/>
              <a:ext cx="386" cy="395"/>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2</a:t>
              </a:r>
            </a:p>
          </p:txBody>
        </p:sp>
      </p:grpSp>
      <p:grpSp>
        <p:nvGrpSpPr>
          <p:cNvPr id="5" name="Group 32"/>
          <p:cNvGrpSpPr>
            <a:grpSpLocks/>
          </p:cNvGrpSpPr>
          <p:nvPr/>
        </p:nvGrpSpPr>
        <p:grpSpPr bwMode="auto">
          <a:xfrm>
            <a:off x="4511675" y="180975"/>
            <a:ext cx="4632325" cy="2714625"/>
            <a:chOff x="1152" y="816"/>
            <a:chExt cx="2928" cy="2112"/>
          </a:xfrm>
        </p:grpSpPr>
        <p:sp>
          <p:nvSpPr>
            <p:cNvPr id="41103" name="AutoShape 33"/>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a:t>
              </a:r>
            </a:p>
            <a:p>
              <a:pPr algn="ctr"/>
              <a:endParaRPr lang="en-US" sz="2400" b="0">
                <a:solidFill>
                  <a:srgbClr val="000000"/>
                </a:solidFill>
                <a:latin typeface="Arial" pitchFamily="34" charset="0"/>
              </a:endParaRPr>
            </a:p>
            <a:p>
              <a:pPr algn="ctr"/>
              <a:r>
                <a:rPr lang="en-US" sz="2400" b="0">
                  <a:solidFill>
                    <a:srgbClr val="000000"/>
                  </a:solidFill>
                  <a:latin typeface="Arial" pitchFamily="34" charset="0"/>
                </a:rPr>
                <a:t>L</a:t>
              </a:r>
              <a:r>
                <a:rPr lang="en-US" sz="2400" b="0">
                  <a:latin typeface="Arial" pitchFamily="34" charset="0"/>
                </a:rPr>
                <a:t>ãnh thổ nước </a:t>
              </a:r>
            </a:p>
            <a:p>
              <a:pPr algn="ctr"/>
              <a:r>
                <a:rPr lang="en-US" sz="2400" b="0">
                  <a:latin typeface="Arial" pitchFamily="34" charset="0"/>
                </a:rPr>
                <a:t>Cham-pa phía bắc </a:t>
              </a:r>
            </a:p>
            <a:p>
              <a:pPr algn="ctr"/>
              <a:r>
                <a:rPr lang="en-US" sz="2400" b="0">
                  <a:latin typeface="Arial" pitchFamily="34" charset="0"/>
                </a:rPr>
                <a:t>kéo dài đến</a:t>
              </a:r>
            </a:p>
            <a:p>
              <a:pPr algn="ctr"/>
              <a:r>
                <a:rPr lang="en-US" sz="2400" b="0">
                  <a:latin typeface="Arial" pitchFamily="34" charset="0"/>
                </a:rPr>
                <a:t> đâu?</a:t>
              </a:r>
              <a:endParaRPr lang="en-US" sz="2400" b="0">
                <a:solidFill>
                  <a:srgbClr val="000000"/>
                </a:solidFill>
                <a:latin typeface="Arial" pitchFamily="34" charset="0"/>
              </a:endParaRPr>
            </a:p>
            <a:p>
              <a:pPr algn="ctr"/>
              <a:endParaRPr lang="en-US" sz="2400" b="0">
                <a:solidFill>
                  <a:srgbClr val="000000"/>
                </a:solidFill>
                <a:latin typeface="Arial" pitchFamily="34" charset="0"/>
              </a:endParaRPr>
            </a:p>
            <a:p>
              <a:pPr algn="ctr"/>
              <a:endParaRPr lang="en-US" sz="2400" b="0">
                <a:solidFill>
                  <a:srgbClr val="000000"/>
                </a:solidFill>
                <a:latin typeface="Arial" pitchFamily="34" charset="0"/>
              </a:endParaRPr>
            </a:p>
          </p:txBody>
        </p:sp>
        <p:sp>
          <p:nvSpPr>
            <p:cNvPr id="41104" name="Text Box 34"/>
            <p:cNvSpPr txBox="1">
              <a:spLocks noChangeArrowheads="1"/>
            </p:cNvSpPr>
            <p:nvPr/>
          </p:nvSpPr>
          <p:spPr bwMode="auto">
            <a:xfrm>
              <a:off x="1152" y="1329"/>
              <a:ext cx="385" cy="355"/>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3</a:t>
              </a:r>
            </a:p>
          </p:txBody>
        </p:sp>
      </p:grpSp>
      <p:grpSp>
        <p:nvGrpSpPr>
          <p:cNvPr id="6" name="Group 35"/>
          <p:cNvGrpSpPr>
            <a:grpSpLocks/>
          </p:cNvGrpSpPr>
          <p:nvPr/>
        </p:nvGrpSpPr>
        <p:grpSpPr bwMode="auto">
          <a:xfrm>
            <a:off x="4618038" y="171450"/>
            <a:ext cx="4495800" cy="2671763"/>
            <a:chOff x="1152" y="816"/>
            <a:chExt cx="2928" cy="2112"/>
          </a:xfrm>
        </p:grpSpPr>
        <p:sp>
          <p:nvSpPr>
            <p:cNvPr id="41101" name="AutoShape 36"/>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a:t>
              </a:r>
              <a:r>
                <a:rPr lang="en-US" sz="2400" b="0">
                  <a:latin typeface="Arial" pitchFamily="34" charset="0"/>
                </a:rPr>
                <a:t>Nhân dân Chăm thường</a:t>
              </a:r>
            </a:p>
            <a:p>
              <a:pPr algn="ctr"/>
              <a:r>
                <a:rPr lang="en-US" sz="2400" b="0">
                  <a:latin typeface="Arial" pitchFamily="34" charset="0"/>
                </a:rPr>
                <a:t> trao đổi buôn bán  </a:t>
              </a:r>
            </a:p>
            <a:p>
              <a:pPr algn="ctr"/>
              <a:r>
                <a:rPr lang="en-US" sz="2400" b="0">
                  <a:latin typeface="Arial" pitchFamily="34" charset="0"/>
                </a:rPr>
                <a:t>với nhân dân ở quận nào? </a:t>
              </a:r>
            </a:p>
          </p:txBody>
        </p:sp>
        <p:sp>
          <p:nvSpPr>
            <p:cNvPr id="41102" name="Text Box 37"/>
            <p:cNvSpPr txBox="1">
              <a:spLocks noChangeArrowheads="1"/>
            </p:cNvSpPr>
            <p:nvPr/>
          </p:nvSpPr>
          <p:spPr bwMode="auto">
            <a:xfrm>
              <a:off x="1152" y="1328"/>
              <a:ext cx="384" cy="361"/>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4</a:t>
              </a:r>
            </a:p>
          </p:txBody>
        </p:sp>
      </p:grpSp>
      <p:grpSp>
        <p:nvGrpSpPr>
          <p:cNvPr id="7" name="Group 38"/>
          <p:cNvGrpSpPr>
            <a:grpSpLocks/>
          </p:cNvGrpSpPr>
          <p:nvPr/>
        </p:nvGrpSpPr>
        <p:grpSpPr bwMode="auto">
          <a:xfrm>
            <a:off x="4581525" y="157163"/>
            <a:ext cx="4546600" cy="2695575"/>
            <a:chOff x="1152" y="816"/>
            <a:chExt cx="2928" cy="2112"/>
          </a:xfrm>
        </p:grpSpPr>
        <p:sp>
          <p:nvSpPr>
            <p:cNvPr id="41099" name="AutoShape 39"/>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eaLnBrk="1" hangingPunct="1"/>
              <a:r>
                <a:rPr lang="en-US" sz="2400" b="0">
                  <a:latin typeface="Arial" pitchFamily="34" charset="0"/>
                </a:rPr>
                <a:t>Đây là một nghề mà </a:t>
              </a:r>
            </a:p>
            <a:p>
              <a:pPr algn="ctr" eaLnBrk="1" hangingPunct="1"/>
              <a:r>
                <a:rPr lang="en-US" sz="2400" b="0">
                  <a:latin typeface="Arial" pitchFamily="34" charset="0"/>
                </a:rPr>
                <a:t>cư dân sống ven biển, </a:t>
              </a:r>
            </a:p>
            <a:p>
              <a:pPr algn="ctr" eaLnBrk="1" hangingPunct="1"/>
              <a:r>
                <a:rPr lang="en-US" sz="2400" b="0">
                  <a:latin typeface="Arial" pitchFamily="34" charset="0"/>
                </a:rPr>
                <a:t>ven sông thường làm?</a:t>
              </a:r>
            </a:p>
          </p:txBody>
        </p:sp>
        <p:sp>
          <p:nvSpPr>
            <p:cNvPr id="41100" name="Text Box 40"/>
            <p:cNvSpPr txBox="1">
              <a:spLocks noChangeArrowheads="1"/>
            </p:cNvSpPr>
            <p:nvPr/>
          </p:nvSpPr>
          <p:spPr bwMode="auto">
            <a:xfrm>
              <a:off x="1152" y="1328"/>
              <a:ext cx="383" cy="359"/>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5</a:t>
              </a:r>
            </a:p>
          </p:txBody>
        </p:sp>
      </p:grpSp>
      <p:grpSp>
        <p:nvGrpSpPr>
          <p:cNvPr id="8" name="Group 41"/>
          <p:cNvGrpSpPr>
            <a:grpSpLocks/>
          </p:cNvGrpSpPr>
          <p:nvPr/>
        </p:nvGrpSpPr>
        <p:grpSpPr bwMode="auto">
          <a:xfrm>
            <a:off x="4576763" y="193675"/>
            <a:ext cx="4565650" cy="2655888"/>
            <a:chOff x="1152" y="816"/>
            <a:chExt cx="2928" cy="2112"/>
          </a:xfrm>
        </p:grpSpPr>
        <p:sp>
          <p:nvSpPr>
            <p:cNvPr id="41097" name="AutoShape 42"/>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eaLnBrk="1" hangingPunct="1"/>
              <a:r>
                <a:rPr lang="en-US" sz="2400" b="0">
                  <a:solidFill>
                    <a:srgbClr val="000000"/>
                  </a:solidFill>
                  <a:latin typeface="Arial" pitchFamily="34" charset="0"/>
                </a:rPr>
                <a:t>Kinh </a:t>
              </a:r>
              <a:r>
                <a:rPr lang="en-US" sz="2400" b="0">
                  <a:latin typeface="Arial" pitchFamily="34" charset="0"/>
                </a:rPr>
                <a:t>đô của nước</a:t>
              </a:r>
            </a:p>
            <a:p>
              <a:pPr algn="ctr" eaLnBrk="1" hangingPunct="1"/>
              <a:r>
                <a:rPr lang="en-US" sz="2400" b="0">
                  <a:latin typeface="Arial" pitchFamily="34" charset="0"/>
                </a:rPr>
                <a:t> Cham-pa từ thế</a:t>
              </a:r>
            </a:p>
            <a:p>
              <a:pPr algn="ctr" eaLnBrk="1" hangingPunct="1"/>
              <a:r>
                <a:rPr lang="en-US" sz="2400" b="0">
                  <a:latin typeface="Arial" pitchFamily="34" charset="0"/>
                </a:rPr>
                <a:t> kỷ II đến thế kỷ X? </a:t>
              </a:r>
            </a:p>
          </p:txBody>
        </p:sp>
        <p:sp>
          <p:nvSpPr>
            <p:cNvPr id="41098" name="Text Box 43"/>
            <p:cNvSpPr txBox="1">
              <a:spLocks noChangeArrowheads="1"/>
            </p:cNvSpPr>
            <p:nvPr/>
          </p:nvSpPr>
          <p:spPr bwMode="auto">
            <a:xfrm>
              <a:off x="1152" y="1328"/>
              <a:ext cx="384" cy="365"/>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6</a:t>
              </a:r>
            </a:p>
          </p:txBody>
        </p:sp>
      </p:grpSp>
      <p:grpSp>
        <p:nvGrpSpPr>
          <p:cNvPr id="9" name="Group 44"/>
          <p:cNvGrpSpPr>
            <a:grpSpLocks/>
          </p:cNvGrpSpPr>
          <p:nvPr/>
        </p:nvGrpSpPr>
        <p:grpSpPr bwMode="auto">
          <a:xfrm>
            <a:off x="4556125" y="173038"/>
            <a:ext cx="4583113" cy="2722562"/>
            <a:chOff x="1152" y="816"/>
            <a:chExt cx="2928" cy="2112"/>
          </a:xfrm>
        </p:grpSpPr>
        <p:sp>
          <p:nvSpPr>
            <p:cNvPr id="41095" name="AutoShape 45"/>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T</a:t>
              </a:r>
              <a:r>
                <a:rPr lang="en-US" sz="2400" b="0">
                  <a:latin typeface="Arial" pitchFamily="34" charset="0"/>
                </a:rPr>
                <a:t>ôn giáo mà đại bộ </a:t>
              </a:r>
            </a:p>
            <a:p>
              <a:pPr algn="ctr"/>
              <a:r>
                <a:rPr lang="en-US" sz="2400" b="0">
                  <a:latin typeface="Arial" pitchFamily="34" charset="0"/>
                </a:rPr>
                <a:t>phận nhân dân </a:t>
              </a:r>
            </a:p>
            <a:p>
              <a:pPr algn="ctr"/>
              <a:r>
                <a:rPr lang="en-US" sz="2400" b="0">
                  <a:latin typeface="Arial" pitchFamily="34" charset="0"/>
                </a:rPr>
                <a:t>Chăm theo?</a:t>
              </a:r>
            </a:p>
          </p:txBody>
        </p:sp>
        <p:sp>
          <p:nvSpPr>
            <p:cNvPr id="41096" name="Text Box 46"/>
            <p:cNvSpPr txBox="1">
              <a:spLocks noChangeArrowheads="1"/>
            </p:cNvSpPr>
            <p:nvPr/>
          </p:nvSpPr>
          <p:spPr bwMode="auto">
            <a:xfrm>
              <a:off x="1152" y="1330"/>
              <a:ext cx="384" cy="354"/>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7</a:t>
              </a:r>
            </a:p>
          </p:txBody>
        </p:sp>
      </p:grpSp>
      <p:grpSp>
        <p:nvGrpSpPr>
          <p:cNvPr id="10" name="Group 47"/>
          <p:cNvGrpSpPr>
            <a:grpSpLocks/>
          </p:cNvGrpSpPr>
          <p:nvPr/>
        </p:nvGrpSpPr>
        <p:grpSpPr bwMode="auto">
          <a:xfrm>
            <a:off x="4541838" y="173038"/>
            <a:ext cx="4592637" cy="2579687"/>
            <a:chOff x="1152" y="816"/>
            <a:chExt cx="2928" cy="2112"/>
          </a:xfrm>
        </p:grpSpPr>
        <p:sp>
          <p:nvSpPr>
            <p:cNvPr id="41093" name="AutoShape 48"/>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rPr>
                <a:t>T</a:t>
              </a:r>
              <a:r>
                <a:rPr lang="en-US" sz="2400" b="0">
                  <a:latin typeface="Arial" pitchFamily="34" charset="0"/>
                </a:rPr>
                <a:t>ên nước đầu tiên </a:t>
              </a:r>
            </a:p>
            <a:p>
              <a:pPr algn="ctr"/>
              <a:r>
                <a:rPr lang="en-US" sz="2400" b="0">
                  <a:latin typeface="Arial" pitchFamily="34" charset="0"/>
                </a:rPr>
                <a:t>của người Chăm?</a:t>
              </a:r>
            </a:p>
          </p:txBody>
        </p:sp>
        <p:sp>
          <p:nvSpPr>
            <p:cNvPr id="41094" name="Text Box 49"/>
            <p:cNvSpPr txBox="1">
              <a:spLocks noChangeArrowheads="1"/>
            </p:cNvSpPr>
            <p:nvPr/>
          </p:nvSpPr>
          <p:spPr bwMode="auto">
            <a:xfrm>
              <a:off x="1152" y="1328"/>
              <a:ext cx="385" cy="374"/>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Tahoma" pitchFamily="34" charset="0"/>
                </a:rPr>
                <a:t>9</a:t>
              </a:r>
            </a:p>
          </p:txBody>
        </p:sp>
      </p:grpSp>
      <p:grpSp>
        <p:nvGrpSpPr>
          <p:cNvPr id="11" name="Group 50"/>
          <p:cNvGrpSpPr>
            <a:grpSpLocks/>
          </p:cNvGrpSpPr>
          <p:nvPr/>
        </p:nvGrpSpPr>
        <p:grpSpPr bwMode="auto">
          <a:xfrm>
            <a:off x="4486275" y="192088"/>
            <a:ext cx="4694238" cy="2687637"/>
            <a:chOff x="1152" y="816"/>
            <a:chExt cx="2928" cy="2112"/>
          </a:xfrm>
        </p:grpSpPr>
        <p:sp>
          <p:nvSpPr>
            <p:cNvPr id="41091" name="AutoShape 51"/>
            <p:cNvSpPr>
              <a:spLocks noChangeArrowheads="1"/>
            </p:cNvSpPr>
            <p:nvPr/>
          </p:nvSpPr>
          <p:spPr bwMode="auto">
            <a:xfrm>
              <a:off x="1584" y="816"/>
              <a:ext cx="2496" cy="2112"/>
            </a:xfrm>
            <a:prstGeom prst="cloudCallout">
              <a:avLst>
                <a:gd name="adj1" fmla="val -87699"/>
                <a:gd name="adj2" fmla="val -26560"/>
              </a:avLst>
            </a:prstGeom>
            <a:gradFill rotWithShape="0">
              <a:gsLst>
                <a:gs pos="0">
                  <a:srgbClr val="00FF00"/>
                </a:gs>
                <a:gs pos="100000">
                  <a:srgbClr val="00FFFF"/>
                </a:gs>
              </a:gsLst>
              <a:lin ang="5400000" scaled="1"/>
            </a:gradFill>
            <a:ln w="9525">
              <a:solidFill>
                <a:schemeClr val="tx1"/>
              </a:solidFill>
              <a:round/>
              <a:headEnd/>
              <a:tailEnd/>
            </a:ln>
          </p:spPr>
          <p:txBody>
            <a:bodyPr wrap="none" anchor="ctr"/>
            <a:lstStyle/>
            <a:p>
              <a:pPr algn="ctr"/>
              <a:r>
                <a:rPr lang="en-US" sz="2400" b="0">
                  <a:solidFill>
                    <a:srgbClr val="000000"/>
                  </a:solidFill>
                  <a:latin typeface="Arial" pitchFamily="34" charset="0"/>
                </a:rPr>
                <a:t>     Ngu</a:t>
              </a:r>
              <a:r>
                <a:rPr lang="en-US" sz="2400" b="0">
                  <a:latin typeface="Arial" pitchFamily="34" charset="0"/>
                </a:rPr>
                <a:t>ồn sống chủ yếu </a:t>
              </a:r>
            </a:p>
            <a:p>
              <a:pPr algn="ctr"/>
              <a:r>
                <a:rPr lang="en-US" sz="2400" b="0">
                  <a:latin typeface="Arial" pitchFamily="34" charset="0"/>
                </a:rPr>
                <a:t>của người Chăm </a:t>
              </a:r>
            </a:p>
            <a:p>
              <a:pPr algn="ctr"/>
              <a:r>
                <a:rPr lang="en-US" sz="2400" b="0">
                  <a:latin typeface="Arial" pitchFamily="34" charset="0"/>
                </a:rPr>
                <a:t>dựa vào nghề gì?</a:t>
              </a:r>
            </a:p>
          </p:txBody>
        </p:sp>
        <p:sp>
          <p:nvSpPr>
            <p:cNvPr id="41092" name="Text Box 52"/>
            <p:cNvSpPr txBox="1">
              <a:spLocks noChangeArrowheads="1"/>
            </p:cNvSpPr>
            <p:nvPr/>
          </p:nvSpPr>
          <p:spPr bwMode="auto">
            <a:xfrm>
              <a:off x="1152" y="1329"/>
              <a:ext cx="384" cy="359"/>
            </a:xfrm>
            <a:prstGeom prst="rect">
              <a:avLst/>
            </a:prstGeom>
            <a:noFill/>
            <a:ln w="9525">
              <a:noFill/>
              <a:miter lim="800000"/>
              <a:headEnd/>
              <a:tailEnd/>
            </a:ln>
          </p:spPr>
          <p:txBody>
            <a:bodyPr>
              <a:spAutoFit/>
            </a:bodyPr>
            <a:lstStyle/>
            <a:p>
              <a:pPr algn="ctr">
                <a:spcBef>
                  <a:spcPct val="50000"/>
                </a:spcBef>
              </a:pPr>
              <a:r>
                <a:rPr lang="en-US" sz="2400" b="0">
                  <a:solidFill>
                    <a:srgbClr val="FF0000"/>
                  </a:solidFill>
                  <a:latin typeface="Arial" pitchFamily="34" charset="0"/>
                </a:rPr>
                <a:t>10</a:t>
              </a:r>
            </a:p>
          </p:txBody>
        </p:sp>
      </p:grpSp>
      <p:grpSp>
        <p:nvGrpSpPr>
          <p:cNvPr id="12" name="Group 53"/>
          <p:cNvGrpSpPr>
            <a:grpSpLocks/>
          </p:cNvGrpSpPr>
          <p:nvPr/>
        </p:nvGrpSpPr>
        <p:grpSpPr bwMode="auto">
          <a:xfrm>
            <a:off x="1371600" y="2209800"/>
            <a:ext cx="5715000" cy="3884613"/>
            <a:chOff x="864" y="1392"/>
            <a:chExt cx="3600" cy="2447"/>
          </a:xfrm>
        </p:grpSpPr>
        <p:sp>
          <p:nvSpPr>
            <p:cNvPr id="41013" name="Rectangle 54"/>
            <p:cNvSpPr>
              <a:spLocks noChangeArrowheads="1"/>
            </p:cNvSpPr>
            <p:nvPr/>
          </p:nvSpPr>
          <p:spPr bwMode="auto">
            <a:xfrm>
              <a:off x="1917" y="2867"/>
              <a:ext cx="1744" cy="229"/>
            </a:xfrm>
            <a:prstGeom prst="rect">
              <a:avLst/>
            </a:prstGeom>
            <a:solidFill>
              <a:srgbClr val="FFFFFF"/>
            </a:solidFill>
            <a:ln w="15875">
              <a:solidFill>
                <a:srgbClr val="000000"/>
              </a:solidFill>
              <a:miter lim="800000"/>
              <a:headEnd/>
              <a:tailEnd/>
            </a:ln>
          </p:spPr>
          <p:txBody>
            <a:bodyPr/>
            <a:lstStyle/>
            <a:p>
              <a:pPr eaLnBrk="1" hangingPunct="1"/>
              <a:endParaRPr lang="en-US"/>
            </a:p>
          </p:txBody>
        </p:sp>
        <p:grpSp>
          <p:nvGrpSpPr>
            <p:cNvPr id="13" name="Group 55"/>
            <p:cNvGrpSpPr>
              <a:grpSpLocks/>
            </p:cNvGrpSpPr>
            <p:nvPr/>
          </p:nvGrpSpPr>
          <p:grpSpPr bwMode="auto">
            <a:xfrm>
              <a:off x="2656" y="3098"/>
              <a:ext cx="1289" cy="255"/>
              <a:chOff x="2208" y="3072"/>
              <a:chExt cx="1289" cy="255"/>
            </a:xfrm>
          </p:grpSpPr>
          <p:sp>
            <p:nvSpPr>
              <p:cNvPr id="41086" name="Rectangle 56"/>
              <p:cNvSpPr>
                <a:spLocks noChangeArrowheads="1"/>
              </p:cNvSpPr>
              <p:nvPr/>
            </p:nvSpPr>
            <p:spPr bwMode="auto">
              <a:xfrm>
                <a:off x="2208" y="3072"/>
                <a:ext cx="1289" cy="255"/>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87" name="Line 57"/>
              <p:cNvSpPr>
                <a:spLocks noChangeShapeType="1"/>
              </p:cNvSpPr>
              <p:nvPr/>
            </p:nvSpPr>
            <p:spPr bwMode="auto">
              <a:xfrm>
                <a:off x="2454" y="3081"/>
                <a:ext cx="1" cy="238"/>
              </a:xfrm>
              <a:prstGeom prst="line">
                <a:avLst/>
              </a:prstGeom>
              <a:noFill/>
              <a:ln w="15875">
                <a:solidFill>
                  <a:srgbClr val="000000"/>
                </a:solidFill>
                <a:round/>
                <a:headEnd/>
                <a:tailEnd/>
              </a:ln>
            </p:spPr>
            <p:txBody>
              <a:bodyPr/>
              <a:lstStyle/>
              <a:p>
                <a:endParaRPr lang="en-US"/>
              </a:p>
            </p:txBody>
          </p:sp>
          <p:sp>
            <p:nvSpPr>
              <p:cNvPr id="41088" name="Line 58"/>
              <p:cNvSpPr>
                <a:spLocks noChangeShapeType="1"/>
              </p:cNvSpPr>
              <p:nvPr/>
            </p:nvSpPr>
            <p:spPr bwMode="auto">
              <a:xfrm>
                <a:off x="2706" y="3085"/>
                <a:ext cx="1" cy="239"/>
              </a:xfrm>
              <a:prstGeom prst="line">
                <a:avLst/>
              </a:prstGeom>
              <a:noFill/>
              <a:ln w="15875">
                <a:solidFill>
                  <a:srgbClr val="000000"/>
                </a:solidFill>
                <a:round/>
                <a:headEnd/>
                <a:tailEnd/>
              </a:ln>
            </p:spPr>
            <p:txBody>
              <a:bodyPr/>
              <a:lstStyle/>
              <a:p>
                <a:endParaRPr lang="en-US"/>
              </a:p>
            </p:txBody>
          </p:sp>
          <p:sp>
            <p:nvSpPr>
              <p:cNvPr id="41089" name="Line 59"/>
              <p:cNvSpPr>
                <a:spLocks noChangeShapeType="1"/>
              </p:cNvSpPr>
              <p:nvPr/>
            </p:nvSpPr>
            <p:spPr bwMode="auto">
              <a:xfrm>
                <a:off x="2954" y="3085"/>
                <a:ext cx="1" cy="239"/>
              </a:xfrm>
              <a:prstGeom prst="line">
                <a:avLst/>
              </a:prstGeom>
              <a:noFill/>
              <a:ln w="15875">
                <a:solidFill>
                  <a:srgbClr val="000000"/>
                </a:solidFill>
                <a:round/>
                <a:headEnd/>
                <a:tailEnd/>
              </a:ln>
            </p:spPr>
            <p:txBody>
              <a:bodyPr/>
              <a:lstStyle/>
              <a:p>
                <a:endParaRPr lang="en-US"/>
              </a:p>
            </p:txBody>
          </p:sp>
          <p:sp>
            <p:nvSpPr>
              <p:cNvPr id="41090" name="Line 60"/>
              <p:cNvSpPr>
                <a:spLocks noChangeShapeType="1"/>
              </p:cNvSpPr>
              <p:nvPr/>
            </p:nvSpPr>
            <p:spPr bwMode="auto">
              <a:xfrm>
                <a:off x="3206" y="3081"/>
                <a:ext cx="1" cy="238"/>
              </a:xfrm>
              <a:prstGeom prst="line">
                <a:avLst/>
              </a:prstGeom>
              <a:noFill/>
              <a:ln w="15875">
                <a:solidFill>
                  <a:srgbClr val="000000"/>
                </a:solidFill>
                <a:round/>
                <a:headEnd/>
                <a:tailEnd/>
              </a:ln>
            </p:spPr>
            <p:txBody>
              <a:bodyPr/>
              <a:lstStyle/>
              <a:p>
                <a:endParaRPr lang="en-US"/>
              </a:p>
            </p:txBody>
          </p:sp>
        </p:grpSp>
        <p:grpSp>
          <p:nvGrpSpPr>
            <p:cNvPr id="14" name="Group 61"/>
            <p:cNvGrpSpPr>
              <a:grpSpLocks/>
            </p:cNvGrpSpPr>
            <p:nvPr/>
          </p:nvGrpSpPr>
          <p:grpSpPr bwMode="auto">
            <a:xfrm>
              <a:off x="864" y="3578"/>
              <a:ext cx="3065" cy="261"/>
              <a:chOff x="663" y="3539"/>
              <a:chExt cx="3065" cy="261"/>
            </a:xfrm>
          </p:grpSpPr>
          <p:grpSp>
            <p:nvGrpSpPr>
              <p:cNvPr id="15" name="Group 62"/>
              <p:cNvGrpSpPr>
                <a:grpSpLocks/>
              </p:cNvGrpSpPr>
              <p:nvPr/>
            </p:nvGrpSpPr>
            <p:grpSpPr bwMode="auto">
              <a:xfrm>
                <a:off x="2439" y="3539"/>
                <a:ext cx="1289" cy="255"/>
                <a:chOff x="2208" y="3072"/>
                <a:chExt cx="1289" cy="255"/>
              </a:xfrm>
            </p:grpSpPr>
            <p:sp>
              <p:nvSpPr>
                <p:cNvPr id="41081" name="Rectangle 63"/>
                <p:cNvSpPr>
                  <a:spLocks noChangeArrowheads="1"/>
                </p:cNvSpPr>
                <p:nvPr/>
              </p:nvSpPr>
              <p:spPr bwMode="auto">
                <a:xfrm>
                  <a:off x="2208" y="3072"/>
                  <a:ext cx="1289" cy="255"/>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82" name="Line 64"/>
                <p:cNvSpPr>
                  <a:spLocks noChangeShapeType="1"/>
                </p:cNvSpPr>
                <p:nvPr/>
              </p:nvSpPr>
              <p:spPr bwMode="auto">
                <a:xfrm>
                  <a:off x="2454" y="3081"/>
                  <a:ext cx="1" cy="238"/>
                </a:xfrm>
                <a:prstGeom prst="line">
                  <a:avLst/>
                </a:prstGeom>
                <a:noFill/>
                <a:ln w="15875">
                  <a:solidFill>
                    <a:srgbClr val="000000"/>
                  </a:solidFill>
                  <a:round/>
                  <a:headEnd/>
                  <a:tailEnd/>
                </a:ln>
              </p:spPr>
              <p:txBody>
                <a:bodyPr/>
                <a:lstStyle/>
                <a:p>
                  <a:endParaRPr lang="en-US"/>
                </a:p>
              </p:txBody>
            </p:sp>
            <p:sp>
              <p:nvSpPr>
                <p:cNvPr id="41083" name="Line 65"/>
                <p:cNvSpPr>
                  <a:spLocks noChangeShapeType="1"/>
                </p:cNvSpPr>
                <p:nvPr/>
              </p:nvSpPr>
              <p:spPr bwMode="auto">
                <a:xfrm>
                  <a:off x="2706" y="3085"/>
                  <a:ext cx="1" cy="239"/>
                </a:xfrm>
                <a:prstGeom prst="line">
                  <a:avLst/>
                </a:prstGeom>
                <a:noFill/>
                <a:ln w="15875">
                  <a:solidFill>
                    <a:srgbClr val="000000"/>
                  </a:solidFill>
                  <a:round/>
                  <a:headEnd/>
                  <a:tailEnd/>
                </a:ln>
              </p:spPr>
              <p:txBody>
                <a:bodyPr/>
                <a:lstStyle/>
                <a:p>
                  <a:endParaRPr lang="en-US"/>
                </a:p>
              </p:txBody>
            </p:sp>
            <p:sp>
              <p:nvSpPr>
                <p:cNvPr id="41084" name="Line 66"/>
                <p:cNvSpPr>
                  <a:spLocks noChangeShapeType="1"/>
                </p:cNvSpPr>
                <p:nvPr/>
              </p:nvSpPr>
              <p:spPr bwMode="auto">
                <a:xfrm>
                  <a:off x="2954" y="3085"/>
                  <a:ext cx="1" cy="239"/>
                </a:xfrm>
                <a:prstGeom prst="line">
                  <a:avLst/>
                </a:prstGeom>
                <a:noFill/>
                <a:ln w="15875">
                  <a:solidFill>
                    <a:srgbClr val="000000"/>
                  </a:solidFill>
                  <a:round/>
                  <a:headEnd/>
                  <a:tailEnd/>
                </a:ln>
              </p:spPr>
              <p:txBody>
                <a:bodyPr/>
                <a:lstStyle/>
                <a:p>
                  <a:endParaRPr lang="en-US"/>
                </a:p>
              </p:txBody>
            </p:sp>
            <p:sp>
              <p:nvSpPr>
                <p:cNvPr id="41085" name="Line 67"/>
                <p:cNvSpPr>
                  <a:spLocks noChangeShapeType="1"/>
                </p:cNvSpPr>
                <p:nvPr/>
              </p:nvSpPr>
              <p:spPr bwMode="auto">
                <a:xfrm>
                  <a:off x="3206" y="3081"/>
                  <a:ext cx="1" cy="238"/>
                </a:xfrm>
                <a:prstGeom prst="line">
                  <a:avLst/>
                </a:prstGeom>
                <a:noFill/>
                <a:ln w="15875">
                  <a:solidFill>
                    <a:srgbClr val="000000"/>
                  </a:solidFill>
                  <a:round/>
                  <a:headEnd/>
                  <a:tailEnd/>
                </a:ln>
              </p:spPr>
              <p:txBody>
                <a:bodyPr/>
                <a:lstStyle/>
                <a:p>
                  <a:endParaRPr lang="en-US"/>
                </a:p>
              </p:txBody>
            </p:sp>
          </p:grpSp>
          <p:sp>
            <p:nvSpPr>
              <p:cNvPr id="41074" name="Rectangle 68"/>
              <p:cNvSpPr>
                <a:spLocks noChangeArrowheads="1"/>
              </p:cNvSpPr>
              <p:nvPr/>
            </p:nvSpPr>
            <p:spPr bwMode="auto">
              <a:xfrm>
                <a:off x="663" y="3548"/>
                <a:ext cx="1797" cy="251"/>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75" name="Line 69"/>
              <p:cNvSpPr>
                <a:spLocks noChangeShapeType="1"/>
              </p:cNvSpPr>
              <p:nvPr/>
            </p:nvSpPr>
            <p:spPr bwMode="auto">
              <a:xfrm>
                <a:off x="915" y="3561"/>
                <a:ext cx="1" cy="239"/>
              </a:xfrm>
              <a:prstGeom prst="line">
                <a:avLst/>
              </a:prstGeom>
              <a:noFill/>
              <a:ln w="15875">
                <a:solidFill>
                  <a:srgbClr val="000000"/>
                </a:solidFill>
                <a:round/>
                <a:headEnd/>
                <a:tailEnd/>
              </a:ln>
            </p:spPr>
            <p:txBody>
              <a:bodyPr/>
              <a:lstStyle/>
              <a:p>
                <a:endParaRPr lang="en-US"/>
              </a:p>
            </p:txBody>
          </p:sp>
          <p:sp>
            <p:nvSpPr>
              <p:cNvPr id="41076" name="Line 70"/>
              <p:cNvSpPr>
                <a:spLocks noChangeShapeType="1"/>
              </p:cNvSpPr>
              <p:nvPr/>
            </p:nvSpPr>
            <p:spPr bwMode="auto">
              <a:xfrm>
                <a:off x="1176" y="3561"/>
                <a:ext cx="1" cy="238"/>
              </a:xfrm>
              <a:prstGeom prst="line">
                <a:avLst/>
              </a:prstGeom>
              <a:noFill/>
              <a:ln w="15875">
                <a:solidFill>
                  <a:srgbClr val="000000"/>
                </a:solidFill>
                <a:round/>
                <a:headEnd/>
                <a:tailEnd/>
              </a:ln>
            </p:spPr>
            <p:txBody>
              <a:bodyPr/>
              <a:lstStyle/>
              <a:p>
                <a:endParaRPr lang="en-US"/>
              </a:p>
            </p:txBody>
          </p:sp>
          <p:sp>
            <p:nvSpPr>
              <p:cNvPr id="41077" name="Line 71"/>
              <p:cNvSpPr>
                <a:spLocks noChangeShapeType="1"/>
              </p:cNvSpPr>
              <p:nvPr/>
            </p:nvSpPr>
            <p:spPr bwMode="auto">
              <a:xfrm>
                <a:off x="1429" y="3561"/>
                <a:ext cx="0" cy="238"/>
              </a:xfrm>
              <a:prstGeom prst="line">
                <a:avLst/>
              </a:prstGeom>
              <a:noFill/>
              <a:ln w="15875">
                <a:solidFill>
                  <a:srgbClr val="000000"/>
                </a:solidFill>
                <a:round/>
                <a:headEnd/>
                <a:tailEnd/>
              </a:ln>
            </p:spPr>
            <p:txBody>
              <a:bodyPr/>
              <a:lstStyle/>
              <a:p>
                <a:endParaRPr lang="en-US"/>
              </a:p>
            </p:txBody>
          </p:sp>
          <p:sp>
            <p:nvSpPr>
              <p:cNvPr id="41078" name="Line 72"/>
              <p:cNvSpPr>
                <a:spLocks noChangeShapeType="1"/>
              </p:cNvSpPr>
              <p:nvPr/>
            </p:nvSpPr>
            <p:spPr bwMode="auto">
              <a:xfrm>
                <a:off x="1681" y="3552"/>
                <a:ext cx="1" cy="239"/>
              </a:xfrm>
              <a:prstGeom prst="line">
                <a:avLst/>
              </a:prstGeom>
              <a:noFill/>
              <a:ln w="15875">
                <a:solidFill>
                  <a:srgbClr val="000000"/>
                </a:solidFill>
                <a:round/>
                <a:headEnd/>
                <a:tailEnd/>
              </a:ln>
            </p:spPr>
            <p:txBody>
              <a:bodyPr/>
              <a:lstStyle/>
              <a:p>
                <a:endParaRPr lang="en-US"/>
              </a:p>
            </p:txBody>
          </p:sp>
          <p:sp>
            <p:nvSpPr>
              <p:cNvPr id="41079" name="Line 73"/>
              <p:cNvSpPr>
                <a:spLocks noChangeShapeType="1"/>
              </p:cNvSpPr>
              <p:nvPr/>
            </p:nvSpPr>
            <p:spPr bwMode="auto">
              <a:xfrm>
                <a:off x="1946" y="3552"/>
                <a:ext cx="1" cy="239"/>
              </a:xfrm>
              <a:prstGeom prst="line">
                <a:avLst/>
              </a:prstGeom>
              <a:noFill/>
              <a:ln w="15875">
                <a:solidFill>
                  <a:srgbClr val="000000"/>
                </a:solidFill>
                <a:round/>
                <a:headEnd/>
                <a:tailEnd/>
              </a:ln>
            </p:spPr>
            <p:txBody>
              <a:bodyPr/>
              <a:lstStyle/>
              <a:p>
                <a:endParaRPr lang="en-US"/>
              </a:p>
            </p:txBody>
          </p:sp>
          <p:sp>
            <p:nvSpPr>
              <p:cNvPr id="41080" name="Line 74"/>
              <p:cNvSpPr>
                <a:spLocks noChangeShapeType="1"/>
              </p:cNvSpPr>
              <p:nvPr/>
            </p:nvSpPr>
            <p:spPr bwMode="auto">
              <a:xfrm>
                <a:off x="2199" y="3561"/>
                <a:ext cx="0" cy="238"/>
              </a:xfrm>
              <a:prstGeom prst="line">
                <a:avLst/>
              </a:prstGeom>
              <a:noFill/>
              <a:ln w="15875">
                <a:solidFill>
                  <a:srgbClr val="000000"/>
                </a:solidFill>
                <a:round/>
                <a:headEnd/>
                <a:tailEnd/>
              </a:ln>
            </p:spPr>
            <p:txBody>
              <a:bodyPr/>
              <a:lstStyle/>
              <a:p>
                <a:endParaRPr lang="en-US"/>
              </a:p>
            </p:txBody>
          </p:sp>
        </p:grpSp>
        <p:grpSp>
          <p:nvGrpSpPr>
            <p:cNvPr id="16" name="Group 75"/>
            <p:cNvGrpSpPr>
              <a:grpSpLocks/>
            </p:cNvGrpSpPr>
            <p:nvPr/>
          </p:nvGrpSpPr>
          <p:grpSpPr bwMode="auto">
            <a:xfrm>
              <a:off x="1631" y="3339"/>
              <a:ext cx="1283" cy="248"/>
              <a:chOff x="4590" y="2825"/>
              <a:chExt cx="2211" cy="430"/>
            </a:xfrm>
          </p:grpSpPr>
          <p:sp>
            <p:nvSpPr>
              <p:cNvPr id="41068" name="Rectangle 76"/>
              <p:cNvSpPr>
                <a:spLocks noChangeArrowheads="1"/>
              </p:cNvSpPr>
              <p:nvPr/>
            </p:nvSpPr>
            <p:spPr bwMode="auto">
              <a:xfrm>
                <a:off x="4590" y="2835"/>
                <a:ext cx="2211" cy="414"/>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69" name="Line 77"/>
              <p:cNvSpPr>
                <a:spLocks noChangeShapeType="1"/>
              </p:cNvSpPr>
              <p:nvPr/>
            </p:nvSpPr>
            <p:spPr bwMode="auto">
              <a:xfrm>
                <a:off x="5040" y="2841"/>
                <a:ext cx="1" cy="414"/>
              </a:xfrm>
              <a:prstGeom prst="line">
                <a:avLst/>
              </a:prstGeom>
              <a:noFill/>
              <a:ln w="15875">
                <a:solidFill>
                  <a:srgbClr val="000000"/>
                </a:solidFill>
                <a:round/>
                <a:headEnd/>
                <a:tailEnd/>
              </a:ln>
            </p:spPr>
            <p:txBody>
              <a:bodyPr/>
              <a:lstStyle/>
              <a:p>
                <a:endParaRPr lang="en-US"/>
              </a:p>
            </p:txBody>
          </p:sp>
          <p:sp>
            <p:nvSpPr>
              <p:cNvPr id="41070" name="Line 78"/>
              <p:cNvSpPr>
                <a:spLocks noChangeShapeType="1"/>
              </p:cNvSpPr>
              <p:nvPr/>
            </p:nvSpPr>
            <p:spPr bwMode="auto">
              <a:xfrm>
                <a:off x="5475" y="2840"/>
                <a:ext cx="1" cy="414"/>
              </a:xfrm>
              <a:prstGeom prst="line">
                <a:avLst/>
              </a:prstGeom>
              <a:noFill/>
              <a:ln w="15875">
                <a:solidFill>
                  <a:srgbClr val="000000"/>
                </a:solidFill>
                <a:round/>
                <a:headEnd/>
                <a:tailEnd/>
              </a:ln>
            </p:spPr>
            <p:txBody>
              <a:bodyPr/>
              <a:lstStyle/>
              <a:p>
                <a:endParaRPr lang="en-US"/>
              </a:p>
            </p:txBody>
          </p:sp>
          <p:sp>
            <p:nvSpPr>
              <p:cNvPr id="41071" name="Line 79"/>
              <p:cNvSpPr>
                <a:spLocks noChangeShapeType="1"/>
              </p:cNvSpPr>
              <p:nvPr/>
            </p:nvSpPr>
            <p:spPr bwMode="auto">
              <a:xfrm>
                <a:off x="5925" y="2840"/>
                <a:ext cx="1" cy="414"/>
              </a:xfrm>
              <a:prstGeom prst="line">
                <a:avLst/>
              </a:prstGeom>
              <a:noFill/>
              <a:ln w="15875">
                <a:solidFill>
                  <a:srgbClr val="000000"/>
                </a:solidFill>
                <a:round/>
                <a:headEnd/>
                <a:tailEnd/>
              </a:ln>
            </p:spPr>
            <p:txBody>
              <a:bodyPr/>
              <a:lstStyle/>
              <a:p>
                <a:endParaRPr lang="en-US"/>
              </a:p>
            </p:txBody>
          </p:sp>
          <p:sp>
            <p:nvSpPr>
              <p:cNvPr id="41072" name="Line 80"/>
              <p:cNvSpPr>
                <a:spLocks noChangeShapeType="1"/>
              </p:cNvSpPr>
              <p:nvPr/>
            </p:nvSpPr>
            <p:spPr bwMode="auto">
              <a:xfrm>
                <a:off x="6360" y="2825"/>
                <a:ext cx="1" cy="414"/>
              </a:xfrm>
              <a:prstGeom prst="line">
                <a:avLst/>
              </a:prstGeom>
              <a:noFill/>
              <a:ln w="15875">
                <a:solidFill>
                  <a:srgbClr val="000000"/>
                </a:solidFill>
                <a:round/>
                <a:headEnd/>
                <a:tailEnd/>
              </a:ln>
            </p:spPr>
            <p:txBody>
              <a:bodyPr/>
              <a:lstStyle/>
              <a:p>
                <a:endParaRPr lang="en-US"/>
              </a:p>
            </p:txBody>
          </p:sp>
        </p:grpSp>
        <p:grpSp>
          <p:nvGrpSpPr>
            <p:cNvPr id="17" name="Group 81"/>
            <p:cNvGrpSpPr>
              <a:grpSpLocks/>
            </p:cNvGrpSpPr>
            <p:nvPr/>
          </p:nvGrpSpPr>
          <p:grpSpPr bwMode="auto">
            <a:xfrm>
              <a:off x="1443" y="1392"/>
              <a:ext cx="1715" cy="258"/>
              <a:chOff x="986" y="1392"/>
              <a:chExt cx="1715" cy="258"/>
            </a:xfrm>
          </p:grpSpPr>
          <p:sp>
            <p:nvSpPr>
              <p:cNvPr id="41061" name="Rectangle 82"/>
              <p:cNvSpPr>
                <a:spLocks noChangeArrowheads="1"/>
              </p:cNvSpPr>
              <p:nvPr/>
            </p:nvSpPr>
            <p:spPr bwMode="auto">
              <a:xfrm>
                <a:off x="986" y="1401"/>
                <a:ext cx="1715" cy="249"/>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62" name="Line 83"/>
              <p:cNvSpPr>
                <a:spLocks noChangeShapeType="1"/>
              </p:cNvSpPr>
              <p:nvPr/>
            </p:nvSpPr>
            <p:spPr bwMode="auto">
              <a:xfrm>
                <a:off x="1222" y="1401"/>
                <a:ext cx="1" cy="243"/>
              </a:xfrm>
              <a:prstGeom prst="line">
                <a:avLst/>
              </a:prstGeom>
              <a:noFill/>
              <a:ln w="15875">
                <a:solidFill>
                  <a:srgbClr val="000000"/>
                </a:solidFill>
                <a:round/>
                <a:headEnd/>
                <a:tailEnd/>
              </a:ln>
            </p:spPr>
            <p:txBody>
              <a:bodyPr/>
              <a:lstStyle/>
              <a:p>
                <a:endParaRPr lang="en-US"/>
              </a:p>
            </p:txBody>
          </p:sp>
          <p:sp>
            <p:nvSpPr>
              <p:cNvPr id="41063" name="Line 84"/>
              <p:cNvSpPr>
                <a:spLocks noChangeShapeType="1"/>
              </p:cNvSpPr>
              <p:nvPr/>
            </p:nvSpPr>
            <p:spPr bwMode="auto">
              <a:xfrm>
                <a:off x="1437" y="1401"/>
                <a:ext cx="0" cy="242"/>
              </a:xfrm>
              <a:prstGeom prst="line">
                <a:avLst/>
              </a:prstGeom>
              <a:noFill/>
              <a:ln w="15875">
                <a:solidFill>
                  <a:srgbClr val="000000"/>
                </a:solidFill>
                <a:round/>
                <a:headEnd/>
                <a:tailEnd/>
              </a:ln>
            </p:spPr>
            <p:txBody>
              <a:bodyPr/>
              <a:lstStyle/>
              <a:p>
                <a:endParaRPr lang="en-US"/>
              </a:p>
            </p:txBody>
          </p:sp>
          <p:sp>
            <p:nvSpPr>
              <p:cNvPr id="41064" name="Line 85"/>
              <p:cNvSpPr>
                <a:spLocks noChangeShapeType="1"/>
              </p:cNvSpPr>
              <p:nvPr/>
            </p:nvSpPr>
            <p:spPr bwMode="auto">
              <a:xfrm>
                <a:off x="1673" y="1401"/>
                <a:ext cx="0" cy="242"/>
              </a:xfrm>
              <a:prstGeom prst="line">
                <a:avLst/>
              </a:prstGeom>
              <a:noFill/>
              <a:ln w="15875">
                <a:solidFill>
                  <a:srgbClr val="000000"/>
                </a:solidFill>
                <a:round/>
                <a:headEnd/>
                <a:tailEnd/>
              </a:ln>
            </p:spPr>
            <p:txBody>
              <a:bodyPr/>
              <a:lstStyle/>
              <a:p>
                <a:endParaRPr lang="en-US"/>
              </a:p>
            </p:txBody>
          </p:sp>
          <p:sp>
            <p:nvSpPr>
              <p:cNvPr id="41065" name="Line 86"/>
              <p:cNvSpPr>
                <a:spLocks noChangeShapeType="1"/>
              </p:cNvSpPr>
              <p:nvPr/>
            </p:nvSpPr>
            <p:spPr bwMode="auto">
              <a:xfrm>
                <a:off x="1926" y="1392"/>
                <a:ext cx="1" cy="243"/>
              </a:xfrm>
              <a:prstGeom prst="line">
                <a:avLst/>
              </a:prstGeom>
              <a:noFill/>
              <a:ln w="15875">
                <a:solidFill>
                  <a:srgbClr val="000000"/>
                </a:solidFill>
                <a:round/>
                <a:headEnd/>
                <a:tailEnd/>
              </a:ln>
            </p:spPr>
            <p:txBody>
              <a:bodyPr/>
              <a:lstStyle/>
              <a:p>
                <a:endParaRPr lang="en-US"/>
              </a:p>
            </p:txBody>
          </p:sp>
          <p:sp>
            <p:nvSpPr>
              <p:cNvPr id="41066" name="Line 87"/>
              <p:cNvSpPr>
                <a:spLocks noChangeShapeType="1"/>
              </p:cNvSpPr>
              <p:nvPr/>
            </p:nvSpPr>
            <p:spPr bwMode="auto">
              <a:xfrm>
                <a:off x="2201" y="1392"/>
                <a:ext cx="1" cy="243"/>
              </a:xfrm>
              <a:prstGeom prst="line">
                <a:avLst/>
              </a:prstGeom>
              <a:noFill/>
              <a:ln w="15875">
                <a:solidFill>
                  <a:srgbClr val="000000"/>
                </a:solidFill>
                <a:round/>
                <a:headEnd/>
                <a:tailEnd/>
              </a:ln>
            </p:spPr>
            <p:txBody>
              <a:bodyPr/>
              <a:lstStyle/>
              <a:p>
                <a:endParaRPr lang="en-US"/>
              </a:p>
            </p:txBody>
          </p:sp>
          <p:sp>
            <p:nvSpPr>
              <p:cNvPr id="41067" name="Line 88"/>
              <p:cNvSpPr>
                <a:spLocks noChangeShapeType="1"/>
              </p:cNvSpPr>
              <p:nvPr/>
            </p:nvSpPr>
            <p:spPr bwMode="auto">
              <a:xfrm>
                <a:off x="2455" y="1401"/>
                <a:ext cx="0" cy="242"/>
              </a:xfrm>
              <a:prstGeom prst="line">
                <a:avLst/>
              </a:prstGeom>
              <a:noFill/>
              <a:ln w="15875">
                <a:solidFill>
                  <a:srgbClr val="000000"/>
                </a:solidFill>
                <a:round/>
                <a:headEnd/>
                <a:tailEnd/>
              </a:ln>
            </p:spPr>
            <p:txBody>
              <a:bodyPr/>
              <a:lstStyle/>
              <a:p>
                <a:endParaRPr lang="en-US"/>
              </a:p>
            </p:txBody>
          </p:sp>
        </p:grpSp>
        <p:grpSp>
          <p:nvGrpSpPr>
            <p:cNvPr id="18" name="Group 89"/>
            <p:cNvGrpSpPr>
              <a:grpSpLocks/>
            </p:cNvGrpSpPr>
            <p:nvPr/>
          </p:nvGrpSpPr>
          <p:grpSpPr bwMode="auto">
            <a:xfrm>
              <a:off x="2124" y="1636"/>
              <a:ext cx="1811" cy="241"/>
              <a:chOff x="1667" y="1636"/>
              <a:chExt cx="1811" cy="241"/>
            </a:xfrm>
          </p:grpSpPr>
          <p:sp>
            <p:nvSpPr>
              <p:cNvPr id="41054" name="Rectangle 90"/>
              <p:cNvSpPr>
                <a:spLocks noChangeArrowheads="1"/>
              </p:cNvSpPr>
              <p:nvPr/>
            </p:nvSpPr>
            <p:spPr bwMode="auto">
              <a:xfrm>
                <a:off x="1667" y="1646"/>
                <a:ext cx="1811" cy="231"/>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55" name="Line 91"/>
              <p:cNvSpPr>
                <a:spLocks noChangeShapeType="1"/>
              </p:cNvSpPr>
              <p:nvPr/>
            </p:nvSpPr>
            <p:spPr bwMode="auto">
              <a:xfrm>
                <a:off x="1932" y="1645"/>
                <a:ext cx="1" cy="231"/>
              </a:xfrm>
              <a:prstGeom prst="line">
                <a:avLst/>
              </a:prstGeom>
              <a:noFill/>
              <a:ln w="15875">
                <a:solidFill>
                  <a:srgbClr val="000000"/>
                </a:solidFill>
                <a:round/>
                <a:headEnd/>
                <a:tailEnd/>
              </a:ln>
            </p:spPr>
            <p:txBody>
              <a:bodyPr/>
              <a:lstStyle/>
              <a:p>
                <a:endParaRPr lang="en-US"/>
              </a:p>
            </p:txBody>
          </p:sp>
          <p:sp>
            <p:nvSpPr>
              <p:cNvPr id="41056" name="Line 92"/>
              <p:cNvSpPr>
                <a:spLocks noChangeShapeType="1"/>
              </p:cNvSpPr>
              <p:nvPr/>
            </p:nvSpPr>
            <p:spPr bwMode="auto">
              <a:xfrm>
                <a:off x="2196" y="1637"/>
                <a:ext cx="1" cy="231"/>
              </a:xfrm>
              <a:prstGeom prst="line">
                <a:avLst/>
              </a:prstGeom>
              <a:noFill/>
              <a:ln w="15875">
                <a:solidFill>
                  <a:srgbClr val="000000"/>
                </a:solidFill>
                <a:round/>
                <a:headEnd/>
                <a:tailEnd/>
              </a:ln>
            </p:spPr>
            <p:txBody>
              <a:bodyPr/>
              <a:lstStyle/>
              <a:p>
                <a:endParaRPr lang="en-US"/>
              </a:p>
            </p:txBody>
          </p:sp>
          <p:sp>
            <p:nvSpPr>
              <p:cNvPr id="41057" name="Line 93"/>
              <p:cNvSpPr>
                <a:spLocks noChangeShapeType="1"/>
              </p:cNvSpPr>
              <p:nvPr/>
            </p:nvSpPr>
            <p:spPr bwMode="auto">
              <a:xfrm>
                <a:off x="2449" y="1646"/>
                <a:ext cx="1" cy="230"/>
              </a:xfrm>
              <a:prstGeom prst="line">
                <a:avLst/>
              </a:prstGeom>
              <a:noFill/>
              <a:ln w="15875">
                <a:solidFill>
                  <a:srgbClr val="000000"/>
                </a:solidFill>
                <a:round/>
                <a:headEnd/>
                <a:tailEnd/>
              </a:ln>
            </p:spPr>
            <p:txBody>
              <a:bodyPr/>
              <a:lstStyle/>
              <a:p>
                <a:endParaRPr lang="en-US"/>
              </a:p>
            </p:txBody>
          </p:sp>
          <p:sp>
            <p:nvSpPr>
              <p:cNvPr id="41058" name="Line 94"/>
              <p:cNvSpPr>
                <a:spLocks noChangeShapeType="1"/>
              </p:cNvSpPr>
              <p:nvPr/>
            </p:nvSpPr>
            <p:spPr bwMode="auto">
              <a:xfrm>
                <a:off x="2963" y="1637"/>
                <a:ext cx="0" cy="231"/>
              </a:xfrm>
              <a:prstGeom prst="line">
                <a:avLst/>
              </a:prstGeom>
              <a:noFill/>
              <a:ln w="15875">
                <a:solidFill>
                  <a:srgbClr val="000000"/>
                </a:solidFill>
                <a:round/>
                <a:headEnd/>
                <a:tailEnd/>
              </a:ln>
            </p:spPr>
            <p:txBody>
              <a:bodyPr/>
              <a:lstStyle/>
              <a:p>
                <a:endParaRPr lang="en-US"/>
              </a:p>
            </p:txBody>
          </p:sp>
          <p:sp>
            <p:nvSpPr>
              <p:cNvPr id="41059" name="Line 95"/>
              <p:cNvSpPr>
                <a:spLocks noChangeShapeType="1"/>
              </p:cNvSpPr>
              <p:nvPr/>
            </p:nvSpPr>
            <p:spPr bwMode="auto">
              <a:xfrm>
                <a:off x="3230" y="1646"/>
                <a:ext cx="0" cy="230"/>
              </a:xfrm>
              <a:prstGeom prst="line">
                <a:avLst/>
              </a:prstGeom>
              <a:noFill/>
              <a:ln w="15875">
                <a:solidFill>
                  <a:srgbClr val="000000"/>
                </a:solidFill>
                <a:round/>
                <a:headEnd/>
                <a:tailEnd/>
              </a:ln>
            </p:spPr>
            <p:txBody>
              <a:bodyPr/>
              <a:lstStyle/>
              <a:p>
                <a:endParaRPr lang="en-US"/>
              </a:p>
            </p:txBody>
          </p:sp>
          <p:sp>
            <p:nvSpPr>
              <p:cNvPr id="41060" name="Line 96"/>
              <p:cNvSpPr>
                <a:spLocks noChangeShapeType="1"/>
              </p:cNvSpPr>
              <p:nvPr/>
            </p:nvSpPr>
            <p:spPr bwMode="auto">
              <a:xfrm>
                <a:off x="2701" y="1636"/>
                <a:ext cx="1" cy="230"/>
              </a:xfrm>
              <a:prstGeom prst="line">
                <a:avLst/>
              </a:prstGeom>
              <a:noFill/>
              <a:ln w="15875">
                <a:solidFill>
                  <a:srgbClr val="000000"/>
                </a:solidFill>
                <a:round/>
                <a:headEnd/>
                <a:tailEnd/>
              </a:ln>
            </p:spPr>
            <p:txBody>
              <a:bodyPr/>
              <a:lstStyle/>
              <a:p>
                <a:endParaRPr lang="en-US"/>
              </a:p>
            </p:txBody>
          </p:sp>
        </p:grpSp>
        <p:grpSp>
          <p:nvGrpSpPr>
            <p:cNvPr id="19" name="Group 97"/>
            <p:cNvGrpSpPr>
              <a:grpSpLocks/>
            </p:cNvGrpSpPr>
            <p:nvPr/>
          </p:nvGrpSpPr>
          <p:grpSpPr bwMode="auto">
            <a:xfrm>
              <a:off x="2390" y="1866"/>
              <a:ext cx="2074" cy="263"/>
              <a:chOff x="1933" y="1866"/>
              <a:chExt cx="2074" cy="263"/>
            </a:xfrm>
          </p:grpSpPr>
          <p:sp>
            <p:nvSpPr>
              <p:cNvPr id="41046" name="Rectangle 98"/>
              <p:cNvSpPr>
                <a:spLocks noChangeArrowheads="1"/>
              </p:cNvSpPr>
              <p:nvPr/>
            </p:nvSpPr>
            <p:spPr bwMode="auto">
              <a:xfrm>
                <a:off x="1933" y="1868"/>
                <a:ext cx="2074" cy="244"/>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47" name="Line 99"/>
              <p:cNvSpPr>
                <a:spLocks noChangeShapeType="1"/>
              </p:cNvSpPr>
              <p:nvPr/>
            </p:nvSpPr>
            <p:spPr bwMode="auto">
              <a:xfrm>
                <a:off x="2191" y="1881"/>
                <a:ext cx="1" cy="243"/>
              </a:xfrm>
              <a:prstGeom prst="line">
                <a:avLst/>
              </a:prstGeom>
              <a:noFill/>
              <a:ln w="15875">
                <a:solidFill>
                  <a:srgbClr val="000000"/>
                </a:solidFill>
                <a:round/>
                <a:headEnd/>
                <a:tailEnd/>
              </a:ln>
            </p:spPr>
            <p:txBody>
              <a:bodyPr/>
              <a:lstStyle/>
              <a:p>
                <a:endParaRPr lang="en-US"/>
              </a:p>
            </p:txBody>
          </p:sp>
          <p:sp>
            <p:nvSpPr>
              <p:cNvPr id="41048" name="Line 100"/>
              <p:cNvSpPr>
                <a:spLocks noChangeShapeType="1"/>
              </p:cNvSpPr>
              <p:nvPr/>
            </p:nvSpPr>
            <p:spPr bwMode="auto">
              <a:xfrm>
                <a:off x="2454" y="1885"/>
                <a:ext cx="1" cy="244"/>
              </a:xfrm>
              <a:prstGeom prst="line">
                <a:avLst/>
              </a:prstGeom>
              <a:noFill/>
              <a:ln w="15875">
                <a:solidFill>
                  <a:srgbClr val="000000"/>
                </a:solidFill>
                <a:round/>
                <a:headEnd/>
                <a:tailEnd/>
              </a:ln>
            </p:spPr>
            <p:txBody>
              <a:bodyPr/>
              <a:lstStyle/>
              <a:p>
                <a:endParaRPr lang="en-US"/>
              </a:p>
            </p:txBody>
          </p:sp>
          <p:sp>
            <p:nvSpPr>
              <p:cNvPr id="41049" name="Line 101"/>
              <p:cNvSpPr>
                <a:spLocks noChangeShapeType="1"/>
              </p:cNvSpPr>
              <p:nvPr/>
            </p:nvSpPr>
            <p:spPr bwMode="auto">
              <a:xfrm>
                <a:off x="2700" y="1885"/>
                <a:ext cx="1" cy="244"/>
              </a:xfrm>
              <a:prstGeom prst="line">
                <a:avLst/>
              </a:prstGeom>
              <a:noFill/>
              <a:ln w="15875">
                <a:solidFill>
                  <a:srgbClr val="000000"/>
                </a:solidFill>
                <a:round/>
                <a:headEnd/>
                <a:tailEnd/>
              </a:ln>
            </p:spPr>
            <p:txBody>
              <a:bodyPr/>
              <a:lstStyle/>
              <a:p>
                <a:endParaRPr lang="en-US"/>
              </a:p>
            </p:txBody>
          </p:sp>
          <p:sp>
            <p:nvSpPr>
              <p:cNvPr id="41050" name="Line 102"/>
              <p:cNvSpPr>
                <a:spLocks noChangeShapeType="1"/>
              </p:cNvSpPr>
              <p:nvPr/>
            </p:nvSpPr>
            <p:spPr bwMode="auto">
              <a:xfrm>
                <a:off x="2966" y="1877"/>
                <a:ext cx="1" cy="244"/>
              </a:xfrm>
              <a:prstGeom prst="line">
                <a:avLst/>
              </a:prstGeom>
              <a:noFill/>
              <a:ln w="15875">
                <a:solidFill>
                  <a:srgbClr val="000000"/>
                </a:solidFill>
                <a:round/>
                <a:headEnd/>
                <a:tailEnd/>
              </a:ln>
            </p:spPr>
            <p:txBody>
              <a:bodyPr/>
              <a:lstStyle/>
              <a:p>
                <a:endParaRPr lang="en-US"/>
              </a:p>
            </p:txBody>
          </p:sp>
          <p:sp>
            <p:nvSpPr>
              <p:cNvPr id="41051" name="Line 103"/>
              <p:cNvSpPr>
                <a:spLocks noChangeShapeType="1"/>
              </p:cNvSpPr>
              <p:nvPr/>
            </p:nvSpPr>
            <p:spPr bwMode="auto">
              <a:xfrm>
                <a:off x="3217" y="1869"/>
                <a:ext cx="1" cy="244"/>
              </a:xfrm>
              <a:prstGeom prst="line">
                <a:avLst/>
              </a:prstGeom>
              <a:noFill/>
              <a:ln w="15875">
                <a:solidFill>
                  <a:srgbClr val="000000"/>
                </a:solidFill>
                <a:round/>
                <a:headEnd/>
                <a:tailEnd/>
              </a:ln>
            </p:spPr>
            <p:txBody>
              <a:bodyPr/>
              <a:lstStyle/>
              <a:p>
                <a:endParaRPr lang="en-US"/>
              </a:p>
            </p:txBody>
          </p:sp>
          <p:sp>
            <p:nvSpPr>
              <p:cNvPr id="41052" name="Line 104"/>
              <p:cNvSpPr>
                <a:spLocks noChangeShapeType="1"/>
              </p:cNvSpPr>
              <p:nvPr/>
            </p:nvSpPr>
            <p:spPr bwMode="auto">
              <a:xfrm>
                <a:off x="3482" y="1874"/>
                <a:ext cx="1" cy="244"/>
              </a:xfrm>
              <a:prstGeom prst="line">
                <a:avLst/>
              </a:prstGeom>
              <a:noFill/>
              <a:ln w="15875">
                <a:solidFill>
                  <a:srgbClr val="000000"/>
                </a:solidFill>
                <a:round/>
                <a:headEnd/>
                <a:tailEnd/>
              </a:ln>
            </p:spPr>
            <p:txBody>
              <a:bodyPr/>
              <a:lstStyle/>
              <a:p>
                <a:endParaRPr lang="en-US"/>
              </a:p>
            </p:txBody>
          </p:sp>
          <p:sp>
            <p:nvSpPr>
              <p:cNvPr id="41053" name="Line 105"/>
              <p:cNvSpPr>
                <a:spLocks noChangeShapeType="1"/>
              </p:cNvSpPr>
              <p:nvPr/>
            </p:nvSpPr>
            <p:spPr bwMode="auto">
              <a:xfrm>
                <a:off x="3721" y="1866"/>
                <a:ext cx="1" cy="244"/>
              </a:xfrm>
              <a:prstGeom prst="line">
                <a:avLst/>
              </a:prstGeom>
              <a:noFill/>
              <a:ln w="15875">
                <a:solidFill>
                  <a:srgbClr val="000000"/>
                </a:solidFill>
                <a:round/>
                <a:headEnd/>
                <a:tailEnd/>
              </a:ln>
            </p:spPr>
            <p:txBody>
              <a:bodyPr/>
              <a:lstStyle/>
              <a:p>
                <a:endParaRPr lang="en-US"/>
              </a:p>
            </p:txBody>
          </p:sp>
        </p:grpSp>
        <p:grpSp>
          <p:nvGrpSpPr>
            <p:cNvPr id="20" name="Group 106"/>
            <p:cNvGrpSpPr>
              <a:grpSpLocks/>
            </p:cNvGrpSpPr>
            <p:nvPr/>
          </p:nvGrpSpPr>
          <p:grpSpPr bwMode="auto">
            <a:xfrm>
              <a:off x="1625" y="2103"/>
              <a:ext cx="2062" cy="272"/>
              <a:chOff x="1427" y="2103"/>
              <a:chExt cx="2062" cy="272"/>
            </a:xfrm>
          </p:grpSpPr>
          <p:sp>
            <p:nvSpPr>
              <p:cNvPr id="41038" name="Rectangle 107"/>
              <p:cNvSpPr>
                <a:spLocks noChangeArrowheads="1"/>
              </p:cNvSpPr>
              <p:nvPr/>
            </p:nvSpPr>
            <p:spPr bwMode="auto">
              <a:xfrm>
                <a:off x="1427" y="2113"/>
                <a:ext cx="2062" cy="258"/>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39" name="Line 108"/>
              <p:cNvSpPr>
                <a:spLocks noChangeShapeType="1"/>
              </p:cNvSpPr>
              <p:nvPr/>
            </p:nvSpPr>
            <p:spPr bwMode="auto">
              <a:xfrm>
                <a:off x="1720" y="2113"/>
                <a:ext cx="1" cy="258"/>
              </a:xfrm>
              <a:prstGeom prst="line">
                <a:avLst/>
              </a:prstGeom>
              <a:noFill/>
              <a:ln w="15875">
                <a:solidFill>
                  <a:srgbClr val="000000"/>
                </a:solidFill>
                <a:round/>
                <a:headEnd/>
                <a:tailEnd/>
              </a:ln>
            </p:spPr>
            <p:txBody>
              <a:bodyPr/>
              <a:lstStyle/>
              <a:p>
                <a:endParaRPr lang="en-US"/>
              </a:p>
            </p:txBody>
          </p:sp>
          <p:sp>
            <p:nvSpPr>
              <p:cNvPr id="41040" name="Line 109"/>
              <p:cNvSpPr>
                <a:spLocks noChangeShapeType="1"/>
              </p:cNvSpPr>
              <p:nvPr/>
            </p:nvSpPr>
            <p:spPr bwMode="auto">
              <a:xfrm>
                <a:off x="1943" y="2113"/>
                <a:ext cx="1" cy="257"/>
              </a:xfrm>
              <a:prstGeom prst="line">
                <a:avLst/>
              </a:prstGeom>
              <a:noFill/>
              <a:ln w="15875">
                <a:solidFill>
                  <a:srgbClr val="000000"/>
                </a:solidFill>
                <a:round/>
                <a:headEnd/>
                <a:tailEnd/>
              </a:ln>
            </p:spPr>
            <p:txBody>
              <a:bodyPr/>
              <a:lstStyle/>
              <a:p>
                <a:endParaRPr lang="en-US"/>
              </a:p>
            </p:txBody>
          </p:sp>
          <p:sp>
            <p:nvSpPr>
              <p:cNvPr id="41041" name="Line 110"/>
              <p:cNvSpPr>
                <a:spLocks noChangeShapeType="1"/>
              </p:cNvSpPr>
              <p:nvPr/>
            </p:nvSpPr>
            <p:spPr bwMode="auto">
              <a:xfrm>
                <a:off x="2200" y="2113"/>
                <a:ext cx="0" cy="257"/>
              </a:xfrm>
              <a:prstGeom prst="line">
                <a:avLst/>
              </a:prstGeom>
              <a:noFill/>
              <a:ln w="15875">
                <a:solidFill>
                  <a:srgbClr val="000000"/>
                </a:solidFill>
                <a:round/>
                <a:headEnd/>
                <a:tailEnd/>
              </a:ln>
            </p:spPr>
            <p:txBody>
              <a:bodyPr/>
              <a:lstStyle/>
              <a:p>
                <a:endParaRPr lang="en-US"/>
              </a:p>
            </p:txBody>
          </p:sp>
          <p:sp>
            <p:nvSpPr>
              <p:cNvPr id="41042" name="Line 111"/>
              <p:cNvSpPr>
                <a:spLocks noChangeShapeType="1"/>
              </p:cNvSpPr>
              <p:nvPr/>
            </p:nvSpPr>
            <p:spPr bwMode="auto">
              <a:xfrm>
                <a:off x="2451" y="2103"/>
                <a:ext cx="1" cy="258"/>
              </a:xfrm>
              <a:prstGeom prst="line">
                <a:avLst/>
              </a:prstGeom>
              <a:noFill/>
              <a:ln w="15875">
                <a:solidFill>
                  <a:srgbClr val="000000"/>
                </a:solidFill>
                <a:round/>
                <a:headEnd/>
                <a:tailEnd/>
              </a:ln>
            </p:spPr>
            <p:txBody>
              <a:bodyPr/>
              <a:lstStyle/>
              <a:p>
                <a:endParaRPr lang="en-US"/>
              </a:p>
            </p:txBody>
          </p:sp>
          <p:sp>
            <p:nvSpPr>
              <p:cNvPr id="41043" name="Line 112"/>
              <p:cNvSpPr>
                <a:spLocks noChangeShapeType="1"/>
              </p:cNvSpPr>
              <p:nvPr/>
            </p:nvSpPr>
            <p:spPr bwMode="auto">
              <a:xfrm>
                <a:off x="2705" y="2103"/>
                <a:ext cx="2" cy="258"/>
              </a:xfrm>
              <a:prstGeom prst="line">
                <a:avLst/>
              </a:prstGeom>
              <a:noFill/>
              <a:ln w="15875">
                <a:solidFill>
                  <a:srgbClr val="000000"/>
                </a:solidFill>
                <a:round/>
                <a:headEnd/>
                <a:tailEnd/>
              </a:ln>
            </p:spPr>
            <p:txBody>
              <a:bodyPr/>
              <a:lstStyle/>
              <a:p>
                <a:endParaRPr lang="en-US"/>
              </a:p>
            </p:txBody>
          </p:sp>
          <p:sp>
            <p:nvSpPr>
              <p:cNvPr id="41044" name="Line 113"/>
              <p:cNvSpPr>
                <a:spLocks noChangeShapeType="1"/>
              </p:cNvSpPr>
              <p:nvPr/>
            </p:nvSpPr>
            <p:spPr bwMode="auto">
              <a:xfrm>
                <a:off x="2975" y="2113"/>
                <a:ext cx="0" cy="257"/>
              </a:xfrm>
              <a:prstGeom prst="line">
                <a:avLst/>
              </a:prstGeom>
              <a:noFill/>
              <a:ln w="15875">
                <a:solidFill>
                  <a:srgbClr val="000000"/>
                </a:solidFill>
                <a:round/>
                <a:headEnd/>
                <a:tailEnd/>
              </a:ln>
            </p:spPr>
            <p:txBody>
              <a:bodyPr/>
              <a:lstStyle/>
              <a:p>
                <a:endParaRPr lang="en-US"/>
              </a:p>
            </p:txBody>
          </p:sp>
          <p:sp>
            <p:nvSpPr>
              <p:cNvPr id="41045" name="Line 114"/>
              <p:cNvSpPr>
                <a:spLocks noChangeShapeType="1"/>
              </p:cNvSpPr>
              <p:nvPr/>
            </p:nvSpPr>
            <p:spPr bwMode="auto">
              <a:xfrm>
                <a:off x="3215" y="2131"/>
                <a:ext cx="1" cy="244"/>
              </a:xfrm>
              <a:prstGeom prst="line">
                <a:avLst/>
              </a:prstGeom>
              <a:noFill/>
              <a:ln w="15875">
                <a:solidFill>
                  <a:srgbClr val="000000"/>
                </a:solidFill>
                <a:round/>
                <a:headEnd/>
                <a:tailEnd/>
              </a:ln>
            </p:spPr>
            <p:txBody>
              <a:bodyPr/>
              <a:lstStyle/>
              <a:p>
                <a:endParaRPr lang="en-US"/>
              </a:p>
            </p:txBody>
          </p:sp>
        </p:grpSp>
        <p:grpSp>
          <p:nvGrpSpPr>
            <p:cNvPr id="21" name="Group 115"/>
            <p:cNvGrpSpPr>
              <a:grpSpLocks/>
            </p:cNvGrpSpPr>
            <p:nvPr/>
          </p:nvGrpSpPr>
          <p:grpSpPr bwMode="auto">
            <a:xfrm>
              <a:off x="1622" y="2352"/>
              <a:ext cx="1527" cy="295"/>
              <a:chOff x="1165" y="2352"/>
              <a:chExt cx="1527" cy="295"/>
            </a:xfrm>
          </p:grpSpPr>
          <p:sp>
            <p:nvSpPr>
              <p:cNvPr id="41032" name="Rectangle 116"/>
              <p:cNvSpPr>
                <a:spLocks noChangeArrowheads="1"/>
              </p:cNvSpPr>
              <p:nvPr/>
            </p:nvSpPr>
            <p:spPr bwMode="auto">
              <a:xfrm>
                <a:off x="1165" y="2369"/>
                <a:ext cx="1527" cy="246"/>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33" name="Line 117"/>
              <p:cNvSpPr>
                <a:spLocks noChangeShapeType="1"/>
              </p:cNvSpPr>
              <p:nvPr/>
            </p:nvSpPr>
            <p:spPr bwMode="auto">
              <a:xfrm>
                <a:off x="1942" y="2369"/>
                <a:ext cx="1" cy="278"/>
              </a:xfrm>
              <a:prstGeom prst="line">
                <a:avLst/>
              </a:prstGeom>
              <a:noFill/>
              <a:ln w="15875">
                <a:solidFill>
                  <a:srgbClr val="000000"/>
                </a:solidFill>
                <a:round/>
                <a:headEnd/>
                <a:tailEnd/>
              </a:ln>
            </p:spPr>
            <p:txBody>
              <a:bodyPr/>
              <a:lstStyle/>
              <a:p>
                <a:endParaRPr lang="en-US"/>
              </a:p>
            </p:txBody>
          </p:sp>
          <p:sp>
            <p:nvSpPr>
              <p:cNvPr id="41034" name="Line 118"/>
              <p:cNvSpPr>
                <a:spLocks noChangeShapeType="1"/>
              </p:cNvSpPr>
              <p:nvPr/>
            </p:nvSpPr>
            <p:spPr bwMode="auto">
              <a:xfrm>
                <a:off x="2195" y="2369"/>
                <a:ext cx="1" cy="278"/>
              </a:xfrm>
              <a:prstGeom prst="line">
                <a:avLst/>
              </a:prstGeom>
              <a:noFill/>
              <a:ln w="15875">
                <a:solidFill>
                  <a:srgbClr val="000000"/>
                </a:solidFill>
                <a:round/>
                <a:headEnd/>
                <a:tailEnd/>
              </a:ln>
            </p:spPr>
            <p:txBody>
              <a:bodyPr/>
              <a:lstStyle/>
              <a:p>
                <a:endParaRPr lang="en-US"/>
              </a:p>
            </p:txBody>
          </p:sp>
          <p:sp>
            <p:nvSpPr>
              <p:cNvPr id="41035" name="Line 119"/>
              <p:cNvSpPr>
                <a:spLocks noChangeShapeType="1"/>
              </p:cNvSpPr>
              <p:nvPr/>
            </p:nvSpPr>
            <p:spPr bwMode="auto">
              <a:xfrm>
                <a:off x="1680" y="2365"/>
                <a:ext cx="1" cy="244"/>
              </a:xfrm>
              <a:prstGeom prst="line">
                <a:avLst/>
              </a:prstGeom>
              <a:noFill/>
              <a:ln w="15875">
                <a:solidFill>
                  <a:srgbClr val="000000"/>
                </a:solidFill>
                <a:round/>
                <a:headEnd/>
                <a:tailEnd/>
              </a:ln>
            </p:spPr>
            <p:txBody>
              <a:bodyPr/>
              <a:lstStyle/>
              <a:p>
                <a:endParaRPr lang="en-US"/>
              </a:p>
            </p:txBody>
          </p:sp>
          <p:sp>
            <p:nvSpPr>
              <p:cNvPr id="41036" name="Line 120"/>
              <p:cNvSpPr>
                <a:spLocks noChangeShapeType="1"/>
              </p:cNvSpPr>
              <p:nvPr/>
            </p:nvSpPr>
            <p:spPr bwMode="auto">
              <a:xfrm>
                <a:off x="1462" y="2383"/>
                <a:ext cx="1" cy="244"/>
              </a:xfrm>
              <a:prstGeom prst="line">
                <a:avLst/>
              </a:prstGeom>
              <a:noFill/>
              <a:ln w="15875">
                <a:solidFill>
                  <a:srgbClr val="000000"/>
                </a:solidFill>
                <a:round/>
                <a:headEnd/>
                <a:tailEnd/>
              </a:ln>
            </p:spPr>
            <p:txBody>
              <a:bodyPr/>
              <a:lstStyle/>
              <a:p>
                <a:endParaRPr lang="en-US"/>
              </a:p>
            </p:txBody>
          </p:sp>
          <p:sp>
            <p:nvSpPr>
              <p:cNvPr id="41037" name="Line 121"/>
              <p:cNvSpPr>
                <a:spLocks noChangeShapeType="1"/>
              </p:cNvSpPr>
              <p:nvPr/>
            </p:nvSpPr>
            <p:spPr bwMode="auto">
              <a:xfrm>
                <a:off x="2448" y="2352"/>
                <a:ext cx="1" cy="278"/>
              </a:xfrm>
              <a:prstGeom prst="line">
                <a:avLst/>
              </a:prstGeom>
              <a:noFill/>
              <a:ln w="15875">
                <a:solidFill>
                  <a:srgbClr val="000000"/>
                </a:solidFill>
                <a:round/>
                <a:headEnd/>
                <a:tailEnd/>
              </a:ln>
            </p:spPr>
            <p:txBody>
              <a:bodyPr/>
              <a:lstStyle/>
              <a:p>
                <a:endParaRPr lang="en-US"/>
              </a:p>
            </p:txBody>
          </p:sp>
        </p:grpSp>
        <p:grpSp>
          <p:nvGrpSpPr>
            <p:cNvPr id="22" name="Group 122"/>
            <p:cNvGrpSpPr>
              <a:grpSpLocks/>
            </p:cNvGrpSpPr>
            <p:nvPr/>
          </p:nvGrpSpPr>
          <p:grpSpPr bwMode="auto">
            <a:xfrm>
              <a:off x="1927" y="2605"/>
              <a:ext cx="2240" cy="262"/>
              <a:chOff x="1470" y="2605"/>
              <a:chExt cx="2240" cy="262"/>
            </a:xfrm>
          </p:grpSpPr>
          <p:sp>
            <p:nvSpPr>
              <p:cNvPr id="41023" name="Rectangle 123"/>
              <p:cNvSpPr>
                <a:spLocks noChangeArrowheads="1"/>
              </p:cNvSpPr>
              <p:nvPr/>
            </p:nvSpPr>
            <p:spPr bwMode="auto">
              <a:xfrm>
                <a:off x="1470" y="2614"/>
                <a:ext cx="2240" cy="249"/>
              </a:xfrm>
              <a:prstGeom prst="rect">
                <a:avLst/>
              </a:prstGeom>
              <a:solidFill>
                <a:srgbClr val="FFFFFF"/>
              </a:solidFill>
              <a:ln w="15875">
                <a:solidFill>
                  <a:srgbClr val="000000"/>
                </a:solidFill>
                <a:miter lim="800000"/>
                <a:headEnd/>
                <a:tailEnd/>
              </a:ln>
            </p:spPr>
            <p:txBody>
              <a:bodyPr/>
              <a:lstStyle/>
              <a:p>
                <a:pPr eaLnBrk="1" hangingPunct="1"/>
                <a:endParaRPr lang="en-US"/>
              </a:p>
            </p:txBody>
          </p:sp>
          <p:sp>
            <p:nvSpPr>
              <p:cNvPr id="41024" name="Line 124"/>
              <p:cNvSpPr>
                <a:spLocks noChangeShapeType="1"/>
              </p:cNvSpPr>
              <p:nvPr/>
            </p:nvSpPr>
            <p:spPr bwMode="auto">
              <a:xfrm>
                <a:off x="1679" y="2614"/>
                <a:ext cx="0" cy="239"/>
              </a:xfrm>
              <a:prstGeom prst="line">
                <a:avLst/>
              </a:prstGeom>
              <a:noFill/>
              <a:ln w="15875">
                <a:solidFill>
                  <a:srgbClr val="000000"/>
                </a:solidFill>
                <a:round/>
                <a:headEnd/>
                <a:tailEnd/>
              </a:ln>
            </p:spPr>
            <p:txBody>
              <a:bodyPr/>
              <a:lstStyle/>
              <a:p>
                <a:endParaRPr lang="en-US"/>
              </a:p>
            </p:txBody>
          </p:sp>
          <p:sp>
            <p:nvSpPr>
              <p:cNvPr id="41025" name="Line 125"/>
              <p:cNvSpPr>
                <a:spLocks noChangeShapeType="1"/>
              </p:cNvSpPr>
              <p:nvPr/>
            </p:nvSpPr>
            <p:spPr bwMode="auto">
              <a:xfrm>
                <a:off x="1944" y="2614"/>
                <a:ext cx="1" cy="238"/>
              </a:xfrm>
              <a:prstGeom prst="line">
                <a:avLst/>
              </a:prstGeom>
              <a:noFill/>
              <a:ln w="15875">
                <a:solidFill>
                  <a:srgbClr val="000000"/>
                </a:solidFill>
                <a:round/>
                <a:headEnd/>
                <a:tailEnd/>
              </a:ln>
            </p:spPr>
            <p:txBody>
              <a:bodyPr/>
              <a:lstStyle/>
              <a:p>
                <a:endParaRPr lang="en-US"/>
              </a:p>
            </p:txBody>
          </p:sp>
          <p:sp>
            <p:nvSpPr>
              <p:cNvPr id="41026" name="Line 126"/>
              <p:cNvSpPr>
                <a:spLocks noChangeShapeType="1"/>
              </p:cNvSpPr>
              <p:nvPr/>
            </p:nvSpPr>
            <p:spPr bwMode="auto">
              <a:xfrm>
                <a:off x="2192" y="2614"/>
                <a:ext cx="1" cy="238"/>
              </a:xfrm>
              <a:prstGeom prst="line">
                <a:avLst/>
              </a:prstGeom>
              <a:noFill/>
              <a:ln w="15875">
                <a:solidFill>
                  <a:srgbClr val="000000"/>
                </a:solidFill>
                <a:round/>
                <a:headEnd/>
                <a:tailEnd/>
              </a:ln>
            </p:spPr>
            <p:txBody>
              <a:bodyPr/>
              <a:lstStyle/>
              <a:p>
                <a:endParaRPr lang="en-US"/>
              </a:p>
            </p:txBody>
          </p:sp>
          <p:sp>
            <p:nvSpPr>
              <p:cNvPr id="41027" name="Line 127"/>
              <p:cNvSpPr>
                <a:spLocks noChangeShapeType="1"/>
              </p:cNvSpPr>
              <p:nvPr/>
            </p:nvSpPr>
            <p:spPr bwMode="auto">
              <a:xfrm>
                <a:off x="2444" y="2605"/>
                <a:ext cx="1" cy="239"/>
              </a:xfrm>
              <a:prstGeom prst="line">
                <a:avLst/>
              </a:prstGeom>
              <a:noFill/>
              <a:ln w="15875">
                <a:solidFill>
                  <a:srgbClr val="000000"/>
                </a:solidFill>
                <a:round/>
                <a:headEnd/>
                <a:tailEnd/>
              </a:ln>
            </p:spPr>
            <p:txBody>
              <a:bodyPr/>
              <a:lstStyle/>
              <a:p>
                <a:endParaRPr lang="en-US"/>
              </a:p>
            </p:txBody>
          </p:sp>
          <p:sp>
            <p:nvSpPr>
              <p:cNvPr id="41028" name="Line 128"/>
              <p:cNvSpPr>
                <a:spLocks noChangeShapeType="1"/>
              </p:cNvSpPr>
              <p:nvPr/>
            </p:nvSpPr>
            <p:spPr bwMode="auto">
              <a:xfrm>
                <a:off x="2705" y="2605"/>
                <a:ext cx="1" cy="239"/>
              </a:xfrm>
              <a:prstGeom prst="line">
                <a:avLst/>
              </a:prstGeom>
              <a:noFill/>
              <a:ln w="15875">
                <a:solidFill>
                  <a:srgbClr val="000000"/>
                </a:solidFill>
                <a:round/>
                <a:headEnd/>
                <a:tailEnd/>
              </a:ln>
            </p:spPr>
            <p:txBody>
              <a:bodyPr/>
              <a:lstStyle/>
              <a:p>
                <a:endParaRPr lang="en-US"/>
              </a:p>
            </p:txBody>
          </p:sp>
          <p:sp>
            <p:nvSpPr>
              <p:cNvPr id="41029" name="Line 129"/>
              <p:cNvSpPr>
                <a:spLocks noChangeShapeType="1"/>
              </p:cNvSpPr>
              <p:nvPr/>
            </p:nvSpPr>
            <p:spPr bwMode="auto">
              <a:xfrm>
                <a:off x="2957" y="2614"/>
                <a:ext cx="1" cy="238"/>
              </a:xfrm>
              <a:prstGeom prst="line">
                <a:avLst/>
              </a:prstGeom>
              <a:noFill/>
              <a:ln w="15875">
                <a:solidFill>
                  <a:srgbClr val="000000"/>
                </a:solidFill>
                <a:round/>
                <a:headEnd/>
                <a:tailEnd/>
              </a:ln>
            </p:spPr>
            <p:txBody>
              <a:bodyPr/>
              <a:lstStyle/>
              <a:p>
                <a:endParaRPr lang="en-US"/>
              </a:p>
            </p:txBody>
          </p:sp>
          <p:sp>
            <p:nvSpPr>
              <p:cNvPr id="41030" name="Line 130"/>
              <p:cNvSpPr>
                <a:spLocks noChangeShapeType="1"/>
              </p:cNvSpPr>
              <p:nvPr/>
            </p:nvSpPr>
            <p:spPr bwMode="auto">
              <a:xfrm>
                <a:off x="3209" y="2614"/>
                <a:ext cx="1" cy="238"/>
              </a:xfrm>
              <a:prstGeom prst="line">
                <a:avLst/>
              </a:prstGeom>
              <a:noFill/>
              <a:ln w="15875">
                <a:solidFill>
                  <a:srgbClr val="000000"/>
                </a:solidFill>
                <a:round/>
                <a:headEnd/>
                <a:tailEnd/>
              </a:ln>
            </p:spPr>
            <p:txBody>
              <a:bodyPr/>
              <a:lstStyle/>
              <a:p>
                <a:endParaRPr lang="en-US"/>
              </a:p>
            </p:txBody>
          </p:sp>
          <p:sp>
            <p:nvSpPr>
              <p:cNvPr id="41031" name="Line 131"/>
              <p:cNvSpPr>
                <a:spLocks noChangeShapeType="1"/>
              </p:cNvSpPr>
              <p:nvPr/>
            </p:nvSpPr>
            <p:spPr bwMode="auto">
              <a:xfrm>
                <a:off x="3478" y="2629"/>
                <a:ext cx="1" cy="238"/>
              </a:xfrm>
              <a:prstGeom prst="line">
                <a:avLst/>
              </a:prstGeom>
              <a:noFill/>
              <a:ln w="15875">
                <a:solidFill>
                  <a:srgbClr val="000000"/>
                </a:solidFill>
                <a:round/>
                <a:headEnd/>
                <a:tailEnd/>
              </a:ln>
            </p:spPr>
            <p:txBody>
              <a:bodyPr/>
              <a:lstStyle/>
              <a:p>
                <a:endParaRPr lang="en-US"/>
              </a:p>
            </p:txBody>
          </p:sp>
        </p:grpSp>
      </p:grpSp>
      <p:grpSp>
        <p:nvGrpSpPr>
          <p:cNvPr id="23" name="Group 132"/>
          <p:cNvGrpSpPr>
            <a:grpSpLocks/>
          </p:cNvGrpSpPr>
          <p:nvPr/>
        </p:nvGrpSpPr>
        <p:grpSpPr bwMode="auto">
          <a:xfrm>
            <a:off x="3392488" y="4516438"/>
            <a:ext cx="2019300" cy="427037"/>
            <a:chOff x="1680" y="2832"/>
            <a:chExt cx="1272" cy="269"/>
          </a:xfrm>
        </p:grpSpPr>
        <p:sp>
          <p:nvSpPr>
            <p:cNvPr id="41007" name="Line 133"/>
            <p:cNvSpPr>
              <a:spLocks noChangeShapeType="1"/>
            </p:cNvSpPr>
            <p:nvPr/>
          </p:nvSpPr>
          <p:spPr bwMode="auto">
            <a:xfrm>
              <a:off x="1951" y="2850"/>
              <a:ext cx="0" cy="239"/>
            </a:xfrm>
            <a:prstGeom prst="line">
              <a:avLst/>
            </a:prstGeom>
            <a:noFill/>
            <a:ln w="15875">
              <a:solidFill>
                <a:srgbClr val="000000"/>
              </a:solidFill>
              <a:round/>
              <a:headEnd/>
              <a:tailEnd/>
            </a:ln>
          </p:spPr>
          <p:txBody>
            <a:bodyPr/>
            <a:lstStyle/>
            <a:p>
              <a:endParaRPr lang="en-US"/>
            </a:p>
          </p:txBody>
        </p:sp>
        <p:sp>
          <p:nvSpPr>
            <p:cNvPr id="41008" name="Line 134"/>
            <p:cNvSpPr>
              <a:spLocks noChangeShapeType="1"/>
            </p:cNvSpPr>
            <p:nvPr/>
          </p:nvSpPr>
          <p:spPr bwMode="auto">
            <a:xfrm>
              <a:off x="2190" y="2850"/>
              <a:ext cx="1" cy="238"/>
            </a:xfrm>
            <a:prstGeom prst="line">
              <a:avLst/>
            </a:prstGeom>
            <a:noFill/>
            <a:ln w="15875">
              <a:solidFill>
                <a:srgbClr val="000000"/>
              </a:solidFill>
              <a:round/>
              <a:headEnd/>
              <a:tailEnd/>
            </a:ln>
          </p:spPr>
          <p:txBody>
            <a:bodyPr/>
            <a:lstStyle/>
            <a:p>
              <a:endParaRPr lang="en-US"/>
            </a:p>
          </p:txBody>
        </p:sp>
        <p:sp>
          <p:nvSpPr>
            <p:cNvPr id="41009" name="Line 135"/>
            <p:cNvSpPr>
              <a:spLocks noChangeShapeType="1"/>
            </p:cNvSpPr>
            <p:nvPr/>
          </p:nvSpPr>
          <p:spPr bwMode="auto">
            <a:xfrm>
              <a:off x="2451" y="2863"/>
              <a:ext cx="1" cy="238"/>
            </a:xfrm>
            <a:prstGeom prst="line">
              <a:avLst/>
            </a:prstGeom>
            <a:noFill/>
            <a:ln w="15875">
              <a:solidFill>
                <a:srgbClr val="000000"/>
              </a:solidFill>
              <a:round/>
              <a:headEnd/>
              <a:tailEnd/>
            </a:ln>
          </p:spPr>
          <p:txBody>
            <a:bodyPr/>
            <a:lstStyle/>
            <a:p>
              <a:endParaRPr lang="en-US"/>
            </a:p>
          </p:txBody>
        </p:sp>
        <p:sp>
          <p:nvSpPr>
            <p:cNvPr id="41010" name="Line 136"/>
            <p:cNvSpPr>
              <a:spLocks noChangeShapeType="1"/>
            </p:cNvSpPr>
            <p:nvPr/>
          </p:nvSpPr>
          <p:spPr bwMode="auto">
            <a:xfrm>
              <a:off x="2703" y="2854"/>
              <a:ext cx="1" cy="239"/>
            </a:xfrm>
            <a:prstGeom prst="line">
              <a:avLst/>
            </a:prstGeom>
            <a:noFill/>
            <a:ln w="15875">
              <a:solidFill>
                <a:srgbClr val="000000"/>
              </a:solidFill>
              <a:round/>
              <a:headEnd/>
              <a:tailEnd/>
            </a:ln>
          </p:spPr>
          <p:txBody>
            <a:bodyPr/>
            <a:lstStyle/>
            <a:p>
              <a:endParaRPr lang="en-US"/>
            </a:p>
          </p:txBody>
        </p:sp>
        <p:sp>
          <p:nvSpPr>
            <p:cNvPr id="41011" name="Line 137"/>
            <p:cNvSpPr>
              <a:spLocks noChangeShapeType="1"/>
            </p:cNvSpPr>
            <p:nvPr/>
          </p:nvSpPr>
          <p:spPr bwMode="auto">
            <a:xfrm>
              <a:off x="2951" y="2854"/>
              <a:ext cx="1" cy="239"/>
            </a:xfrm>
            <a:prstGeom prst="line">
              <a:avLst/>
            </a:prstGeom>
            <a:noFill/>
            <a:ln w="15875">
              <a:solidFill>
                <a:srgbClr val="000000"/>
              </a:solidFill>
              <a:round/>
              <a:headEnd/>
              <a:tailEnd/>
            </a:ln>
          </p:spPr>
          <p:txBody>
            <a:bodyPr/>
            <a:lstStyle/>
            <a:p>
              <a:endParaRPr lang="en-US"/>
            </a:p>
          </p:txBody>
        </p:sp>
        <p:sp>
          <p:nvSpPr>
            <p:cNvPr id="41012" name="Line 138"/>
            <p:cNvSpPr>
              <a:spLocks noChangeShapeType="1"/>
            </p:cNvSpPr>
            <p:nvPr/>
          </p:nvSpPr>
          <p:spPr bwMode="auto">
            <a:xfrm>
              <a:off x="1680" y="2832"/>
              <a:ext cx="1" cy="238"/>
            </a:xfrm>
            <a:prstGeom prst="line">
              <a:avLst/>
            </a:prstGeom>
            <a:noFill/>
            <a:ln w="15875">
              <a:solidFill>
                <a:srgbClr val="000000"/>
              </a:solidFill>
              <a:round/>
              <a:headEnd/>
              <a:tailEnd/>
            </a:ln>
          </p:spPr>
          <p:txBody>
            <a:bodyPr/>
            <a:lstStyle/>
            <a:p>
              <a:endParaRPr lang="en-US"/>
            </a:p>
          </p:txBody>
        </p:sp>
      </p:grpSp>
      <p:sp>
        <p:nvSpPr>
          <p:cNvPr id="635019" name="Text Box 139"/>
          <p:cNvSpPr txBox="1">
            <a:spLocks noChangeArrowheads="1"/>
          </p:cNvSpPr>
          <p:nvPr/>
        </p:nvSpPr>
        <p:spPr bwMode="auto">
          <a:xfrm>
            <a:off x="3084513" y="4567238"/>
            <a:ext cx="3657600" cy="457200"/>
          </a:xfrm>
          <a:prstGeom prst="rect">
            <a:avLst/>
          </a:prstGeom>
          <a:noFill/>
          <a:ln w="9525">
            <a:noFill/>
            <a:miter lim="800000"/>
            <a:headEnd/>
            <a:tailEnd/>
          </a:ln>
        </p:spPr>
        <p:txBody>
          <a:bodyPr/>
          <a:lstStyle/>
          <a:p>
            <a:r>
              <a:rPr lang="en-US" sz="1800">
                <a:solidFill>
                  <a:srgbClr val="000000"/>
                </a:solidFill>
                <a:latin typeface="Arial" pitchFamily="34" charset="0"/>
              </a:rPr>
              <a:t>B   À    L    </a:t>
            </a:r>
            <a:r>
              <a:rPr lang="en-US" sz="1800">
                <a:solidFill>
                  <a:srgbClr val="FF3300"/>
                </a:solidFill>
                <a:latin typeface="Arial" pitchFamily="34" charset="0"/>
              </a:rPr>
              <a:t>A</a:t>
            </a:r>
            <a:r>
              <a:rPr lang="en-US" sz="1800">
                <a:solidFill>
                  <a:srgbClr val="000000"/>
                </a:solidFill>
                <a:latin typeface="Arial" pitchFamily="34" charset="0"/>
              </a:rPr>
              <a:t>    M   Ô    N</a:t>
            </a:r>
            <a:endParaRPr lang="en-US" sz="1800" b="0">
              <a:solidFill>
                <a:srgbClr val="000000"/>
              </a:solidFill>
              <a:latin typeface="Arial" pitchFamily="34" charset="0"/>
            </a:endParaRPr>
          </a:p>
        </p:txBody>
      </p:sp>
      <p:sp>
        <p:nvSpPr>
          <p:cNvPr id="635020" name="Text Box 140"/>
          <p:cNvSpPr txBox="1">
            <a:spLocks noChangeArrowheads="1"/>
          </p:cNvSpPr>
          <p:nvPr/>
        </p:nvSpPr>
        <p:spPr bwMode="auto">
          <a:xfrm>
            <a:off x="2300288" y="2211388"/>
            <a:ext cx="3276600" cy="381000"/>
          </a:xfrm>
          <a:prstGeom prst="rect">
            <a:avLst/>
          </a:prstGeom>
          <a:noFill/>
          <a:ln w="9525">
            <a:noFill/>
            <a:miter lim="800000"/>
            <a:headEnd/>
            <a:tailEnd/>
          </a:ln>
        </p:spPr>
        <p:txBody>
          <a:bodyPr/>
          <a:lstStyle/>
          <a:p>
            <a:pPr algn="just" eaLnBrk="1" hangingPunct="1"/>
            <a:r>
              <a:rPr lang="en-US" sz="1800">
                <a:latin typeface="Arial" pitchFamily="34" charset="0"/>
              </a:rPr>
              <a:t>S    A   H   U    Ỳ    </a:t>
            </a:r>
            <a:r>
              <a:rPr lang="en-US" sz="1800">
                <a:solidFill>
                  <a:srgbClr val="FF3300"/>
                </a:solidFill>
                <a:latin typeface="Arial" pitchFamily="34" charset="0"/>
              </a:rPr>
              <a:t>N </a:t>
            </a:r>
            <a:r>
              <a:rPr lang="en-US" sz="1800">
                <a:latin typeface="Arial" pitchFamily="34" charset="0"/>
              </a:rPr>
              <a:t>   H</a:t>
            </a:r>
          </a:p>
        </p:txBody>
      </p:sp>
      <p:sp>
        <p:nvSpPr>
          <p:cNvPr id="635021" name="Text Box 141"/>
          <p:cNvSpPr txBox="1">
            <a:spLocks noChangeArrowheads="1"/>
          </p:cNvSpPr>
          <p:nvPr/>
        </p:nvSpPr>
        <p:spPr bwMode="auto">
          <a:xfrm>
            <a:off x="3332163" y="2624138"/>
            <a:ext cx="2978150" cy="277812"/>
          </a:xfrm>
          <a:prstGeom prst="rect">
            <a:avLst/>
          </a:prstGeom>
          <a:noFill/>
          <a:ln w="9525">
            <a:noFill/>
            <a:miter lim="800000"/>
            <a:headEnd/>
            <a:tailEnd/>
          </a:ln>
        </p:spPr>
        <p:txBody>
          <a:bodyPr/>
          <a:lstStyle/>
          <a:p>
            <a:r>
              <a:rPr lang="en-US" sz="1800">
                <a:solidFill>
                  <a:srgbClr val="000000"/>
                </a:solidFill>
                <a:latin typeface="Arial" pitchFamily="34" charset="0"/>
              </a:rPr>
              <a:t> K    H    </a:t>
            </a:r>
            <a:r>
              <a:rPr lang="en-US" sz="1800">
                <a:solidFill>
                  <a:srgbClr val="FF3300"/>
                </a:solidFill>
                <a:latin typeface="Arial" pitchFamily="34" charset="0"/>
              </a:rPr>
              <a:t>U</a:t>
            </a:r>
            <a:r>
              <a:rPr lang="en-US" sz="1800">
                <a:solidFill>
                  <a:srgbClr val="000000"/>
                </a:solidFill>
                <a:latin typeface="Arial" pitchFamily="34" charset="0"/>
              </a:rPr>
              <a:t>    L    I      Ê   N</a:t>
            </a:r>
            <a:endParaRPr lang="en-US" sz="1800">
              <a:latin typeface="Arial" pitchFamily="34" charset="0"/>
            </a:endParaRPr>
          </a:p>
        </p:txBody>
      </p:sp>
      <p:sp>
        <p:nvSpPr>
          <p:cNvPr id="635022" name="Text Box 142"/>
          <p:cNvSpPr txBox="1">
            <a:spLocks noChangeArrowheads="1"/>
          </p:cNvSpPr>
          <p:nvPr/>
        </p:nvSpPr>
        <p:spPr bwMode="auto">
          <a:xfrm>
            <a:off x="3810000" y="3009900"/>
            <a:ext cx="3886200" cy="304800"/>
          </a:xfrm>
          <a:prstGeom prst="rect">
            <a:avLst/>
          </a:prstGeom>
          <a:noFill/>
          <a:ln w="9525">
            <a:noFill/>
            <a:miter lim="800000"/>
            <a:headEnd/>
            <a:tailEnd/>
          </a:ln>
        </p:spPr>
        <p:txBody>
          <a:bodyPr/>
          <a:lstStyle/>
          <a:p>
            <a:r>
              <a:rPr lang="en-US" sz="1800">
                <a:latin typeface="Arial" pitchFamily="34" charset="0"/>
              </a:rPr>
              <a:t>H    </a:t>
            </a:r>
            <a:r>
              <a:rPr lang="en-US" sz="1800">
                <a:solidFill>
                  <a:srgbClr val="FF3300"/>
                </a:solidFill>
                <a:latin typeface="Arial" pitchFamily="34" charset="0"/>
              </a:rPr>
              <a:t>O </a:t>
            </a:r>
            <a:r>
              <a:rPr lang="en-US" sz="1800">
                <a:latin typeface="Arial" pitchFamily="34" charset="0"/>
              </a:rPr>
              <a:t>   À    N    H    S    Ơ    N</a:t>
            </a:r>
          </a:p>
        </p:txBody>
      </p:sp>
      <p:sp>
        <p:nvSpPr>
          <p:cNvPr id="635023" name="Text Box 143"/>
          <p:cNvSpPr txBox="1">
            <a:spLocks noChangeArrowheads="1"/>
          </p:cNvSpPr>
          <p:nvPr/>
        </p:nvSpPr>
        <p:spPr bwMode="auto">
          <a:xfrm>
            <a:off x="2570163" y="3408363"/>
            <a:ext cx="3733800" cy="381000"/>
          </a:xfrm>
          <a:prstGeom prst="rect">
            <a:avLst/>
          </a:prstGeom>
          <a:noFill/>
          <a:ln w="9525">
            <a:noFill/>
            <a:miter lim="800000"/>
            <a:headEnd/>
            <a:tailEnd/>
          </a:ln>
        </p:spPr>
        <p:txBody>
          <a:bodyPr/>
          <a:lstStyle/>
          <a:p>
            <a:r>
              <a:rPr lang="en-US" sz="1800">
                <a:solidFill>
                  <a:srgbClr val="000000"/>
                </a:solidFill>
                <a:latin typeface="Arial" pitchFamily="34" charset="0"/>
              </a:rPr>
              <a:t> </a:t>
            </a:r>
            <a:r>
              <a:rPr lang="en-US" sz="1800">
                <a:latin typeface="Arial" pitchFamily="34" charset="0"/>
              </a:rPr>
              <a:t>G    I     A    O  </a:t>
            </a:r>
            <a:r>
              <a:rPr lang="en-US" sz="1800">
                <a:solidFill>
                  <a:srgbClr val="FF3300"/>
                </a:solidFill>
                <a:latin typeface="Arial" pitchFamily="34" charset="0"/>
              </a:rPr>
              <a:t> C</a:t>
            </a:r>
            <a:r>
              <a:rPr lang="en-US" sz="1800">
                <a:latin typeface="Arial" pitchFamily="34" charset="0"/>
              </a:rPr>
              <a:t>    H    Â   U</a:t>
            </a:r>
          </a:p>
        </p:txBody>
      </p:sp>
      <p:sp>
        <p:nvSpPr>
          <p:cNvPr id="635024" name="Text Box 144"/>
          <p:cNvSpPr txBox="1">
            <a:spLocks noChangeArrowheads="1"/>
          </p:cNvSpPr>
          <p:nvPr/>
        </p:nvSpPr>
        <p:spPr bwMode="auto">
          <a:xfrm>
            <a:off x="2624138" y="3792538"/>
            <a:ext cx="2819400" cy="381000"/>
          </a:xfrm>
          <a:prstGeom prst="rect">
            <a:avLst/>
          </a:prstGeom>
          <a:noFill/>
          <a:ln w="9525">
            <a:noFill/>
            <a:miter lim="800000"/>
            <a:headEnd/>
            <a:tailEnd/>
          </a:ln>
        </p:spPr>
        <p:txBody>
          <a:bodyPr/>
          <a:lstStyle/>
          <a:p>
            <a:r>
              <a:rPr lang="en-US" sz="1800">
                <a:latin typeface="Arial" pitchFamily="34" charset="0"/>
              </a:rPr>
              <a:t>Đ    Á    N    H   </a:t>
            </a:r>
            <a:r>
              <a:rPr lang="en-US" sz="1800">
                <a:solidFill>
                  <a:srgbClr val="FF3300"/>
                </a:solidFill>
                <a:latin typeface="Arial" pitchFamily="34" charset="0"/>
              </a:rPr>
              <a:t>C</a:t>
            </a:r>
            <a:r>
              <a:rPr lang="en-US" sz="1800">
                <a:latin typeface="Arial" pitchFamily="34" charset="0"/>
              </a:rPr>
              <a:t>    Á</a:t>
            </a:r>
          </a:p>
        </p:txBody>
      </p:sp>
      <p:sp>
        <p:nvSpPr>
          <p:cNvPr id="635025" name="Text Box 145"/>
          <p:cNvSpPr txBox="1">
            <a:spLocks noChangeArrowheads="1"/>
          </p:cNvSpPr>
          <p:nvPr/>
        </p:nvSpPr>
        <p:spPr bwMode="auto">
          <a:xfrm>
            <a:off x="2971800" y="4184650"/>
            <a:ext cx="4724400" cy="387350"/>
          </a:xfrm>
          <a:prstGeom prst="rect">
            <a:avLst/>
          </a:prstGeom>
          <a:noFill/>
          <a:ln w="9525">
            <a:noFill/>
            <a:miter lim="800000"/>
            <a:headEnd/>
            <a:tailEnd/>
          </a:ln>
        </p:spPr>
        <p:txBody>
          <a:bodyPr/>
          <a:lstStyle/>
          <a:p>
            <a:r>
              <a:rPr lang="en-US" sz="1800">
                <a:latin typeface="Arial" pitchFamily="34" charset="0"/>
              </a:rPr>
              <a:t> S     I    N   </a:t>
            </a:r>
            <a:r>
              <a:rPr lang="en-US" sz="1800">
                <a:solidFill>
                  <a:srgbClr val="FF3300"/>
                </a:solidFill>
                <a:latin typeface="Arial" pitchFamily="34" charset="0"/>
              </a:rPr>
              <a:t> H</a:t>
            </a:r>
            <a:r>
              <a:rPr lang="en-US" sz="1800">
                <a:latin typeface="Arial" pitchFamily="34" charset="0"/>
              </a:rPr>
              <a:t>    A    P    U    R    A</a:t>
            </a:r>
          </a:p>
        </p:txBody>
      </p:sp>
      <p:sp>
        <p:nvSpPr>
          <p:cNvPr id="635026" name="Text Box 146"/>
          <p:cNvSpPr txBox="1">
            <a:spLocks noChangeArrowheads="1"/>
          </p:cNvSpPr>
          <p:nvPr/>
        </p:nvSpPr>
        <p:spPr bwMode="auto">
          <a:xfrm>
            <a:off x="4224338" y="4953000"/>
            <a:ext cx="2438400" cy="381000"/>
          </a:xfrm>
          <a:prstGeom prst="rect">
            <a:avLst/>
          </a:prstGeom>
          <a:noFill/>
          <a:ln w="9525">
            <a:noFill/>
            <a:miter lim="800000"/>
            <a:headEnd/>
            <a:tailEnd/>
          </a:ln>
        </p:spPr>
        <p:txBody>
          <a:bodyPr/>
          <a:lstStyle/>
          <a:p>
            <a:r>
              <a:rPr lang="en-US" sz="1800">
                <a:solidFill>
                  <a:srgbClr val="FF3300"/>
                </a:solidFill>
                <a:latin typeface="Arial" pitchFamily="34" charset="0"/>
              </a:rPr>
              <a:t>M </a:t>
            </a:r>
            <a:r>
              <a:rPr lang="en-US" sz="1800">
                <a:solidFill>
                  <a:srgbClr val="000000"/>
                </a:solidFill>
                <a:latin typeface="Arial" pitchFamily="34" charset="0"/>
              </a:rPr>
              <a:t>   </a:t>
            </a:r>
            <a:r>
              <a:rPr lang="en-US" sz="1800">
                <a:latin typeface="Arial" pitchFamily="34" charset="0"/>
              </a:rPr>
              <a:t>Ỹ   S    Ơ   N</a:t>
            </a:r>
          </a:p>
        </p:txBody>
      </p:sp>
      <p:sp>
        <p:nvSpPr>
          <p:cNvPr id="635027" name="Text Box 147"/>
          <p:cNvSpPr txBox="1">
            <a:spLocks noChangeArrowheads="1"/>
          </p:cNvSpPr>
          <p:nvPr/>
        </p:nvSpPr>
        <p:spPr bwMode="auto">
          <a:xfrm>
            <a:off x="2590800" y="5354638"/>
            <a:ext cx="2057400" cy="304800"/>
          </a:xfrm>
          <a:prstGeom prst="rect">
            <a:avLst/>
          </a:prstGeom>
          <a:noFill/>
          <a:ln w="9525">
            <a:noFill/>
            <a:miter lim="800000"/>
            <a:headEnd/>
            <a:tailEnd/>
          </a:ln>
        </p:spPr>
        <p:txBody>
          <a:bodyPr/>
          <a:lstStyle/>
          <a:p>
            <a:r>
              <a:rPr lang="en-US" sz="1800">
                <a:latin typeface="Arial" pitchFamily="34" charset="0"/>
              </a:rPr>
              <a:t> L    Â    M   Ấ    </a:t>
            </a:r>
            <a:r>
              <a:rPr lang="en-US" sz="1800">
                <a:solidFill>
                  <a:srgbClr val="FF3300"/>
                </a:solidFill>
                <a:latin typeface="Arial" pitchFamily="34" charset="0"/>
              </a:rPr>
              <a:t>P </a:t>
            </a:r>
          </a:p>
        </p:txBody>
      </p:sp>
      <p:sp>
        <p:nvSpPr>
          <p:cNvPr id="635028" name="Text Box 148"/>
          <p:cNvSpPr txBox="1">
            <a:spLocks noChangeArrowheads="1"/>
          </p:cNvSpPr>
          <p:nvPr/>
        </p:nvSpPr>
        <p:spPr bwMode="auto">
          <a:xfrm>
            <a:off x="1336675" y="5735638"/>
            <a:ext cx="5334000" cy="457200"/>
          </a:xfrm>
          <a:prstGeom prst="rect">
            <a:avLst/>
          </a:prstGeom>
          <a:noFill/>
          <a:ln w="9525">
            <a:noFill/>
            <a:miter lim="800000"/>
            <a:headEnd/>
            <a:tailEnd/>
          </a:ln>
        </p:spPr>
        <p:txBody>
          <a:bodyPr/>
          <a:lstStyle/>
          <a:p>
            <a:r>
              <a:rPr lang="en-US" sz="1800">
                <a:solidFill>
                  <a:srgbClr val="000000"/>
                </a:solidFill>
                <a:latin typeface="Arial" pitchFamily="34" charset="0"/>
              </a:rPr>
              <a:t> T    R    Ồ    N    G    L   Ú    </a:t>
            </a:r>
            <a:r>
              <a:rPr lang="en-US" sz="1800">
                <a:solidFill>
                  <a:srgbClr val="FF3300"/>
                </a:solidFill>
                <a:latin typeface="Arial" pitchFamily="34" charset="0"/>
              </a:rPr>
              <a:t>A</a:t>
            </a:r>
            <a:r>
              <a:rPr lang="en-US" sz="1800">
                <a:solidFill>
                  <a:srgbClr val="000000"/>
                </a:solidFill>
                <a:latin typeface="Arial" pitchFamily="34" charset="0"/>
              </a:rPr>
              <a:t>    N   Ư   Ớ   C</a:t>
            </a:r>
            <a:endParaRPr lang="en-US" sz="1800">
              <a:latin typeface="Arial" pitchFamily="34" charset="0"/>
            </a:endParaRPr>
          </a:p>
        </p:txBody>
      </p:sp>
      <p:sp>
        <p:nvSpPr>
          <p:cNvPr id="635029" name="Text Box 149"/>
          <p:cNvSpPr txBox="1">
            <a:spLocks noChangeArrowheads="1"/>
          </p:cNvSpPr>
          <p:nvPr/>
        </p:nvSpPr>
        <p:spPr bwMode="auto">
          <a:xfrm>
            <a:off x="4191000" y="2209800"/>
            <a:ext cx="533400" cy="3860800"/>
          </a:xfrm>
          <a:prstGeom prst="rect">
            <a:avLst/>
          </a:prstGeom>
          <a:noFill/>
          <a:ln w="9525">
            <a:solidFill>
              <a:schemeClr val="bg1"/>
            </a:solidFill>
            <a:miter lim="800000"/>
            <a:headEnd/>
            <a:tailEnd/>
          </a:ln>
        </p:spPr>
        <p:txBody>
          <a:bodyPr>
            <a:spAutoFit/>
          </a:bodyPr>
          <a:lstStyle/>
          <a:p>
            <a:pPr algn="ctr" eaLnBrk="1" hangingPunct="1">
              <a:spcBef>
                <a:spcPct val="50000"/>
              </a:spcBef>
            </a:pPr>
            <a:r>
              <a:rPr lang="en-US" sz="1700">
                <a:solidFill>
                  <a:srgbClr val="FF3300"/>
                </a:solidFill>
                <a:latin typeface="Arial" pitchFamily="34" charset="0"/>
              </a:rPr>
              <a:t>N</a:t>
            </a:r>
          </a:p>
          <a:p>
            <a:pPr algn="ctr" eaLnBrk="1" hangingPunct="1">
              <a:spcBef>
                <a:spcPct val="50000"/>
              </a:spcBef>
            </a:pPr>
            <a:r>
              <a:rPr lang="en-US" sz="1700">
                <a:solidFill>
                  <a:srgbClr val="FF3300"/>
                </a:solidFill>
                <a:latin typeface="Arial" pitchFamily="34" charset="0"/>
              </a:rPr>
              <a:t>U</a:t>
            </a:r>
          </a:p>
          <a:p>
            <a:pPr algn="ctr" eaLnBrk="1" hangingPunct="1">
              <a:spcBef>
                <a:spcPct val="50000"/>
              </a:spcBef>
            </a:pPr>
            <a:r>
              <a:rPr lang="en-US" sz="1700">
                <a:solidFill>
                  <a:srgbClr val="FF3300"/>
                </a:solidFill>
                <a:latin typeface="Arial" pitchFamily="34" charset="0"/>
              </a:rPr>
              <a:t>O</a:t>
            </a:r>
          </a:p>
          <a:p>
            <a:pPr algn="ctr" eaLnBrk="1" hangingPunct="1">
              <a:spcBef>
                <a:spcPct val="50000"/>
              </a:spcBef>
            </a:pPr>
            <a:r>
              <a:rPr lang="en-US" sz="1700">
                <a:solidFill>
                  <a:srgbClr val="FF3300"/>
                </a:solidFill>
                <a:latin typeface="Arial" pitchFamily="34" charset="0"/>
              </a:rPr>
              <a:t>C</a:t>
            </a:r>
          </a:p>
          <a:p>
            <a:pPr algn="ctr" eaLnBrk="1" hangingPunct="1">
              <a:spcBef>
                <a:spcPct val="50000"/>
              </a:spcBef>
            </a:pPr>
            <a:r>
              <a:rPr lang="en-US" sz="1700">
                <a:solidFill>
                  <a:srgbClr val="FF3300"/>
                </a:solidFill>
                <a:latin typeface="Arial" pitchFamily="34" charset="0"/>
              </a:rPr>
              <a:t>C</a:t>
            </a:r>
          </a:p>
          <a:p>
            <a:pPr algn="ctr" eaLnBrk="1" hangingPunct="1">
              <a:spcBef>
                <a:spcPct val="50000"/>
              </a:spcBef>
            </a:pPr>
            <a:r>
              <a:rPr lang="en-US" sz="1700">
                <a:solidFill>
                  <a:srgbClr val="FF3300"/>
                </a:solidFill>
                <a:latin typeface="Arial" pitchFamily="34" charset="0"/>
              </a:rPr>
              <a:t>H</a:t>
            </a:r>
          </a:p>
          <a:p>
            <a:pPr algn="ctr" eaLnBrk="1" hangingPunct="1">
              <a:spcBef>
                <a:spcPct val="50000"/>
              </a:spcBef>
            </a:pPr>
            <a:r>
              <a:rPr lang="en-US" sz="1700">
                <a:solidFill>
                  <a:srgbClr val="FF3300"/>
                </a:solidFill>
                <a:latin typeface="Arial" pitchFamily="34" charset="0"/>
              </a:rPr>
              <a:t>A</a:t>
            </a:r>
          </a:p>
          <a:p>
            <a:pPr algn="ctr" eaLnBrk="1" hangingPunct="1">
              <a:spcBef>
                <a:spcPct val="50000"/>
              </a:spcBef>
            </a:pPr>
            <a:r>
              <a:rPr lang="en-US" sz="1700">
                <a:solidFill>
                  <a:srgbClr val="FF3300"/>
                </a:solidFill>
                <a:latin typeface="Arial" pitchFamily="34" charset="0"/>
              </a:rPr>
              <a:t>M</a:t>
            </a:r>
          </a:p>
          <a:p>
            <a:pPr algn="ctr" eaLnBrk="1" hangingPunct="1">
              <a:spcBef>
                <a:spcPct val="50000"/>
              </a:spcBef>
            </a:pPr>
            <a:r>
              <a:rPr lang="en-US" sz="1700">
                <a:solidFill>
                  <a:srgbClr val="FF3300"/>
                </a:solidFill>
                <a:latin typeface="Arial" pitchFamily="34" charset="0"/>
              </a:rPr>
              <a:t> P</a:t>
            </a:r>
          </a:p>
          <a:p>
            <a:pPr algn="ctr" eaLnBrk="1" hangingPunct="1">
              <a:spcBef>
                <a:spcPct val="50000"/>
              </a:spcBef>
            </a:pPr>
            <a:r>
              <a:rPr lang="en-US" sz="1700">
                <a:solidFill>
                  <a:srgbClr val="FF3300"/>
                </a:solidFill>
                <a:latin typeface="Arial" pitchFamily="34" charset="0"/>
              </a:rPr>
              <a:t>A</a:t>
            </a:r>
          </a:p>
        </p:txBody>
      </p:sp>
      <p:sp>
        <p:nvSpPr>
          <p:cNvPr id="41006" name="WordArt 150"/>
          <p:cNvSpPr>
            <a:spLocks noChangeArrowheads="1" noChangeShapeType="1" noTextEdit="1"/>
          </p:cNvSpPr>
          <p:nvPr/>
        </p:nvSpPr>
        <p:spPr bwMode="auto">
          <a:xfrm>
            <a:off x="381000" y="304800"/>
            <a:ext cx="3581400" cy="17526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vi-VN" sz="2400" kern="10">
                <a:ln w="9525">
                  <a:round/>
                  <a:headEnd/>
                  <a:tailEnd/>
                </a:ln>
                <a:gradFill rotWithShape="1">
                  <a:gsLst>
                    <a:gs pos="0">
                      <a:srgbClr val="FFE701"/>
                    </a:gs>
                    <a:gs pos="100000">
                      <a:srgbClr val="FE3E02"/>
                    </a:gs>
                  </a:gsLst>
                  <a:lin ang="5400000" scaled="1"/>
                </a:gradFill>
                <a:latin typeface="Times New Roman"/>
                <a:cs typeface="Times New Roman"/>
              </a:rPr>
              <a:t>Trò chơi ô chữ</a:t>
            </a:r>
            <a:endParaRPr lang="en-US" sz="2400" kern="10">
              <a:ln w="9525">
                <a:round/>
                <a:headEnd/>
                <a:tailEnd/>
              </a:ln>
              <a:gradFill rotWithShape="1">
                <a:gsLst>
                  <a:gs pos="0">
                    <a:srgbClr val="FFE701"/>
                  </a:gs>
                  <a:gs pos="100000">
                    <a:srgbClr val="FE3E02"/>
                  </a:gs>
                </a:gsLst>
                <a:lin ang="5400000" scaled="1"/>
              </a:gradFill>
              <a:latin typeface="Times New Roman"/>
              <a:cs typeface="Times New Roman"/>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348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5020"/>
                                        </p:tgtEl>
                                        <p:attrNameLst>
                                          <p:attrName>style.visibility</p:attrName>
                                        </p:attrNameLst>
                                      </p:cBhvr>
                                      <p:to>
                                        <p:strVal val="visible"/>
                                      </p:to>
                                    </p:set>
                                    <p:animEffect transition="in" filter="fade">
                                      <p:cBhvr>
                                        <p:cTn id="7" dur="500"/>
                                        <p:tgtEl>
                                          <p:spTgt spid="635020"/>
                                        </p:tgtEl>
                                      </p:cBhvr>
                                    </p:animEffect>
                                  </p:childTnLst>
                                </p:cTn>
                              </p:par>
                              <p:par>
                                <p:cTn id="8" presetID="11" presetClass="entr" presetSubtype="0" fill="hold" nodeType="withEffect">
                                  <p:stCondLst>
                                    <p:cond delay="0"/>
                                  </p:stCondLst>
                                  <p:iterate type="lt">
                                    <p:tmPct val="0"/>
                                  </p:iterate>
                                  <p:childTnLst>
                                    <p:set>
                                      <p:cBhvr>
                                        <p:cTn id="9" dur="500">
                                          <p:stCondLst>
                                            <p:cond delay="0"/>
                                          </p:stCondLst>
                                        </p:cTn>
                                        <p:tgtEl>
                                          <p:spTgt spid="3"/>
                                        </p:tgtEl>
                                        <p:attrNameLst>
                                          <p:attrName>style.visibility</p:attrName>
                                        </p:attrNameLst>
                                      </p:cBhvr>
                                      <p:to>
                                        <p:strVal val="visible"/>
                                      </p:to>
                                    </p:set>
                                  </p:childTnLst>
                                </p:cTn>
                              </p:par>
                              <p:par>
                                <p:cTn id="10" presetID="31" presetClass="exit" presetSubtype="0" fill="hold" nodeType="withEffect">
                                  <p:stCondLst>
                                    <p:cond delay="0"/>
                                  </p:stCondLst>
                                  <p:iterate type="lt">
                                    <p:tmPct val="5000"/>
                                  </p:iterate>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 calcmode="lin" valueType="num">
                                      <p:cBhvr>
                                        <p:cTn id="13" dur="500"/>
                                        <p:tgtEl>
                                          <p:spTgt spid="3"/>
                                        </p:tgtEl>
                                        <p:attrNameLst>
                                          <p:attrName>style.rotation</p:attrName>
                                        </p:attrNameLst>
                                      </p:cBhvr>
                                      <p:tavLst>
                                        <p:tav tm="0">
                                          <p:val>
                                            <p:fltVal val="0"/>
                                          </p:val>
                                        </p:tav>
                                        <p:tav tm="100000">
                                          <p:val>
                                            <p:fltVal val="90"/>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34895"/>
                  </p:tgtEl>
                </p:cond>
              </p:nextCondLst>
            </p:seq>
            <p:seq concurrent="1" nextAc="seek">
              <p:cTn id="16" restart="whenNotActive" fill="hold" evtFilter="cancelBubble" nodeType="interactiveSeq">
                <p:stCondLst>
                  <p:cond evt="onClick" delay="0">
                    <p:tgtEl>
                      <p:spTgt spid="63489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5021"/>
                                        </p:tgtEl>
                                        <p:attrNameLst>
                                          <p:attrName>style.visibility</p:attrName>
                                        </p:attrNameLst>
                                      </p:cBhvr>
                                      <p:to>
                                        <p:strVal val="visible"/>
                                      </p:to>
                                    </p:set>
                                    <p:animEffect transition="in" filter="fade">
                                      <p:cBhvr>
                                        <p:cTn id="21" dur="500"/>
                                        <p:tgtEl>
                                          <p:spTgt spid="635021"/>
                                        </p:tgtEl>
                                      </p:cBhvr>
                                    </p:animEffect>
                                  </p:childTnLst>
                                </p:cTn>
                              </p:par>
                              <p:par>
                                <p:cTn id="22" presetID="11" presetClass="entr" presetSubtype="0" fill="hold" nodeType="withEffect">
                                  <p:stCondLst>
                                    <p:cond delay="0"/>
                                  </p:stCondLst>
                                  <p:iterate type="lt">
                                    <p:tmPct val="0"/>
                                  </p:iterate>
                                  <p:childTnLst>
                                    <p:set>
                                      <p:cBhvr>
                                        <p:cTn id="23" dur="500">
                                          <p:stCondLst>
                                            <p:cond delay="0"/>
                                          </p:stCondLst>
                                        </p:cTn>
                                        <p:tgtEl>
                                          <p:spTgt spid="4"/>
                                        </p:tgtEl>
                                        <p:attrNameLst>
                                          <p:attrName>style.visibility</p:attrName>
                                        </p:attrNameLst>
                                      </p:cBhvr>
                                      <p:to>
                                        <p:strVal val="visible"/>
                                      </p:to>
                                    </p:set>
                                  </p:childTnLst>
                                </p:cTn>
                              </p:par>
                              <p:par>
                                <p:cTn id="24" presetID="31" presetClass="exit" presetSubtype="0" fill="hold" nodeType="withEffect">
                                  <p:stCondLst>
                                    <p:cond delay="0"/>
                                  </p:stCondLst>
                                  <p:iterate type="lt">
                                    <p:tmPct val="5000"/>
                                  </p:iterate>
                                  <p:childTnLst>
                                    <p:anim calcmode="lin" valueType="num">
                                      <p:cBhvr>
                                        <p:cTn id="25" dur="500"/>
                                        <p:tgtEl>
                                          <p:spTgt spid="4"/>
                                        </p:tgtEl>
                                        <p:attrNameLst>
                                          <p:attrName>ppt_w</p:attrName>
                                        </p:attrNameLst>
                                      </p:cBhvr>
                                      <p:tavLst>
                                        <p:tav tm="0">
                                          <p:val>
                                            <p:strVal val="ppt_w"/>
                                          </p:val>
                                        </p:tav>
                                        <p:tav tm="100000">
                                          <p:val>
                                            <p:fltVal val="0"/>
                                          </p:val>
                                        </p:tav>
                                      </p:tavLst>
                                    </p:anim>
                                    <p:anim calcmode="lin" valueType="num">
                                      <p:cBhvr>
                                        <p:cTn id="26" dur="500"/>
                                        <p:tgtEl>
                                          <p:spTgt spid="4"/>
                                        </p:tgtEl>
                                        <p:attrNameLst>
                                          <p:attrName>ppt_h</p:attrName>
                                        </p:attrNameLst>
                                      </p:cBhvr>
                                      <p:tavLst>
                                        <p:tav tm="0">
                                          <p:val>
                                            <p:strVal val="ppt_h"/>
                                          </p:val>
                                        </p:tav>
                                        <p:tav tm="100000">
                                          <p:val>
                                            <p:fltVal val="0"/>
                                          </p:val>
                                        </p:tav>
                                      </p:tavLst>
                                    </p:anim>
                                    <p:anim calcmode="lin" valueType="num">
                                      <p:cBhvr>
                                        <p:cTn id="27" dur="500"/>
                                        <p:tgtEl>
                                          <p:spTgt spid="4"/>
                                        </p:tgtEl>
                                        <p:attrNameLst>
                                          <p:attrName>style.rotation</p:attrName>
                                        </p:attrNameLst>
                                      </p:cBhvr>
                                      <p:tavLst>
                                        <p:tav tm="0">
                                          <p:val>
                                            <p:fltVal val="0"/>
                                          </p:val>
                                        </p:tav>
                                        <p:tav tm="100000">
                                          <p:val>
                                            <p:fltVal val="9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34896"/>
                  </p:tgtEl>
                </p:cond>
              </p:nextCondLst>
            </p:seq>
            <p:seq concurrent="1" nextAc="seek">
              <p:cTn id="30" restart="whenNotActive" fill="hold" evtFilter="cancelBubble" nodeType="interactiveSeq">
                <p:stCondLst>
                  <p:cond evt="onClick" delay="0">
                    <p:tgtEl>
                      <p:spTgt spid="63489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35022"/>
                                        </p:tgtEl>
                                        <p:attrNameLst>
                                          <p:attrName>style.visibility</p:attrName>
                                        </p:attrNameLst>
                                      </p:cBhvr>
                                      <p:to>
                                        <p:strVal val="visible"/>
                                      </p:to>
                                    </p:set>
                                    <p:animEffect transition="in" filter="fade">
                                      <p:cBhvr>
                                        <p:cTn id="35" dur="500"/>
                                        <p:tgtEl>
                                          <p:spTgt spid="635022"/>
                                        </p:tgtEl>
                                      </p:cBhvr>
                                    </p:animEffect>
                                  </p:childTnLst>
                                </p:cTn>
                              </p:par>
                              <p:par>
                                <p:cTn id="36" presetID="11" presetClass="entr" presetSubtype="0" fill="hold" nodeType="withEffect">
                                  <p:stCondLst>
                                    <p:cond delay="0"/>
                                  </p:stCondLst>
                                  <p:iterate type="lt">
                                    <p:tmPct val="0"/>
                                  </p:iterate>
                                  <p:childTnLst>
                                    <p:set>
                                      <p:cBhvr>
                                        <p:cTn id="37" dur="500">
                                          <p:stCondLst>
                                            <p:cond delay="0"/>
                                          </p:stCondLst>
                                        </p:cTn>
                                        <p:tgtEl>
                                          <p:spTgt spid="5"/>
                                        </p:tgtEl>
                                        <p:attrNameLst>
                                          <p:attrName>style.visibility</p:attrName>
                                        </p:attrNameLst>
                                      </p:cBhvr>
                                      <p:to>
                                        <p:strVal val="visible"/>
                                      </p:to>
                                    </p:set>
                                  </p:childTnLst>
                                </p:cTn>
                              </p:par>
                              <p:par>
                                <p:cTn id="38" presetID="31" presetClass="exit" presetSubtype="0" fill="hold" nodeType="withEffect">
                                  <p:stCondLst>
                                    <p:cond delay="0"/>
                                  </p:stCondLst>
                                  <p:iterate type="lt">
                                    <p:tmPct val="5000"/>
                                  </p:iterate>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 calcmode="lin" valueType="num">
                                      <p:cBhvr>
                                        <p:cTn id="41" dur="500"/>
                                        <p:tgtEl>
                                          <p:spTgt spid="5"/>
                                        </p:tgtEl>
                                        <p:attrNameLst>
                                          <p:attrName>style.rotation</p:attrName>
                                        </p:attrNameLst>
                                      </p:cBhvr>
                                      <p:tavLst>
                                        <p:tav tm="0">
                                          <p:val>
                                            <p:fltVal val="0"/>
                                          </p:val>
                                        </p:tav>
                                        <p:tav tm="100000">
                                          <p:val>
                                            <p:fltVal val="90"/>
                                          </p:val>
                                        </p:tav>
                                      </p:tavLst>
                                    </p:anim>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34897"/>
                  </p:tgtEl>
                </p:cond>
              </p:nextCondLst>
            </p:seq>
            <p:seq concurrent="1" nextAc="seek">
              <p:cTn id="44" restart="whenNotActive" fill="hold" evtFilter="cancelBubble" nodeType="interactiveSeq">
                <p:stCondLst>
                  <p:cond evt="onClick" delay="0">
                    <p:tgtEl>
                      <p:spTgt spid="63489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35023"/>
                                        </p:tgtEl>
                                        <p:attrNameLst>
                                          <p:attrName>style.visibility</p:attrName>
                                        </p:attrNameLst>
                                      </p:cBhvr>
                                      <p:to>
                                        <p:strVal val="visible"/>
                                      </p:to>
                                    </p:set>
                                    <p:animEffect transition="in" filter="fade">
                                      <p:cBhvr>
                                        <p:cTn id="49" dur="500"/>
                                        <p:tgtEl>
                                          <p:spTgt spid="635023"/>
                                        </p:tgtEl>
                                      </p:cBhvr>
                                    </p:animEffect>
                                  </p:childTnLst>
                                </p:cTn>
                              </p:par>
                              <p:par>
                                <p:cTn id="50" presetID="11" presetClass="entr" presetSubtype="0" fill="hold" nodeType="withEffect">
                                  <p:stCondLst>
                                    <p:cond delay="0"/>
                                  </p:stCondLst>
                                  <p:iterate type="lt">
                                    <p:tmPct val="0"/>
                                  </p:iterate>
                                  <p:childTnLst>
                                    <p:set>
                                      <p:cBhvr>
                                        <p:cTn id="51" dur="500">
                                          <p:stCondLst>
                                            <p:cond delay="0"/>
                                          </p:stCondLst>
                                        </p:cTn>
                                        <p:tgtEl>
                                          <p:spTgt spid="6"/>
                                        </p:tgtEl>
                                        <p:attrNameLst>
                                          <p:attrName>style.visibility</p:attrName>
                                        </p:attrNameLst>
                                      </p:cBhvr>
                                      <p:to>
                                        <p:strVal val="visible"/>
                                      </p:to>
                                    </p:set>
                                  </p:childTnLst>
                                </p:cTn>
                              </p:par>
                              <p:par>
                                <p:cTn id="52" presetID="31" presetClass="exit" presetSubtype="0" fill="hold" nodeType="withEffect">
                                  <p:stCondLst>
                                    <p:cond delay="0"/>
                                  </p:stCondLst>
                                  <p:iterate type="lt">
                                    <p:tmPct val="5000"/>
                                  </p:iterate>
                                  <p:childTnLst>
                                    <p:anim calcmode="lin" valueType="num">
                                      <p:cBhvr>
                                        <p:cTn id="53" dur="500"/>
                                        <p:tgtEl>
                                          <p:spTgt spid="6"/>
                                        </p:tgtEl>
                                        <p:attrNameLst>
                                          <p:attrName>ppt_w</p:attrName>
                                        </p:attrNameLst>
                                      </p:cBhvr>
                                      <p:tavLst>
                                        <p:tav tm="0">
                                          <p:val>
                                            <p:strVal val="ppt_w"/>
                                          </p:val>
                                        </p:tav>
                                        <p:tav tm="100000">
                                          <p:val>
                                            <p:fltVal val="0"/>
                                          </p:val>
                                        </p:tav>
                                      </p:tavLst>
                                    </p:anim>
                                    <p:anim calcmode="lin" valueType="num">
                                      <p:cBhvr>
                                        <p:cTn id="54" dur="500"/>
                                        <p:tgtEl>
                                          <p:spTgt spid="6"/>
                                        </p:tgtEl>
                                        <p:attrNameLst>
                                          <p:attrName>ppt_h</p:attrName>
                                        </p:attrNameLst>
                                      </p:cBhvr>
                                      <p:tavLst>
                                        <p:tav tm="0">
                                          <p:val>
                                            <p:strVal val="ppt_h"/>
                                          </p:val>
                                        </p:tav>
                                        <p:tav tm="100000">
                                          <p:val>
                                            <p:fltVal val="0"/>
                                          </p:val>
                                        </p:tav>
                                      </p:tavLst>
                                    </p:anim>
                                    <p:anim calcmode="lin" valueType="num">
                                      <p:cBhvr>
                                        <p:cTn id="55" dur="500"/>
                                        <p:tgtEl>
                                          <p:spTgt spid="6"/>
                                        </p:tgtEl>
                                        <p:attrNameLst>
                                          <p:attrName>style.rotation</p:attrName>
                                        </p:attrNameLst>
                                      </p:cBhvr>
                                      <p:tavLst>
                                        <p:tav tm="0">
                                          <p:val>
                                            <p:fltVal val="0"/>
                                          </p:val>
                                        </p:tav>
                                        <p:tav tm="100000">
                                          <p:val>
                                            <p:fltVal val="90"/>
                                          </p:val>
                                        </p:tav>
                                      </p:tavLst>
                                    </p:anim>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34898"/>
                  </p:tgtEl>
                </p:cond>
              </p:nextCondLst>
            </p:seq>
            <p:seq concurrent="1" nextAc="seek">
              <p:cTn id="58" restart="whenNotActive" fill="hold" evtFilter="cancelBubble" nodeType="interactiveSeq">
                <p:stCondLst>
                  <p:cond evt="onClick" delay="0">
                    <p:tgtEl>
                      <p:spTgt spid="634899"/>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5024"/>
                                        </p:tgtEl>
                                        <p:attrNameLst>
                                          <p:attrName>style.visibility</p:attrName>
                                        </p:attrNameLst>
                                      </p:cBhvr>
                                      <p:to>
                                        <p:strVal val="visible"/>
                                      </p:to>
                                    </p:set>
                                    <p:animEffect transition="in" filter="fade">
                                      <p:cBhvr>
                                        <p:cTn id="63" dur="500"/>
                                        <p:tgtEl>
                                          <p:spTgt spid="635024"/>
                                        </p:tgtEl>
                                      </p:cBhvr>
                                    </p:animEffect>
                                  </p:childTnLst>
                                </p:cTn>
                              </p:par>
                              <p:par>
                                <p:cTn id="64" presetID="11" presetClass="entr" presetSubtype="0" fill="hold" nodeType="withEffect">
                                  <p:stCondLst>
                                    <p:cond delay="0"/>
                                  </p:stCondLst>
                                  <p:iterate type="lt">
                                    <p:tmPct val="0"/>
                                  </p:iterate>
                                  <p:childTnLst>
                                    <p:set>
                                      <p:cBhvr>
                                        <p:cTn id="65" dur="500">
                                          <p:stCondLst>
                                            <p:cond delay="0"/>
                                          </p:stCondLst>
                                        </p:cTn>
                                        <p:tgtEl>
                                          <p:spTgt spid="7"/>
                                        </p:tgtEl>
                                        <p:attrNameLst>
                                          <p:attrName>style.visibility</p:attrName>
                                        </p:attrNameLst>
                                      </p:cBhvr>
                                      <p:to>
                                        <p:strVal val="visible"/>
                                      </p:to>
                                    </p:set>
                                  </p:childTnLst>
                                </p:cTn>
                              </p:par>
                              <p:par>
                                <p:cTn id="66" presetID="31" presetClass="exit" presetSubtype="0" fill="hold" nodeType="withEffect">
                                  <p:stCondLst>
                                    <p:cond delay="0"/>
                                  </p:stCondLst>
                                  <p:iterate type="lt">
                                    <p:tmPct val="5000"/>
                                  </p:iterate>
                                  <p:childTnLst>
                                    <p:anim calcmode="lin" valueType="num">
                                      <p:cBhvr>
                                        <p:cTn id="67" dur="500"/>
                                        <p:tgtEl>
                                          <p:spTgt spid="7"/>
                                        </p:tgtEl>
                                        <p:attrNameLst>
                                          <p:attrName>ppt_w</p:attrName>
                                        </p:attrNameLst>
                                      </p:cBhvr>
                                      <p:tavLst>
                                        <p:tav tm="0">
                                          <p:val>
                                            <p:strVal val="ppt_w"/>
                                          </p:val>
                                        </p:tav>
                                        <p:tav tm="100000">
                                          <p:val>
                                            <p:fltVal val="0"/>
                                          </p:val>
                                        </p:tav>
                                      </p:tavLst>
                                    </p:anim>
                                    <p:anim calcmode="lin" valueType="num">
                                      <p:cBhvr>
                                        <p:cTn id="68" dur="500"/>
                                        <p:tgtEl>
                                          <p:spTgt spid="7"/>
                                        </p:tgtEl>
                                        <p:attrNameLst>
                                          <p:attrName>ppt_h</p:attrName>
                                        </p:attrNameLst>
                                      </p:cBhvr>
                                      <p:tavLst>
                                        <p:tav tm="0">
                                          <p:val>
                                            <p:strVal val="ppt_h"/>
                                          </p:val>
                                        </p:tav>
                                        <p:tav tm="100000">
                                          <p:val>
                                            <p:fltVal val="0"/>
                                          </p:val>
                                        </p:tav>
                                      </p:tavLst>
                                    </p:anim>
                                    <p:anim calcmode="lin" valueType="num">
                                      <p:cBhvr>
                                        <p:cTn id="69" dur="500"/>
                                        <p:tgtEl>
                                          <p:spTgt spid="7"/>
                                        </p:tgtEl>
                                        <p:attrNameLst>
                                          <p:attrName>style.rotation</p:attrName>
                                        </p:attrNameLst>
                                      </p:cBhvr>
                                      <p:tavLst>
                                        <p:tav tm="0">
                                          <p:val>
                                            <p:fltVal val="0"/>
                                          </p:val>
                                        </p:tav>
                                        <p:tav tm="100000">
                                          <p:val>
                                            <p:fltVal val="90"/>
                                          </p:val>
                                        </p:tav>
                                      </p:tavLst>
                                    </p:anim>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34899"/>
                  </p:tgtEl>
                </p:cond>
              </p:nextCondLst>
            </p:seq>
            <p:seq concurrent="1" nextAc="seek">
              <p:cTn id="72" restart="whenNotActive" fill="hold" evtFilter="cancelBubble" nodeType="interactiveSeq">
                <p:stCondLst>
                  <p:cond evt="onClick" delay="0">
                    <p:tgtEl>
                      <p:spTgt spid="634900"/>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35025"/>
                                        </p:tgtEl>
                                        <p:attrNameLst>
                                          <p:attrName>style.visibility</p:attrName>
                                        </p:attrNameLst>
                                      </p:cBhvr>
                                      <p:to>
                                        <p:strVal val="visible"/>
                                      </p:to>
                                    </p:set>
                                    <p:animEffect transition="in" filter="fade">
                                      <p:cBhvr>
                                        <p:cTn id="77" dur="500"/>
                                        <p:tgtEl>
                                          <p:spTgt spid="635025"/>
                                        </p:tgtEl>
                                      </p:cBhvr>
                                    </p:animEffect>
                                  </p:childTnLst>
                                </p:cTn>
                              </p:par>
                              <p:par>
                                <p:cTn id="78" presetID="11" presetClass="entr" presetSubtype="0" fill="hold" nodeType="withEffect">
                                  <p:stCondLst>
                                    <p:cond delay="0"/>
                                  </p:stCondLst>
                                  <p:iterate type="lt">
                                    <p:tmPct val="0"/>
                                  </p:iterate>
                                  <p:childTnLst>
                                    <p:set>
                                      <p:cBhvr>
                                        <p:cTn id="79" dur="500">
                                          <p:stCondLst>
                                            <p:cond delay="0"/>
                                          </p:stCondLst>
                                        </p:cTn>
                                        <p:tgtEl>
                                          <p:spTgt spid="8"/>
                                        </p:tgtEl>
                                        <p:attrNameLst>
                                          <p:attrName>style.visibility</p:attrName>
                                        </p:attrNameLst>
                                      </p:cBhvr>
                                      <p:to>
                                        <p:strVal val="visible"/>
                                      </p:to>
                                    </p:set>
                                  </p:childTnLst>
                                </p:cTn>
                              </p:par>
                              <p:par>
                                <p:cTn id="80" presetID="31" presetClass="exit" presetSubtype="0" fill="hold" nodeType="withEffect">
                                  <p:stCondLst>
                                    <p:cond delay="0"/>
                                  </p:stCondLst>
                                  <p:iterate type="lt">
                                    <p:tmPct val="5000"/>
                                  </p:iterate>
                                  <p:childTnLst>
                                    <p:anim calcmode="lin" valueType="num">
                                      <p:cBhvr>
                                        <p:cTn id="81" dur="500"/>
                                        <p:tgtEl>
                                          <p:spTgt spid="8"/>
                                        </p:tgtEl>
                                        <p:attrNameLst>
                                          <p:attrName>ppt_w</p:attrName>
                                        </p:attrNameLst>
                                      </p:cBhvr>
                                      <p:tavLst>
                                        <p:tav tm="0">
                                          <p:val>
                                            <p:strVal val="ppt_w"/>
                                          </p:val>
                                        </p:tav>
                                        <p:tav tm="100000">
                                          <p:val>
                                            <p:fltVal val="0"/>
                                          </p:val>
                                        </p:tav>
                                      </p:tavLst>
                                    </p:anim>
                                    <p:anim calcmode="lin" valueType="num">
                                      <p:cBhvr>
                                        <p:cTn id="82" dur="500"/>
                                        <p:tgtEl>
                                          <p:spTgt spid="8"/>
                                        </p:tgtEl>
                                        <p:attrNameLst>
                                          <p:attrName>ppt_h</p:attrName>
                                        </p:attrNameLst>
                                      </p:cBhvr>
                                      <p:tavLst>
                                        <p:tav tm="0">
                                          <p:val>
                                            <p:strVal val="ppt_h"/>
                                          </p:val>
                                        </p:tav>
                                        <p:tav tm="100000">
                                          <p:val>
                                            <p:fltVal val="0"/>
                                          </p:val>
                                        </p:tav>
                                      </p:tavLst>
                                    </p:anim>
                                    <p:anim calcmode="lin" valueType="num">
                                      <p:cBhvr>
                                        <p:cTn id="83" dur="500"/>
                                        <p:tgtEl>
                                          <p:spTgt spid="8"/>
                                        </p:tgtEl>
                                        <p:attrNameLst>
                                          <p:attrName>style.rotation</p:attrName>
                                        </p:attrNameLst>
                                      </p:cBhvr>
                                      <p:tavLst>
                                        <p:tav tm="0">
                                          <p:val>
                                            <p:fltVal val="0"/>
                                          </p:val>
                                        </p:tav>
                                        <p:tav tm="100000">
                                          <p:val>
                                            <p:fltVal val="9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34900"/>
                  </p:tgtEl>
                </p:cond>
              </p:nextCondLst>
            </p:seq>
            <p:seq concurrent="1" nextAc="seek">
              <p:cTn id="86" restart="whenNotActive" fill="hold" evtFilter="cancelBubble" nodeType="interactiveSeq">
                <p:stCondLst>
                  <p:cond evt="onClick" delay="0">
                    <p:tgtEl>
                      <p:spTgt spid="63490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35019"/>
                                        </p:tgtEl>
                                        <p:attrNameLst>
                                          <p:attrName>style.visibility</p:attrName>
                                        </p:attrNameLst>
                                      </p:cBhvr>
                                      <p:to>
                                        <p:strVal val="visible"/>
                                      </p:to>
                                    </p:set>
                                    <p:animEffect transition="in" filter="fade">
                                      <p:cBhvr>
                                        <p:cTn id="91" dur="500"/>
                                        <p:tgtEl>
                                          <p:spTgt spid="635019"/>
                                        </p:tgtEl>
                                      </p:cBhvr>
                                    </p:animEffect>
                                  </p:childTnLst>
                                </p:cTn>
                              </p:par>
                              <p:par>
                                <p:cTn id="92" presetID="11" presetClass="entr" presetSubtype="0" fill="hold" nodeType="withEffect">
                                  <p:stCondLst>
                                    <p:cond delay="0"/>
                                  </p:stCondLst>
                                  <p:iterate type="lt">
                                    <p:tmPct val="0"/>
                                  </p:iterate>
                                  <p:childTnLst>
                                    <p:set>
                                      <p:cBhvr>
                                        <p:cTn id="93" dur="500">
                                          <p:stCondLst>
                                            <p:cond delay="0"/>
                                          </p:stCondLst>
                                        </p:cTn>
                                        <p:tgtEl>
                                          <p:spTgt spid="9"/>
                                        </p:tgtEl>
                                        <p:attrNameLst>
                                          <p:attrName>style.visibility</p:attrName>
                                        </p:attrNameLst>
                                      </p:cBhvr>
                                      <p:to>
                                        <p:strVal val="visible"/>
                                      </p:to>
                                    </p:set>
                                  </p:childTnLst>
                                </p:cTn>
                              </p:par>
                              <p:par>
                                <p:cTn id="94" presetID="31" presetClass="exit" presetSubtype="0" fill="hold" nodeType="withEffect">
                                  <p:stCondLst>
                                    <p:cond delay="0"/>
                                  </p:stCondLst>
                                  <p:iterate type="lt">
                                    <p:tmPct val="5000"/>
                                  </p:iterate>
                                  <p:childTnLst>
                                    <p:anim calcmode="lin" valueType="num">
                                      <p:cBhvr>
                                        <p:cTn id="95" dur="500"/>
                                        <p:tgtEl>
                                          <p:spTgt spid="9"/>
                                        </p:tgtEl>
                                        <p:attrNameLst>
                                          <p:attrName>ppt_w</p:attrName>
                                        </p:attrNameLst>
                                      </p:cBhvr>
                                      <p:tavLst>
                                        <p:tav tm="0">
                                          <p:val>
                                            <p:strVal val="ppt_w"/>
                                          </p:val>
                                        </p:tav>
                                        <p:tav tm="100000">
                                          <p:val>
                                            <p:fltVal val="0"/>
                                          </p:val>
                                        </p:tav>
                                      </p:tavLst>
                                    </p:anim>
                                    <p:anim calcmode="lin" valueType="num">
                                      <p:cBhvr>
                                        <p:cTn id="96" dur="500"/>
                                        <p:tgtEl>
                                          <p:spTgt spid="9"/>
                                        </p:tgtEl>
                                        <p:attrNameLst>
                                          <p:attrName>ppt_h</p:attrName>
                                        </p:attrNameLst>
                                      </p:cBhvr>
                                      <p:tavLst>
                                        <p:tav tm="0">
                                          <p:val>
                                            <p:strVal val="ppt_h"/>
                                          </p:val>
                                        </p:tav>
                                        <p:tav tm="100000">
                                          <p:val>
                                            <p:fltVal val="0"/>
                                          </p:val>
                                        </p:tav>
                                      </p:tavLst>
                                    </p:anim>
                                    <p:anim calcmode="lin" valueType="num">
                                      <p:cBhvr>
                                        <p:cTn id="97" dur="500"/>
                                        <p:tgtEl>
                                          <p:spTgt spid="9"/>
                                        </p:tgtEl>
                                        <p:attrNameLst>
                                          <p:attrName>style.rotation</p:attrName>
                                        </p:attrNameLst>
                                      </p:cBhvr>
                                      <p:tavLst>
                                        <p:tav tm="0">
                                          <p:val>
                                            <p:fltVal val="0"/>
                                          </p:val>
                                        </p:tav>
                                        <p:tav tm="100000">
                                          <p:val>
                                            <p:fltVal val="90"/>
                                          </p:val>
                                        </p:tav>
                                      </p:tavLst>
                                    </p:anim>
                                    <p:animEffect transition="out" filter="fade">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34901"/>
                  </p:tgtEl>
                </p:cond>
              </p:nextCondLst>
            </p:seq>
            <p:seq concurrent="1" nextAc="seek">
              <p:cTn id="100" restart="whenNotActive" fill="hold" evtFilter="cancelBubble" nodeType="interactiveSeq">
                <p:stCondLst>
                  <p:cond evt="onClick" delay="0">
                    <p:tgtEl>
                      <p:spTgt spid="63490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5026"/>
                                        </p:tgtEl>
                                        <p:attrNameLst>
                                          <p:attrName>style.visibility</p:attrName>
                                        </p:attrNameLst>
                                      </p:cBhvr>
                                      <p:to>
                                        <p:strVal val="visible"/>
                                      </p:to>
                                    </p:set>
                                  </p:childTnLst>
                                </p:cTn>
                              </p:par>
                              <p:par>
                                <p:cTn id="105" presetID="11" presetClass="entr" presetSubtype="0" fill="hold" nodeType="withEffect">
                                  <p:stCondLst>
                                    <p:cond delay="0"/>
                                  </p:stCondLst>
                                  <p:iterate type="lt">
                                    <p:tmPct val="0"/>
                                  </p:iterate>
                                  <p:childTnLst>
                                    <p:set>
                                      <p:cBhvr>
                                        <p:cTn id="106" dur="500">
                                          <p:stCondLst>
                                            <p:cond delay="0"/>
                                          </p:stCondLst>
                                        </p:cTn>
                                        <p:tgtEl>
                                          <p:spTgt spid="2"/>
                                        </p:tgtEl>
                                        <p:attrNameLst>
                                          <p:attrName>style.visibility</p:attrName>
                                        </p:attrNameLst>
                                      </p:cBhvr>
                                      <p:to>
                                        <p:strVal val="visible"/>
                                      </p:to>
                                    </p:set>
                                  </p:childTnLst>
                                </p:cTn>
                              </p:par>
                              <p:par>
                                <p:cTn id="107" presetID="31" presetClass="exit" presetSubtype="0" fill="hold" nodeType="withEffect">
                                  <p:stCondLst>
                                    <p:cond delay="0"/>
                                  </p:stCondLst>
                                  <p:iterate type="lt">
                                    <p:tmPct val="5000"/>
                                  </p:iterate>
                                  <p:childTnLst>
                                    <p:anim calcmode="lin" valueType="num">
                                      <p:cBhvr>
                                        <p:cTn id="108" dur="500"/>
                                        <p:tgtEl>
                                          <p:spTgt spid="2"/>
                                        </p:tgtEl>
                                        <p:attrNameLst>
                                          <p:attrName>ppt_w</p:attrName>
                                        </p:attrNameLst>
                                      </p:cBhvr>
                                      <p:tavLst>
                                        <p:tav tm="0">
                                          <p:val>
                                            <p:strVal val="ppt_w"/>
                                          </p:val>
                                        </p:tav>
                                        <p:tav tm="100000">
                                          <p:val>
                                            <p:fltVal val="0"/>
                                          </p:val>
                                        </p:tav>
                                      </p:tavLst>
                                    </p:anim>
                                    <p:anim calcmode="lin" valueType="num">
                                      <p:cBhvr>
                                        <p:cTn id="109" dur="500"/>
                                        <p:tgtEl>
                                          <p:spTgt spid="2"/>
                                        </p:tgtEl>
                                        <p:attrNameLst>
                                          <p:attrName>ppt_h</p:attrName>
                                        </p:attrNameLst>
                                      </p:cBhvr>
                                      <p:tavLst>
                                        <p:tav tm="0">
                                          <p:val>
                                            <p:strVal val="ppt_h"/>
                                          </p:val>
                                        </p:tav>
                                        <p:tav tm="100000">
                                          <p:val>
                                            <p:fltVal val="0"/>
                                          </p:val>
                                        </p:tav>
                                      </p:tavLst>
                                    </p:anim>
                                    <p:anim calcmode="lin" valueType="num">
                                      <p:cBhvr>
                                        <p:cTn id="110" dur="500"/>
                                        <p:tgtEl>
                                          <p:spTgt spid="2"/>
                                        </p:tgtEl>
                                        <p:attrNameLst>
                                          <p:attrName>style.rotation</p:attrName>
                                        </p:attrNameLst>
                                      </p:cBhvr>
                                      <p:tavLst>
                                        <p:tav tm="0">
                                          <p:val>
                                            <p:fltVal val="0"/>
                                          </p:val>
                                        </p:tav>
                                        <p:tav tm="100000">
                                          <p:val>
                                            <p:fltVal val="90"/>
                                          </p:val>
                                        </p:tav>
                                      </p:tavLst>
                                    </p:anim>
                                    <p:animEffect transition="out" filter="fade">
                                      <p:cBhvr>
                                        <p:cTn id="111" dur="500"/>
                                        <p:tgtEl>
                                          <p:spTgt spid="2"/>
                                        </p:tgtEl>
                                      </p:cBhvr>
                                    </p:animEffect>
                                    <p:set>
                                      <p:cBhvr>
                                        <p:cTn id="1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34902"/>
                  </p:tgtEl>
                </p:cond>
              </p:nextCondLst>
            </p:seq>
            <p:seq concurrent="1" nextAc="seek">
              <p:cTn id="113" restart="whenNotActive" fill="hold" evtFilter="cancelBubble" nodeType="interactiveSeq">
                <p:stCondLst>
                  <p:cond evt="onClick" delay="0">
                    <p:tgtEl>
                      <p:spTgt spid="63490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35027"/>
                                        </p:tgtEl>
                                        <p:attrNameLst>
                                          <p:attrName>style.visibility</p:attrName>
                                        </p:attrNameLst>
                                      </p:cBhvr>
                                      <p:to>
                                        <p:strVal val="visible"/>
                                      </p:to>
                                    </p:set>
                                    <p:animEffect transition="in" filter="fade">
                                      <p:cBhvr>
                                        <p:cTn id="118" dur="500"/>
                                        <p:tgtEl>
                                          <p:spTgt spid="635027"/>
                                        </p:tgtEl>
                                      </p:cBhvr>
                                    </p:animEffect>
                                  </p:childTnLst>
                                </p:cTn>
                              </p:par>
                              <p:par>
                                <p:cTn id="119" presetID="11" presetClass="entr" presetSubtype="0" fill="hold" nodeType="withEffect">
                                  <p:stCondLst>
                                    <p:cond delay="0"/>
                                  </p:stCondLst>
                                  <p:iterate type="lt">
                                    <p:tmPct val="0"/>
                                  </p:iterate>
                                  <p:childTnLst>
                                    <p:set>
                                      <p:cBhvr>
                                        <p:cTn id="120" dur="500">
                                          <p:stCondLst>
                                            <p:cond delay="0"/>
                                          </p:stCondLst>
                                        </p:cTn>
                                        <p:tgtEl>
                                          <p:spTgt spid="10"/>
                                        </p:tgtEl>
                                        <p:attrNameLst>
                                          <p:attrName>style.visibility</p:attrName>
                                        </p:attrNameLst>
                                      </p:cBhvr>
                                      <p:to>
                                        <p:strVal val="visible"/>
                                      </p:to>
                                    </p:set>
                                  </p:childTnLst>
                                </p:cTn>
                              </p:par>
                              <p:par>
                                <p:cTn id="121" presetID="31" presetClass="exit" presetSubtype="0" fill="hold" nodeType="withEffect">
                                  <p:stCondLst>
                                    <p:cond delay="0"/>
                                  </p:stCondLst>
                                  <p:iterate type="lt">
                                    <p:tmPct val="5000"/>
                                  </p:iterate>
                                  <p:childTnLst>
                                    <p:anim calcmode="lin" valueType="num">
                                      <p:cBhvr>
                                        <p:cTn id="122" dur="500"/>
                                        <p:tgtEl>
                                          <p:spTgt spid="10"/>
                                        </p:tgtEl>
                                        <p:attrNameLst>
                                          <p:attrName>ppt_w</p:attrName>
                                        </p:attrNameLst>
                                      </p:cBhvr>
                                      <p:tavLst>
                                        <p:tav tm="0">
                                          <p:val>
                                            <p:strVal val="ppt_w"/>
                                          </p:val>
                                        </p:tav>
                                        <p:tav tm="100000">
                                          <p:val>
                                            <p:fltVal val="0"/>
                                          </p:val>
                                        </p:tav>
                                      </p:tavLst>
                                    </p:anim>
                                    <p:anim calcmode="lin" valueType="num">
                                      <p:cBhvr>
                                        <p:cTn id="123" dur="500"/>
                                        <p:tgtEl>
                                          <p:spTgt spid="10"/>
                                        </p:tgtEl>
                                        <p:attrNameLst>
                                          <p:attrName>ppt_h</p:attrName>
                                        </p:attrNameLst>
                                      </p:cBhvr>
                                      <p:tavLst>
                                        <p:tav tm="0">
                                          <p:val>
                                            <p:strVal val="ppt_h"/>
                                          </p:val>
                                        </p:tav>
                                        <p:tav tm="100000">
                                          <p:val>
                                            <p:fltVal val="0"/>
                                          </p:val>
                                        </p:tav>
                                      </p:tavLst>
                                    </p:anim>
                                    <p:anim calcmode="lin" valueType="num">
                                      <p:cBhvr>
                                        <p:cTn id="124" dur="500"/>
                                        <p:tgtEl>
                                          <p:spTgt spid="10"/>
                                        </p:tgtEl>
                                        <p:attrNameLst>
                                          <p:attrName>style.rotation</p:attrName>
                                        </p:attrNameLst>
                                      </p:cBhvr>
                                      <p:tavLst>
                                        <p:tav tm="0">
                                          <p:val>
                                            <p:fltVal val="0"/>
                                          </p:val>
                                        </p:tav>
                                        <p:tav tm="100000">
                                          <p:val>
                                            <p:fltVal val="90"/>
                                          </p:val>
                                        </p:tav>
                                      </p:tavLst>
                                    </p:anim>
                                    <p:animEffect transition="out" filter="fade">
                                      <p:cBhvr>
                                        <p:cTn id="125" dur="500"/>
                                        <p:tgtEl>
                                          <p:spTgt spid="10"/>
                                        </p:tgtEl>
                                      </p:cBhvr>
                                    </p:animEffect>
                                    <p:set>
                                      <p:cBhvr>
                                        <p:cTn id="1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34903"/>
                  </p:tgtEl>
                </p:cond>
              </p:nextCondLst>
            </p:seq>
            <p:seq concurrent="1" nextAc="seek">
              <p:cTn id="127" restart="whenNotActive" fill="hold" evtFilter="cancelBubble" nodeType="interactiveSeq">
                <p:stCondLst>
                  <p:cond evt="onClick" delay="0">
                    <p:tgtEl>
                      <p:spTgt spid="634904"/>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35028"/>
                                        </p:tgtEl>
                                        <p:attrNameLst>
                                          <p:attrName>style.visibility</p:attrName>
                                        </p:attrNameLst>
                                      </p:cBhvr>
                                      <p:to>
                                        <p:strVal val="visible"/>
                                      </p:to>
                                    </p:set>
                                    <p:animEffect transition="in" filter="fade">
                                      <p:cBhvr>
                                        <p:cTn id="132" dur="500"/>
                                        <p:tgtEl>
                                          <p:spTgt spid="635028"/>
                                        </p:tgtEl>
                                      </p:cBhvr>
                                    </p:animEffect>
                                  </p:childTnLst>
                                </p:cTn>
                              </p:par>
                              <p:par>
                                <p:cTn id="133" presetID="11" presetClass="entr" presetSubtype="0" fill="hold" nodeType="withEffect">
                                  <p:stCondLst>
                                    <p:cond delay="0"/>
                                  </p:stCondLst>
                                  <p:iterate type="lt">
                                    <p:tmPct val="0"/>
                                  </p:iterate>
                                  <p:childTnLst>
                                    <p:set>
                                      <p:cBhvr>
                                        <p:cTn id="134" dur="500">
                                          <p:stCondLst>
                                            <p:cond delay="0"/>
                                          </p:stCondLst>
                                        </p:cTn>
                                        <p:tgtEl>
                                          <p:spTgt spid="11"/>
                                        </p:tgtEl>
                                        <p:attrNameLst>
                                          <p:attrName>style.visibility</p:attrName>
                                        </p:attrNameLst>
                                      </p:cBhvr>
                                      <p:to>
                                        <p:strVal val="visible"/>
                                      </p:to>
                                    </p:set>
                                  </p:childTnLst>
                                </p:cTn>
                              </p:par>
                              <p:par>
                                <p:cTn id="135" presetID="31" presetClass="exit" presetSubtype="0" fill="hold" nodeType="withEffect">
                                  <p:stCondLst>
                                    <p:cond delay="0"/>
                                  </p:stCondLst>
                                  <p:iterate type="lt">
                                    <p:tmPct val="5000"/>
                                  </p:iterate>
                                  <p:childTnLst>
                                    <p:anim calcmode="lin" valueType="num">
                                      <p:cBhvr>
                                        <p:cTn id="136" dur="500"/>
                                        <p:tgtEl>
                                          <p:spTgt spid="11"/>
                                        </p:tgtEl>
                                        <p:attrNameLst>
                                          <p:attrName>ppt_w</p:attrName>
                                        </p:attrNameLst>
                                      </p:cBhvr>
                                      <p:tavLst>
                                        <p:tav tm="0">
                                          <p:val>
                                            <p:strVal val="ppt_w"/>
                                          </p:val>
                                        </p:tav>
                                        <p:tav tm="100000">
                                          <p:val>
                                            <p:fltVal val="0"/>
                                          </p:val>
                                        </p:tav>
                                      </p:tavLst>
                                    </p:anim>
                                    <p:anim calcmode="lin" valueType="num">
                                      <p:cBhvr>
                                        <p:cTn id="137" dur="500"/>
                                        <p:tgtEl>
                                          <p:spTgt spid="11"/>
                                        </p:tgtEl>
                                        <p:attrNameLst>
                                          <p:attrName>ppt_h</p:attrName>
                                        </p:attrNameLst>
                                      </p:cBhvr>
                                      <p:tavLst>
                                        <p:tav tm="0">
                                          <p:val>
                                            <p:strVal val="ppt_h"/>
                                          </p:val>
                                        </p:tav>
                                        <p:tav tm="100000">
                                          <p:val>
                                            <p:fltVal val="0"/>
                                          </p:val>
                                        </p:tav>
                                      </p:tavLst>
                                    </p:anim>
                                    <p:anim calcmode="lin" valueType="num">
                                      <p:cBhvr>
                                        <p:cTn id="138" dur="500"/>
                                        <p:tgtEl>
                                          <p:spTgt spid="11"/>
                                        </p:tgtEl>
                                        <p:attrNameLst>
                                          <p:attrName>style.rotation</p:attrName>
                                        </p:attrNameLst>
                                      </p:cBhvr>
                                      <p:tavLst>
                                        <p:tav tm="0">
                                          <p:val>
                                            <p:fltVal val="0"/>
                                          </p:val>
                                        </p:tav>
                                        <p:tav tm="100000">
                                          <p:val>
                                            <p:fltVal val="90"/>
                                          </p:val>
                                        </p:tav>
                                      </p:tavLst>
                                    </p:anim>
                                    <p:animEffect transition="out" filter="fade">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34904"/>
                  </p:tgtEl>
                </p:cond>
              </p:nextCondLst>
            </p:seq>
            <p:seq concurrent="1" nextAc="seek">
              <p:cTn id="141" restart="whenNotActive" fill="hold" evtFilter="cancelBubble" nodeType="interactiveSeq">
                <p:stCondLst>
                  <p:cond evt="onClick" delay="0">
                    <p:tgtEl>
                      <p:spTgt spid="634885"/>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55" presetClass="entr" presetSubtype="0" fill="hold" nodeType="clickEffect">
                                  <p:stCondLst>
                                    <p:cond delay="0"/>
                                  </p:stCondLst>
                                  <p:iterate type="lt">
                                    <p:tmPct val="0"/>
                                  </p:iterate>
                                  <p:childTnLst>
                                    <p:set>
                                      <p:cBhvr>
                                        <p:cTn id="145" dur="1" fill="hold">
                                          <p:stCondLst>
                                            <p:cond delay="0"/>
                                          </p:stCondLst>
                                        </p:cTn>
                                        <p:tgtEl>
                                          <p:spTgt spid="3"/>
                                        </p:tgtEl>
                                        <p:attrNameLst>
                                          <p:attrName>style.visibility</p:attrName>
                                        </p:attrNameLst>
                                      </p:cBhvr>
                                      <p:to>
                                        <p:strVal val="visible"/>
                                      </p:to>
                                    </p:set>
                                    <p:anim calcmode="lin" valueType="num">
                                      <p:cBhvr>
                                        <p:cTn id="146" dur="500" fill="hold"/>
                                        <p:tgtEl>
                                          <p:spTgt spid="3"/>
                                        </p:tgtEl>
                                        <p:attrNameLst>
                                          <p:attrName>ppt_w</p:attrName>
                                        </p:attrNameLst>
                                      </p:cBhvr>
                                      <p:tavLst>
                                        <p:tav tm="0">
                                          <p:val>
                                            <p:strVal val="#ppt_w*0.70"/>
                                          </p:val>
                                        </p:tav>
                                        <p:tav tm="100000">
                                          <p:val>
                                            <p:strVal val="#ppt_w"/>
                                          </p:val>
                                        </p:tav>
                                      </p:tavLst>
                                    </p:anim>
                                    <p:anim calcmode="lin" valueType="num">
                                      <p:cBhvr>
                                        <p:cTn id="147" dur="500" fill="hold"/>
                                        <p:tgtEl>
                                          <p:spTgt spid="3"/>
                                        </p:tgtEl>
                                        <p:attrNameLst>
                                          <p:attrName>ppt_h</p:attrName>
                                        </p:attrNameLst>
                                      </p:cBhvr>
                                      <p:tavLst>
                                        <p:tav tm="0">
                                          <p:val>
                                            <p:strVal val="#ppt_h"/>
                                          </p:val>
                                        </p:tav>
                                        <p:tav tm="100000">
                                          <p:val>
                                            <p:strVal val="#ppt_h"/>
                                          </p:val>
                                        </p:tav>
                                      </p:tavLst>
                                    </p:anim>
                                    <p:animEffect transition="in" filter="fade">
                                      <p:cBhvr>
                                        <p:cTn id="148" dur="500"/>
                                        <p:tgtEl>
                                          <p:spTgt spid="3"/>
                                        </p:tgtEl>
                                      </p:cBhvr>
                                    </p:animEffect>
                                  </p:childTnLst>
                                </p:cTn>
                              </p:par>
                            </p:childTnLst>
                          </p:cTn>
                        </p:par>
                      </p:childTnLst>
                    </p:cTn>
                  </p:par>
                </p:childTnLst>
              </p:cTn>
              <p:nextCondLst>
                <p:cond evt="onClick" delay="0">
                  <p:tgtEl>
                    <p:spTgt spid="634885"/>
                  </p:tgtEl>
                </p:cond>
              </p:nextCondLst>
            </p:seq>
            <p:seq concurrent="1" nextAc="seek">
              <p:cTn id="149" restart="whenNotActive" fill="hold" evtFilter="cancelBubble" nodeType="interactiveSeq">
                <p:stCondLst>
                  <p:cond evt="onClick" delay="0">
                    <p:tgtEl>
                      <p:spTgt spid="634886"/>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55" presetClass="entr" presetSubtype="0" fill="hold" nodeType="clickEffect">
                                  <p:stCondLst>
                                    <p:cond delay="0"/>
                                  </p:stCondLst>
                                  <p:iterate type="lt">
                                    <p:tmPct val="0"/>
                                  </p:iterate>
                                  <p:childTnLst>
                                    <p:set>
                                      <p:cBhvr>
                                        <p:cTn id="153" dur="1" fill="hold">
                                          <p:stCondLst>
                                            <p:cond delay="0"/>
                                          </p:stCondLst>
                                        </p:cTn>
                                        <p:tgtEl>
                                          <p:spTgt spid="4"/>
                                        </p:tgtEl>
                                        <p:attrNameLst>
                                          <p:attrName>style.visibility</p:attrName>
                                        </p:attrNameLst>
                                      </p:cBhvr>
                                      <p:to>
                                        <p:strVal val="visible"/>
                                      </p:to>
                                    </p:set>
                                    <p:anim calcmode="lin" valueType="num">
                                      <p:cBhvr>
                                        <p:cTn id="154" dur="500" fill="hold"/>
                                        <p:tgtEl>
                                          <p:spTgt spid="4"/>
                                        </p:tgtEl>
                                        <p:attrNameLst>
                                          <p:attrName>ppt_w</p:attrName>
                                        </p:attrNameLst>
                                      </p:cBhvr>
                                      <p:tavLst>
                                        <p:tav tm="0">
                                          <p:val>
                                            <p:strVal val="#ppt_w*0.70"/>
                                          </p:val>
                                        </p:tav>
                                        <p:tav tm="100000">
                                          <p:val>
                                            <p:strVal val="#ppt_w"/>
                                          </p:val>
                                        </p:tav>
                                      </p:tavLst>
                                    </p:anim>
                                    <p:anim calcmode="lin" valueType="num">
                                      <p:cBhvr>
                                        <p:cTn id="155" dur="500" fill="hold"/>
                                        <p:tgtEl>
                                          <p:spTgt spid="4"/>
                                        </p:tgtEl>
                                        <p:attrNameLst>
                                          <p:attrName>ppt_h</p:attrName>
                                        </p:attrNameLst>
                                      </p:cBhvr>
                                      <p:tavLst>
                                        <p:tav tm="0">
                                          <p:val>
                                            <p:strVal val="#ppt_h"/>
                                          </p:val>
                                        </p:tav>
                                        <p:tav tm="100000">
                                          <p:val>
                                            <p:strVal val="#ppt_h"/>
                                          </p:val>
                                        </p:tav>
                                      </p:tavLst>
                                    </p:anim>
                                    <p:animEffect transition="in" filter="fade">
                                      <p:cBhvr>
                                        <p:cTn id="156" dur="500"/>
                                        <p:tgtEl>
                                          <p:spTgt spid="4"/>
                                        </p:tgtEl>
                                      </p:cBhvr>
                                    </p:animEffect>
                                  </p:childTnLst>
                                </p:cTn>
                              </p:par>
                            </p:childTnLst>
                          </p:cTn>
                        </p:par>
                      </p:childTnLst>
                    </p:cTn>
                  </p:par>
                </p:childTnLst>
              </p:cTn>
              <p:nextCondLst>
                <p:cond evt="onClick" delay="0">
                  <p:tgtEl>
                    <p:spTgt spid="634886"/>
                  </p:tgtEl>
                </p:cond>
              </p:nextCondLst>
            </p:seq>
            <p:seq concurrent="1" nextAc="seek">
              <p:cTn id="157" restart="whenNotActive" fill="hold" evtFilter="cancelBubble" nodeType="interactiveSeq">
                <p:stCondLst>
                  <p:cond evt="onClick" delay="0">
                    <p:tgtEl>
                      <p:spTgt spid="634888"/>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55" presetClass="entr" presetSubtype="0" fill="hold" nodeType="clickEffect">
                                  <p:stCondLst>
                                    <p:cond delay="0"/>
                                  </p:stCondLst>
                                  <p:iterate type="lt">
                                    <p:tmPct val="0"/>
                                  </p:iterate>
                                  <p:childTnLst>
                                    <p:set>
                                      <p:cBhvr>
                                        <p:cTn id="161" dur="1" fill="hold">
                                          <p:stCondLst>
                                            <p:cond delay="0"/>
                                          </p:stCondLst>
                                        </p:cTn>
                                        <p:tgtEl>
                                          <p:spTgt spid="5"/>
                                        </p:tgtEl>
                                        <p:attrNameLst>
                                          <p:attrName>style.visibility</p:attrName>
                                        </p:attrNameLst>
                                      </p:cBhvr>
                                      <p:to>
                                        <p:strVal val="visible"/>
                                      </p:to>
                                    </p:set>
                                    <p:anim calcmode="lin" valueType="num">
                                      <p:cBhvr>
                                        <p:cTn id="162" dur="500" fill="hold"/>
                                        <p:tgtEl>
                                          <p:spTgt spid="5"/>
                                        </p:tgtEl>
                                        <p:attrNameLst>
                                          <p:attrName>ppt_w</p:attrName>
                                        </p:attrNameLst>
                                      </p:cBhvr>
                                      <p:tavLst>
                                        <p:tav tm="0">
                                          <p:val>
                                            <p:strVal val="#ppt_w*0.70"/>
                                          </p:val>
                                        </p:tav>
                                        <p:tav tm="100000">
                                          <p:val>
                                            <p:strVal val="#ppt_w"/>
                                          </p:val>
                                        </p:tav>
                                      </p:tavLst>
                                    </p:anim>
                                    <p:anim calcmode="lin" valueType="num">
                                      <p:cBhvr>
                                        <p:cTn id="163" dur="500" fill="hold"/>
                                        <p:tgtEl>
                                          <p:spTgt spid="5"/>
                                        </p:tgtEl>
                                        <p:attrNameLst>
                                          <p:attrName>ppt_h</p:attrName>
                                        </p:attrNameLst>
                                      </p:cBhvr>
                                      <p:tavLst>
                                        <p:tav tm="0">
                                          <p:val>
                                            <p:strVal val="#ppt_h"/>
                                          </p:val>
                                        </p:tav>
                                        <p:tav tm="100000">
                                          <p:val>
                                            <p:strVal val="#ppt_h"/>
                                          </p:val>
                                        </p:tav>
                                      </p:tavLst>
                                    </p:anim>
                                    <p:animEffect transition="in" filter="fade">
                                      <p:cBhvr>
                                        <p:cTn id="164" dur="500"/>
                                        <p:tgtEl>
                                          <p:spTgt spid="5"/>
                                        </p:tgtEl>
                                      </p:cBhvr>
                                    </p:animEffect>
                                  </p:childTnLst>
                                </p:cTn>
                              </p:par>
                            </p:childTnLst>
                          </p:cTn>
                        </p:par>
                      </p:childTnLst>
                    </p:cTn>
                  </p:par>
                </p:childTnLst>
              </p:cTn>
              <p:nextCondLst>
                <p:cond evt="onClick" delay="0">
                  <p:tgtEl>
                    <p:spTgt spid="634888"/>
                  </p:tgtEl>
                </p:cond>
              </p:nextCondLst>
            </p:seq>
            <p:seq concurrent="1" nextAc="seek">
              <p:cTn id="165" restart="whenNotActive" fill="hold" evtFilter="cancelBubble" nodeType="interactiveSeq">
                <p:stCondLst>
                  <p:cond evt="onClick" delay="0">
                    <p:tgtEl>
                      <p:spTgt spid="634887"/>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55" presetClass="entr" presetSubtype="0" fill="hold" nodeType="clickEffect">
                                  <p:stCondLst>
                                    <p:cond delay="0"/>
                                  </p:stCondLst>
                                  <p:iterate type="lt">
                                    <p:tmPct val="0"/>
                                  </p:iterate>
                                  <p:childTnLst>
                                    <p:set>
                                      <p:cBhvr>
                                        <p:cTn id="169" dur="1" fill="hold">
                                          <p:stCondLst>
                                            <p:cond delay="0"/>
                                          </p:stCondLst>
                                        </p:cTn>
                                        <p:tgtEl>
                                          <p:spTgt spid="6"/>
                                        </p:tgtEl>
                                        <p:attrNameLst>
                                          <p:attrName>style.visibility</p:attrName>
                                        </p:attrNameLst>
                                      </p:cBhvr>
                                      <p:to>
                                        <p:strVal val="visible"/>
                                      </p:to>
                                    </p:set>
                                    <p:anim calcmode="lin" valueType="num">
                                      <p:cBhvr>
                                        <p:cTn id="170" dur="500" fill="hold"/>
                                        <p:tgtEl>
                                          <p:spTgt spid="6"/>
                                        </p:tgtEl>
                                        <p:attrNameLst>
                                          <p:attrName>ppt_w</p:attrName>
                                        </p:attrNameLst>
                                      </p:cBhvr>
                                      <p:tavLst>
                                        <p:tav tm="0">
                                          <p:val>
                                            <p:strVal val="#ppt_w*0.70"/>
                                          </p:val>
                                        </p:tav>
                                        <p:tav tm="100000">
                                          <p:val>
                                            <p:strVal val="#ppt_w"/>
                                          </p:val>
                                        </p:tav>
                                      </p:tavLst>
                                    </p:anim>
                                    <p:anim calcmode="lin" valueType="num">
                                      <p:cBhvr>
                                        <p:cTn id="171" dur="500" fill="hold"/>
                                        <p:tgtEl>
                                          <p:spTgt spid="6"/>
                                        </p:tgtEl>
                                        <p:attrNameLst>
                                          <p:attrName>ppt_h</p:attrName>
                                        </p:attrNameLst>
                                      </p:cBhvr>
                                      <p:tavLst>
                                        <p:tav tm="0">
                                          <p:val>
                                            <p:strVal val="#ppt_h"/>
                                          </p:val>
                                        </p:tav>
                                        <p:tav tm="100000">
                                          <p:val>
                                            <p:strVal val="#ppt_h"/>
                                          </p:val>
                                        </p:tav>
                                      </p:tavLst>
                                    </p:anim>
                                    <p:animEffect transition="in" filter="fade">
                                      <p:cBhvr>
                                        <p:cTn id="172" dur="500"/>
                                        <p:tgtEl>
                                          <p:spTgt spid="6"/>
                                        </p:tgtEl>
                                      </p:cBhvr>
                                    </p:animEffect>
                                  </p:childTnLst>
                                </p:cTn>
                              </p:par>
                            </p:childTnLst>
                          </p:cTn>
                        </p:par>
                      </p:childTnLst>
                    </p:cTn>
                  </p:par>
                </p:childTnLst>
              </p:cTn>
              <p:nextCondLst>
                <p:cond evt="onClick" delay="0">
                  <p:tgtEl>
                    <p:spTgt spid="634887"/>
                  </p:tgtEl>
                </p:cond>
              </p:nextCondLst>
            </p:seq>
            <p:seq concurrent="1" nextAc="seek">
              <p:cTn id="173" restart="whenNotActive" fill="hold" evtFilter="cancelBubble" nodeType="interactiveSeq">
                <p:stCondLst>
                  <p:cond evt="onClick" delay="0">
                    <p:tgtEl>
                      <p:spTgt spid="634889"/>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55" presetClass="entr" presetSubtype="0" fill="hold" nodeType="clickEffect">
                                  <p:stCondLst>
                                    <p:cond delay="0"/>
                                  </p:stCondLst>
                                  <p:iterate type="lt">
                                    <p:tmPct val="0"/>
                                  </p:iterate>
                                  <p:childTnLst>
                                    <p:set>
                                      <p:cBhvr>
                                        <p:cTn id="177" dur="1" fill="hold">
                                          <p:stCondLst>
                                            <p:cond delay="0"/>
                                          </p:stCondLst>
                                        </p:cTn>
                                        <p:tgtEl>
                                          <p:spTgt spid="7"/>
                                        </p:tgtEl>
                                        <p:attrNameLst>
                                          <p:attrName>style.visibility</p:attrName>
                                        </p:attrNameLst>
                                      </p:cBhvr>
                                      <p:to>
                                        <p:strVal val="visible"/>
                                      </p:to>
                                    </p:set>
                                    <p:anim calcmode="lin" valueType="num">
                                      <p:cBhvr>
                                        <p:cTn id="178" dur="500" fill="hold"/>
                                        <p:tgtEl>
                                          <p:spTgt spid="7"/>
                                        </p:tgtEl>
                                        <p:attrNameLst>
                                          <p:attrName>ppt_w</p:attrName>
                                        </p:attrNameLst>
                                      </p:cBhvr>
                                      <p:tavLst>
                                        <p:tav tm="0">
                                          <p:val>
                                            <p:strVal val="#ppt_w*0.70"/>
                                          </p:val>
                                        </p:tav>
                                        <p:tav tm="100000">
                                          <p:val>
                                            <p:strVal val="#ppt_w"/>
                                          </p:val>
                                        </p:tav>
                                      </p:tavLst>
                                    </p:anim>
                                    <p:anim calcmode="lin" valueType="num">
                                      <p:cBhvr>
                                        <p:cTn id="179" dur="500" fill="hold"/>
                                        <p:tgtEl>
                                          <p:spTgt spid="7"/>
                                        </p:tgtEl>
                                        <p:attrNameLst>
                                          <p:attrName>ppt_h</p:attrName>
                                        </p:attrNameLst>
                                      </p:cBhvr>
                                      <p:tavLst>
                                        <p:tav tm="0">
                                          <p:val>
                                            <p:strVal val="#ppt_h"/>
                                          </p:val>
                                        </p:tav>
                                        <p:tav tm="100000">
                                          <p:val>
                                            <p:strVal val="#ppt_h"/>
                                          </p:val>
                                        </p:tav>
                                      </p:tavLst>
                                    </p:anim>
                                    <p:animEffect transition="in" filter="fade">
                                      <p:cBhvr>
                                        <p:cTn id="180" dur="500"/>
                                        <p:tgtEl>
                                          <p:spTgt spid="7"/>
                                        </p:tgtEl>
                                      </p:cBhvr>
                                    </p:animEffect>
                                  </p:childTnLst>
                                </p:cTn>
                              </p:par>
                            </p:childTnLst>
                          </p:cTn>
                        </p:par>
                      </p:childTnLst>
                    </p:cTn>
                  </p:par>
                </p:childTnLst>
              </p:cTn>
              <p:nextCondLst>
                <p:cond evt="onClick" delay="0">
                  <p:tgtEl>
                    <p:spTgt spid="634889"/>
                  </p:tgtEl>
                </p:cond>
              </p:nextCondLst>
            </p:seq>
            <p:seq concurrent="1" nextAc="seek">
              <p:cTn id="181" restart="whenNotActive" fill="hold" evtFilter="cancelBubble" nodeType="interactiveSeq">
                <p:stCondLst>
                  <p:cond evt="onClick" delay="0">
                    <p:tgtEl>
                      <p:spTgt spid="634891"/>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55" presetClass="entr" presetSubtype="0" fill="hold" nodeType="clickEffect">
                                  <p:stCondLst>
                                    <p:cond delay="0"/>
                                  </p:stCondLst>
                                  <p:iterate type="lt">
                                    <p:tmPct val="0"/>
                                  </p:iterate>
                                  <p:childTnLst>
                                    <p:set>
                                      <p:cBhvr>
                                        <p:cTn id="185" dur="1" fill="hold">
                                          <p:stCondLst>
                                            <p:cond delay="0"/>
                                          </p:stCondLst>
                                        </p:cTn>
                                        <p:tgtEl>
                                          <p:spTgt spid="8"/>
                                        </p:tgtEl>
                                        <p:attrNameLst>
                                          <p:attrName>style.visibility</p:attrName>
                                        </p:attrNameLst>
                                      </p:cBhvr>
                                      <p:to>
                                        <p:strVal val="visible"/>
                                      </p:to>
                                    </p:set>
                                    <p:anim calcmode="lin" valueType="num">
                                      <p:cBhvr>
                                        <p:cTn id="186" dur="500" fill="hold"/>
                                        <p:tgtEl>
                                          <p:spTgt spid="8"/>
                                        </p:tgtEl>
                                        <p:attrNameLst>
                                          <p:attrName>ppt_w</p:attrName>
                                        </p:attrNameLst>
                                      </p:cBhvr>
                                      <p:tavLst>
                                        <p:tav tm="0">
                                          <p:val>
                                            <p:strVal val="#ppt_w*0.70"/>
                                          </p:val>
                                        </p:tav>
                                        <p:tav tm="100000">
                                          <p:val>
                                            <p:strVal val="#ppt_w"/>
                                          </p:val>
                                        </p:tav>
                                      </p:tavLst>
                                    </p:anim>
                                    <p:anim calcmode="lin" valueType="num">
                                      <p:cBhvr>
                                        <p:cTn id="187" dur="500" fill="hold"/>
                                        <p:tgtEl>
                                          <p:spTgt spid="8"/>
                                        </p:tgtEl>
                                        <p:attrNameLst>
                                          <p:attrName>ppt_h</p:attrName>
                                        </p:attrNameLst>
                                      </p:cBhvr>
                                      <p:tavLst>
                                        <p:tav tm="0">
                                          <p:val>
                                            <p:strVal val="#ppt_h"/>
                                          </p:val>
                                        </p:tav>
                                        <p:tav tm="100000">
                                          <p:val>
                                            <p:strVal val="#ppt_h"/>
                                          </p:val>
                                        </p:tav>
                                      </p:tavLst>
                                    </p:anim>
                                    <p:animEffect transition="in" filter="fade">
                                      <p:cBhvr>
                                        <p:cTn id="188" dur="500"/>
                                        <p:tgtEl>
                                          <p:spTgt spid="8"/>
                                        </p:tgtEl>
                                      </p:cBhvr>
                                    </p:animEffect>
                                  </p:childTnLst>
                                </p:cTn>
                              </p:par>
                            </p:childTnLst>
                          </p:cTn>
                        </p:par>
                      </p:childTnLst>
                    </p:cTn>
                  </p:par>
                </p:childTnLst>
              </p:cTn>
              <p:nextCondLst>
                <p:cond evt="onClick" delay="0">
                  <p:tgtEl>
                    <p:spTgt spid="634891"/>
                  </p:tgtEl>
                </p:cond>
              </p:nextCondLst>
            </p:seq>
            <p:seq concurrent="1" nextAc="seek">
              <p:cTn id="189" restart="whenNotActive" fill="hold" evtFilter="cancelBubble" nodeType="interactiveSeq">
                <p:stCondLst>
                  <p:cond evt="onClick" delay="0">
                    <p:tgtEl>
                      <p:spTgt spid="634890"/>
                    </p:tgtEl>
                  </p:cond>
                </p:stCondLst>
                <p:endSync evt="end" delay="0">
                  <p:rtn val="all"/>
                </p:endSync>
                <p:childTnLst>
                  <p:par>
                    <p:cTn id="190" fill="hold" nodeType="clickPar">
                      <p:stCondLst>
                        <p:cond delay="0"/>
                      </p:stCondLst>
                      <p:childTnLst>
                        <p:par>
                          <p:cTn id="191" fill="hold" nodeType="withGroup">
                            <p:stCondLst>
                              <p:cond delay="0"/>
                            </p:stCondLst>
                            <p:childTnLst>
                              <p:par>
                                <p:cTn id="192" presetID="55" presetClass="entr" presetSubtype="0" fill="hold" nodeType="clickEffect">
                                  <p:stCondLst>
                                    <p:cond delay="0"/>
                                  </p:stCondLst>
                                  <p:iterate type="lt">
                                    <p:tmPct val="0"/>
                                  </p:iterate>
                                  <p:childTnLst>
                                    <p:set>
                                      <p:cBhvr>
                                        <p:cTn id="193" dur="1" fill="hold">
                                          <p:stCondLst>
                                            <p:cond delay="0"/>
                                          </p:stCondLst>
                                        </p:cTn>
                                        <p:tgtEl>
                                          <p:spTgt spid="9"/>
                                        </p:tgtEl>
                                        <p:attrNameLst>
                                          <p:attrName>style.visibility</p:attrName>
                                        </p:attrNameLst>
                                      </p:cBhvr>
                                      <p:to>
                                        <p:strVal val="visible"/>
                                      </p:to>
                                    </p:set>
                                    <p:anim calcmode="lin" valueType="num">
                                      <p:cBhvr>
                                        <p:cTn id="194" dur="500" fill="hold"/>
                                        <p:tgtEl>
                                          <p:spTgt spid="9"/>
                                        </p:tgtEl>
                                        <p:attrNameLst>
                                          <p:attrName>ppt_w</p:attrName>
                                        </p:attrNameLst>
                                      </p:cBhvr>
                                      <p:tavLst>
                                        <p:tav tm="0">
                                          <p:val>
                                            <p:strVal val="#ppt_w*0.70"/>
                                          </p:val>
                                        </p:tav>
                                        <p:tav tm="100000">
                                          <p:val>
                                            <p:strVal val="#ppt_w"/>
                                          </p:val>
                                        </p:tav>
                                      </p:tavLst>
                                    </p:anim>
                                    <p:anim calcmode="lin" valueType="num">
                                      <p:cBhvr>
                                        <p:cTn id="195" dur="500" fill="hold"/>
                                        <p:tgtEl>
                                          <p:spTgt spid="9"/>
                                        </p:tgtEl>
                                        <p:attrNameLst>
                                          <p:attrName>ppt_h</p:attrName>
                                        </p:attrNameLst>
                                      </p:cBhvr>
                                      <p:tavLst>
                                        <p:tav tm="0">
                                          <p:val>
                                            <p:strVal val="#ppt_h"/>
                                          </p:val>
                                        </p:tav>
                                        <p:tav tm="100000">
                                          <p:val>
                                            <p:strVal val="#ppt_h"/>
                                          </p:val>
                                        </p:tav>
                                      </p:tavLst>
                                    </p:anim>
                                    <p:animEffect transition="in" filter="fade">
                                      <p:cBhvr>
                                        <p:cTn id="196" dur="500"/>
                                        <p:tgtEl>
                                          <p:spTgt spid="9"/>
                                        </p:tgtEl>
                                      </p:cBhvr>
                                    </p:animEffect>
                                  </p:childTnLst>
                                </p:cTn>
                              </p:par>
                            </p:childTnLst>
                          </p:cTn>
                        </p:par>
                      </p:childTnLst>
                    </p:cTn>
                  </p:par>
                </p:childTnLst>
              </p:cTn>
              <p:nextCondLst>
                <p:cond evt="onClick" delay="0">
                  <p:tgtEl>
                    <p:spTgt spid="634890"/>
                  </p:tgtEl>
                </p:cond>
              </p:nextCondLst>
            </p:seq>
            <p:seq concurrent="1" nextAc="seek">
              <p:cTn id="197" restart="whenNotActive" fill="hold" evtFilter="cancelBubble" nodeType="interactiveSeq">
                <p:stCondLst>
                  <p:cond evt="onClick" delay="0">
                    <p:tgtEl>
                      <p:spTgt spid="634894"/>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55" presetClass="entr" presetSubtype="0" fill="hold" nodeType="clickEffect">
                                  <p:stCondLst>
                                    <p:cond delay="0"/>
                                  </p:stCondLst>
                                  <p:iterate type="lt">
                                    <p:tmPct val="0"/>
                                  </p:iterate>
                                  <p:childTnLst>
                                    <p:set>
                                      <p:cBhvr>
                                        <p:cTn id="201" dur="1" fill="hold">
                                          <p:stCondLst>
                                            <p:cond delay="0"/>
                                          </p:stCondLst>
                                        </p:cTn>
                                        <p:tgtEl>
                                          <p:spTgt spid="2"/>
                                        </p:tgtEl>
                                        <p:attrNameLst>
                                          <p:attrName>style.visibility</p:attrName>
                                        </p:attrNameLst>
                                      </p:cBhvr>
                                      <p:to>
                                        <p:strVal val="visible"/>
                                      </p:to>
                                    </p:set>
                                    <p:anim calcmode="lin" valueType="num">
                                      <p:cBhvr>
                                        <p:cTn id="202" dur="500" fill="hold"/>
                                        <p:tgtEl>
                                          <p:spTgt spid="2"/>
                                        </p:tgtEl>
                                        <p:attrNameLst>
                                          <p:attrName>ppt_w</p:attrName>
                                        </p:attrNameLst>
                                      </p:cBhvr>
                                      <p:tavLst>
                                        <p:tav tm="0">
                                          <p:val>
                                            <p:strVal val="#ppt_w*0.70"/>
                                          </p:val>
                                        </p:tav>
                                        <p:tav tm="100000">
                                          <p:val>
                                            <p:strVal val="#ppt_w"/>
                                          </p:val>
                                        </p:tav>
                                      </p:tavLst>
                                    </p:anim>
                                    <p:anim calcmode="lin" valueType="num">
                                      <p:cBhvr>
                                        <p:cTn id="203" dur="500" fill="hold"/>
                                        <p:tgtEl>
                                          <p:spTgt spid="2"/>
                                        </p:tgtEl>
                                        <p:attrNameLst>
                                          <p:attrName>ppt_h</p:attrName>
                                        </p:attrNameLst>
                                      </p:cBhvr>
                                      <p:tavLst>
                                        <p:tav tm="0">
                                          <p:val>
                                            <p:strVal val="#ppt_h"/>
                                          </p:val>
                                        </p:tav>
                                        <p:tav tm="100000">
                                          <p:val>
                                            <p:strVal val="#ppt_h"/>
                                          </p:val>
                                        </p:tav>
                                      </p:tavLst>
                                    </p:anim>
                                    <p:animEffect transition="in" filter="fade">
                                      <p:cBhvr>
                                        <p:cTn id="204" dur="500"/>
                                        <p:tgtEl>
                                          <p:spTgt spid="2"/>
                                        </p:tgtEl>
                                      </p:cBhvr>
                                    </p:animEffect>
                                  </p:childTnLst>
                                </p:cTn>
                              </p:par>
                            </p:childTnLst>
                          </p:cTn>
                        </p:par>
                      </p:childTnLst>
                    </p:cTn>
                  </p:par>
                </p:childTnLst>
              </p:cTn>
              <p:nextCondLst>
                <p:cond evt="onClick" delay="0">
                  <p:tgtEl>
                    <p:spTgt spid="634894"/>
                  </p:tgtEl>
                </p:cond>
              </p:nextCondLst>
            </p:seq>
            <p:seq concurrent="1" nextAc="seek">
              <p:cTn id="205" restart="whenNotActive" fill="hold" evtFilter="cancelBubble" nodeType="interactiveSeq">
                <p:stCondLst>
                  <p:cond evt="onClick" delay="0">
                    <p:tgtEl>
                      <p:spTgt spid="634892"/>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55" presetClass="entr" presetSubtype="0" fill="hold" nodeType="clickEffect">
                                  <p:stCondLst>
                                    <p:cond delay="0"/>
                                  </p:stCondLst>
                                  <p:iterate type="lt">
                                    <p:tmPct val="0"/>
                                  </p:iterate>
                                  <p:childTnLst>
                                    <p:set>
                                      <p:cBhvr>
                                        <p:cTn id="209" dur="1" fill="hold">
                                          <p:stCondLst>
                                            <p:cond delay="0"/>
                                          </p:stCondLst>
                                        </p:cTn>
                                        <p:tgtEl>
                                          <p:spTgt spid="10"/>
                                        </p:tgtEl>
                                        <p:attrNameLst>
                                          <p:attrName>style.visibility</p:attrName>
                                        </p:attrNameLst>
                                      </p:cBhvr>
                                      <p:to>
                                        <p:strVal val="visible"/>
                                      </p:to>
                                    </p:set>
                                    <p:anim calcmode="lin" valueType="num">
                                      <p:cBhvr>
                                        <p:cTn id="210" dur="500" fill="hold"/>
                                        <p:tgtEl>
                                          <p:spTgt spid="10"/>
                                        </p:tgtEl>
                                        <p:attrNameLst>
                                          <p:attrName>ppt_w</p:attrName>
                                        </p:attrNameLst>
                                      </p:cBhvr>
                                      <p:tavLst>
                                        <p:tav tm="0">
                                          <p:val>
                                            <p:strVal val="#ppt_w*0.70"/>
                                          </p:val>
                                        </p:tav>
                                        <p:tav tm="100000">
                                          <p:val>
                                            <p:strVal val="#ppt_w"/>
                                          </p:val>
                                        </p:tav>
                                      </p:tavLst>
                                    </p:anim>
                                    <p:anim calcmode="lin" valueType="num">
                                      <p:cBhvr>
                                        <p:cTn id="211" dur="500" fill="hold"/>
                                        <p:tgtEl>
                                          <p:spTgt spid="10"/>
                                        </p:tgtEl>
                                        <p:attrNameLst>
                                          <p:attrName>ppt_h</p:attrName>
                                        </p:attrNameLst>
                                      </p:cBhvr>
                                      <p:tavLst>
                                        <p:tav tm="0">
                                          <p:val>
                                            <p:strVal val="#ppt_h"/>
                                          </p:val>
                                        </p:tav>
                                        <p:tav tm="100000">
                                          <p:val>
                                            <p:strVal val="#ppt_h"/>
                                          </p:val>
                                        </p:tav>
                                      </p:tavLst>
                                    </p:anim>
                                    <p:animEffect transition="in" filter="fade">
                                      <p:cBhvr>
                                        <p:cTn id="212" dur="500"/>
                                        <p:tgtEl>
                                          <p:spTgt spid="10"/>
                                        </p:tgtEl>
                                      </p:cBhvr>
                                    </p:animEffect>
                                  </p:childTnLst>
                                </p:cTn>
                              </p:par>
                            </p:childTnLst>
                          </p:cTn>
                        </p:par>
                      </p:childTnLst>
                    </p:cTn>
                  </p:par>
                </p:childTnLst>
              </p:cTn>
              <p:nextCondLst>
                <p:cond evt="onClick" delay="0">
                  <p:tgtEl>
                    <p:spTgt spid="634892"/>
                  </p:tgtEl>
                </p:cond>
              </p:nextCondLst>
            </p:seq>
            <p:seq concurrent="1" nextAc="seek">
              <p:cTn id="213" restart="whenNotActive" fill="hold" evtFilter="cancelBubble" nodeType="interactiveSeq">
                <p:stCondLst>
                  <p:cond evt="onClick" delay="0">
                    <p:tgtEl>
                      <p:spTgt spid="634893"/>
                    </p:tgtEl>
                  </p:cond>
                </p:stCondLst>
                <p:endSync evt="end" delay="0">
                  <p:rtn val="all"/>
                </p:endSync>
                <p:childTnLst>
                  <p:par>
                    <p:cTn id="214" fill="hold" nodeType="clickPar">
                      <p:stCondLst>
                        <p:cond delay="0"/>
                      </p:stCondLst>
                      <p:childTnLst>
                        <p:par>
                          <p:cTn id="215" fill="hold" nodeType="withGroup">
                            <p:stCondLst>
                              <p:cond delay="0"/>
                            </p:stCondLst>
                            <p:childTnLst>
                              <p:par>
                                <p:cTn id="216" presetID="55" presetClass="entr" presetSubtype="0" fill="hold" nodeType="clickEffect">
                                  <p:stCondLst>
                                    <p:cond delay="0"/>
                                  </p:stCondLst>
                                  <p:iterate type="lt">
                                    <p:tmPct val="0"/>
                                  </p:iterate>
                                  <p:childTnLst>
                                    <p:set>
                                      <p:cBhvr>
                                        <p:cTn id="217" dur="1" fill="hold">
                                          <p:stCondLst>
                                            <p:cond delay="0"/>
                                          </p:stCondLst>
                                        </p:cTn>
                                        <p:tgtEl>
                                          <p:spTgt spid="11"/>
                                        </p:tgtEl>
                                        <p:attrNameLst>
                                          <p:attrName>style.visibility</p:attrName>
                                        </p:attrNameLst>
                                      </p:cBhvr>
                                      <p:to>
                                        <p:strVal val="visible"/>
                                      </p:to>
                                    </p:set>
                                    <p:anim calcmode="lin" valueType="num">
                                      <p:cBhvr>
                                        <p:cTn id="218" dur="500" fill="hold"/>
                                        <p:tgtEl>
                                          <p:spTgt spid="11"/>
                                        </p:tgtEl>
                                        <p:attrNameLst>
                                          <p:attrName>ppt_w</p:attrName>
                                        </p:attrNameLst>
                                      </p:cBhvr>
                                      <p:tavLst>
                                        <p:tav tm="0">
                                          <p:val>
                                            <p:strVal val="#ppt_w*0.70"/>
                                          </p:val>
                                        </p:tav>
                                        <p:tav tm="100000">
                                          <p:val>
                                            <p:strVal val="#ppt_w"/>
                                          </p:val>
                                        </p:tav>
                                      </p:tavLst>
                                    </p:anim>
                                    <p:anim calcmode="lin" valueType="num">
                                      <p:cBhvr>
                                        <p:cTn id="219" dur="500" fill="hold"/>
                                        <p:tgtEl>
                                          <p:spTgt spid="11"/>
                                        </p:tgtEl>
                                        <p:attrNameLst>
                                          <p:attrName>ppt_h</p:attrName>
                                        </p:attrNameLst>
                                      </p:cBhvr>
                                      <p:tavLst>
                                        <p:tav tm="0">
                                          <p:val>
                                            <p:strVal val="#ppt_h"/>
                                          </p:val>
                                        </p:tav>
                                        <p:tav tm="100000">
                                          <p:val>
                                            <p:strVal val="#ppt_h"/>
                                          </p:val>
                                        </p:tav>
                                      </p:tavLst>
                                    </p:anim>
                                    <p:animEffect transition="in" filter="fade">
                                      <p:cBhvr>
                                        <p:cTn id="220" dur="500"/>
                                        <p:tgtEl>
                                          <p:spTgt spid="11"/>
                                        </p:tgtEl>
                                      </p:cBhvr>
                                    </p:animEffect>
                                  </p:childTnLst>
                                </p:cTn>
                              </p:par>
                            </p:childTnLst>
                          </p:cTn>
                        </p:par>
                      </p:childTnLst>
                    </p:cTn>
                  </p:par>
                </p:childTnLst>
              </p:cTn>
              <p:nextCondLst>
                <p:cond evt="onClick" delay="0">
                  <p:tgtEl>
                    <p:spTgt spid="634893"/>
                  </p:tgtEl>
                </p:cond>
              </p:nextCondLst>
            </p:seq>
            <p:seq concurrent="1" nextAc="seek">
              <p:cTn id="221" restart="whenNotActive" fill="hold" evtFilter="cancelBubble" nodeType="interactiveSeq">
                <p:stCondLst>
                  <p:cond evt="onClick" delay="0">
                    <p:tgtEl>
                      <p:spTgt spid="634905"/>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635029"/>
                                        </p:tgtEl>
                                        <p:attrNameLst>
                                          <p:attrName>style.visibility</p:attrName>
                                        </p:attrNameLst>
                                      </p:cBhvr>
                                      <p:to>
                                        <p:strVal val="visible"/>
                                      </p:to>
                                    </p:set>
                                  </p:childTnLst>
                                </p:cTn>
                              </p:par>
                            </p:childTnLst>
                          </p:cTn>
                        </p:par>
                      </p:childTnLst>
                    </p:cTn>
                  </p:par>
                </p:childTnLst>
              </p:cTn>
              <p:nextCondLst>
                <p:cond evt="onClick" delay="0">
                  <p:tgtEl>
                    <p:spTgt spid="634905"/>
                  </p:tgtEl>
                </p:cond>
              </p:nextCondLst>
            </p:seq>
          </p:childTnLst>
        </p:cTn>
      </p:par>
    </p:tnLst>
    <p:bldLst>
      <p:bldP spid="635019" grpId="0"/>
      <p:bldP spid="635020" grpId="0"/>
      <p:bldP spid="635021" grpId="0"/>
      <p:bldP spid="635022" grpId="0"/>
      <p:bldP spid="635023" grpId="0"/>
      <p:bldP spid="635024" grpId="0"/>
      <p:bldP spid="635025" grpId="0"/>
      <p:bldP spid="635026" grpId="0"/>
      <p:bldP spid="635027" grpId="0"/>
      <p:bldP spid="635028" grpId="0"/>
      <p:bldP spid="6350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1565638" y="2794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1" y="2286002"/>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5"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80"/>
            <a:ext cx="2057400" cy="2669842"/>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310754" y="3261984"/>
              <a:ext cx="1906325" cy="105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dirty="0" smtClean="0">
                  <a:solidFill>
                    <a:srgbClr val="5D8223"/>
                  </a:solidFill>
                </a:rPr>
                <a:t>Hãy ôn tập các kiến thức đã học  </a:t>
              </a:r>
              <a:endParaRPr lang="en-US" b="1" i="1" dirty="0">
                <a:solidFill>
                  <a:srgbClr val="5D8223"/>
                </a:solidFill>
              </a:endParaRPr>
            </a:p>
          </p:txBody>
        </p:sp>
      </p:grpSp>
      <p:grpSp>
        <p:nvGrpSpPr>
          <p:cNvPr id="3" name="Nhóm 35"/>
          <p:cNvGrpSpPr/>
          <p:nvPr/>
        </p:nvGrpSpPr>
        <p:grpSpPr>
          <a:xfrm>
            <a:off x="3048000" y="3200402"/>
            <a:ext cx="3200400" cy="3420321"/>
            <a:chOff x="3803424" y="2301252"/>
            <a:chExt cx="2708387" cy="359652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2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38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b="1">
                <a:solidFill>
                  <a:srgbClr val="0066CC"/>
                </a:solidFill>
              </a:endParaRPr>
            </a:p>
          </p:txBody>
        </p:sp>
      </p:grpSp>
      <p:grpSp>
        <p:nvGrpSpPr>
          <p:cNvPr id="16" name="Nhóm 36"/>
          <p:cNvGrpSpPr/>
          <p:nvPr/>
        </p:nvGrpSpPr>
        <p:grpSpPr>
          <a:xfrm>
            <a:off x="6567730" y="2580933"/>
            <a:ext cx="1901391" cy="3032066"/>
            <a:chOff x="6905151" y="1924601"/>
            <a:chExt cx="1901391"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7076290" y="2363300"/>
              <a:ext cx="15700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dirty="0" smtClean="0">
                  <a:solidFill>
                    <a:srgbClr val="FF0000"/>
                  </a:solidFill>
                </a:rPr>
                <a:t>Đọc trước </a:t>
              </a:r>
              <a:r>
                <a:rPr lang="en-US" i="1" smtClean="0">
                  <a:solidFill>
                    <a:srgbClr val="FF0000"/>
                  </a:solidFill>
                </a:rPr>
                <a:t>bài 20</a:t>
              </a:r>
              <a:endParaRPr lang="en-US" i="1" dirty="0" smtClean="0">
                <a:solidFill>
                  <a:srgbClr val="FF0000"/>
                </a:solidFill>
              </a:endParaRPr>
            </a:p>
            <a:p>
              <a:pPr algn="ctr" eaLnBrk="0" hangingPunct="0"/>
              <a:r>
                <a:rPr lang="en-US" i="1" dirty="0" smtClean="0">
                  <a:solidFill>
                    <a:srgbClr val="FF0000"/>
                  </a:solidFill>
                </a:rPr>
                <a:t>Sưu tầm và đọc trên mạng những nội dung liên quan bài học</a:t>
              </a:r>
            </a:p>
            <a:p>
              <a:pPr algn="ctr" eaLnBrk="0" hangingPunct="0"/>
              <a:endParaRPr lang="en-US" i="1" dirty="0" smtClean="0">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1"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1"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1" y="1365797"/>
            <a:ext cx="2439902" cy="1524000"/>
          </a:xfrm>
          <a:prstGeom prst="rect">
            <a:avLst/>
          </a:prstGeom>
          <a:noFill/>
        </p:spPr>
      </p:pic>
      <p:sp>
        <p:nvSpPr>
          <p:cNvPr id="14337" name="Rectangle 1"/>
          <p:cNvSpPr>
            <a:spLocks noChangeArrowheads="1"/>
          </p:cNvSpPr>
          <p:nvPr/>
        </p:nvSpPr>
        <p:spPr bwMode="auto">
          <a:xfrm>
            <a:off x="3505200" y="3811240"/>
            <a:ext cx="2424166"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 </a:t>
            </a:r>
            <a:r>
              <a:rPr kumimoji="0" lang="en-US" b="1" i="1" u="none"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Sưu tầm thêm thông tin từ sách báo, Internet về</a:t>
            </a:r>
            <a:r>
              <a:rPr kumimoji="0" lang="en-US" b="1" i="1" u="none" strike="noStrike" cap="none" normalizeH="0" dirty="0" smtClean="0">
                <a:ln>
                  <a:noFill/>
                </a:ln>
                <a:solidFill>
                  <a:srgbClr val="0000CC"/>
                </a:solidFill>
                <a:effectLst/>
                <a:latin typeface="Times New Roman" pitchFamily="18" charset="0"/>
                <a:ea typeface="Calibri" pitchFamily="34" charset="0"/>
                <a:cs typeface="Times New Roman" pitchFamily="18" charset="0"/>
              </a:rPr>
              <a:t> </a:t>
            </a:r>
            <a:r>
              <a:rPr lang="en-US" b="1" i="1" dirty="0" smtClean="0">
                <a:solidFill>
                  <a:srgbClr val="0000CC"/>
                </a:solidFill>
                <a:latin typeface="Times New Roman" pitchFamily="18" charset="0"/>
                <a:ea typeface="Calibri" pitchFamily="34" charset="0"/>
                <a:cs typeface="Times New Roman" pitchFamily="18" charset="0"/>
              </a:rPr>
              <a:t>văn hoá Chăm –pa</a:t>
            </a:r>
            <a:endParaRPr kumimoji="0" lang="vi-VN"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3795"/>
                                        </p:tgtEl>
                                        <p:attrNameLst>
                                          <p:attrName>style.visibility</p:attrName>
                                        </p:attrNameLst>
                                      </p:cBhvr>
                                      <p:to>
                                        <p:strVal val="visible"/>
                                      </p:to>
                                    </p:set>
                                    <p:animEffect transition="in" filter="diamond(in)">
                                      <p:cBhvr>
                                        <p:cTn id="31" dur="2000"/>
                                        <p:tgtEl>
                                          <p:spTgt spid="3379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5562600" y="1030531"/>
            <a:ext cx="1437612" cy="1058554"/>
          </a:xfrm>
          <a:prstGeom prst="rect">
            <a:avLst/>
          </a:prstGeom>
          <a:noFill/>
        </p:spPr>
      </p:pic>
      <p:sp>
        <p:nvSpPr>
          <p:cNvPr id="8" name="Rectangle 7"/>
          <p:cNvSpPr/>
          <p:nvPr/>
        </p:nvSpPr>
        <p:spPr>
          <a:xfrm>
            <a:off x="2743200" y="342900"/>
            <a:ext cx="3733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smtClean="0">
                <a:solidFill>
                  <a:srgbClr val="FF0000"/>
                </a:solidFill>
              </a:rPr>
              <a:t>KÍ HIỆU EM CẦN NHỚ</a:t>
            </a:r>
            <a:endParaRPr lang="en-US" b="1">
              <a:solidFill>
                <a:srgbClr val="FF0000"/>
              </a:solidFill>
            </a:endParaRPr>
          </a:p>
        </p:txBody>
      </p:sp>
      <p:sp>
        <p:nvSpPr>
          <p:cNvPr id="9" name="Right Arrow 8"/>
          <p:cNvSpPr/>
          <p:nvPr/>
        </p:nvSpPr>
        <p:spPr>
          <a:xfrm>
            <a:off x="1447800" y="936427"/>
            <a:ext cx="3771900" cy="12467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smtClean="0">
                <a:solidFill>
                  <a:srgbClr val="0000CC"/>
                </a:solidFill>
              </a:rPr>
              <a:t>HOẠT ĐỘNG CÁ NHÂN</a:t>
            </a:r>
            <a:endParaRPr lang="en-US" b="1">
              <a:solidFill>
                <a:srgbClr val="0000CC"/>
              </a:solidFill>
            </a:endParaRPr>
          </a:p>
        </p:txBody>
      </p:sp>
      <p:pic>
        <p:nvPicPr>
          <p:cNvPr id="10"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564414"/>
            <a:ext cx="1269559" cy="1007586"/>
          </a:xfrm>
          <a:prstGeom prst="rect">
            <a:avLst/>
          </a:prstGeom>
        </p:spPr>
      </p:pic>
      <p:sp>
        <p:nvSpPr>
          <p:cNvPr id="11" name="Right Arrow 10"/>
          <p:cNvSpPr/>
          <p:nvPr/>
        </p:nvSpPr>
        <p:spPr>
          <a:xfrm>
            <a:off x="1447800" y="3335847"/>
            <a:ext cx="3733800" cy="123615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smtClean="0">
                <a:solidFill>
                  <a:srgbClr val="0000CC"/>
                </a:solidFill>
              </a:rPr>
              <a:t>THẢO LUẬN NHÓM</a:t>
            </a:r>
            <a:endParaRPr lang="en-US" b="1">
              <a:solidFill>
                <a:srgbClr val="0000CC"/>
              </a:solidFill>
            </a:endParaRPr>
          </a:p>
        </p:txBody>
      </p:sp>
      <p:pic>
        <p:nvPicPr>
          <p:cNvPr id="12"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5939113" y="4876302"/>
            <a:ext cx="1075774" cy="914898"/>
          </a:xfrm>
          <a:prstGeom prst="rect">
            <a:avLst/>
          </a:prstGeom>
          <a:noFill/>
        </p:spPr>
      </p:pic>
      <p:sp>
        <p:nvSpPr>
          <p:cNvPr id="13" name="Right Arrow 12"/>
          <p:cNvSpPr/>
          <p:nvPr/>
        </p:nvSpPr>
        <p:spPr>
          <a:xfrm>
            <a:off x="1447800" y="4572000"/>
            <a:ext cx="3733800" cy="1219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b="1" smtClean="0">
                <a:solidFill>
                  <a:srgbClr val="0000CC"/>
                </a:solidFill>
              </a:rPr>
              <a:t>HOẠT ĐỘNG VẬN DỤNG</a:t>
            </a:r>
            <a:endParaRPr lang="en-US" b="1">
              <a:solidFill>
                <a:srgbClr val="0000CC"/>
              </a:solidFill>
            </a:endParaRPr>
          </a:p>
        </p:txBody>
      </p:sp>
      <p:pic>
        <p:nvPicPr>
          <p:cNvPr id="2050" name="Picture 2"/>
          <p:cNvPicPr>
            <a:picLocks noChangeAspect="1" noChangeArrowheads="1"/>
          </p:cNvPicPr>
          <p:nvPr/>
        </p:nvPicPr>
        <p:blipFill>
          <a:blip r:embed="rId5" cstate="print"/>
          <a:srcRect/>
          <a:stretch>
            <a:fillRect/>
          </a:stretch>
        </p:blipFill>
        <p:spPr bwMode="auto">
          <a:xfrm>
            <a:off x="5823033" y="5591735"/>
            <a:ext cx="1177180" cy="947684"/>
          </a:xfrm>
          <a:prstGeom prst="rect">
            <a:avLst/>
          </a:prstGeom>
          <a:noFill/>
          <a:ln w="9525">
            <a:noFill/>
            <a:miter lim="800000"/>
            <a:headEnd/>
            <a:tailEnd/>
          </a:ln>
          <a:effectLst/>
        </p:spPr>
      </p:pic>
      <p:sp>
        <p:nvSpPr>
          <p:cNvPr id="14" name="Right Arrow 13"/>
          <p:cNvSpPr/>
          <p:nvPr/>
        </p:nvSpPr>
        <p:spPr>
          <a:xfrm>
            <a:off x="1447800" y="5791200"/>
            <a:ext cx="3886200" cy="10043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000" b="1" smtClean="0">
                <a:solidFill>
                  <a:srgbClr val="0000CC"/>
                </a:solidFill>
              </a:rPr>
              <a:t>Em hãy ghi bài vào vở</a:t>
            </a:r>
            <a:endParaRPr lang="en-US" sz="2000" b="1">
              <a:solidFill>
                <a:srgbClr val="0000CC"/>
              </a:solidFill>
            </a:endParaRPr>
          </a:p>
        </p:txBody>
      </p:sp>
      <p:sp>
        <p:nvSpPr>
          <p:cNvPr id="15" name="Right Arrow 14"/>
          <p:cNvSpPr/>
          <p:nvPr/>
        </p:nvSpPr>
        <p:spPr>
          <a:xfrm>
            <a:off x="1447800" y="2089085"/>
            <a:ext cx="3581400" cy="12467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000" b="1" smtClean="0">
                <a:solidFill>
                  <a:srgbClr val="0000CC"/>
                </a:solidFill>
              </a:rPr>
              <a:t>HOẠT ĐỘNG </a:t>
            </a:r>
            <a:r>
              <a:rPr lang="en-US" sz="2000" b="1" smtClean="0">
                <a:solidFill>
                  <a:srgbClr val="0000CC"/>
                </a:solidFill>
              </a:rPr>
              <a:t>CẶP ĐÔI</a:t>
            </a:r>
            <a:endParaRPr lang="en-US" sz="2000" b="1">
              <a:solidFill>
                <a:srgbClr val="0000CC"/>
              </a:solidFill>
            </a:endParaRPr>
          </a:p>
        </p:txBody>
      </p:sp>
      <p:pic>
        <p:nvPicPr>
          <p:cNvPr id="1026" name="Picture 2"/>
          <p:cNvPicPr>
            <a:picLocks noChangeAspect="1" noChangeArrowheads="1"/>
          </p:cNvPicPr>
          <p:nvPr/>
        </p:nvPicPr>
        <p:blipFill>
          <a:blip r:embed="rId6"/>
          <a:srcRect/>
          <a:stretch>
            <a:fillRect/>
          </a:stretch>
        </p:blipFill>
        <p:spPr bwMode="auto">
          <a:xfrm>
            <a:off x="5624904" y="2183189"/>
            <a:ext cx="1375308" cy="8974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4"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box(in)">
                                      <p:cBhvr>
                                        <p:cTn id="44" dur="500"/>
                                        <p:tgtEl>
                                          <p:spTgt spid="205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20776293">
            <a:off x="8007" y="300134"/>
            <a:ext cx="2574786" cy="377429"/>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467600" y="0"/>
            <a:ext cx="1034865" cy="762000"/>
          </a:xfrm>
          <a:prstGeom prst="rect">
            <a:avLst/>
          </a:prstGeom>
          <a:noFill/>
        </p:spPr>
      </p:pic>
      <p:sp>
        <p:nvSpPr>
          <p:cNvPr id="26" name="Cloud Callout 25"/>
          <p:cNvSpPr>
            <a:spLocks noChangeArrowheads="1"/>
          </p:cNvSpPr>
          <p:nvPr/>
        </p:nvSpPr>
        <p:spPr bwMode="auto">
          <a:xfrm>
            <a:off x="838200" y="609600"/>
            <a:ext cx="7543800" cy="838200"/>
          </a:xfrm>
          <a:prstGeom prst="cloudCallout">
            <a:avLst>
              <a:gd name="adj1" fmla="val 44562"/>
              <a:gd name="adj2" fmla="val 31143"/>
            </a:avLst>
          </a:prstGeom>
          <a:ln>
            <a:headEnd/>
            <a:tailEnd/>
          </a:ln>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dirty="0" smtClean="0">
                <a:latin typeface="Times New Roman" pitchFamily="18" charset="0"/>
                <a:cs typeface="Times New Roman" pitchFamily="18" charset="0"/>
              </a:rPr>
              <a:t>Hãy xem Video ngắn sau và trình bày những hiểu biết của em về nơi này?</a:t>
            </a:r>
            <a:endParaRPr lang="en-US" sz="2000" dirty="0">
              <a:latin typeface="Times New Roman" pitchFamily="18" charset="0"/>
              <a:cs typeface="Times New Roman" pitchFamily="18" charset="0"/>
            </a:endParaRPr>
          </a:p>
        </p:txBody>
      </p:sp>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32539"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hánh Địa Mỹ Sơn - Quảng Nam.mp4">
            <a:hlinkClick r:id="" action="ppaction://media"/>
          </p:cNvPr>
          <p:cNvPicPr>
            <a:picLocks noRot="1" noChangeAspect="1"/>
          </p:cNvPicPr>
          <p:nvPr>
            <a:videoFile r:link="rId1"/>
          </p:nvPr>
        </p:nvPicPr>
        <p:blipFill>
          <a:blip r:embed="rId6"/>
          <a:stretch>
            <a:fillRect/>
          </a:stretch>
        </p:blipFill>
        <p:spPr>
          <a:xfrm>
            <a:off x="381000" y="1485900"/>
            <a:ext cx="8382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4"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1"/>
                                        </p:tgtEl>
                                      </p:cBhvr>
                                    </p:cmd>
                                  </p:childTnLst>
                                </p:cTn>
                              </p:par>
                            </p:childTnLst>
                          </p:cTn>
                        </p:par>
                      </p:childTnLst>
                    </p:cTn>
                  </p:par>
                </p:childTnLst>
              </p:cTn>
              <p:nextCondLst>
                <p:cond evt="onClick" delay="0">
                  <p:tgtEl>
                    <p:spTgt spid="11"/>
                  </p:tgtEl>
                </p:cond>
              </p:nextCondLst>
            </p:seq>
            <p:video>
              <p:cMediaNode>
                <p:cTn id="21"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23"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20776293">
            <a:off x="8007" y="300134"/>
            <a:ext cx="2574786" cy="377429"/>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391400" y="0"/>
            <a:ext cx="1066800" cy="785515"/>
          </a:xfrm>
          <a:prstGeom prst="rect">
            <a:avLst/>
          </a:prstGeom>
          <a:noFill/>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914400"/>
            <a:ext cx="8534400" cy="5262979"/>
          </a:xfrm>
          <a:prstGeom prst="rect">
            <a:avLst/>
          </a:prstGeom>
        </p:spPr>
        <p:txBody>
          <a:bodyPr wrap="square">
            <a:spAutoFit/>
          </a:bodyPr>
          <a:lstStyle/>
          <a:p>
            <a:pPr algn="just"/>
            <a:r>
              <a:rPr lang="vi-VN" sz="2400" dirty="0" smtClean="0">
                <a:latin typeface="+mj-lt"/>
              </a:rPr>
              <a:t>Thánh địa Mỹ Sơn là di sản lịch sử nổi tiếng của tỉnh Quảng Nam với quần thể kiến trúc gồm nhiều đền đài Chăm Pa vô cùng độc đáo. Khu di tích được phát hiện vào năm 1885 và được UNESCO công nhận là Di sản Văn hóa thế giới vào năm 1995.</a:t>
            </a:r>
          </a:p>
          <a:p>
            <a:pPr algn="just"/>
            <a:r>
              <a:rPr lang="vi-VN" sz="2400" dirty="0" smtClean="0">
                <a:latin typeface="+mj-lt"/>
              </a:rPr>
              <a:t>Thánh địa Mỹ Sơn là quần thể di sản mang kiến trúc của người Chăm Pa cổ thuộc xã Duy Phú, huyện Duy Xuyên, tỉnh Quảng Nam. Khu vực này có đường kính rộng khoảng 2km với hơn 70 ngôi đền tháp khác nhau mang nhiều nét kiến trúc lịch sử tiêu biểu cho từng giai đoạn phát triển của Chăm Pa cổ.</a:t>
            </a:r>
          </a:p>
          <a:p>
            <a:pPr algn="just"/>
            <a:r>
              <a:rPr lang="vi-VN" sz="2400" dirty="0" smtClean="0">
                <a:latin typeface="+mj-lt"/>
              </a:rPr>
              <a:t>Thánh địa Mỹ Sơn có niên đại từ khoảng thế kỷ IV dưới thời đại vua Phạm Hồ Đạt, là nơi dùng để thờ cúng thần Linga và Shiva. Sau hai thế kỷ tiếp theo, ngôi đền bị thiêu rụi trong một trận hỏa hoạn lớn. Và tới thế kỷ VII, vua Phạm Phạn Chi đã cho xây lại các ngôi đền - di tích còn tồn tại đến ngày nay. </a:t>
            </a:r>
            <a:endParaRPr lang="vi-VN"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Rectangle 1"/>
          <p:cNvSpPr>
            <a:spLocks noChangeArrowheads="1"/>
          </p:cNvSpPr>
          <p:nvPr/>
        </p:nvSpPr>
        <p:spPr bwMode="auto">
          <a:xfrm>
            <a:off x="1143000" y="0"/>
            <a:ext cx="6858000"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BÀI 19. VƯƠNG QUỐC CHĂM PA TỪ THẾ KỈ II ĐẾN THẾ KỈ X (Tiếp theo)</a:t>
            </a:r>
            <a:endParaRPr lang="en-US" sz="2000" dirty="0">
              <a:latin typeface="Times New Roman" pitchFamily="18" charset="0"/>
              <a:cs typeface="Times New Roman" pitchFamily="18" charset="0"/>
            </a:endParaRPr>
          </a:p>
        </p:txBody>
      </p:sp>
      <p:sp>
        <p:nvSpPr>
          <p:cNvPr id="23" name="Cloud Callout 22"/>
          <p:cNvSpPr/>
          <p:nvPr/>
        </p:nvSpPr>
        <p:spPr>
          <a:xfrm>
            <a:off x="6248400" y="2057400"/>
            <a:ext cx="2667000" cy="1752600"/>
          </a:xfrm>
          <a:prstGeom prst="cloudCallout">
            <a:avLst>
              <a:gd name="adj1" fmla="val -53950"/>
              <a:gd name="adj2" fmla="val 590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rgbClr val="0033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Hoàn thành phiếu học tập sau</a:t>
            </a:r>
            <a:endParaRPr lang="en-US" sz="2800" dirty="0">
              <a:solidFill>
                <a:srgbClr val="0033CC"/>
              </a:solidFill>
              <a:latin typeface="Times New Roman" pitchFamily="18" charset="0"/>
              <a:cs typeface="Times New Roman" pitchFamily="18" charset="0"/>
            </a:endParaRPr>
          </a:p>
        </p:txBody>
      </p:sp>
      <p:sp>
        <p:nvSpPr>
          <p:cNvPr id="24" name="Rectangle 23"/>
          <p:cNvSpPr/>
          <p:nvPr/>
        </p:nvSpPr>
        <p:spPr>
          <a:xfrm>
            <a:off x="533400" y="914400"/>
            <a:ext cx="4191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solidFill>
                  <a:srgbClr val="0033CC"/>
                </a:solidFill>
              </a:rPr>
              <a:t>3</a:t>
            </a:r>
            <a:r>
              <a:rPr lang="en-US" b="1" smtClean="0">
                <a:solidFill>
                  <a:srgbClr val="0033CC"/>
                </a:solidFill>
              </a:rPr>
              <a:t>. </a:t>
            </a:r>
            <a:r>
              <a:rPr lang="en-US" b="1" dirty="0" smtClean="0">
                <a:solidFill>
                  <a:srgbClr val="0033CC"/>
                </a:solidFill>
              </a:rPr>
              <a:t>Một số thành tựu văn hoá tiêu biểu</a:t>
            </a:r>
            <a:endParaRPr lang="en-US" b="1" dirty="0">
              <a:solidFill>
                <a:srgbClr val="0033CC"/>
              </a:solidFill>
            </a:endParaRPr>
          </a:p>
        </p:txBody>
      </p:sp>
      <p:pic>
        <p:nvPicPr>
          <p:cNvPr id="12"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838200"/>
            <a:ext cx="1269559" cy="1007586"/>
          </a:xfrm>
          <a:prstGeom prst="rect">
            <a:avLst/>
          </a:prstGeom>
        </p:spPr>
      </p:pic>
      <p:sp>
        <p:nvSpPr>
          <p:cNvPr id="13" name="Horizontal Scroll 12"/>
          <p:cNvSpPr/>
          <p:nvPr/>
        </p:nvSpPr>
        <p:spPr>
          <a:xfrm>
            <a:off x="6019800" y="990600"/>
            <a:ext cx="1447800" cy="7620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05 phút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4" name="Table 13"/>
          <p:cNvGraphicFramePr>
            <a:graphicFrameLocks noGrp="1"/>
          </p:cNvGraphicFramePr>
          <p:nvPr/>
        </p:nvGraphicFramePr>
        <p:xfrm>
          <a:off x="304800" y="2286000"/>
          <a:ext cx="5791200" cy="1962912"/>
        </p:xfrm>
        <a:graphic>
          <a:graphicData uri="http://schemas.openxmlformats.org/drawingml/2006/table">
            <a:tbl>
              <a:tblPr/>
              <a:tblGrid>
                <a:gridCol w="3657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2800" b="1" dirty="0">
                          <a:solidFill>
                            <a:srgbClr val="0033CC"/>
                          </a:solidFill>
                          <a:latin typeface="Times New Roman"/>
                          <a:ea typeface="Calibri"/>
                          <a:cs typeface="Times New Roman"/>
                        </a:rPr>
                        <a:t>Lĩnh vực</a:t>
                      </a:r>
                      <a:endParaRPr lang="en-US" sz="2800" b="1" dirty="0">
                        <a:solidFill>
                          <a:srgbClr val="0033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solidFill>
                            <a:srgbClr val="0033CC"/>
                          </a:solidFill>
                          <a:latin typeface="Times New Roman"/>
                          <a:ea typeface="Calibri"/>
                          <a:cs typeface="Times New Roman"/>
                        </a:rPr>
                        <a:t>Thành tựu</a:t>
                      </a:r>
                      <a:endParaRPr lang="en-US" sz="2800" b="1" dirty="0">
                        <a:solidFill>
                          <a:srgbClr val="0033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US" sz="2800" dirty="0">
                          <a:solidFill>
                            <a:srgbClr val="000000"/>
                          </a:solidFill>
                          <a:latin typeface="Times New Roman"/>
                          <a:ea typeface="Calibri"/>
                          <a:cs typeface="Times New Roman"/>
                        </a:rPr>
                        <a:t>Chữ viết</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80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en-US" sz="2800" dirty="0">
                          <a:solidFill>
                            <a:srgbClr val="000000"/>
                          </a:solidFill>
                          <a:latin typeface="Times New Roman"/>
                          <a:ea typeface="Calibri"/>
                          <a:cs typeface="Times New Roman"/>
                        </a:rPr>
                        <a:t>Tín ngưỡng và tôn giáo</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8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US" sz="2800" dirty="0">
                          <a:solidFill>
                            <a:srgbClr val="000000"/>
                          </a:solidFill>
                          <a:latin typeface="Times New Roman"/>
                          <a:ea typeface="Calibri"/>
                          <a:cs typeface="Times New Roman"/>
                        </a:rPr>
                        <a:t>Lễ hội</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8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Rectangle 1"/>
          <p:cNvSpPr>
            <a:spLocks noChangeArrowheads="1"/>
          </p:cNvSpPr>
          <p:nvPr/>
        </p:nvSpPr>
        <p:spPr bwMode="auto">
          <a:xfrm>
            <a:off x="1143000" y="0"/>
            <a:ext cx="6858000"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BÀI 19. VƯƠNG QUỐC CHĂM PA TỪ THẾ KỈ II ĐẾN THẾ KỈ X (Tiếp theo)</a:t>
            </a:r>
            <a:endParaRPr lang="en-US" sz="2000" dirty="0">
              <a:latin typeface="Times New Roman" pitchFamily="18" charset="0"/>
              <a:cs typeface="Times New Roman" pitchFamily="18" charset="0"/>
            </a:endParaRPr>
          </a:p>
        </p:txBody>
      </p:sp>
      <p:sp>
        <p:nvSpPr>
          <p:cNvPr id="24" name="Rectangle 23"/>
          <p:cNvSpPr/>
          <p:nvPr/>
        </p:nvSpPr>
        <p:spPr>
          <a:xfrm>
            <a:off x="533400" y="914400"/>
            <a:ext cx="4191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solidFill>
                  <a:srgbClr val="0033CC"/>
                </a:solidFill>
              </a:rPr>
              <a:t>3</a:t>
            </a:r>
            <a:r>
              <a:rPr lang="en-US" b="1" smtClean="0">
                <a:solidFill>
                  <a:srgbClr val="0033CC"/>
                </a:solidFill>
              </a:rPr>
              <a:t>. </a:t>
            </a:r>
            <a:r>
              <a:rPr lang="en-US" b="1" dirty="0" smtClean="0">
                <a:solidFill>
                  <a:srgbClr val="0033CC"/>
                </a:solidFill>
              </a:rPr>
              <a:t>Một số thành tựu văn hoá tiêu biểu</a:t>
            </a:r>
            <a:endParaRPr lang="en-US" b="1" dirty="0">
              <a:solidFill>
                <a:srgbClr val="0033CC"/>
              </a:solidFill>
            </a:endParaRPr>
          </a:p>
        </p:txBody>
      </p:sp>
      <p:pic>
        <p:nvPicPr>
          <p:cNvPr id="12"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838200"/>
            <a:ext cx="1269559" cy="1007586"/>
          </a:xfrm>
          <a:prstGeom prst="rect">
            <a:avLst/>
          </a:prstGeom>
        </p:spPr>
      </p:pic>
      <p:sp>
        <p:nvSpPr>
          <p:cNvPr id="13" name="Horizontal Scroll 12"/>
          <p:cNvSpPr/>
          <p:nvPr/>
        </p:nvSpPr>
        <p:spPr>
          <a:xfrm>
            <a:off x="6019800" y="990600"/>
            <a:ext cx="1447800" cy="7620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05 phút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1" name="Table 10"/>
          <p:cNvGraphicFramePr>
            <a:graphicFrameLocks noGrp="1"/>
          </p:cNvGraphicFramePr>
          <p:nvPr>
            <p:extLst>
              <p:ext uri="{D42A27DB-BD31-4B8C-83A1-F6EECF244321}">
                <p14:modId xmlns:p14="http://schemas.microsoft.com/office/powerpoint/2010/main" val="135104034"/>
              </p:ext>
            </p:extLst>
          </p:nvPr>
        </p:nvGraphicFramePr>
        <p:xfrm>
          <a:off x="457200" y="2070848"/>
          <a:ext cx="8077200" cy="2242072"/>
        </p:xfrm>
        <a:graphic>
          <a:graphicData uri="http://schemas.openxmlformats.org/drawingml/2006/table">
            <a:tbl>
              <a:tblPr/>
              <a:tblGrid>
                <a:gridCol w="1408076">
                  <a:extLst>
                    <a:ext uri="{9D8B030D-6E8A-4147-A177-3AD203B41FA5}">
                      <a16:colId xmlns:a16="http://schemas.microsoft.com/office/drawing/2014/main" val="20000"/>
                    </a:ext>
                  </a:extLst>
                </a:gridCol>
                <a:gridCol w="6669124">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2000" b="1" dirty="0">
                          <a:solidFill>
                            <a:srgbClr val="0033CC"/>
                          </a:solidFill>
                          <a:latin typeface="Times New Roman"/>
                          <a:ea typeface="Calibri"/>
                          <a:cs typeface="Times New Roman"/>
                        </a:rPr>
                        <a:t>Lĩnh vực</a:t>
                      </a:r>
                      <a:endParaRPr lang="en-US" sz="2000" b="1" dirty="0">
                        <a:solidFill>
                          <a:srgbClr val="0033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solidFill>
                            <a:srgbClr val="0033CC"/>
                          </a:solidFill>
                          <a:latin typeface="Times New Roman"/>
                          <a:ea typeface="Calibri"/>
                          <a:cs typeface="Times New Roman"/>
                        </a:rPr>
                        <a:t>Thành tựu</a:t>
                      </a:r>
                      <a:endParaRPr lang="en-US" sz="2000" b="1" dirty="0">
                        <a:solidFill>
                          <a:srgbClr val="0033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US" sz="2000">
                          <a:solidFill>
                            <a:srgbClr val="000000"/>
                          </a:solidFill>
                          <a:latin typeface="Times New Roman"/>
                          <a:ea typeface="Calibri"/>
                          <a:cs typeface="Times New Roman"/>
                        </a:rPr>
                        <a:t>Chữ viết</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0512">
                <a:tc>
                  <a:txBody>
                    <a:bodyPr/>
                    <a:lstStyle/>
                    <a:p>
                      <a:pPr>
                        <a:lnSpc>
                          <a:spcPct val="115000"/>
                        </a:lnSpc>
                        <a:spcAft>
                          <a:spcPts val="0"/>
                        </a:spcAft>
                      </a:pPr>
                      <a:r>
                        <a:rPr lang="en-US" sz="2000" dirty="0">
                          <a:solidFill>
                            <a:srgbClr val="000000"/>
                          </a:solidFill>
                          <a:latin typeface="Times New Roman"/>
                          <a:ea typeface="Calibri"/>
                          <a:cs typeface="Times New Roman"/>
                        </a:rPr>
                        <a:t>Tín ngưỡng và tôn giáo</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US" sz="2000">
                          <a:solidFill>
                            <a:srgbClr val="000000"/>
                          </a:solidFill>
                          <a:latin typeface="Times New Roman"/>
                          <a:ea typeface="Calibri"/>
                          <a:cs typeface="Times New Roman"/>
                        </a:rPr>
                        <a:t>Lễ hội</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5" name="Picture 2"/>
          <p:cNvPicPr>
            <a:picLocks noChangeAspect="1" noChangeArrowheads="1"/>
          </p:cNvPicPr>
          <p:nvPr/>
        </p:nvPicPr>
        <p:blipFill>
          <a:blip r:embed="rId5" cstate="print"/>
          <a:srcRect/>
          <a:stretch>
            <a:fillRect/>
          </a:stretch>
        </p:blipFill>
        <p:spPr bwMode="auto">
          <a:xfrm>
            <a:off x="304800" y="1447800"/>
            <a:ext cx="653968" cy="519619"/>
          </a:xfrm>
          <a:prstGeom prst="rect">
            <a:avLst/>
          </a:prstGeom>
          <a:noFill/>
          <a:ln w="9525">
            <a:noFill/>
            <a:miter lim="800000"/>
            <a:headEnd/>
            <a:tailEnd/>
          </a:ln>
          <a:effectLst/>
        </p:spPr>
      </p:pic>
      <p:sp>
        <p:nvSpPr>
          <p:cNvPr id="16" name="Text Box 6"/>
          <p:cNvSpPr txBox="1">
            <a:spLocks noChangeArrowheads="1"/>
          </p:cNvSpPr>
          <p:nvPr/>
        </p:nvSpPr>
        <p:spPr bwMode="auto">
          <a:xfrm>
            <a:off x="1864426" y="2373124"/>
            <a:ext cx="6669974" cy="446276"/>
          </a:xfrm>
          <a:prstGeom prst="rect">
            <a:avLst/>
          </a:prstGeom>
          <a:noFill/>
          <a:ln w="9525">
            <a:noFill/>
            <a:miter lim="800000"/>
            <a:headEnd/>
            <a:tailEnd/>
          </a:ln>
        </p:spPr>
        <p:txBody>
          <a:bodyPr wrap="square">
            <a:spAutoFit/>
          </a:bodyPr>
          <a:lstStyle/>
          <a:p>
            <a:pPr>
              <a:lnSpc>
                <a:spcPct val="115000"/>
              </a:lnSpc>
              <a:spcAft>
                <a:spcPts val="0"/>
              </a:spcAft>
            </a:pPr>
            <a:r>
              <a:rPr lang="en-US" sz="2000">
                <a:solidFill>
                  <a:srgbClr val="000000"/>
                </a:solidFill>
                <a:latin typeface="Times New Roman"/>
                <a:ea typeface="Calibri"/>
                <a:cs typeface="Times New Roman"/>
              </a:rPr>
              <a:t>Sáng tạo ra chữ viết Chăm cổ dựa trên chữ Phạn.</a:t>
            </a:r>
            <a:endParaRPr lang="en-US" sz="2000" dirty="0">
              <a:ea typeface="Calibri"/>
              <a:cs typeface="Times New Roman"/>
            </a:endParaRPr>
          </a:p>
        </p:txBody>
      </p:sp>
      <p:sp>
        <p:nvSpPr>
          <p:cNvPr id="17" name="Text Box 6"/>
          <p:cNvSpPr txBox="1">
            <a:spLocks noChangeArrowheads="1"/>
          </p:cNvSpPr>
          <p:nvPr/>
        </p:nvSpPr>
        <p:spPr bwMode="auto">
          <a:xfrm>
            <a:off x="1887187" y="2691728"/>
            <a:ext cx="6705600" cy="1131720"/>
          </a:xfrm>
          <a:prstGeom prst="rect">
            <a:avLst/>
          </a:prstGeom>
          <a:noFill/>
          <a:ln w="9525">
            <a:noFill/>
            <a:miter lim="800000"/>
            <a:headEnd/>
            <a:tailEnd/>
          </a:ln>
        </p:spPr>
        <p:txBody>
          <a:bodyPr wrap="square">
            <a:spAutoFit/>
          </a:bodyPr>
          <a:lstStyle/>
          <a:p>
            <a:pPr>
              <a:lnSpc>
                <a:spcPct val="115000"/>
              </a:lnSpc>
              <a:spcAft>
                <a:spcPts val="0"/>
              </a:spcAft>
            </a:pPr>
            <a:r>
              <a:rPr lang="en-US" sz="2000">
                <a:solidFill>
                  <a:srgbClr val="000000"/>
                </a:solidFill>
                <a:latin typeface="Times New Roman"/>
                <a:ea typeface="Calibri"/>
                <a:cs typeface="Times New Roman"/>
              </a:rPr>
              <a:t>-Người Chăm pa thờ các vị thần  như thần Mặt Trời, thần Mặt </a:t>
            </a:r>
            <a:r>
              <a:rPr lang="en-US" sz="2000">
                <a:solidFill>
                  <a:srgbClr val="000000"/>
                </a:solidFill>
                <a:latin typeface="Times New Roman"/>
                <a:ea typeface="Calibri"/>
                <a:cs typeface="Times New Roman"/>
              </a:rPr>
              <a:t>Trăng</a:t>
            </a:r>
            <a:r>
              <a:rPr lang="en-US" sz="2000" smtClean="0">
                <a:solidFill>
                  <a:srgbClr val="000000"/>
                </a:solidFill>
                <a:latin typeface="Times New Roman"/>
                <a:ea typeface="Calibri"/>
                <a:cs typeface="Times New Roman"/>
              </a:rPr>
              <a:t>...</a:t>
            </a:r>
          </a:p>
          <a:p>
            <a:pPr>
              <a:lnSpc>
                <a:spcPct val="115000"/>
              </a:lnSpc>
              <a:spcAft>
                <a:spcPts val="0"/>
              </a:spcAft>
            </a:pPr>
            <a:r>
              <a:rPr lang="en-US" sz="2000" smtClean="0">
                <a:solidFill>
                  <a:srgbClr val="000000"/>
                </a:solidFill>
                <a:latin typeface="Times New Roman"/>
                <a:ea typeface="Calibri"/>
                <a:cs typeface="Times New Roman"/>
              </a:rPr>
              <a:t>- </a:t>
            </a:r>
            <a:r>
              <a:rPr lang="en-US" sz="2000">
                <a:solidFill>
                  <a:srgbClr val="000000"/>
                </a:solidFill>
                <a:latin typeface="Times New Roman"/>
                <a:ea typeface="Calibri"/>
                <a:cs typeface="Times New Roman"/>
              </a:rPr>
              <a:t>Tôn giáo: du nhập các tôn giáo như: Ấn Độ giáo, Phật giáo</a:t>
            </a:r>
            <a:endParaRPr lang="en-US" sz="2000" dirty="0">
              <a:ea typeface="Calibri"/>
              <a:cs typeface="Times New Roman"/>
            </a:endParaRPr>
          </a:p>
        </p:txBody>
      </p:sp>
      <p:sp>
        <p:nvSpPr>
          <p:cNvPr id="18" name="Text Box 6"/>
          <p:cNvSpPr txBox="1">
            <a:spLocks noChangeArrowheads="1"/>
          </p:cNvSpPr>
          <p:nvPr/>
        </p:nvSpPr>
        <p:spPr bwMode="auto">
          <a:xfrm>
            <a:off x="1905000" y="3919566"/>
            <a:ext cx="6705600" cy="423834"/>
          </a:xfrm>
          <a:prstGeom prst="rect">
            <a:avLst/>
          </a:prstGeom>
          <a:noFill/>
          <a:ln w="9525">
            <a:noFill/>
            <a:miter lim="800000"/>
            <a:headEnd/>
            <a:tailEnd/>
          </a:ln>
        </p:spPr>
        <p:txBody>
          <a:bodyPr wrap="square">
            <a:spAutoFit/>
          </a:bodyPr>
          <a:lstStyle/>
          <a:p>
            <a:pPr>
              <a:lnSpc>
                <a:spcPct val="115000"/>
              </a:lnSpc>
            </a:pPr>
            <a:r>
              <a:rPr lang="en-US" sz="2000" smtClean="0">
                <a:solidFill>
                  <a:srgbClr val="000000"/>
                </a:solidFill>
                <a:latin typeface="Times New Roman"/>
                <a:ea typeface="Calibri"/>
                <a:cs typeface="Times New Roman"/>
              </a:rPr>
              <a:t>-Nhiều </a:t>
            </a:r>
            <a:r>
              <a:rPr lang="en-US" sz="2000">
                <a:solidFill>
                  <a:srgbClr val="000000"/>
                </a:solidFill>
                <a:latin typeface="Times New Roman"/>
                <a:ea typeface="Calibri"/>
                <a:cs typeface="Times New Roman"/>
              </a:rPr>
              <a:t>lễ hội được tổ chức trong năm tiêu biểu là lễ </a:t>
            </a:r>
            <a:r>
              <a:rPr lang="en-US" sz="2000">
                <a:solidFill>
                  <a:srgbClr val="000000"/>
                </a:solidFill>
                <a:latin typeface="Times New Roman"/>
                <a:ea typeface="Calibri"/>
                <a:cs typeface="Times New Roman"/>
              </a:rPr>
              <a:t>hội </a:t>
            </a:r>
            <a:r>
              <a:rPr lang="en-US" sz="2000" smtClean="0">
                <a:solidFill>
                  <a:srgbClr val="000000"/>
                </a:solidFill>
                <a:latin typeface="Times New Roman"/>
                <a:ea typeface="Calibri"/>
                <a:cs typeface="Times New Roman"/>
              </a:rPr>
              <a:t>Ka-tê</a:t>
            </a:r>
            <a:endParaRPr lang="en-US" sz="200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Rectangle 1"/>
          <p:cNvSpPr>
            <a:spLocks noChangeArrowheads="1"/>
          </p:cNvSpPr>
          <p:nvPr/>
        </p:nvSpPr>
        <p:spPr bwMode="auto">
          <a:xfrm>
            <a:off x="1143000" y="0"/>
            <a:ext cx="6858000"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BÀI 19. VƯƠNG QUỐC CHĂM PA TỪ THẾ KỈ II ĐẾN THẾ KỈ X (Tiếp theo)</a:t>
            </a:r>
            <a:endParaRPr lang="en-US" sz="2000" dirty="0">
              <a:latin typeface="Times New Roman" pitchFamily="18" charset="0"/>
              <a:cs typeface="Times New Roman" pitchFamily="18" charset="0"/>
            </a:endParaRPr>
          </a:p>
        </p:txBody>
      </p:sp>
      <p:sp>
        <p:nvSpPr>
          <p:cNvPr id="24" name="Rectangle 23"/>
          <p:cNvSpPr/>
          <p:nvPr/>
        </p:nvSpPr>
        <p:spPr>
          <a:xfrm>
            <a:off x="533400" y="914400"/>
            <a:ext cx="4191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solidFill>
                  <a:srgbClr val="0033CC"/>
                </a:solidFill>
              </a:rPr>
              <a:t>3</a:t>
            </a:r>
            <a:r>
              <a:rPr lang="en-US" b="1" smtClean="0">
                <a:solidFill>
                  <a:srgbClr val="0033CC"/>
                </a:solidFill>
              </a:rPr>
              <a:t>. </a:t>
            </a:r>
            <a:r>
              <a:rPr lang="en-US" b="1" dirty="0" smtClean="0">
                <a:solidFill>
                  <a:srgbClr val="0033CC"/>
                </a:solidFill>
              </a:rPr>
              <a:t>Một số thành tựu văn hoá tiêu biểu</a:t>
            </a:r>
            <a:endParaRPr lang="en-US" b="1" dirty="0">
              <a:solidFill>
                <a:srgbClr val="0033CC"/>
              </a:solidFill>
            </a:endParaRPr>
          </a:p>
        </p:txBody>
      </p:sp>
      <p:pic>
        <p:nvPicPr>
          <p:cNvPr id="12"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838200"/>
            <a:ext cx="1269559" cy="1007586"/>
          </a:xfrm>
          <a:prstGeom prst="rect">
            <a:avLst/>
          </a:prstGeom>
        </p:spPr>
      </p:pic>
      <p:sp>
        <p:nvSpPr>
          <p:cNvPr id="13" name="Horizontal Scroll 12"/>
          <p:cNvSpPr/>
          <p:nvPr/>
        </p:nvSpPr>
        <p:spPr>
          <a:xfrm>
            <a:off x="6019800" y="990600"/>
            <a:ext cx="1447800" cy="7620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05 phút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4" name="Table 13"/>
          <p:cNvGraphicFramePr>
            <a:graphicFrameLocks noGrp="1"/>
          </p:cNvGraphicFramePr>
          <p:nvPr/>
        </p:nvGraphicFramePr>
        <p:xfrm>
          <a:off x="381000" y="2438400"/>
          <a:ext cx="8534400" cy="4206240"/>
        </p:xfrm>
        <a:graphic>
          <a:graphicData uri="http://schemas.openxmlformats.org/drawingml/2006/table">
            <a:tbl>
              <a:tblPr/>
              <a:tblGrid>
                <a:gridCol w="838200">
                  <a:extLst>
                    <a:ext uri="{9D8B030D-6E8A-4147-A177-3AD203B41FA5}">
                      <a16:colId xmlns:a16="http://schemas.microsoft.com/office/drawing/2014/main" val="20000"/>
                    </a:ext>
                  </a:extLst>
                </a:gridCol>
                <a:gridCol w="6097820">
                  <a:extLst>
                    <a:ext uri="{9D8B030D-6E8A-4147-A177-3AD203B41FA5}">
                      <a16:colId xmlns:a16="http://schemas.microsoft.com/office/drawing/2014/main" val="20001"/>
                    </a:ext>
                  </a:extLst>
                </a:gridCol>
                <a:gridCol w="1598380">
                  <a:extLst>
                    <a:ext uri="{9D8B030D-6E8A-4147-A177-3AD203B41FA5}">
                      <a16:colId xmlns:a16="http://schemas.microsoft.com/office/drawing/2014/main" val="20002"/>
                    </a:ext>
                  </a:extLst>
                </a:gridCol>
              </a:tblGrid>
              <a:tr h="229647">
                <a:tc rowSpan="2">
                  <a:txBody>
                    <a:bodyPr/>
                    <a:lstStyle/>
                    <a:p>
                      <a:pPr algn="ctr">
                        <a:lnSpc>
                          <a:spcPct val="115000"/>
                        </a:lnSpc>
                        <a:spcBef>
                          <a:spcPts val="600"/>
                        </a:spcBef>
                        <a:spcAft>
                          <a:spcPts val="0"/>
                        </a:spcAft>
                        <a:tabLst>
                          <a:tab pos="866775" algn="l"/>
                        </a:tabLst>
                      </a:pPr>
                      <a:r>
                        <a:rPr lang="en-US" sz="2400" b="1" dirty="0">
                          <a:solidFill>
                            <a:srgbClr val="000000"/>
                          </a:solidFill>
                          <a:latin typeface="Times New Roman"/>
                          <a:ea typeface="Calibri"/>
                          <a:cs typeface="Times New Roman"/>
                        </a:rPr>
                        <a:t>STT</a:t>
                      </a:r>
                      <a:endParaRPr lang="en-US" sz="2400" dirty="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0"/>
                        </a:spcAft>
                        <a:tabLst>
                          <a:tab pos="866775" algn="l"/>
                        </a:tabLst>
                      </a:pPr>
                      <a:r>
                        <a:rPr lang="en-US" sz="2400" b="1" dirty="0">
                          <a:solidFill>
                            <a:srgbClr val="000000"/>
                          </a:solidFill>
                          <a:latin typeface="Times New Roman"/>
                          <a:ea typeface="Calibri"/>
                          <a:cs typeface="Times New Roman"/>
                        </a:rPr>
                        <a:t>Yêu cầu</a:t>
                      </a:r>
                      <a:endParaRPr lang="en-US" sz="2400" dirty="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2400" b="1">
                          <a:solidFill>
                            <a:srgbClr val="000000"/>
                          </a:solidFill>
                          <a:latin typeface="Times New Roman"/>
                          <a:ea typeface="Calibri"/>
                          <a:cs typeface="Times New Roman"/>
                        </a:rPr>
                        <a:t>Xác nhận</a:t>
                      </a:r>
                      <a:endParaRPr lang="en-US" sz="240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647">
                <a:tc vMerge="1">
                  <a:txBody>
                    <a:bodyPr/>
                    <a:lstStyle/>
                    <a:p>
                      <a:endParaRPr lang="en-US"/>
                    </a:p>
                  </a:txBody>
                  <a:tcPr/>
                </a:tc>
                <a:tc vMerge="1">
                  <a:txBody>
                    <a:bodyPr/>
                    <a:lstStyle/>
                    <a:p>
                      <a:endParaRPr lang="en-US"/>
                    </a:p>
                  </a:txBody>
                  <a:tcPr/>
                </a:tc>
                <a:tc>
                  <a:txBody>
                    <a:bodyPr/>
                    <a:lstStyle/>
                    <a:p>
                      <a:pPr algn="ctr">
                        <a:lnSpc>
                          <a:spcPct val="115000"/>
                        </a:lnSpc>
                        <a:spcBef>
                          <a:spcPts val="600"/>
                        </a:spcBef>
                        <a:spcAft>
                          <a:spcPts val="0"/>
                        </a:spcAft>
                        <a:tabLst>
                          <a:tab pos="866775" algn="l"/>
                        </a:tabLst>
                      </a:pPr>
                      <a:r>
                        <a:rPr lang="en-US" sz="2400" b="1">
                          <a:solidFill>
                            <a:srgbClr val="000000"/>
                          </a:solidFill>
                          <a:latin typeface="Times New Roman"/>
                          <a:ea typeface="Calibri"/>
                          <a:cs typeface="Times New Roman"/>
                        </a:rPr>
                        <a:t>Có/Không</a:t>
                      </a:r>
                      <a:endParaRPr lang="en-US" sz="240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295">
                <a:tc>
                  <a:txBody>
                    <a:bodyPr/>
                    <a:lstStyle/>
                    <a:p>
                      <a:pPr algn="just">
                        <a:lnSpc>
                          <a:spcPct val="115000"/>
                        </a:lnSpc>
                        <a:spcBef>
                          <a:spcPts val="600"/>
                        </a:spcBef>
                        <a:spcAft>
                          <a:spcPts val="0"/>
                        </a:spcAft>
                        <a:tabLst>
                          <a:tab pos="866775" algn="l"/>
                        </a:tabLst>
                      </a:pPr>
                      <a:r>
                        <a:rPr lang="en-US" sz="2400">
                          <a:solidFill>
                            <a:srgbClr val="000000"/>
                          </a:solidFill>
                          <a:latin typeface="Times New Roman"/>
                          <a:ea typeface="Calibri"/>
                          <a:cs typeface="Times New Roman"/>
                        </a:rPr>
                        <a:t>1</a:t>
                      </a:r>
                      <a:endParaRPr lang="en-US" sz="240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600"/>
                        </a:spcBef>
                        <a:spcAft>
                          <a:spcPts val="0"/>
                        </a:spcAft>
                        <a:buClrTx/>
                        <a:buSzTx/>
                        <a:buFontTx/>
                        <a:buNone/>
                        <a:tabLst>
                          <a:tab pos="866775" algn="l"/>
                        </a:tabLst>
                        <a:defRPr/>
                      </a:pPr>
                      <a:r>
                        <a:rPr lang="en-US" sz="2400" dirty="0" smtClean="0">
                          <a:solidFill>
                            <a:srgbClr val="000000"/>
                          </a:solidFill>
                          <a:latin typeface="Times New Roman"/>
                          <a:ea typeface="Calibri"/>
                          <a:cs typeface="Times New Roman"/>
                        </a:rPr>
                        <a:t>- Biết</a:t>
                      </a:r>
                      <a:r>
                        <a:rPr lang="en-US" sz="2400" baseline="0" dirty="0" smtClean="0">
                          <a:solidFill>
                            <a:srgbClr val="000000"/>
                          </a:solidFill>
                          <a:latin typeface="Times New Roman"/>
                          <a:ea typeface="Calibri"/>
                          <a:cs typeface="Times New Roman"/>
                        </a:rPr>
                        <a:t> được chữ viết của người Chăm Pa bị ảnh hưởng bởi chữ viết Ấn Độ </a:t>
                      </a:r>
                      <a:r>
                        <a:rPr lang="en-US" sz="2400" dirty="0" smtClean="0">
                          <a:solidFill>
                            <a:srgbClr val="000000"/>
                          </a:solidFill>
                          <a:latin typeface="Times New Roman"/>
                          <a:ea typeface="Calibri"/>
                          <a:cs typeface="Times New Roman"/>
                        </a:rPr>
                        <a:t>không?</a:t>
                      </a: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2400">
                        <a:solidFill>
                          <a:srgbClr val="000000"/>
                        </a:solidFill>
                        <a:latin typeface="Times New Roman"/>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295">
                <a:tc>
                  <a:txBody>
                    <a:bodyPr/>
                    <a:lstStyle/>
                    <a:p>
                      <a:pPr algn="just">
                        <a:lnSpc>
                          <a:spcPct val="115000"/>
                        </a:lnSpc>
                        <a:spcBef>
                          <a:spcPts val="600"/>
                        </a:spcBef>
                        <a:spcAft>
                          <a:spcPts val="0"/>
                        </a:spcAft>
                        <a:tabLst>
                          <a:tab pos="866775" algn="l"/>
                        </a:tabLst>
                      </a:pPr>
                      <a:r>
                        <a:rPr lang="en-US" sz="2400">
                          <a:solidFill>
                            <a:srgbClr val="000000"/>
                          </a:solidFill>
                          <a:latin typeface="Times New Roman"/>
                          <a:ea typeface="Calibri"/>
                          <a:cs typeface="Times New Roman"/>
                        </a:rPr>
                        <a:t>2</a:t>
                      </a:r>
                      <a:endParaRPr lang="en-US" sz="240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600"/>
                        </a:spcBef>
                        <a:spcAft>
                          <a:spcPts val="0"/>
                        </a:spcAft>
                        <a:buClrTx/>
                        <a:buSzTx/>
                        <a:buFontTx/>
                        <a:buChar char="-"/>
                        <a:tabLst>
                          <a:tab pos="866775" algn="l"/>
                        </a:tabLst>
                        <a:defRPr/>
                      </a:pPr>
                      <a:r>
                        <a:rPr lang="en-US" sz="2400" dirty="0" smtClean="0">
                          <a:solidFill>
                            <a:srgbClr val="000000"/>
                          </a:solidFill>
                          <a:latin typeface="Times New Roman"/>
                          <a:ea typeface="Calibri"/>
                          <a:cs typeface="Times New Roman"/>
                        </a:rPr>
                        <a:t>Trình</a:t>
                      </a:r>
                      <a:r>
                        <a:rPr lang="en-US" sz="2400" baseline="0" dirty="0" smtClean="0">
                          <a:solidFill>
                            <a:srgbClr val="000000"/>
                          </a:solidFill>
                          <a:latin typeface="Times New Roman"/>
                          <a:ea typeface="Calibri"/>
                          <a:cs typeface="Times New Roman"/>
                        </a:rPr>
                        <a:t> bày được đặc điểm về tín ngưỡng và tôn giáo không</a:t>
                      </a:r>
                      <a:r>
                        <a:rPr lang="en-US" sz="2400" dirty="0" smtClean="0">
                          <a:solidFill>
                            <a:srgbClr val="000000"/>
                          </a:solidFill>
                          <a:latin typeface="Times New Roman"/>
                          <a:ea typeface="Calibri"/>
                          <a:cs typeface="Times New Roman"/>
                        </a:rPr>
                        <a:t>?</a:t>
                      </a:r>
                      <a:endParaRPr lang="en-US" sz="2400" dirty="0" smtClean="0">
                        <a:latin typeface="+mn-lt"/>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2400">
                        <a:solidFill>
                          <a:srgbClr val="000000"/>
                        </a:solidFill>
                        <a:latin typeface="Times New Roman"/>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9647">
                <a:tc>
                  <a:txBody>
                    <a:bodyPr/>
                    <a:lstStyle/>
                    <a:p>
                      <a:pPr algn="just">
                        <a:lnSpc>
                          <a:spcPct val="115000"/>
                        </a:lnSpc>
                        <a:spcBef>
                          <a:spcPts val="600"/>
                        </a:spcBef>
                        <a:spcAft>
                          <a:spcPts val="0"/>
                        </a:spcAft>
                        <a:tabLst>
                          <a:tab pos="866775" algn="l"/>
                        </a:tabLst>
                      </a:pPr>
                      <a:r>
                        <a:rPr lang="en-US" sz="2400" dirty="0">
                          <a:solidFill>
                            <a:srgbClr val="000000"/>
                          </a:solidFill>
                          <a:latin typeface="Times New Roman" pitchFamily="18" charset="0"/>
                          <a:ea typeface="Calibri"/>
                          <a:cs typeface="Times New Roman" pitchFamily="18" charset="0"/>
                        </a:rPr>
                        <a:t>3</a:t>
                      </a:r>
                      <a:endParaRPr lang="en-US" sz="2400" dirty="0">
                        <a:latin typeface="Times New Roman" pitchFamily="18" charset="0"/>
                        <a:ea typeface="Calibri"/>
                        <a:cs typeface="Times New Roman" pitchFamily="18" charset="0"/>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2400" dirty="0" smtClean="0">
                          <a:latin typeface="Times New Roman" pitchFamily="18" charset="0"/>
                          <a:ea typeface="Calibri"/>
                          <a:cs typeface="Times New Roman" pitchFamily="18" charset="0"/>
                        </a:rPr>
                        <a:t>- Trình</a:t>
                      </a:r>
                      <a:r>
                        <a:rPr lang="en-US" sz="2400" baseline="0" dirty="0" smtClean="0">
                          <a:latin typeface="Times New Roman" pitchFamily="18" charset="0"/>
                          <a:ea typeface="Calibri"/>
                          <a:cs typeface="Times New Roman" pitchFamily="18" charset="0"/>
                        </a:rPr>
                        <a:t> bày được những lễ hội của người Chăm-pa không?</a:t>
                      </a:r>
                      <a:endParaRPr lang="en-US" sz="2400" dirty="0">
                        <a:latin typeface="Times New Roman" pitchFamily="18" charset="0"/>
                        <a:ea typeface="Calibri"/>
                        <a:cs typeface="Times New Roman" pitchFamily="18" charset="0"/>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2400">
                        <a:solidFill>
                          <a:srgbClr val="000000"/>
                        </a:solidFill>
                        <a:latin typeface="Times New Roman"/>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9647">
                <a:tc>
                  <a:txBody>
                    <a:bodyPr/>
                    <a:lstStyle/>
                    <a:p>
                      <a:pPr algn="just">
                        <a:lnSpc>
                          <a:spcPct val="115000"/>
                        </a:lnSpc>
                        <a:spcBef>
                          <a:spcPts val="600"/>
                        </a:spcBef>
                        <a:spcAft>
                          <a:spcPts val="0"/>
                        </a:spcAft>
                        <a:tabLst>
                          <a:tab pos="866775" algn="l"/>
                        </a:tabLst>
                      </a:pPr>
                      <a:r>
                        <a:rPr lang="en-US" sz="2400" dirty="0" smtClean="0">
                          <a:latin typeface="Times New Roman" pitchFamily="18" charset="0"/>
                          <a:ea typeface="Calibri"/>
                          <a:cs typeface="Times New Roman" pitchFamily="18" charset="0"/>
                        </a:rPr>
                        <a:t>4</a:t>
                      </a:r>
                      <a:endParaRPr lang="en-US" sz="2400" dirty="0">
                        <a:latin typeface="Times New Roman" pitchFamily="18" charset="0"/>
                        <a:ea typeface="Calibri"/>
                        <a:cs typeface="Times New Roman" pitchFamily="18" charset="0"/>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600"/>
                        </a:spcBef>
                        <a:spcAft>
                          <a:spcPts val="0"/>
                        </a:spcAft>
                        <a:buClrTx/>
                        <a:buSzTx/>
                        <a:buFontTx/>
                        <a:buNone/>
                        <a:tabLst>
                          <a:tab pos="866775" algn="l"/>
                        </a:tabLst>
                        <a:defRPr/>
                      </a:pPr>
                      <a:r>
                        <a:rPr lang="en-US" sz="2400" dirty="0" smtClean="0">
                          <a:solidFill>
                            <a:srgbClr val="000000"/>
                          </a:solidFill>
                          <a:latin typeface="Times New Roman"/>
                          <a:ea typeface="Calibri"/>
                          <a:cs typeface="Times New Roman"/>
                        </a:rPr>
                        <a:t>- Thảo</a:t>
                      </a:r>
                      <a:r>
                        <a:rPr lang="en-US" sz="2400" baseline="0" dirty="0" smtClean="0">
                          <a:solidFill>
                            <a:srgbClr val="000000"/>
                          </a:solidFill>
                          <a:latin typeface="Times New Roman"/>
                          <a:ea typeface="Calibri"/>
                          <a:cs typeface="Times New Roman"/>
                        </a:rPr>
                        <a:t> luận nhóm có sôi nổi không?</a:t>
                      </a:r>
                      <a:endParaRPr lang="en-US" sz="2400" dirty="0" smtClean="0">
                        <a:latin typeface="+mn-lt"/>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2400" dirty="0">
                        <a:solidFill>
                          <a:srgbClr val="000000"/>
                        </a:solidFill>
                        <a:latin typeface="Times New Roman"/>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9647">
                <a:tc>
                  <a:txBody>
                    <a:bodyPr/>
                    <a:lstStyle/>
                    <a:p>
                      <a:pPr algn="just">
                        <a:lnSpc>
                          <a:spcPct val="115000"/>
                        </a:lnSpc>
                        <a:spcBef>
                          <a:spcPts val="600"/>
                        </a:spcBef>
                        <a:spcAft>
                          <a:spcPts val="0"/>
                        </a:spcAft>
                        <a:tabLst>
                          <a:tab pos="866775" algn="l"/>
                        </a:tabLst>
                      </a:pPr>
                      <a:r>
                        <a:rPr lang="en-US" sz="2400" dirty="0" smtClean="0">
                          <a:solidFill>
                            <a:srgbClr val="000000"/>
                          </a:solidFill>
                          <a:latin typeface="Times New Roman"/>
                          <a:ea typeface="Calibri"/>
                          <a:cs typeface="Times New Roman"/>
                        </a:rPr>
                        <a:t>5</a:t>
                      </a:r>
                      <a:endParaRPr lang="en-US" sz="2400" dirty="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2400" dirty="0">
                          <a:solidFill>
                            <a:srgbClr val="000000"/>
                          </a:solidFill>
                          <a:latin typeface="Times New Roman"/>
                          <a:ea typeface="Calibri"/>
                          <a:cs typeface="Times New Roman"/>
                        </a:rPr>
                        <a:t>-  Cách trình bày có rõ ràng </a:t>
                      </a:r>
                      <a:r>
                        <a:rPr lang="en-US" sz="2400" dirty="0" smtClean="0">
                          <a:solidFill>
                            <a:srgbClr val="000000"/>
                          </a:solidFill>
                          <a:latin typeface="Times New Roman"/>
                          <a:ea typeface="Calibri"/>
                          <a:cs typeface="Times New Roman"/>
                        </a:rPr>
                        <a:t>và</a:t>
                      </a:r>
                      <a:r>
                        <a:rPr lang="en-US" sz="2400" baseline="0" dirty="0" smtClean="0">
                          <a:solidFill>
                            <a:srgbClr val="000000"/>
                          </a:solidFill>
                          <a:latin typeface="Times New Roman"/>
                          <a:ea typeface="Calibri"/>
                          <a:cs typeface="Times New Roman"/>
                        </a:rPr>
                        <a:t> lôi cuốn </a:t>
                      </a:r>
                      <a:r>
                        <a:rPr lang="en-US" sz="2400" dirty="0" smtClean="0">
                          <a:solidFill>
                            <a:srgbClr val="000000"/>
                          </a:solidFill>
                          <a:latin typeface="Times New Roman"/>
                          <a:ea typeface="Calibri"/>
                          <a:cs typeface="Times New Roman"/>
                        </a:rPr>
                        <a:t>không</a:t>
                      </a:r>
                      <a:r>
                        <a:rPr lang="en-US" sz="2400" dirty="0">
                          <a:solidFill>
                            <a:srgbClr val="000000"/>
                          </a:solidFill>
                          <a:latin typeface="Times New Roman"/>
                          <a:ea typeface="Calibri"/>
                          <a:cs typeface="Times New Roman"/>
                        </a:rPr>
                        <a:t>?</a:t>
                      </a:r>
                      <a:endParaRPr lang="en-US" sz="2400" dirty="0">
                        <a:latin typeface="Calibri"/>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2400" dirty="0">
                        <a:solidFill>
                          <a:srgbClr val="000000"/>
                        </a:solidFill>
                        <a:latin typeface="Times New Roman"/>
                        <a:ea typeface="Calibri"/>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6" name="Rectangle 1"/>
          <p:cNvSpPr>
            <a:spLocks noChangeArrowheads="1"/>
          </p:cNvSpPr>
          <p:nvPr/>
        </p:nvSpPr>
        <p:spPr bwMode="auto">
          <a:xfrm>
            <a:off x="838200" y="1752600"/>
            <a:ext cx="670560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866775" algn="l"/>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Bảng kiểm - Đánh giá hoạt</a:t>
            </a:r>
            <a:r>
              <a:rPr kumimoji="0" lang="en-US" sz="24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động nhóm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45661" y="144661"/>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Rectangle 1"/>
          <p:cNvSpPr>
            <a:spLocks noChangeArrowheads="1"/>
          </p:cNvSpPr>
          <p:nvPr/>
        </p:nvSpPr>
        <p:spPr bwMode="auto">
          <a:xfrm>
            <a:off x="1143000" y="0"/>
            <a:ext cx="6858000"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BÀI 19. VƯƠNG QUỐC CHĂM PA TỪ THẾ KỈ II ĐẾN THẾ KỈ X (Tiếp theo)</a:t>
            </a:r>
            <a:endParaRPr lang="en-US" sz="2000" dirty="0">
              <a:latin typeface="Times New Roman" pitchFamily="18" charset="0"/>
              <a:cs typeface="Times New Roman" pitchFamily="18" charset="0"/>
            </a:endParaRPr>
          </a:p>
        </p:txBody>
      </p:sp>
      <p:sp>
        <p:nvSpPr>
          <p:cNvPr id="23" name="Cloud Callout 22"/>
          <p:cNvSpPr/>
          <p:nvPr/>
        </p:nvSpPr>
        <p:spPr>
          <a:xfrm>
            <a:off x="5943600" y="1295400"/>
            <a:ext cx="3200400" cy="3505200"/>
          </a:xfrm>
          <a:prstGeom prst="cloudCallout">
            <a:avLst>
              <a:gd name="adj1" fmla="val 45882"/>
              <a:gd name="adj2" fmla="val 682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rgbClr val="0033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Quan sát các hình ảnh sau và cho biết em thấy văn hoá Cham-pa có ảnh hưởng bởi văn hoá quốc gia nào?</a:t>
            </a:r>
            <a:endParaRPr lang="en-US" sz="2800" dirty="0">
              <a:solidFill>
                <a:srgbClr val="0033CC"/>
              </a:solidFill>
              <a:latin typeface="Times New Roman" pitchFamily="18" charset="0"/>
              <a:cs typeface="Times New Roman" pitchFamily="18" charset="0"/>
            </a:endParaRPr>
          </a:p>
        </p:txBody>
      </p:sp>
      <p:sp>
        <p:nvSpPr>
          <p:cNvPr id="24" name="Rectangle 23"/>
          <p:cNvSpPr/>
          <p:nvPr/>
        </p:nvSpPr>
        <p:spPr>
          <a:xfrm>
            <a:off x="533400" y="779930"/>
            <a:ext cx="35052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4000" b="1" dirty="0" smtClean="0">
                <a:solidFill>
                  <a:srgbClr val="0033CC"/>
                </a:solidFill>
                <a:latin typeface="Times New Roman" pitchFamily="18" charset="0"/>
                <a:cs typeface="Times New Roman" pitchFamily="18" charset="0"/>
              </a:rPr>
              <a:t>LUYỆN TẬP</a:t>
            </a:r>
            <a:endParaRPr lang="en-US" sz="4000" b="1" dirty="0">
              <a:solidFill>
                <a:srgbClr val="0033CC"/>
              </a:solidFill>
              <a:latin typeface="Times New Roman" pitchFamily="18" charset="0"/>
              <a:cs typeface="Times New Roman" pitchFamily="18" charset="0"/>
            </a:endParaRPr>
          </a:p>
        </p:txBody>
      </p:sp>
      <p:pic>
        <p:nvPicPr>
          <p:cNvPr id="31"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8077200" y="457200"/>
            <a:ext cx="762000" cy="729407"/>
          </a:xfrm>
          <a:prstGeom prst="rect">
            <a:avLst/>
          </a:prstGeom>
          <a:noFill/>
        </p:spPr>
      </p:pic>
      <p:pic>
        <p:nvPicPr>
          <p:cNvPr id="15" name="Picture 14" descr="D:\modul\CBQL\hoatiet.jpg"/>
          <p:cNvPicPr/>
          <p:nvPr/>
        </p:nvPicPr>
        <p:blipFill>
          <a:blip r:embed="rId5"/>
          <a:srcRect/>
          <a:stretch>
            <a:fillRect/>
          </a:stretch>
        </p:blipFill>
        <p:spPr bwMode="auto">
          <a:xfrm>
            <a:off x="134471" y="1568824"/>
            <a:ext cx="2864918" cy="2057400"/>
          </a:xfrm>
          <a:prstGeom prst="rect">
            <a:avLst/>
          </a:prstGeom>
          <a:noFill/>
          <a:ln w="9525">
            <a:noFill/>
            <a:miter lim="800000"/>
            <a:headEnd/>
            <a:tailEnd/>
          </a:ln>
        </p:spPr>
      </p:pic>
      <p:pic>
        <p:nvPicPr>
          <p:cNvPr id="16" name="Picture 15" descr="D:\modul\CBQL\images.jpg"/>
          <p:cNvPicPr/>
          <p:nvPr/>
        </p:nvPicPr>
        <p:blipFill>
          <a:blip r:embed="rId6"/>
          <a:srcRect/>
          <a:stretch>
            <a:fillRect/>
          </a:stretch>
        </p:blipFill>
        <p:spPr bwMode="auto">
          <a:xfrm>
            <a:off x="3124200" y="1600200"/>
            <a:ext cx="2846934" cy="2057400"/>
          </a:xfrm>
          <a:prstGeom prst="rect">
            <a:avLst/>
          </a:prstGeom>
          <a:noFill/>
          <a:ln w="9525">
            <a:noFill/>
            <a:miter lim="800000"/>
            <a:headEnd/>
            <a:tailEnd/>
          </a:ln>
        </p:spPr>
      </p:pic>
      <p:pic>
        <p:nvPicPr>
          <p:cNvPr id="17" name="Picture 16" descr="D:\modul\CBQL\tải xuống.jpg"/>
          <p:cNvPicPr/>
          <p:nvPr/>
        </p:nvPicPr>
        <p:blipFill>
          <a:blip r:embed="rId7"/>
          <a:srcRect/>
          <a:stretch>
            <a:fillRect/>
          </a:stretch>
        </p:blipFill>
        <p:spPr bwMode="auto">
          <a:xfrm>
            <a:off x="228600" y="4038600"/>
            <a:ext cx="2847111" cy="2193341"/>
          </a:xfrm>
          <a:prstGeom prst="rect">
            <a:avLst/>
          </a:prstGeom>
          <a:noFill/>
          <a:ln w="9525">
            <a:noFill/>
            <a:miter lim="800000"/>
            <a:headEnd/>
            <a:tailEnd/>
          </a:ln>
        </p:spPr>
      </p:pic>
      <p:pic>
        <p:nvPicPr>
          <p:cNvPr id="19" name="Picture 18" descr="D:\modul\CBQL\z3bwC-2-e1501974623310.jpg"/>
          <p:cNvPicPr/>
          <p:nvPr/>
        </p:nvPicPr>
        <p:blipFill>
          <a:blip r:embed="rId8"/>
          <a:srcRect/>
          <a:stretch>
            <a:fillRect/>
          </a:stretch>
        </p:blipFill>
        <p:spPr bwMode="auto">
          <a:xfrm>
            <a:off x="3124200" y="4038600"/>
            <a:ext cx="2848508" cy="21933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4" descr="cham01.JPG"/>
          <p:cNvPicPr>
            <a:picLocks noGrp="1" noChangeAspect="1"/>
          </p:cNvPicPr>
          <p:nvPr>
            <p:ph idx="4294967295"/>
          </p:nvPr>
        </p:nvPicPr>
        <p:blipFill>
          <a:blip r:embed="rId2"/>
          <a:srcRect/>
          <a:stretch>
            <a:fillRect/>
          </a:stretch>
        </p:blipFill>
        <p:spPr>
          <a:xfrm>
            <a:off x="304800" y="152400"/>
            <a:ext cx="4114800" cy="2735826"/>
          </a:xfrm>
        </p:spPr>
      </p:pic>
      <p:sp>
        <p:nvSpPr>
          <p:cNvPr id="1638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9CBF7D75-AF2F-4E6C-9362-9F42AC9BC8C0}" type="slidenum">
              <a:rPr lang="en-US" sz="1400" b="0">
                <a:solidFill>
                  <a:srgbClr val="000000"/>
                </a:solidFill>
                <a:latin typeface="Arial" pitchFamily="34" charset="0"/>
                <a:cs typeface="Arial" pitchFamily="34" charset="0"/>
              </a:rPr>
              <a:pPr algn="r" eaLnBrk="1" hangingPunct="1"/>
              <a:t>9</a:t>
            </a:fld>
            <a:endParaRPr lang="en-US" sz="1400" b="0">
              <a:solidFill>
                <a:srgbClr val="000000"/>
              </a:solidFill>
              <a:latin typeface="Arial" pitchFamily="34" charset="0"/>
              <a:cs typeface="Arial" pitchFamily="34" charset="0"/>
            </a:endParaRPr>
          </a:p>
        </p:txBody>
      </p:sp>
      <p:pic>
        <p:nvPicPr>
          <p:cNvPr id="16389" name="Content Placeholder 4" descr="T23.jpg"/>
          <p:cNvPicPr>
            <a:picLocks noChangeAspect="1"/>
          </p:cNvPicPr>
          <p:nvPr/>
        </p:nvPicPr>
        <p:blipFill>
          <a:blip r:embed="rId3"/>
          <a:srcRect/>
          <a:stretch>
            <a:fillRect/>
          </a:stretch>
        </p:blipFill>
        <p:spPr bwMode="auto">
          <a:xfrm>
            <a:off x="4724400" y="228600"/>
            <a:ext cx="4038600" cy="2590800"/>
          </a:xfrm>
          <a:prstGeom prst="rect">
            <a:avLst/>
          </a:prstGeom>
          <a:noFill/>
          <a:ln w="9525">
            <a:noFill/>
            <a:miter lim="800000"/>
            <a:headEnd/>
            <a:tailEnd/>
          </a:ln>
        </p:spPr>
      </p:pic>
      <p:pic>
        <p:nvPicPr>
          <p:cNvPr id="16390" name="Content Placeholder 6" descr="thd.jpg"/>
          <p:cNvPicPr>
            <a:picLocks noChangeAspect="1"/>
          </p:cNvPicPr>
          <p:nvPr/>
        </p:nvPicPr>
        <p:blipFill>
          <a:blip r:embed="rId4"/>
          <a:srcRect/>
          <a:stretch>
            <a:fillRect/>
          </a:stretch>
        </p:blipFill>
        <p:spPr bwMode="auto">
          <a:xfrm>
            <a:off x="4724400" y="2971800"/>
            <a:ext cx="4038600" cy="2895600"/>
          </a:xfrm>
          <a:prstGeom prst="rect">
            <a:avLst/>
          </a:prstGeom>
          <a:noFill/>
          <a:ln w="9525">
            <a:noFill/>
            <a:miter lim="800000"/>
            <a:headEnd/>
            <a:tailEnd/>
          </a:ln>
        </p:spPr>
      </p:pic>
      <p:pic>
        <p:nvPicPr>
          <p:cNvPr id="16391" name="Picture 2"/>
          <p:cNvPicPr>
            <a:picLocks noChangeAspect="1" noChangeArrowheads="1"/>
          </p:cNvPicPr>
          <p:nvPr/>
        </p:nvPicPr>
        <p:blipFill>
          <a:blip r:embed="rId5"/>
          <a:srcRect/>
          <a:stretch>
            <a:fillRect/>
          </a:stretch>
        </p:blipFill>
        <p:spPr bwMode="auto">
          <a:xfrm>
            <a:off x="381000" y="3048000"/>
            <a:ext cx="4114800" cy="2895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5094</TotalTime>
  <Words>953</Words>
  <Application>Microsoft Office PowerPoint</Application>
  <PresentationFormat>On-screen Show (4:3)</PresentationFormat>
  <Paragraphs>155</Paragraphs>
  <Slides>17</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Arial</vt:lpstr>
      <vt:lpstr>Calibri</vt:lpstr>
      <vt:lpstr>Tahoma</vt:lpstr>
      <vt:lpstr>Times New Roman</vt:lpstr>
      <vt:lpstr>VNI-Cooper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551</cp:revision>
  <dcterms:created xsi:type="dcterms:W3CDTF">2016-11-12T01:59:38Z</dcterms:created>
  <dcterms:modified xsi:type="dcterms:W3CDTF">2022-04-12T07:34:41Z</dcterms:modified>
</cp:coreProperties>
</file>